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sldIdLst>
    <p:sldId id="256" r:id="rId4"/>
    <p:sldId id="257" r:id="rId6"/>
    <p:sldId id="259" r:id="rId7"/>
    <p:sldId id="263" r:id="rId8"/>
    <p:sldId id="267" r:id="rId9"/>
    <p:sldId id="268" r:id="rId10"/>
    <p:sldId id="269" r:id="rId11"/>
    <p:sldId id="270" r:id="rId12"/>
    <p:sldId id="271" r:id="rId13"/>
    <p:sldId id="260" r:id="rId14"/>
    <p:sldId id="264" r:id="rId15"/>
    <p:sldId id="272" r:id="rId16"/>
    <p:sldId id="273" r:id="rId17"/>
    <p:sldId id="274" r:id="rId18"/>
    <p:sldId id="275" r:id="rId19"/>
    <p:sldId id="261" r:id="rId20"/>
    <p:sldId id="265" r:id="rId21"/>
    <p:sldId id="277" r:id="rId22"/>
    <p:sldId id="278" r:id="rId23"/>
    <p:sldId id="279" r:id="rId24"/>
    <p:sldId id="276" r:id="rId25"/>
    <p:sldId id="262" r:id="rId26"/>
    <p:sldId id="266" r:id="rId27"/>
    <p:sldId id="280" r:id="rId28"/>
    <p:sldId id="281" r:id="rId29"/>
    <p:sldId id="282" r:id="rId30"/>
    <p:sldId id="258" r:id="rId31"/>
  </p:sldIdLst>
  <p:sldSz cx="12192000" cy="6858000"/>
  <p:notesSz cx="6858000" cy="9144000"/>
  <p:custDataLst>
    <p:tags r:id="rId3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8E95"/>
    <a:srgbClr val="729CBB"/>
    <a:srgbClr val="445469"/>
    <a:srgbClr val="F19BAE"/>
    <a:srgbClr val="E48470"/>
    <a:srgbClr val="4277AF"/>
    <a:srgbClr val="DF283D"/>
    <a:srgbClr val="270905"/>
    <a:srgbClr val="D308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>
        <p:scale>
          <a:sx n="47" d="100"/>
          <a:sy n="47" d="100"/>
        </p:scale>
        <p:origin x="-2994" y="-15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5" Type="http://schemas.openxmlformats.org/officeDocument/2006/relationships/tags" Target="tags/tag1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0EDA1-27DE-4C83-9D56-647BFDBD8E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DF2D-38F1-4E51-9F0B-381E74E9DE7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0EDA1-27DE-4C83-9D56-647BFDBD8E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DF2D-38F1-4E51-9F0B-381E74E9DE7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0EDA1-27DE-4C83-9D56-647BFDBD8E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DF2D-38F1-4E51-9F0B-381E74E9DE7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0EDA1-27DE-4C83-9D56-647BFDBD8E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DF2D-38F1-4E51-9F0B-381E74E9DE7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0EDA1-27DE-4C83-9D56-647BFDBD8E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DF2D-38F1-4E51-9F0B-381E74E9DE7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0EDA1-27DE-4C83-9D56-647BFDBD8E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DF2D-38F1-4E51-9F0B-381E74E9DE7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0EDA1-27DE-4C83-9D56-647BFDBD8E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DF2D-38F1-4E51-9F0B-381E74E9DE7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0EDA1-27DE-4C83-9D56-647BFDBD8E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DF2D-38F1-4E51-9F0B-381E74E9DE7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0EDA1-27DE-4C83-9D56-647BFDBD8E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DF2D-38F1-4E51-9F0B-381E74E9DE77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501304" y="6739570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http://www.1ppt.com/jieri/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0EDA1-27DE-4C83-9D56-647BFDBD8E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DF2D-38F1-4E51-9F0B-381E74E9DE7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0EDA1-27DE-4C83-9D56-647BFDBD8E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DF2D-38F1-4E51-9F0B-381E74E9DE7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0EDA1-27DE-4C83-9D56-647BFDBD8E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DF2D-38F1-4E51-9F0B-381E74E9DE7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E0EDA1-27DE-4C83-9D56-647BFDBD8E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EDF2D-38F1-4E51-9F0B-381E74E9DE7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829" y="946919"/>
            <a:ext cx="4258889" cy="492369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2232074" cy="340876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219397" y="4332849"/>
            <a:ext cx="1963662" cy="2525151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699502" y="5641755"/>
            <a:ext cx="891891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>
                <a:solidFill>
                  <a:srgbClr val="EE8E95"/>
                </a:solidFill>
                <a:latin typeface="仓耳章鱼小丸子体 W01" panose="02020400000000000000" pitchFamily="18" charset="-122"/>
                <a:ea typeface="仓耳章鱼小丸子体 W01" panose="02020400000000000000" pitchFamily="18" charset="-122"/>
                <a:cs typeface="+mn-ea"/>
                <a:sym typeface="+mn-lt"/>
              </a:rPr>
              <a:t>母亲</a:t>
            </a:r>
            <a:r>
              <a:rPr lang="zh-CN" altLang="en-US" sz="6600" dirty="0" smtClean="0">
                <a:solidFill>
                  <a:srgbClr val="EE8E95"/>
                </a:solidFill>
                <a:latin typeface="仓耳章鱼小丸子体 W01" panose="02020400000000000000" pitchFamily="18" charset="-122"/>
                <a:ea typeface="仓耳章鱼小丸子体 W01" panose="02020400000000000000" pitchFamily="18" charset="-122"/>
                <a:cs typeface="+mn-ea"/>
                <a:sym typeface="+mn-lt"/>
              </a:rPr>
              <a:t>节主</a:t>
            </a:r>
            <a:r>
              <a:rPr lang="zh-CN" altLang="en-US" sz="6600" dirty="0">
                <a:solidFill>
                  <a:srgbClr val="EE8E95"/>
                </a:solidFill>
                <a:latin typeface="仓耳章鱼小丸子体 W01" panose="02020400000000000000" pitchFamily="18" charset="-122"/>
                <a:ea typeface="仓耳章鱼小丸子体 W01" panose="02020400000000000000" pitchFamily="18" charset="-122"/>
                <a:cs typeface="+mn-ea"/>
                <a:sym typeface="+mn-lt"/>
              </a:rPr>
              <a:t>题活动模板</a:t>
            </a:r>
            <a:endParaRPr lang="zh-CN" altLang="en-US" sz="6600" dirty="0">
              <a:solidFill>
                <a:srgbClr val="EE8E95"/>
              </a:solidFill>
              <a:latin typeface="仓耳章鱼小丸子体 W01" panose="02020400000000000000" pitchFamily="18" charset="-122"/>
              <a:ea typeface="仓耳章鱼小丸子体 W01" panose="02020400000000000000" pitchFamily="18" charset="-122"/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4740" y="783696"/>
            <a:ext cx="3432379" cy="158169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8421" y="520505"/>
            <a:ext cx="4258889" cy="4923692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920828" y="5613009"/>
            <a:ext cx="6350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4277AF"/>
                </a:solidFill>
                <a:cs typeface="+mn-ea"/>
                <a:sym typeface="+mn-lt"/>
              </a:rPr>
              <a:t>第二章：单击此处添加标题</a:t>
            </a:r>
            <a:endParaRPr lang="zh-CN" altLang="en-US" sz="4000" dirty="0">
              <a:solidFill>
                <a:srgbClr val="4277A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1357" y="126609"/>
            <a:ext cx="3930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277AF"/>
                </a:solidFill>
                <a:cs typeface="+mn-ea"/>
                <a:sym typeface="+mn-lt"/>
              </a:rPr>
              <a:t>第二章：单击此处添加标题</a:t>
            </a:r>
            <a:endParaRPr lang="zh-CN" altLang="en-US" sz="2400" dirty="0">
              <a:solidFill>
                <a:srgbClr val="4277AF"/>
              </a:solidFill>
              <a:cs typeface="+mn-ea"/>
              <a:sym typeface="+mn-lt"/>
            </a:endParaRPr>
          </a:p>
        </p:txBody>
      </p:sp>
      <p:cxnSp>
        <p:nvCxnSpPr>
          <p:cNvPr id="3" name="Straight Arrow Connector 33"/>
          <p:cNvCxnSpPr/>
          <p:nvPr/>
        </p:nvCxnSpPr>
        <p:spPr>
          <a:xfrm>
            <a:off x="2686211" y="2853807"/>
            <a:ext cx="811213" cy="0"/>
          </a:xfrm>
          <a:prstGeom prst="straightConnector1">
            <a:avLst/>
          </a:prstGeom>
          <a:ln>
            <a:solidFill>
              <a:srgbClr val="729CB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4"/>
          <p:cNvCxnSpPr/>
          <p:nvPr/>
        </p:nvCxnSpPr>
        <p:spPr>
          <a:xfrm>
            <a:off x="5662650" y="2853807"/>
            <a:ext cx="811213" cy="0"/>
          </a:xfrm>
          <a:prstGeom prst="straightConnector1">
            <a:avLst/>
          </a:prstGeom>
          <a:ln>
            <a:solidFill>
              <a:srgbClr val="729CB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35"/>
          <p:cNvCxnSpPr/>
          <p:nvPr/>
        </p:nvCxnSpPr>
        <p:spPr>
          <a:xfrm>
            <a:off x="8639089" y="2853807"/>
            <a:ext cx="811213" cy="0"/>
          </a:xfrm>
          <a:prstGeom prst="straightConnector1">
            <a:avLst/>
          </a:prstGeom>
          <a:ln>
            <a:solidFill>
              <a:srgbClr val="729CB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Hexagon 29"/>
          <p:cNvSpPr/>
          <p:nvPr/>
        </p:nvSpPr>
        <p:spPr>
          <a:xfrm>
            <a:off x="741684" y="2110780"/>
            <a:ext cx="1723827" cy="1486059"/>
          </a:xfrm>
          <a:prstGeom prst="hexagon">
            <a:avLst/>
          </a:prstGeom>
          <a:solidFill>
            <a:srgbClr val="729CBB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682" tIns="60841" rIns="121682" bIns="60841" numCol="1" spcCol="0" rtlCol="0" fromWordArt="0" anchor="ctr" anchorCtr="0" forceAA="0" compatLnSpc="1">
            <a:noAutofit/>
          </a:bodyPr>
          <a:lstStyle/>
          <a:p>
            <a:pPr algn="ctr" defTabSz="1217295"/>
            <a:endParaRPr lang="en-US" sz="319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7" name="Freeform 32"/>
          <p:cNvSpPr>
            <a:spLocks noEditPoints="1"/>
          </p:cNvSpPr>
          <p:nvPr/>
        </p:nvSpPr>
        <p:spPr bwMode="auto">
          <a:xfrm>
            <a:off x="1384410" y="2724394"/>
            <a:ext cx="453150" cy="472853"/>
          </a:xfrm>
          <a:custGeom>
            <a:avLst/>
            <a:gdLst>
              <a:gd name="T0" fmla="*/ 39 w 135"/>
              <a:gd name="T1" fmla="*/ 46 h 140"/>
              <a:gd name="T2" fmla="*/ 67 w 135"/>
              <a:gd name="T3" fmla="*/ 17 h 140"/>
              <a:gd name="T4" fmla="*/ 96 w 135"/>
              <a:gd name="T5" fmla="*/ 46 h 140"/>
              <a:gd name="T6" fmla="*/ 96 w 135"/>
              <a:gd name="T7" fmla="*/ 65 h 140"/>
              <a:gd name="T8" fmla="*/ 39 w 135"/>
              <a:gd name="T9" fmla="*/ 65 h 140"/>
              <a:gd name="T10" fmla="*/ 39 w 135"/>
              <a:gd name="T11" fmla="*/ 46 h 140"/>
              <a:gd name="T12" fmla="*/ 114 w 135"/>
              <a:gd name="T13" fmla="*/ 65 h 140"/>
              <a:gd name="T14" fmla="*/ 114 w 135"/>
              <a:gd name="T15" fmla="*/ 46 h 140"/>
              <a:gd name="T16" fmla="*/ 67 w 135"/>
              <a:gd name="T17" fmla="*/ 0 h 140"/>
              <a:gd name="T18" fmla="*/ 21 w 135"/>
              <a:gd name="T19" fmla="*/ 46 h 140"/>
              <a:gd name="T20" fmla="*/ 21 w 135"/>
              <a:gd name="T21" fmla="*/ 65 h 140"/>
              <a:gd name="T22" fmla="*/ 0 w 135"/>
              <a:gd name="T23" fmla="*/ 65 h 140"/>
              <a:gd name="T24" fmla="*/ 0 w 135"/>
              <a:gd name="T25" fmla="*/ 140 h 140"/>
              <a:gd name="T26" fmla="*/ 135 w 135"/>
              <a:gd name="T27" fmla="*/ 140 h 140"/>
              <a:gd name="T28" fmla="*/ 135 w 135"/>
              <a:gd name="T29" fmla="*/ 65 h 140"/>
              <a:gd name="T30" fmla="*/ 114 w 135"/>
              <a:gd name="T31" fmla="*/ 65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5" h="140">
                <a:moveTo>
                  <a:pt x="39" y="46"/>
                </a:moveTo>
                <a:cubicBezTo>
                  <a:pt x="39" y="30"/>
                  <a:pt x="51" y="17"/>
                  <a:pt x="67" y="17"/>
                </a:cubicBezTo>
                <a:cubicBezTo>
                  <a:pt x="83" y="17"/>
                  <a:pt x="96" y="30"/>
                  <a:pt x="96" y="46"/>
                </a:cubicBezTo>
                <a:cubicBezTo>
                  <a:pt x="96" y="65"/>
                  <a:pt x="96" y="65"/>
                  <a:pt x="96" y="65"/>
                </a:cubicBezTo>
                <a:cubicBezTo>
                  <a:pt x="39" y="65"/>
                  <a:pt x="39" y="65"/>
                  <a:pt x="39" y="65"/>
                </a:cubicBezTo>
                <a:lnTo>
                  <a:pt x="39" y="46"/>
                </a:lnTo>
                <a:close/>
                <a:moveTo>
                  <a:pt x="114" y="65"/>
                </a:moveTo>
                <a:cubicBezTo>
                  <a:pt x="114" y="46"/>
                  <a:pt x="114" y="46"/>
                  <a:pt x="114" y="46"/>
                </a:cubicBezTo>
                <a:cubicBezTo>
                  <a:pt x="114" y="20"/>
                  <a:pt x="93" y="0"/>
                  <a:pt x="67" y="0"/>
                </a:cubicBezTo>
                <a:cubicBezTo>
                  <a:pt x="42" y="0"/>
                  <a:pt x="21" y="20"/>
                  <a:pt x="21" y="46"/>
                </a:cubicBezTo>
                <a:cubicBezTo>
                  <a:pt x="21" y="65"/>
                  <a:pt x="21" y="65"/>
                  <a:pt x="21" y="65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140"/>
                  <a:pt x="0" y="140"/>
                  <a:pt x="0" y="140"/>
                </a:cubicBezTo>
                <a:cubicBezTo>
                  <a:pt x="135" y="140"/>
                  <a:pt x="135" y="140"/>
                  <a:pt x="135" y="140"/>
                </a:cubicBezTo>
                <a:cubicBezTo>
                  <a:pt x="135" y="65"/>
                  <a:pt x="135" y="65"/>
                  <a:pt x="135" y="65"/>
                </a:cubicBezTo>
                <a:lnTo>
                  <a:pt x="114" y="65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en-US" sz="319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8" name="Freeform 33"/>
          <p:cNvSpPr/>
          <p:nvPr/>
        </p:nvSpPr>
        <p:spPr bwMode="auto">
          <a:xfrm>
            <a:off x="1187388" y="2586479"/>
            <a:ext cx="832418" cy="517184"/>
          </a:xfrm>
          <a:custGeom>
            <a:avLst/>
            <a:gdLst>
              <a:gd name="T0" fmla="*/ 169 w 169"/>
              <a:gd name="T1" fmla="*/ 105 h 105"/>
              <a:gd name="T2" fmla="*/ 144 w 169"/>
              <a:gd name="T3" fmla="*/ 105 h 105"/>
              <a:gd name="T4" fmla="*/ 144 w 169"/>
              <a:gd name="T5" fmla="*/ 95 h 105"/>
              <a:gd name="T6" fmla="*/ 159 w 169"/>
              <a:gd name="T7" fmla="*/ 95 h 105"/>
              <a:gd name="T8" fmla="*/ 159 w 169"/>
              <a:gd name="T9" fmla="*/ 11 h 105"/>
              <a:gd name="T10" fmla="*/ 11 w 169"/>
              <a:gd name="T11" fmla="*/ 11 h 105"/>
              <a:gd name="T12" fmla="*/ 11 w 169"/>
              <a:gd name="T13" fmla="*/ 95 h 105"/>
              <a:gd name="T14" fmla="*/ 28 w 169"/>
              <a:gd name="T15" fmla="*/ 95 h 105"/>
              <a:gd name="T16" fmla="*/ 28 w 169"/>
              <a:gd name="T17" fmla="*/ 105 h 105"/>
              <a:gd name="T18" fmla="*/ 0 w 169"/>
              <a:gd name="T19" fmla="*/ 105 h 105"/>
              <a:gd name="T20" fmla="*/ 0 w 169"/>
              <a:gd name="T21" fmla="*/ 0 h 105"/>
              <a:gd name="T22" fmla="*/ 169 w 169"/>
              <a:gd name="T23" fmla="*/ 0 h 105"/>
              <a:gd name="T24" fmla="*/ 169 w 169"/>
              <a:gd name="T25" fmla="*/ 10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9" h="105">
                <a:moveTo>
                  <a:pt x="169" y="105"/>
                </a:moveTo>
                <a:lnTo>
                  <a:pt x="144" y="105"/>
                </a:lnTo>
                <a:lnTo>
                  <a:pt x="144" y="95"/>
                </a:lnTo>
                <a:lnTo>
                  <a:pt x="159" y="95"/>
                </a:lnTo>
                <a:lnTo>
                  <a:pt x="159" y="11"/>
                </a:lnTo>
                <a:lnTo>
                  <a:pt x="11" y="11"/>
                </a:lnTo>
                <a:lnTo>
                  <a:pt x="11" y="95"/>
                </a:lnTo>
                <a:lnTo>
                  <a:pt x="28" y="95"/>
                </a:lnTo>
                <a:lnTo>
                  <a:pt x="28" y="105"/>
                </a:lnTo>
                <a:lnTo>
                  <a:pt x="0" y="105"/>
                </a:lnTo>
                <a:lnTo>
                  <a:pt x="0" y="0"/>
                </a:lnTo>
                <a:lnTo>
                  <a:pt x="169" y="0"/>
                </a:lnTo>
                <a:lnTo>
                  <a:pt x="169" y="105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en-US" sz="319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9" name="Hexagon 30"/>
          <p:cNvSpPr/>
          <p:nvPr/>
        </p:nvSpPr>
        <p:spPr>
          <a:xfrm>
            <a:off x="3718123" y="2110780"/>
            <a:ext cx="1723827" cy="1486059"/>
          </a:xfrm>
          <a:prstGeom prst="hexagon">
            <a:avLst/>
          </a:prstGeom>
          <a:solidFill>
            <a:srgbClr val="729CBB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682" tIns="60841" rIns="121682" bIns="60841" numCol="1" spcCol="0" rtlCol="0" fromWordArt="0" anchor="ctr" anchorCtr="0" forceAA="0" compatLnSpc="1">
            <a:noAutofit/>
          </a:bodyPr>
          <a:lstStyle/>
          <a:p>
            <a:pPr algn="ctr" defTabSz="1217295"/>
            <a:endParaRPr lang="en-US" sz="319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0" name="Freeform 242"/>
          <p:cNvSpPr/>
          <p:nvPr/>
        </p:nvSpPr>
        <p:spPr bwMode="auto">
          <a:xfrm>
            <a:off x="4115929" y="2492497"/>
            <a:ext cx="848037" cy="622779"/>
          </a:xfrm>
          <a:custGeom>
            <a:avLst/>
            <a:gdLst>
              <a:gd name="T0" fmla="*/ 192 w 192"/>
              <a:gd name="T1" fmla="*/ 12 h 141"/>
              <a:gd name="T2" fmla="*/ 181 w 192"/>
              <a:gd name="T3" fmla="*/ 0 h 141"/>
              <a:gd name="T4" fmla="*/ 64 w 192"/>
              <a:gd name="T5" fmla="*/ 118 h 141"/>
              <a:gd name="T6" fmla="*/ 11 w 192"/>
              <a:gd name="T7" fmla="*/ 65 h 141"/>
              <a:gd name="T8" fmla="*/ 0 w 192"/>
              <a:gd name="T9" fmla="*/ 77 h 141"/>
              <a:gd name="T10" fmla="*/ 64 w 192"/>
              <a:gd name="T11" fmla="*/ 141 h 141"/>
              <a:gd name="T12" fmla="*/ 75 w 192"/>
              <a:gd name="T13" fmla="*/ 129 h 141"/>
              <a:gd name="T14" fmla="*/ 75 w 192"/>
              <a:gd name="T15" fmla="*/ 129 h 141"/>
              <a:gd name="T16" fmla="*/ 192 w 192"/>
              <a:gd name="T17" fmla="*/ 12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2" h="141">
                <a:moveTo>
                  <a:pt x="192" y="12"/>
                </a:moveTo>
                <a:lnTo>
                  <a:pt x="181" y="0"/>
                </a:lnTo>
                <a:lnTo>
                  <a:pt x="64" y="118"/>
                </a:lnTo>
                <a:lnTo>
                  <a:pt x="11" y="65"/>
                </a:lnTo>
                <a:lnTo>
                  <a:pt x="0" y="77"/>
                </a:lnTo>
                <a:lnTo>
                  <a:pt x="64" y="141"/>
                </a:lnTo>
                <a:lnTo>
                  <a:pt x="75" y="129"/>
                </a:lnTo>
                <a:lnTo>
                  <a:pt x="75" y="129"/>
                </a:lnTo>
                <a:lnTo>
                  <a:pt x="192" y="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en-US" sz="319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1" name="Hexagon 31"/>
          <p:cNvSpPr/>
          <p:nvPr/>
        </p:nvSpPr>
        <p:spPr>
          <a:xfrm>
            <a:off x="6694563" y="2110780"/>
            <a:ext cx="1723827" cy="1486059"/>
          </a:xfrm>
          <a:prstGeom prst="hexagon">
            <a:avLst/>
          </a:prstGeom>
          <a:solidFill>
            <a:srgbClr val="729CBB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682" tIns="60841" rIns="121682" bIns="60841" numCol="1" spcCol="0" rtlCol="0" fromWordArt="0" anchor="ctr" anchorCtr="0" forceAA="0" compatLnSpc="1">
            <a:noAutofit/>
          </a:bodyPr>
          <a:lstStyle/>
          <a:p>
            <a:pPr algn="ctr" defTabSz="1217295"/>
            <a:endParaRPr lang="en-US" sz="319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2" name="Freeform 245"/>
          <p:cNvSpPr>
            <a:spLocks noEditPoints="1"/>
          </p:cNvSpPr>
          <p:nvPr/>
        </p:nvSpPr>
        <p:spPr bwMode="auto">
          <a:xfrm>
            <a:off x="7089529" y="2296113"/>
            <a:ext cx="933894" cy="1015546"/>
          </a:xfrm>
          <a:custGeom>
            <a:avLst/>
            <a:gdLst>
              <a:gd name="T0" fmla="*/ 175 w 269"/>
              <a:gd name="T1" fmla="*/ 54 h 292"/>
              <a:gd name="T2" fmla="*/ 104 w 269"/>
              <a:gd name="T3" fmla="*/ 50 h 292"/>
              <a:gd name="T4" fmla="*/ 34 w 269"/>
              <a:gd name="T5" fmla="*/ 153 h 292"/>
              <a:gd name="T6" fmla="*/ 4 w 269"/>
              <a:gd name="T7" fmla="*/ 155 h 292"/>
              <a:gd name="T8" fmla="*/ 95 w 269"/>
              <a:gd name="T9" fmla="*/ 21 h 292"/>
              <a:gd name="T10" fmla="*/ 197 w 269"/>
              <a:gd name="T11" fmla="*/ 31 h 292"/>
              <a:gd name="T12" fmla="*/ 226 w 269"/>
              <a:gd name="T13" fmla="*/ 0 h 292"/>
              <a:gd name="T14" fmla="*/ 233 w 269"/>
              <a:gd name="T15" fmla="*/ 86 h 292"/>
              <a:gd name="T16" fmla="*/ 142 w 269"/>
              <a:gd name="T17" fmla="*/ 89 h 292"/>
              <a:gd name="T18" fmla="*/ 175 w 269"/>
              <a:gd name="T19" fmla="*/ 54 h 292"/>
              <a:gd name="T20" fmla="*/ 174 w 269"/>
              <a:gd name="T21" fmla="*/ 271 h 292"/>
              <a:gd name="T22" fmla="*/ 135 w 269"/>
              <a:gd name="T23" fmla="*/ 277 h 292"/>
              <a:gd name="T24" fmla="*/ 73 w 269"/>
              <a:gd name="T25" fmla="*/ 261 h 292"/>
              <a:gd name="T26" fmla="*/ 44 w 269"/>
              <a:gd name="T27" fmla="*/ 292 h 292"/>
              <a:gd name="T28" fmla="*/ 36 w 269"/>
              <a:gd name="T29" fmla="*/ 206 h 292"/>
              <a:gd name="T30" fmla="*/ 127 w 269"/>
              <a:gd name="T31" fmla="*/ 203 h 292"/>
              <a:gd name="T32" fmla="*/ 94 w 269"/>
              <a:gd name="T33" fmla="*/ 238 h 292"/>
              <a:gd name="T34" fmla="*/ 165 w 269"/>
              <a:gd name="T35" fmla="*/ 242 h 292"/>
              <a:gd name="T36" fmla="*/ 235 w 269"/>
              <a:gd name="T37" fmla="*/ 140 h 292"/>
              <a:gd name="T38" fmla="*/ 265 w 269"/>
              <a:gd name="T39" fmla="*/ 138 h 292"/>
              <a:gd name="T40" fmla="*/ 174 w 269"/>
              <a:gd name="T41" fmla="*/ 271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69" h="292">
                <a:moveTo>
                  <a:pt x="175" y="54"/>
                </a:moveTo>
                <a:cubicBezTo>
                  <a:pt x="153" y="44"/>
                  <a:pt x="128" y="43"/>
                  <a:pt x="104" y="50"/>
                </a:cubicBezTo>
                <a:cubicBezTo>
                  <a:pt x="60" y="64"/>
                  <a:pt x="31" y="106"/>
                  <a:pt x="34" y="153"/>
                </a:cubicBezTo>
                <a:cubicBezTo>
                  <a:pt x="4" y="155"/>
                  <a:pt x="4" y="155"/>
                  <a:pt x="4" y="155"/>
                </a:cubicBezTo>
                <a:cubicBezTo>
                  <a:pt x="0" y="94"/>
                  <a:pt x="38" y="40"/>
                  <a:pt x="95" y="21"/>
                </a:cubicBezTo>
                <a:cubicBezTo>
                  <a:pt x="129" y="11"/>
                  <a:pt x="166" y="14"/>
                  <a:pt x="197" y="31"/>
                </a:cubicBezTo>
                <a:cubicBezTo>
                  <a:pt x="226" y="0"/>
                  <a:pt x="226" y="0"/>
                  <a:pt x="226" y="0"/>
                </a:cubicBezTo>
                <a:cubicBezTo>
                  <a:pt x="233" y="86"/>
                  <a:pt x="233" y="86"/>
                  <a:pt x="233" y="86"/>
                </a:cubicBezTo>
                <a:cubicBezTo>
                  <a:pt x="142" y="89"/>
                  <a:pt x="142" y="89"/>
                  <a:pt x="142" y="89"/>
                </a:cubicBezTo>
                <a:lnTo>
                  <a:pt x="175" y="54"/>
                </a:lnTo>
                <a:close/>
                <a:moveTo>
                  <a:pt x="174" y="271"/>
                </a:moveTo>
                <a:cubicBezTo>
                  <a:pt x="161" y="275"/>
                  <a:pt x="148" y="277"/>
                  <a:pt x="135" y="277"/>
                </a:cubicBezTo>
                <a:cubicBezTo>
                  <a:pt x="113" y="277"/>
                  <a:pt x="92" y="271"/>
                  <a:pt x="73" y="261"/>
                </a:cubicBezTo>
                <a:cubicBezTo>
                  <a:pt x="44" y="292"/>
                  <a:pt x="44" y="292"/>
                  <a:pt x="44" y="292"/>
                </a:cubicBezTo>
                <a:cubicBezTo>
                  <a:pt x="36" y="206"/>
                  <a:pt x="36" y="206"/>
                  <a:pt x="36" y="206"/>
                </a:cubicBezTo>
                <a:cubicBezTo>
                  <a:pt x="127" y="203"/>
                  <a:pt x="127" y="203"/>
                  <a:pt x="127" y="203"/>
                </a:cubicBezTo>
                <a:cubicBezTo>
                  <a:pt x="94" y="238"/>
                  <a:pt x="94" y="238"/>
                  <a:pt x="94" y="238"/>
                </a:cubicBezTo>
                <a:cubicBezTo>
                  <a:pt x="116" y="248"/>
                  <a:pt x="142" y="249"/>
                  <a:pt x="165" y="242"/>
                </a:cubicBezTo>
                <a:cubicBezTo>
                  <a:pt x="209" y="228"/>
                  <a:pt x="238" y="186"/>
                  <a:pt x="235" y="140"/>
                </a:cubicBezTo>
                <a:cubicBezTo>
                  <a:pt x="265" y="138"/>
                  <a:pt x="265" y="138"/>
                  <a:pt x="265" y="138"/>
                </a:cubicBezTo>
                <a:cubicBezTo>
                  <a:pt x="269" y="198"/>
                  <a:pt x="232" y="253"/>
                  <a:pt x="174" y="27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en-US" sz="319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3" name="Hexagon 32"/>
          <p:cNvSpPr/>
          <p:nvPr/>
        </p:nvSpPr>
        <p:spPr>
          <a:xfrm>
            <a:off x="9671002" y="2110780"/>
            <a:ext cx="1723827" cy="1486059"/>
          </a:xfrm>
          <a:prstGeom prst="hexagon">
            <a:avLst/>
          </a:prstGeom>
          <a:solidFill>
            <a:srgbClr val="729CBB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682" tIns="60841" rIns="121682" bIns="60841" numCol="1" spcCol="0" rtlCol="0" fromWordArt="0" anchor="ctr" anchorCtr="0" forceAA="0" compatLnSpc="1">
            <a:noAutofit/>
          </a:bodyPr>
          <a:lstStyle/>
          <a:p>
            <a:pPr algn="ctr" defTabSz="1217295"/>
            <a:endParaRPr lang="en-US" sz="319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" name="Freeform 230"/>
          <p:cNvSpPr/>
          <p:nvPr/>
        </p:nvSpPr>
        <p:spPr bwMode="auto">
          <a:xfrm>
            <a:off x="10110030" y="2325001"/>
            <a:ext cx="845770" cy="834264"/>
          </a:xfrm>
          <a:custGeom>
            <a:avLst/>
            <a:gdLst>
              <a:gd name="T0" fmla="*/ 200 w 215"/>
              <a:gd name="T1" fmla="*/ 119 h 213"/>
              <a:gd name="T2" fmla="*/ 214 w 215"/>
              <a:gd name="T3" fmla="*/ 103 h 213"/>
              <a:gd name="T4" fmla="*/ 196 w 215"/>
              <a:gd name="T5" fmla="*/ 84 h 213"/>
              <a:gd name="T6" fmla="*/ 196 w 215"/>
              <a:gd name="T7" fmla="*/ 85 h 213"/>
              <a:gd name="T8" fmla="*/ 149 w 215"/>
              <a:gd name="T9" fmla="*/ 81 h 213"/>
              <a:gd name="T10" fmla="*/ 151 w 215"/>
              <a:gd name="T11" fmla="*/ 62 h 213"/>
              <a:gd name="T12" fmla="*/ 167 w 215"/>
              <a:gd name="T13" fmla="*/ 18 h 213"/>
              <a:gd name="T14" fmla="*/ 156 w 215"/>
              <a:gd name="T15" fmla="*/ 1 h 213"/>
              <a:gd name="T16" fmla="*/ 140 w 215"/>
              <a:gd name="T17" fmla="*/ 15 h 213"/>
              <a:gd name="T18" fmla="*/ 125 w 215"/>
              <a:gd name="T19" fmla="*/ 40 h 213"/>
              <a:gd name="T20" fmla="*/ 92 w 215"/>
              <a:gd name="T21" fmla="*/ 72 h 213"/>
              <a:gd name="T22" fmla="*/ 46 w 215"/>
              <a:gd name="T23" fmla="*/ 99 h 213"/>
              <a:gd name="T24" fmla="*/ 8 w 215"/>
              <a:gd name="T25" fmla="*/ 102 h 213"/>
              <a:gd name="T26" fmla="*/ 0 w 215"/>
              <a:gd name="T27" fmla="*/ 145 h 213"/>
              <a:gd name="T28" fmla="*/ 8 w 215"/>
              <a:gd name="T29" fmla="*/ 189 h 213"/>
              <a:gd name="T30" fmla="*/ 58 w 215"/>
              <a:gd name="T31" fmla="*/ 193 h 213"/>
              <a:gd name="T32" fmla="*/ 118 w 215"/>
              <a:gd name="T33" fmla="*/ 208 h 213"/>
              <a:gd name="T34" fmla="*/ 175 w 215"/>
              <a:gd name="T35" fmla="*/ 209 h 213"/>
              <a:gd name="T36" fmla="*/ 176 w 215"/>
              <a:gd name="T37" fmla="*/ 208 h 213"/>
              <a:gd name="T38" fmla="*/ 187 w 215"/>
              <a:gd name="T39" fmla="*/ 196 h 213"/>
              <a:gd name="T40" fmla="*/ 184 w 215"/>
              <a:gd name="T41" fmla="*/ 184 h 213"/>
              <a:gd name="T42" fmla="*/ 187 w 215"/>
              <a:gd name="T43" fmla="*/ 183 h 213"/>
              <a:gd name="T44" fmla="*/ 203 w 215"/>
              <a:gd name="T45" fmla="*/ 167 h 213"/>
              <a:gd name="T46" fmla="*/ 197 w 215"/>
              <a:gd name="T47" fmla="*/ 152 h 213"/>
              <a:gd name="T48" fmla="*/ 214 w 215"/>
              <a:gd name="T49" fmla="*/ 137 h 213"/>
              <a:gd name="T50" fmla="*/ 200 w 215"/>
              <a:gd name="T51" fmla="*/ 119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5" h="213">
                <a:moveTo>
                  <a:pt x="200" y="119"/>
                </a:moveTo>
                <a:cubicBezTo>
                  <a:pt x="208" y="118"/>
                  <a:pt x="214" y="113"/>
                  <a:pt x="214" y="103"/>
                </a:cubicBezTo>
                <a:cubicBezTo>
                  <a:pt x="214" y="92"/>
                  <a:pt x="206" y="85"/>
                  <a:pt x="196" y="84"/>
                </a:cubicBezTo>
                <a:cubicBezTo>
                  <a:pt x="196" y="85"/>
                  <a:pt x="196" y="85"/>
                  <a:pt x="196" y="85"/>
                </a:cubicBezTo>
                <a:cubicBezTo>
                  <a:pt x="183" y="83"/>
                  <a:pt x="162" y="82"/>
                  <a:pt x="149" y="81"/>
                </a:cubicBezTo>
                <a:cubicBezTo>
                  <a:pt x="147" y="73"/>
                  <a:pt x="148" y="70"/>
                  <a:pt x="151" y="62"/>
                </a:cubicBezTo>
                <a:cubicBezTo>
                  <a:pt x="163" y="49"/>
                  <a:pt x="169" y="36"/>
                  <a:pt x="167" y="18"/>
                </a:cubicBezTo>
                <a:cubicBezTo>
                  <a:pt x="167" y="12"/>
                  <a:pt x="161" y="2"/>
                  <a:pt x="156" y="1"/>
                </a:cubicBezTo>
                <a:cubicBezTo>
                  <a:pt x="148" y="0"/>
                  <a:pt x="146" y="6"/>
                  <a:pt x="140" y="15"/>
                </a:cubicBezTo>
                <a:cubicBezTo>
                  <a:pt x="134" y="25"/>
                  <a:pt x="132" y="28"/>
                  <a:pt x="125" y="40"/>
                </a:cubicBezTo>
                <a:cubicBezTo>
                  <a:pt x="118" y="51"/>
                  <a:pt x="117" y="54"/>
                  <a:pt x="92" y="72"/>
                </a:cubicBezTo>
                <a:cubicBezTo>
                  <a:pt x="69" y="88"/>
                  <a:pt x="72" y="94"/>
                  <a:pt x="46" y="99"/>
                </a:cubicBezTo>
                <a:cubicBezTo>
                  <a:pt x="41" y="99"/>
                  <a:pt x="27" y="102"/>
                  <a:pt x="8" y="102"/>
                </a:cubicBezTo>
                <a:cubicBezTo>
                  <a:pt x="4" y="102"/>
                  <a:pt x="0" y="112"/>
                  <a:pt x="0" y="145"/>
                </a:cubicBezTo>
                <a:cubicBezTo>
                  <a:pt x="0" y="179"/>
                  <a:pt x="4" y="189"/>
                  <a:pt x="8" y="189"/>
                </a:cubicBezTo>
                <a:cubicBezTo>
                  <a:pt x="29" y="189"/>
                  <a:pt x="46" y="190"/>
                  <a:pt x="58" y="193"/>
                </a:cubicBezTo>
                <a:cubicBezTo>
                  <a:pt x="76" y="201"/>
                  <a:pt x="100" y="206"/>
                  <a:pt x="118" y="208"/>
                </a:cubicBezTo>
                <a:cubicBezTo>
                  <a:pt x="151" y="213"/>
                  <a:pt x="165" y="211"/>
                  <a:pt x="175" y="209"/>
                </a:cubicBezTo>
                <a:cubicBezTo>
                  <a:pt x="176" y="208"/>
                  <a:pt x="176" y="208"/>
                  <a:pt x="176" y="208"/>
                </a:cubicBezTo>
                <a:cubicBezTo>
                  <a:pt x="181" y="207"/>
                  <a:pt x="185" y="203"/>
                  <a:pt x="187" y="196"/>
                </a:cubicBezTo>
                <a:cubicBezTo>
                  <a:pt x="189" y="190"/>
                  <a:pt x="188" y="186"/>
                  <a:pt x="184" y="184"/>
                </a:cubicBezTo>
                <a:cubicBezTo>
                  <a:pt x="187" y="183"/>
                  <a:pt x="187" y="183"/>
                  <a:pt x="187" y="183"/>
                </a:cubicBezTo>
                <a:cubicBezTo>
                  <a:pt x="196" y="182"/>
                  <a:pt x="202" y="177"/>
                  <a:pt x="203" y="167"/>
                </a:cubicBezTo>
                <a:cubicBezTo>
                  <a:pt x="204" y="159"/>
                  <a:pt x="202" y="154"/>
                  <a:pt x="197" y="152"/>
                </a:cubicBezTo>
                <a:cubicBezTo>
                  <a:pt x="206" y="152"/>
                  <a:pt x="213" y="148"/>
                  <a:pt x="214" y="137"/>
                </a:cubicBezTo>
                <a:cubicBezTo>
                  <a:pt x="215" y="127"/>
                  <a:pt x="209" y="120"/>
                  <a:pt x="200" y="1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en-US" sz="319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620317" y="3786169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729CBB"/>
                </a:solidFill>
                <a:cs typeface="+mn-ea"/>
                <a:sym typeface="+mn-lt"/>
              </a:rPr>
              <a:t>单击编辑标题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628785" y="4072074"/>
            <a:ext cx="1839592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>
                <a:solidFill>
                  <a:srgbClr val="729CBB"/>
                </a:solidFill>
                <a:cs typeface="+mn-ea"/>
                <a:sym typeface="+mn-lt"/>
              </a:rPr>
              <a:t>单击此处可编辑内容</a:t>
            </a:r>
            <a:endParaRPr lang="en-US" altLang="zh-CN" sz="120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3690542" y="3786169"/>
            <a:ext cx="175140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729CBB"/>
                </a:solidFill>
                <a:cs typeface="+mn-ea"/>
                <a:sym typeface="+mn-lt"/>
              </a:rPr>
              <a:t>单击编辑标题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3699009" y="4072074"/>
            <a:ext cx="1839592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>
                <a:solidFill>
                  <a:srgbClr val="729CBB"/>
                </a:solidFill>
                <a:cs typeface="+mn-ea"/>
                <a:sym typeface="+mn-lt"/>
              </a:rPr>
              <a:t>单击此处可编辑内容</a:t>
            </a:r>
            <a:endParaRPr lang="en-US" altLang="zh-CN" sz="120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6685723" y="3786169"/>
            <a:ext cx="175140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729CBB"/>
                </a:solidFill>
                <a:cs typeface="+mn-ea"/>
                <a:sym typeface="+mn-lt"/>
              </a:rPr>
              <a:t>单击编辑标题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6694190" y="4072074"/>
            <a:ext cx="1839592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>
                <a:solidFill>
                  <a:srgbClr val="729CBB"/>
                </a:solidFill>
                <a:cs typeface="+mn-ea"/>
                <a:sym typeface="+mn-lt"/>
              </a:rPr>
              <a:t>单击此处可编辑内容</a:t>
            </a:r>
            <a:endParaRPr lang="en-US" altLang="zh-CN" sz="120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9689371" y="3786169"/>
            <a:ext cx="175140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729CBB"/>
                </a:solidFill>
                <a:cs typeface="+mn-ea"/>
                <a:sym typeface="+mn-lt"/>
              </a:rPr>
              <a:t>单击编辑标题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9697838" y="4072074"/>
            <a:ext cx="1839592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>
                <a:solidFill>
                  <a:srgbClr val="729CBB"/>
                </a:solidFill>
                <a:cs typeface="+mn-ea"/>
                <a:sym typeface="+mn-lt"/>
              </a:rPr>
              <a:t>单击此处可编辑内容</a:t>
            </a:r>
            <a:endParaRPr lang="en-US" altLang="zh-CN" sz="120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300708" y="5394881"/>
            <a:ext cx="7824951" cy="49475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729CBB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729CBB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1357" y="126609"/>
            <a:ext cx="3930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277AF"/>
                </a:solidFill>
                <a:cs typeface="+mn-ea"/>
                <a:sym typeface="+mn-lt"/>
              </a:rPr>
              <a:t>第二章：单击此处添加标题</a:t>
            </a:r>
            <a:endParaRPr lang="zh-CN" altLang="en-US" sz="2400" dirty="0">
              <a:solidFill>
                <a:srgbClr val="4277AF"/>
              </a:solidFill>
              <a:cs typeface="+mn-ea"/>
              <a:sym typeface="+mn-lt"/>
            </a:endParaRPr>
          </a:p>
        </p:txBody>
      </p:sp>
      <p:sp>
        <p:nvSpPr>
          <p:cNvPr id="3" name="Freeform 70"/>
          <p:cNvSpPr/>
          <p:nvPr/>
        </p:nvSpPr>
        <p:spPr bwMode="auto">
          <a:xfrm rot="5400000">
            <a:off x="2242124" y="2672505"/>
            <a:ext cx="639396" cy="1829748"/>
          </a:xfrm>
          <a:custGeom>
            <a:avLst/>
            <a:gdLst>
              <a:gd name="T0" fmla="*/ 465 w 465"/>
              <a:gd name="T1" fmla="*/ 178 h 644"/>
              <a:gd name="T2" fmla="*/ 0 w 465"/>
              <a:gd name="T3" fmla="*/ 0 h 644"/>
              <a:gd name="T4" fmla="*/ 0 w 465"/>
              <a:gd name="T5" fmla="*/ 364 h 644"/>
              <a:gd name="T6" fmla="*/ 465 w 465"/>
              <a:gd name="T7" fmla="*/ 644 h 644"/>
              <a:gd name="T8" fmla="*/ 465 w 465"/>
              <a:gd name="T9" fmla="*/ 178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5" h="644">
                <a:moveTo>
                  <a:pt x="465" y="178"/>
                </a:moveTo>
                <a:lnTo>
                  <a:pt x="0" y="0"/>
                </a:lnTo>
                <a:lnTo>
                  <a:pt x="0" y="364"/>
                </a:lnTo>
                <a:lnTo>
                  <a:pt x="465" y="644"/>
                </a:lnTo>
                <a:lnTo>
                  <a:pt x="465" y="178"/>
                </a:lnTo>
                <a:close/>
              </a:path>
            </a:pathLst>
          </a:custGeom>
          <a:solidFill>
            <a:srgbClr val="729CB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" name="Freeform 73"/>
          <p:cNvSpPr/>
          <p:nvPr/>
        </p:nvSpPr>
        <p:spPr bwMode="auto">
          <a:xfrm rot="5400000">
            <a:off x="3784062" y="2516247"/>
            <a:ext cx="1025783" cy="1755874"/>
          </a:xfrm>
          <a:custGeom>
            <a:avLst/>
            <a:gdLst>
              <a:gd name="T0" fmla="*/ 746 w 746"/>
              <a:gd name="T1" fmla="*/ 112 h 618"/>
              <a:gd name="T2" fmla="*/ 0 w 746"/>
              <a:gd name="T3" fmla="*/ 0 h 618"/>
              <a:gd name="T4" fmla="*/ 0 w 746"/>
              <a:gd name="T5" fmla="*/ 394 h 618"/>
              <a:gd name="T6" fmla="*/ 746 w 746"/>
              <a:gd name="T7" fmla="*/ 618 h 618"/>
              <a:gd name="T8" fmla="*/ 746 w 746"/>
              <a:gd name="T9" fmla="*/ 112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6" h="618">
                <a:moveTo>
                  <a:pt x="746" y="112"/>
                </a:moveTo>
                <a:lnTo>
                  <a:pt x="0" y="0"/>
                </a:lnTo>
                <a:lnTo>
                  <a:pt x="0" y="394"/>
                </a:lnTo>
                <a:lnTo>
                  <a:pt x="746" y="618"/>
                </a:lnTo>
                <a:lnTo>
                  <a:pt x="746" y="112"/>
                </a:lnTo>
                <a:close/>
              </a:path>
            </a:pathLst>
          </a:custGeom>
          <a:solidFill>
            <a:srgbClr val="729CB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" name="Freeform 76"/>
          <p:cNvSpPr/>
          <p:nvPr/>
        </p:nvSpPr>
        <p:spPr bwMode="auto">
          <a:xfrm rot="5400000">
            <a:off x="9171285" y="2672505"/>
            <a:ext cx="639396" cy="1829748"/>
          </a:xfrm>
          <a:custGeom>
            <a:avLst/>
            <a:gdLst>
              <a:gd name="T0" fmla="*/ 465 w 465"/>
              <a:gd name="T1" fmla="*/ 467 h 644"/>
              <a:gd name="T2" fmla="*/ 0 w 465"/>
              <a:gd name="T3" fmla="*/ 644 h 644"/>
              <a:gd name="T4" fmla="*/ 0 w 465"/>
              <a:gd name="T5" fmla="*/ 280 h 644"/>
              <a:gd name="T6" fmla="*/ 465 w 465"/>
              <a:gd name="T7" fmla="*/ 0 h 644"/>
              <a:gd name="T8" fmla="*/ 465 w 465"/>
              <a:gd name="T9" fmla="*/ 467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5" h="644">
                <a:moveTo>
                  <a:pt x="465" y="467"/>
                </a:moveTo>
                <a:lnTo>
                  <a:pt x="0" y="644"/>
                </a:lnTo>
                <a:lnTo>
                  <a:pt x="0" y="280"/>
                </a:lnTo>
                <a:lnTo>
                  <a:pt x="465" y="0"/>
                </a:lnTo>
                <a:lnTo>
                  <a:pt x="465" y="467"/>
                </a:lnTo>
                <a:close/>
              </a:path>
            </a:pathLst>
          </a:custGeom>
          <a:solidFill>
            <a:srgbClr val="729CB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" name="Freeform 79"/>
          <p:cNvSpPr/>
          <p:nvPr/>
        </p:nvSpPr>
        <p:spPr bwMode="auto">
          <a:xfrm rot="5400000">
            <a:off x="7244380" y="2517668"/>
            <a:ext cx="1025783" cy="1753036"/>
          </a:xfrm>
          <a:custGeom>
            <a:avLst/>
            <a:gdLst>
              <a:gd name="T0" fmla="*/ 746 w 746"/>
              <a:gd name="T1" fmla="*/ 506 h 617"/>
              <a:gd name="T2" fmla="*/ 0 w 746"/>
              <a:gd name="T3" fmla="*/ 617 h 617"/>
              <a:gd name="T4" fmla="*/ 0 w 746"/>
              <a:gd name="T5" fmla="*/ 224 h 617"/>
              <a:gd name="T6" fmla="*/ 746 w 746"/>
              <a:gd name="T7" fmla="*/ 0 h 617"/>
              <a:gd name="T8" fmla="*/ 746 w 746"/>
              <a:gd name="T9" fmla="*/ 506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6" h="617">
                <a:moveTo>
                  <a:pt x="746" y="506"/>
                </a:moveTo>
                <a:lnTo>
                  <a:pt x="0" y="617"/>
                </a:lnTo>
                <a:lnTo>
                  <a:pt x="0" y="224"/>
                </a:lnTo>
                <a:lnTo>
                  <a:pt x="746" y="0"/>
                </a:lnTo>
                <a:lnTo>
                  <a:pt x="746" y="506"/>
                </a:lnTo>
                <a:close/>
              </a:path>
            </a:pathLst>
          </a:custGeom>
          <a:solidFill>
            <a:srgbClr val="729CB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" name="Freeform 81"/>
          <p:cNvSpPr/>
          <p:nvPr/>
        </p:nvSpPr>
        <p:spPr bwMode="auto">
          <a:xfrm rot="5400000">
            <a:off x="5321736" y="2290379"/>
            <a:ext cx="1412171" cy="1821223"/>
          </a:xfrm>
          <a:custGeom>
            <a:avLst/>
            <a:gdLst>
              <a:gd name="T0" fmla="*/ 1027 w 1027"/>
              <a:gd name="T1" fmla="*/ 641 h 641"/>
              <a:gd name="T2" fmla="*/ 0 w 1027"/>
              <a:gd name="T3" fmla="*/ 532 h 641"/>
              <a:gd name="T4" fmla="*/ 0 w 1027"/>
              <a:gd name="T5" fmla="*/ 111 h 641"/>
              <a:gd name="T6" fmla="*/ 1027 w 1027"/>
              <a:gd name="T7" fmla="*/ 0 h 641"/>
              <a:gd name="T8" fmla="*/ 1027 w 1027"/>
              <a:gd name="T9" fmla="*/ 641 h 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7" h="641">
                <a:moveTo>
                  <a:pt x="1027" y="641"/>
                </a:moveTo>
                <a:lnTo>
                  <a:pt x="0" y="532"/>
                </a:lnTo>
                <a:lnTo>
                  <a:pt x="0" y="111"/>
                </a:lnTo>
                <a:lnTo>
                  <a:pt x="1027" y="0"/>
                </a:lnTo>
                <a:lnTo>
                  <a:pt x="1027" y="641"/>
                </a:lnTo>
                <a:close/>
              </a:path>
            </a:pathLst>
          </a:custGeom>
          <a:solidFill>
            <a:srgbClr val="729CB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8" name="Oval 36"/>
          <p:cNvSpPr/>
          <p:nvPr/>
        </p:nvSpPr>
        <p:spPr>
          <a:xfrm>
            <a:off x="2171249" y="3764571"/>
            <a:ext cx="285007" cy="285007"/>
          </a:xfrm>
          <a:prstGeom prst="ellipse">
            <a:avLst/>
          </a:prstGeom>
          <a:solidFill>
            <a:srgbClr val="729CBB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white"/>
                </a:solidFill>
                <a:cs typeface="+mn-ea"/>
                <a:sym typeface="+mn-lt"/>
              </a:rPr>
              <a:t>1</a:t>
            </a:r>
            <a:endParaRPr lang="en-US" sz="14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9" name="Oval 38"/>
          <p:cNvSpPr/>
          <p:nvPr/>
        </p:nvSpPr>
        <p:spPr>
          <a:xfrm>
            <a:off x="4009108" y="3764571"/>
            <a:ext cx="285007" cy="285007"/>
          </a:xfrm>
          <a:prstGeom prst="ellipse">
            <a:avLst/>
          </a:prstGeom>
          <a:solidFill>
            <a:srgbClr val="729CBB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white"/>
                </a:solidFill>
                <a:cs typeface="+mn-ea"/>
                <a:sym typeface="+mn-lt"/>
              </a:rPr>
              <a:t>2</a:t>
            </a:r>
            <a:endParaRPr lang="en-US" sz="14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0" name="Oval 40"/>
          <p:cNvSpPr/>
          <p:nvPr/>
        </p:nvSpPr>
        <p:spPr>
          <a:xfrm>
            <a:off x="5882503" y="3764571"/>
            <a:ext cx="285007" cy="285007"/>
          </a:xfrm>
          <a:prstGeom prst="ellipse">
            <a:avLst/>
          </a:prstGeom>
          <a:solidFill>
            <a:srgbClr val="729CBB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white"/>
                </a:solidFill>
                <a:cs typeface="+mn-ea"/>
                <a:sym typeface="+mn-lt"/>
              </a:rPr>
              <a:t>3</a:t>
            </a:r>
            <a:endParaRPr lang="en-US" sz="14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1" name="Oval 42"/>
          <p:cNvSpPr/>
          <p:nvPr/>
        </p:nvSpPr>
        <p:spPr>
          <a:xfrm>
            <a:off x="7725586" y="3764571"/>
            <a:ext cx="285007" cy="285007"/>
          </a:xfrm>
          <a:prstGeom prst="ellipse">
            <a:avLst/>
          </a:prstGeom>
          <a:solidFill>
            <a:srgbClr val="729CBB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white"/>
                </a:solidFill>
                <a:cs typeface="+mn-ea"/>
                <a:sym typeface="+mn-lt"/>
              </a:rPr>
              <a:t>4</a:t>
            </a:r>
            <a:endParaRPr lang="en-US" sz="14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2" name="Oval 44"/>
          <p:cNvSpPr/>
          <p:nvPr/>
        </p:nvSpPr>
        <p:spPr>
          <a:xfrm>
            <a:off x="9568669" y="3764571"/>
            <a:ext cx="285007" cy="285007"/>
          </a:xfrm>
          <a:prstGeom prst="ellipse">
            <a:avLst/>
          </a:prstGeom>
          <a:solidFill>
            <a:srgbClr val="729CBB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white"/>
                </a:solidFill>
                <a:cs typeface="+mn-ea"/>
                <a:sym typeface="+mn-lt"/>
              </a:rPr>
              <a:t>5</a:t>
            </a:r>
            <a:endParaRPr lang="en-US" sz="14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13" name="Group 32"/>
          <p:cNvGrpSpPr/>
          <p:nvPr/>
        </p:nvGrpSpPr>
        <p:grpSpPr>
          <a:xfrm>
            <a:off x="5774181" y="1997505"/>
            <a:ext cx="501650" cy="404813"/>
            <a:chOff x="2562226" y="655638"/>
            <a:chExt cx="501650" cy="404813"/>
          </a:xfrm>
          <a:solidFill>
            <a:srgbClr val="729CBB"/>
          </a:solidFill>
        </p:grpSpPr>
        <p:sp>
          <p:nvSpPr>
            <p:cNvPr id="14" name="Freeform 180"/>
            <p:cNvSpPr/>
            <p:nvPr/>
          </p:nvSpPr>
          <p:spPr bwMode="auto">
            <a:xfrm>
              <a:off x="2614613" y="655638"/>
              <a:ext cx="396875" cy="66675"/>
            </a:xfrm>
            <a:custGeom>
              <a:avLst/>
              <a:gdLst>
                <a:gd name="T0" fmla="*/ 250 w 250"/>
                <a:gd name="T1" fmla="*/ 35 h 42"/>
                <a:gd name="T2" fmla="*/ 250 w 250"/>
                <a:gd name="T3" fmla="*/ 35 h 42"/>
                <a:gd name="T4" fmla="*/ 249 w 250"/>
                <a:gd name="T5" fmla="*/ 38 h 42"/>
                <a:gd name="T6" fmla="*/ 247 w 250"/>
                <a:gd name="T7" fmla="*/ 40 h 42"/>
                <a:gd name="T8" fmla="*/ 245 w 250"/>
                <a:gd name="T9" fmla="*/ 42 h 42"/>
                <a:gd name="T10" fmla="*/ 242 w 250"/>
                <a:gd name="T11" fmla="*/ 42 h 42"/>
                <a:gd name="T12" fmla="*/ 6 w 250"/>
                <a:gd name="T13" fmla="*/ 42 h 42"/>
                <a:gd name="T14" fmla="*/ 6 w 250"/>
                <a:gd name="T15" fmla="*/ 42 h 42"/>
                <a:gd name="T16" fmla="*/ 4 w 250"/>
                <a:gd name="T17" fmla="*/ 42 h 42"/>
                <a:gd name="T18" fmla="*/ 2 w 250"/>
                <a:gd name="T19" fmla="*/ 40 h 42"/>
                <a:gd name="T20" fmla="*/ 1 w 250"/>
                <a:gd name="T21" fmla="*/ 38 h 42"/>
                <a:gd name="T22" fmla="*/ 0 w 250"/>
                <a:gd name="T23" fmla="*/ 35 h 42"/>
                <a:gd name="T24" fmla="*/ 0 w 250"/>
                <a:gd name="T25" fmla="*/ 6 h 42"/>
                <a:gd name="T26" fmla="*/ 0 w 250"/>
                <a:gd name="T27" fmla="*/ 6 h 42"/>
                <a:gd name="T28" fmla="*/ 1 w 250"/>
                <a:gd name="T29" fmla="*/ 4 h 42"/>
                <a:gd name="T30" fmla="*/ 2 w 250"/>
                <a:gd name="T31" fmla="*/ 2 h 42"/>
                <a:gd name="T32" fmla="*/ 4 w 250"/>
                <a:gd name="T33" fmla="*/ 0 h 42"/>
                <a:gd name="T34" fmla="*/ 6 w 250"/>
                <a:gd name="T35" fmla="*/ 0 h 42"/>
                <a:gd name="T36" fmla="*/ 242 w 250"/>
                <a:gd name="T37" fmla="*/ 0 h 42"/>
                <a:gd name="T38" fmla="*/ 242 w 250"/>
                <a:gd name="T39" fmla="*/ 0 h 42"/>
                <a:gd name="T40" fmla="*/ 245 w 250"/>
                <a:gd name="T41" fmla="*/ 0 h 42"/>
                <a:gd name="T42" fmla="*/ 247 w 250"/>
                <a:gd name="T43" fmla="*/ 2 h 42"/>
                <a:gd name="T44" fmla="*/ 249 w 250"/>
                <a:gd name="T45" fmla="*/ 4 h 42"/>
                <a:gd name="T46" fmla="*/ 250 w 250"/>
                <a:gd name="T47" fmla="*/ 6 h 42"/>
                <a:gd name="T48" fmla="*/ 250 w 250"/>
                <a:gd name="T49" fmla="*/ 3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50" h="42">
                  <a:moveTo>
                    <a:pt x="250" y="35"/>
                  </a:moveTo>
                  <a:lnTo>
                    <a:pt x="250" y="35"/>
                  </a:lnTo>
                  <a:lnTo>
                    <a:pt x="249" y="38"/>
                  </a:lnTo>
                  <a:lnTo>
                    <a:pt x="247" y="40"/>
                  </a:lnTo>
                  <a:lnTo>
                    <a:pt x="245" y="42"/>
                  </a:lnTo>
                  <a:lnTo>
                    <a:pt x="242" y="42"/>
                  </a:lnTo>
                  <a:lnTo>
                    <a:pt x="6" y="42"/>
                  </a:lnTo>
                  <a:lnTo>
                    <a:pt x="6" y="42"/>
                  </a:lnTo>
                  <a:lnTo>
                    <a:pt x="4" y="42"/>
                  </a:lnTo>
                  <a:lnTo>
                    <a:pt x="2" y="40"/>
                  </a:lnTo>
                  <a:lnTo>
                    <a:pt x="1" y="38"/>
                  </a:lnTo>
                  <a:lnTo>
                    <a:pt x="0" y="35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6" y="0"/>
                  </a:lnTo>
                  <a:lnTo>
                    <a:pt x="242" y="0"/>
                  </a:lnTo>
                  <a:lnTo>
                    <a:pt x="242" y="0"/>
                  </a:lnTo>
                  <a:lnTo>
                    <a:pt x="245" y="0"/>
                  </a:lnTo>
                  <a:lnTo>
                    <a:pt x="247" y="2"/>
                  </a:lnTo>
                  <a:lnTo>
                    <a:pt x="249" y="4"/>
                  </a:lnTo>
                  <a:lnTo>
                    <a:pt x="250" y="6"/>
                  </a:lnTo>
                  <a:lnTo>
                    <a:pt x="250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5" name="Rectangle 181"/>
            <p:cNvSpPr>
              <a:spLocks noChangeArrowheads="1"/>
            </p:cNvSpPr>
            <p:nvPr/>
          </p:nvSpPr>
          <p:spPr bwMode="auto">
            <a:xfrm>
              <a:off x="2751138" y="893763"/>
              <a:ext cx="122238" cy="149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6" name="Freeform 182"/>
            <p:cNvSpPr/>
            <p:nvPr/>
          </p:nvSpPr>
          <p:spPr bwMode="auto">
            <a:xfrm>
              <a:off x="2671763" y="990601"/>
              <a:ext cx="290513" cy="69850"/>
            </a:xfrm>
            <a:custGeom>
              <a:avLst/>
              <a:gdLst>
                <a:gd name="T0" fmla="*/ 183 w 183"/>
                <a:gd name="T1" fmla="*/ 44 h 44"/>
                <a:gd name="T2" fmla="*/ 183 w 183"/>
                <a:gd name="T3" fmla="*/ 34 h 44"/>
                <a:gd name="T4" fmla="*/ 183 w 183"/>
                <a:gd name="T5" fmla="*/ 34 h 44"/>
                <a:gd name="T6" fmla="*/ 182 w 183"/>
                <a:gd name="T7" fmla="*/ 27 h 44"/>
                <a:gd name="T8" fmla="*/ 180 w 183"/>
                <a:gd name="T9" fmla="*/ 22 h 44"/>
                <a:gd name="T10" fmla="*/ 177 w 183"/>
                <a:gd name="T11" fmla="*/ 15 h 44"/>
                <a:gd name="T12" fmla="*/ 173 w 183"/>
                <a:gd name="T13" fmla="*/ 10 h 44"/>
                <a:gd name="T14" fmla="*/ 167 w 183"/>
                <a:gd name="T15" fmla="*/ 6 h 44"/>
                <a:gd name="T16" fmla="*/ 161 w 183"/>
                <a:gd name="T17" fmla="*/ 2 h 44"/>
                <a:gd name="T18" fmla="*/ 156 w 183"/>
                <a:gd name="T19" fmla="*/ 1 h 44"/>
                <a:gd name="T20" fmla="*/ 148 w 183"/>
                <a:gd name="T21" fmla="*/ 0 h 44"/>
                <a:gd name="T22" fmla="*/ 34 w 183"/>
                <a:gd name="T23" fmla="*/ 0 h 44"/>
                <a:gd name="T24" fmla="*/ 34 w 183"/>
                <a:gd name="T25" fmla="*/ 0 h 44"/>
                <a:gd name="T26" fmla="*/ 27 w 183"/>
                <a:gd name="T27" fmla="*/ 1 h 44"/>
                <a:gd name="T28" fmla="*/ 20 w 183"/>
                <a:gd name="T29" fmla="*/ 2 h 44"/>
                <a:gd name="T30" fmla="*/ 15 w 183"/>
                <a:gd name="T31" fmla="*/ 6 h 44"/>
                <a:gd name="T32" fmla="*/ 10 w 183"/>
                <a:gd name="T33" fmla="*/ 10 h 44"/>
                <a:gd name="T34" fmla="*/ 6 w 183"/>
                <a:gd name="T35" fmla="*/ 15 h 44"/>
                <a:gd name="T36" fmla="*/ 2 w 183"/>
                <a:gd name="T37" fmla="*/ 22 h 44"/>
                <a:gd name="T38" fmla="*/ 0 w 183"/>
                <a:gd name="T39" fmla="*/ 27 h 44"/>
                <a:gd name="T40" fmla="*/ 0 w 183"/>
                <a:gd name="T41" fmla="*/ 34 h 44"/>
                <a:gd name="T42" fmla="*/ 0 w 183"/>
                <a:gd name="T43" fmla="*/ 44 h 44"/>
                <a:gd name="T44" fmla="*/ 183 w 183"/>
                <a:gd name="T4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3" h="44">
                  <a:moveTo>
                    <a:pt x="183" y="44"/>
                  </a:moveTo>
                  <a:lnTo>
                    <a:pt x="183" y="34"/>
                  </a:lnTo>
                  <a:lnTo>
                    <a:pt x="183" y="34"/>
                  </a:lnTo>
                  <a:lnTo>
                    <a:pt x="182" y="27"/>
                  </a:lnTo>
                  <a:lnTo>
                    <a:pt x="180" y="22"/>
                  </a:lnTo>
                  <a:lnTo>
                    <a:pt x="177" y="15"/>
                  </a:lnTo>
                  <a:lnTo>
                    <a:pt x="173" y="10"/>
                  </a:lnTo>
                  <a:lnTo>
                    <a:pt x="167" y="6"/>
                  </a:lnTo>
                  <a:lnTo>
                    <a:pt x="161" y="2"/>
                  </a:lnTo>
                  <a:lnTo>
                    <a:pt x="156" y="1"/>
                  </a:lnTo>
                  <a:lnTo>
                    <a:pt x="148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27" y="1"/>
                  </a:lnTo>
                  <a:lnTo>
                    <a:pt x="20" y="2"/>
                  </a:lnTo>
                  <a:lnTo>
                    <a:pt x="15" y="6"/>
                  </a:lnTo>
                  <a:lnTo>
                    <a:pt x="10" y="10"/>
                  </a:lnTo>
                  <a:lnTo>
                    <a:pt x="6" y="15"/>
                  </a:lnTo>
                  <a:lnTo>
                    <a:pt x="2" y="22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44"/>
                  </a:lnTo>
                  <a:lnTo>
                    <a:pt x="183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7" name="Freeform 183"/>
            <p:cNvSpPr>
              <a:spLocks noEditPoints="1"/>
            </p:cNvSpPr>
            <p:nvPr/>
          </p:nvSpPr>
          <p:spPr bwMode="auto">
            <a:xfrm>
              <a:off x="2562226" y="750888"/>
              <a:ext cx="192088" cy="115888"/>
            </a:xfrm>
            <a:custGeom>
              <a:avLst/>
              <a:gdLst>
                <a:gd name="T0" fmla="*/ 113 w 121"/>
                <a:gd name="T1" fmla="*/ 29 h 73"/>
                <a:gd name="T2" fmla="*/ 111 w 121"/>
                <a:gd name="T3" fmla="*/ 25 h 73"/>
                <a:gd name="T4" fmla="*/ 114 w 121"/>
                <a:gd name="T5" fmla="*/ 24 h 73"/>
                <a:gd name="T6" fmla="*/ 120 w 121"/>
                <a:gd name="T7" fmla="*/ 23 h 73"/>
                <a:gd name="T8" fmla="*/ 114 w 121"/>
                <a:gd name="T9" fmla="*/ 13 h 73"/>
                <a:gd name="T10" fmla="*/ 108 w 121"/>
                <a:gd name="T11" fmla="*/ 7 h 73"/>
                <a:gd name="T12" fmla="*/ 97 w 121"/>
                <a:gd name="T13" fmla="*/ 1 h 73"/>
                <a:gd name="T14" fmla="*/ 87 w 121"/>
                <a:gd name="T15" fmla="*/ 0 h 73"/>
                <a:gd name="T16" fmla="*/ 34 w 121"/>
                <a:gd name="T17" fmla="*/ 0 h 73"/>
                <a:gd name="T18" fmla="*/ 21 w 121"/>
                <a:gd name="T19" fmla="*/ 2 h 73"/>
                <a:gd name="T20" fmla="*/ 10 w 121"/>
                <a:gd name="T21" fmla="*/ 10 h 73"/>
                <a:gd name="T22" fmla="*/ 2 w 121"/>
                <a:gd name="T23" fmla="*/ 20 h 73"/>
                <a:gd name="T24" fmla="*/ 0 w 121"/>
                <a:gd name="T25" fmla="*/ 34 h 73"/>
                <a:gd name="T26" fmla="*/ 0 w 121"/>
                <a:gd name="T27" fmla="*/ 37 h 73"/>
                <a:gd name="T28" fmla="*/ 2 w 121"/>
                <a:gd name="T29" fmla="*/ 51 h 73"/>
                <a:gd name="T30" fmla="*/ 10 w 121"/>
                <a:gd name="T31" fmla="*/ 62 h 73"/>
                <a:gd name="T32" fmla="*/ 21 w 121"/>
                <a:gd name="T33" fmla="*/ 69 h 73"/>
                <a:gd name="T34" fmla="*/ 34 w 121"/>
                <a:gd name="T35" fmla="*/ 73 h 73"/>
                <a:gd name="T36" fmla="*/ 87 w 121"/>
                <a:gd name="T37" fmla="*/ 73 h 73"/>
                <a:gd name="T38" fmla="*/ 101 w 121"/>
                <a:gd name="T39" fmla="*/ 69 h 73"/>
                <a:gd name="T40" fmla="*/ 111 w 121"/>
                <a:gd name="T41" fmla="*/ 62 h 73"/>
                <a:gd name="T42" fmla="*/ 119 w 121"/>
                <a:gd name="T43" fmla="*/ 51 h 73"/>
                <a:gd name="T44" fmla="*/ 121 w 121"/>
                <a:gd name="T45" fmla="*/ 37 h 73"/>
                <a:gd name="T46" fmla="*/ 113 w 121"/>
                <a:gd name="T47" fmla="*/ 29 h 73"/>
                <a:gd name="T48" fmla="*/ 110 w 121"/>
                <a:gd name="T49" fmla="*/ 37 h 73"/>
                <a:gd name="T50" fmla="*/ 108 w 121"/>
                <a:gd name="T51" fmla="*/ 46 h 73"/>
                <a:gd name="T52" fmla="*/ 102 w 121"/>
                <a:gd name="T53" fmla="*/ 54 h 73"/>
                <a:gd name="T54" fmla="*/ 93 w 121"/>
                <a:gd name="T55" fmla="*/ 60 h 73"/>
                <a:gd name="T56" fmla="*/ 81 w 121"/>
                <a:gd name="T57" fmla="*/ 62 h 73"/>
                <a:gd name="T58" fmla="*/ 39 w 121"/>
                <a:gd name="T59" fmla="*/ 62 h 73"/>
                <a:gd name="T60" fmla="*/ 28 w 121"/>
                <a:gd name="T61" fmla="*/ 60 h 73"/>
                <a:gd name="T62" fmla="*/ 19 w 121"/>
                <a:gd name="T63" fmla="*/ 54 h 73"/>
                <a:gd name="T64" fmla="*/ 13 w 121"/>
                <a:gd name="T65" fmla="*/ 46 h 73"/>
                <a:gd name="T66" fmla="*/ 11 w 121"/>
                <a:gd name="T67" fmla="*/ 37 h 73"/>
                <a:gd name="T68" fmla="*/ 11 w 121"/>
                <a:gd name="T69" fmla="*/ 35 h 73"/>
                <a:gd name="T70" fmla="*/ 13 w 121"/>
                <a:gd name="T71" fmla="*/ 25 h 73"/>
                <a:gd name="T72" fmla="*/ 19 w 121"/>
                <a:gd name="T73" fmla="*/ 17 h 73"/>
                <a:gd name="T74" fmla="*/ 28 w 121"/>
                <a:gd name="T75" fmla="*/ 12 h 73"/>
                <a:gd name="T76" fmla="*/ 39 w 121"/>
                <a:gd name="T77" fmla="*/ 10 h 73"/>
                <a:gd name="T78" fmla="*/ 81 w 121"/>
                <a:gd name="T79" fmla="*/ 10 h 73"/>
                <a:gd name="T80" fmla="*/ 93 w 121"/>
                <a:gd name="T81" fmla="*/ 12 h 73"/>
                <a:gd name="T82" fmla="*/ 102 w 121"/>
                <a:gd name="T83" fmla="*/ 17 h 73"/>
                <a:gd name="T84" fmla="*/ 108 w 121"/>
                <a:gd name="T85" fmla="*/ 25 h 73"/>
                <a:gd name="T86" fmla="*/ 110 w 121"/>
                <a:gd name="T87" fmla="*/ 3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1" h="73">
                  <a:moveTo>
                    <a:pt x="113" y="29"/>
                  </a:moveTo>
                  <a:lnTo>
                    <a:pt x="113" y="29"/>
                  </a:lnTo>
                  <a:lnTo>
                    <a:pt x="111" y="27"/>
                  </a:lnTo>
                  <a:lnTo>
                    <a:pt x="111" y="25"/>
                  </a:lnTo>
                  <a:lnTo>
                    <a:pt x="112" y="24"/>
                  </a:lnTo>
                  <a:lnTo>
                    <a:pt x="114" y="24"/>
                  </a:lnTo>
                  <a:lnTo>
                    <a:pt x="120" y="23"/>
                  </a:lnTo>
                  <a:lnTo>
                    <a:pt x="120" y="23"/>
                  </a:lnTo>
                  <a:lnTo>
                    <a:pt x="118" y="18"/>
                  </a:lnTo>
                  <a:lnTo>
                    <a:pt x="114" y="13"/>
                  </a:lnTo>
                  <a:lnTo>
                    <a:pt x="111" y="10"/>
                  </a:lnTo>
                  <a:lnTo>
                    <a:pt x="108" y="7"/>
                  </a:lnTo>
                  <a:lnTo>
                    <a:pt x="103" y="3"/>
                  </a:lnTo>
                  <a:lnTo>
                    <a:pt x="97" y="1"/>
                  </a:lnTo>
                  <a:lnTo>
                    <a:pt x="93" y="0"/>
                  </a:lnTo>
                  <a:lnTo>
                    <a:pt x="87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27" y="0"/>
                  </a:lnTo>
                  <a:lnTo>
                    <a:pt x="21" y="2"/>
                  </a:lnTo>
                  <a:lnTo>
                    <a:pt x="14" y="5"/>
                  </a:lnTo>
                  <a:lnTo>
                    <a:pt x="10" y="10"/>
                  </a:lnTo>
                  <a:lnTo>
                    <a:pt x="5" y="15"/>
                  </a:lnTo>
                  <a:lnTo>
                    <a:pt x="2" y="20"/>
                  </a:lnTo>
                  <a:lnTo>
                    <a:pt x="1" y="27"/>
                  </a:lnTo>
                  <a:lnTo>
                    <a:pt x="0" y="34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" y="44"/>
                  </a:lnTo>
                  <a:lnTo>
                    <a:pt x="2" y="51"/>
                  </a:lnTo>
                  <a:lnTo>
                    <a:pt x="5" y="57"/>
                  </a:lnTo>
                  <a:lnTo>
                    <a:pt x="10" y="62"/>
                  </a:lnTo>
                  <a:lnTo>
                    <a:pt x="14" y="67"/>
                  </a:lnTo>
                  <a:lnTo>
                    <a:pt x="21" y="69"/>
                  </a:lnTo>
                  <a:lnTo>
                    <a:pt x="27" y="71"/>
                  </a:lnTo>
                  <a:lnTo>
                    <a:pt x="34" y="73"/>
                  </a:lnTo>
                  <a:lnTo>
                    <a:pt x="87" y="73"/>
                  </a:lnTo>
                  <a:lnTo>
                    <a:pt x="87" y="73"/>
                  </a:lnTo>
                  <a:lnTo>
                    <a:pt x="94" y="71"/>
                  </a:lnTo>
                  <a:lnTo>
                    <a:pt x="101" y="69"/>
                  </a:lnTo>
                  <a:lnTo>
                    <a:pt x="106" y="67"/>
                  </a:lnTo>
                  <a:lnTo>
                    <a:pt x="111" y="62"/>
                  </a:lnTo>
                  <a:lnTo>
                    <a:pt x="116" y="57"/>
                  </a:lnTo>
                  <a:lnTo>
                    <a:pt x="119" y="51"/>
                  </a:lnTo>
                  <a:lnTo>
                    <a:pt x="121" y="44"/>
                  </a:lnTo>
                  <a:lnTo>
                    <a:pt x="121" y="37"/>
                  </a:lnTo>
                  <a:lnTo>
                    <a:pt x="121" y="37"/>
                  </a:lnTo>
                  <a:lnTo>
                    <a:pt x="113" y="29"/>
                  </a:lnTo>
                  <a:close/>
                  <a:moveTo>
                    <a:pt x="110" y="37"/>
                  </a:moveTo>
                  <a:lnTo>
                    <a:pt x="110" y="37"/>
                  </a:lnTo>
                  <a:lnTo>
                    <a:pt x="110" y="42"/>
                  </a:lnTo>
                  <a:lnTo>
                    <a:pt x="108" y="46"/>
                  </a:lnTo>
                  <a:lnTo>
                    <a:pt x="105" y="51"/>
                  </a:lnTo>
                  <a:lnTo>
                    <a:pt x="102" y="54"/>
                  </a:lnTo>
                  <a:lnTo>
                    <a:pt x="97" y="58"/>
                  </a:lnTo>
                  <a:lnTo>
                    <a:pt x="93" y="60"/>
                  </a:lnTo>
                  <a:lnTo>
                    <a:pt x="87" y="61"/>
                  </a:lnTo>
                  <a:lnTo>
                    <a:pt x="81" y="62"/>
                  </a:lnTo>
                  <a:lnTo>
                    <a:pt x="39" y="62"/>
                  </a:lnTo>
                  <a:lnTo>
                    <a:pt x="39" y="62"/>
                  </a:lnTo>
                  <a:lnTo>
                    <a:pt x="34" y="61"/>
                  </a:lnTo>
                  <a:lnTo>
                    <a:pt x="28" y="60"/>
                  </a:lnTo>
                  <a:lnTo>
                    <a:pt x="23" y="58"/>
                  </a:lnTo>
                  <a:lnTo>
                    <a:pt x="19" y="54"/>
                  </a:lnTo>
                  <a:lnTo>
                    <a:pt x="15" y="51"/>
                  </a:lnTo>
                  <a:lnTo>
                    <a:pt x="13" y="46"/>
                  </a:lnTo>
                  <a:lnTo>
                    <a:pt x="12" y="42"/>
                  </a:lnTo>
                  <a:lnTo>
                    <a:pt x="11" y="37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2" y="29"/>
                  </a:lnTo>
                  <a:lnTo>
                    <a:pt x="13" y="25"/>
                  </a:lnTo>
                  <a:lnTo>
                    <a:pt x="15" y="20"/>
                  </a:lnTo>
                  <a:lnTo>
                    <a:pt x="19" y="17"/>
                  </a:lnTo>
                  <a:lnTo>
                    <a:pt x="23" y="15"/>
                  </a:lnTo>
                  <a:lnTo>
                    <a:pt x="28" y="12"/>
                  </a:lnTo>
                  <a:lnTo>
                    <a:pt x="34" y="10"/>
                  </a:lnTo>
                  <a:lnTo>
                    <a:pt x="39" y="10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87" y="10"/>
                  </a:lnTo>
                  <a:lnTo>
                    <a:pt x="93" y="12"/>
                  </a:lnTo>
                  <a:lnTo>
                    <a:pt x="97" y="15"/>
                  </a:lnTo>
                  <a:lnTo>
                    <a:pt x="102" y="17"/>
                  </a:lnTo>
                  <a:lnTo>
                    <a:pt x="105" y="20"/>
                  </a:lnTo>
                  <a:lnTo>
                    <a:pt x="108" y="25"/>
                  </a:lnTo>
                  <a:lnTo>
                    <a:pt x="110" y="29"/>
                  </a:lnTo>
                  <a:lnTo>
                    <a:pt x="110" y="35"/>
                  </a:lnTo>
                  <a:lnTo>
                    <a:pt x="110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8" name="Freeform 184"/>
            <p:cNvSpPr>
              <a:spLocks noEditPoints="1"/>
            </p:cNvSpPr>
            <p:nvPr/>
          </p:nvSpPr>
          <p:spPr bwMode="auto">
            <a:xfrm>
              <a:off x="2868613" y="750888"/>
              <a:ext cx="195263" cy="115888"/>
            </a:xfrm>
            <a:custGeom>
              <a:avLst/>
              <a:gdLst>
                <a:gd name="T0" fmla="*/ 35 w 123"/>
                <a:gd name="T1" fmla="*/ 0 h 73"/>
                <a:gd name="T2" fmla="*/ 29 w 123"/>
                <a:gd name="T3" fmla="*/ 0 h 73"/>
                <a:gd name="T4" fmla="*/ 19 w 123"/>
                <a:gd name="T5" fmla="*/ 3 h 73"/>
                <a:gd name="T6" fmla="*/ 10 w 123"/>
                <a:gd name="T7" fmla="*/ 10 h 73"/>
                <a:gd name="T8" fmla="*/ 4 w 123"/>
                <a:gd name="T9" fmla="*/ 18 h 73"/>
                <a:gd name="T10" fmla="*/ 7 w 123"/>
                <a:gd name="T11" fmla="*/ 24 h 73"/>
                <a:gd name="T12" fmla="*/ 10 w 123"/>
                <a:gd name="T13" fmla="*/ 24 h 73"/>
                <a:gd name="T14" fmla="*/ 10 w 123"/>
                <a:gd name="T15" fmla="*/ 27 h 73"/>
                <a:gd name="T16" fmla="*/ 0 w 123"/>
                <a:gd name="T17" fmla="*/ 37 h 73"/>
                <a:gd name="T18" fmla="*/ 0 w 123"/>
                <a:gd name="T19" fmla="*/ 37 h 73"/>
                <a:gd name="T20" fmla="*/ 3 w 123"/>
                <a:gd name="T21" fmla="*/ 51 h 73"/>
                <a:gd name="T22" fmla="*/ 10 w 123"/>
                <a:gd name="T23" fmla="*/ 62 h 73"/>
                <a:gd name="T24" fmla="*/ 21 w 123"/>
                <a:gd name="T25" fmla="*/ 69 h 73"/>
                <a:gd name="T26" fmla="*/ 35 w 123"/>
                <a:gd name="T27" fmla="*/ 73 h 73"/>
                <a:gd name="T28" fmla="*/ 87 w 123"/>
                <a:gd name="T29" fmla="*/ 73 h 73"/>
                <a:gd name="T30" fmla="*/ 101 w 123"/>
                <a:gd name="T31" fmla="*/ 69 h 73"/>
                <a:gd name="T32" fmla="*/ 112 w 123"/>
                <a:gd name="T33" fmla="*/ 62 h 73"/>
                <a:gd name="T34" fmla="*/ 119 w 123"/>
                <a:gd name="T35" fmla="*/ 51 h 73"/>
                <a:gd name="T36" fmla="*/ 123 w 123"/>
                <a:gd name="T37" fmla="*/ 37 h 73"/>
                <a:gd name="T38" fmla="*/ 123 w 123"/>
                <a:gd name="T39" fmla="*/ 34 h 73"/>
                <a:gd name="T40" fmla="*/ 119 w 123"/>
                <a:gd name="T41" fmla="*/ 20 h 73"/>
                <a:gd name="T42" fmla="*/ 112 w 123"/>
                <a:gd name="T43" fmla="*/ 10 h 73"/>
                <a:gd name="T44" fmla="*/ 101 w 123"/>
                <a:gd name="T45" fmla="*/ 2 h 73"/>
                <a:gd name="T46" fmla="*/ 87 w 123"/>
                <a:gd name="T47" fmla="*/ 0 h 73"/>
                <a:gd name="T48" fmla="*/ 110 w 123"/>
                <a:gd name="T49" fmla="*/ 37 h 73"/>
                <a:gd name="T50" fmla="*/ 108 w 123"/>
                <a:gd name="T51" fmla="*/ 46 h 73"/>
                <a:gd name="T52" fmla="*/ 102 w 123"/>
                <a:gd name="T53" fmla="*/ 54 h 73"/>
                <a:gd name="T54" fmla="*/ 93 w 123"/>
                <a:gd name="T55" fmla="*/ 60 h 73"/>
                <a:gd name="T56" fmla="*/ 83 w 123"/>
                <a:gd name="T57" fmla="*/ 62 h 73"/>
                <a:gd name="T58" fmla="*/ 40 w 123"/>
                <a:gd name="T59" fmla="*/ 62 h 73"/>
                <a:gd name="T60" fmla="*/ 29 w 123"/>
                <a:gd name="T61" fmla="*/ 60 h 73"/>
                <a:gd name="T62" fmla="*/ 20 w 123"/>
                <a:gd name="T63" fmla="*/ 54 h 73"/>
                <a:gd name="T64" fmla="*/ 15 w 123"/>
                <a:gd name="T65" fmla="*/ 46 h 73"/>
                <a:gd name="T66" fmla="*/ 12 w 123"/>
                <a:gd name="T67" fmla="*/ 37 h 73"/>
                <a:gd name="T68" fmla="*/ 12 w 123"/>
                <a:gd name="T69" fmla="*/ 35 h 73"/>
                <a:gd name="T70" fmla="*/ 15 w 123"/>
                <a:gd name="T71" fmla="*/ 25 h 73"/>
                <a:gd name="T72" fmla="*/ 20 w 123"/>
                <a:gd name="T73" fmla="*/ 17 h 73"/>
                <a:gd name="T74" fmla="*/ 29 w 123"/>
                <a:gd name="T75" fmla="*/ 12 h 73"/>
                <a:gd name="T76" fmla="*/ 40 w 123"/>
                <a:gd name="T77" fmla="*/ 10 h 73"/>
                <a:gd name="T78" fmla="*/ 83 w 123"/>
                <a:gd name="T79" fmla="*/ 10 h 73"/>
                <a:gd name="T80" fmla="*/ 93 w 123"/>
                <a:gd name="T81" fmla="*/ 12 h 73"/>
                <a:gd name="T82" fmla="*/ 102 w 123"/>
                <a:gd name="T83" fmla="*/ 17 h 73"/>
                <a:gd name="T84" fmla="*/ 108 w 123"/>
                <a:gd name="T85" fmla="*/ 25 h 73"/>
                <a:gd name="T86" fmla="*/ 110 w 123"/>
                <a:gd name="T87" fmla="*/ 3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3" h="73">
                  <a:moveTo>
                    <a:pt x="87" y="0"/>
                  </a:moveTo>
                  <a:lnTo>
                    <a:pt x="35" y="0"/>
                  </a:lnTo>
                  <a:lnTo>
                    <a:pt x="35" y="0"/>
                  </a:lnTo>
                  <a:lnTo>
                    <a:pt x="29" y="0"/>
                  </a:lnTo>
                  <a:lnTo>
                    <a:pt x="24" y="1"/>
                  </a:lnTo>
                  <a:lnTo>
                    <a:pt x="19" y="3"/>
                  </a:lnTo>
                  <a:lnTo>
                    <a:pt x="15" y="7"/>
                  </a:lnTo>
                  <a:lnTo>
                    <a:pt x="10" y="10"/>
                  </a:lnTo>
                  <a:lnTo>
                    <a:pt x="7" y="13"/>
                  </a:lnTo>
                  <a:lnTo>
                    <a:pt x="4" y="18"/>
                  </a:lnTo>
                  <a:lnTo>
                    <a:pt x="2" y="23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10" y="24"/>
                  </a:lnTo>
                  <a:lnTo>
                    <a:pt x="10" y="25"/>
                  </a:lnTo>
                  <a:lnTo>
                    <a:pt x="10" y="27"/>
                  </a:lnTo>
                  <a:lnTo>
                    <a:pt x="9" y="29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" y="44"/>
                  </a:lnTo>
                  <a:lnTo>
                    <a:pt x="3" y="51"/>
                  </a:lnTo>
                  <a:lnTo>
                    <a:pt x="6" y="57"/>
                  </a:lnTo>
                  <a:lnTo>
                    <a:pt x="10" y="62"/>
                  </a:lnTo>
                  <a:lnTo>
                    <a:pt x="16" y="67"/>
                  </a:lnTo>
                  <a:lnTo>
                    <a:pt x="21" y="69"/>
                  </a:lnTo>
                  <a:lnTo>
                    <a:pt x="28" y="71"/>
                  </a:lnTo>
                  <a:lnTo>
                    <a:pt x="35" y="73"/>
                  </a:lnTo>
                  <a:lnTo>
                    <a:pt x="87" y="73"/>
                  </a:lnTo>
                  <a:lnTo>
                    <a:pt x="87" y="73"/>
                  </a:lnTo>
                  <a:lnTo>
                    <a:pt x="94" y="71"/>
                  </a:lnTo>
                  <a:lnTo>
                    <a:pt x="101" y="69"/>
                  </a:lnTo>
                  <a:lnTo>
                    <a:pt x="107" y="67"/>
                  </a:lnTo>
                  <a:lnTo>
                    <a:pt x="112" y="62"/>
                  </a:lnTo>
                  <a:lnTo>
                    <a:pt x="116" y="57"/>
                  </a:lnTo>
                  <a:lnTo>
                    <a:pt x="119" y="51"/>
                  </a:lnTo>
                  <a:lnTo>
                    <a:pt x="122" y="44"/>
                  </a:lnTo>
                  <a:lnTo>
                    <a:pt x="123" y="37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2" y="27"/>
                  </a:lnTo>
                  <a:lnTo>
                    <a:pt x="119" y="20"/>
                  </a:lnTo>
                  <a:lnTo>
                    <a:pt x="116" y="15"/>
                  </a:lnTo>
                  <a:lnTo>
                    <a:pt x="112" y="10"/>
                  </a:lnTo>
                  <a:lnTo>
                    <a:pt x="107" y="5"/>
                  </a:lnTo>
                  <a:lnTo>
                    <a:pt x="101" y="2"/>
                  </a:lnTo>
                  <a:lnTo>
                    <a:pt x="94" y="0"/>
                  </a:lnTo>
                  <a:lnTo>
                    <a:pt x="87" y="0"/>
                  </a:lnTo>
                  <a:close/>
                  <a:moveTo>
                    <a:pt x="110" y="37"/>
                  </a:moveTo>
                  <a:lnTo>
                    <a:pt x="110" y="37"/>
                  </a:lnTo>
                  <a:lnTo>
                    <a:pt x="110" y="42"/>
                  </a:lnTo>
                  <a:lnTo>
                    <a:pt x="108" y="46"/>
                  </a:lnTo>
                  <a:lnTo>
                    <a:pt x="106" y="51"/>
                  </a:lnTo>
                  <a:lnTo>
                    <a:pt x="102" y="54"/>
                  </a:lnTo>
                  <a:lnTo>
                    <a:pt x="99" y="58"/>
                  </a:lnTo>
                  <a:lnTo>
                    <a:pt x="93" y="60"/>
                  </a:lnTo>
                  <a:lnTo>
                    <a:pt x="89" y="61"/>
                  </a:lnTo>
                  <a:lnTo>
                    <a:pt x="83" y="62"/>
                  </a:lnTo>
                  <a:lnTo>
                    <a:pt x="40" y="62"/>
                  </a:lnTo>
                  <a:lnTo>
                    <a:pt x="40" y="62"/>
                  </a:lnTo>
                  <a:lnTo>
                    <a:pt x="34" y="61"/>
                  </a:lnTo>
                  <a:lnTo>
                    <a:pt x="29" y="60"/>
                  </a:lnTo>
                  <a:lnTo>
                    <a:pt x="24" y="58"/>
                  </a:lnTo>
                  <a:lnTo>
                    <a:pt x="20" y="54"/>
                  </a:lnTo>
                  <a:lnTo>
                    <a:pt x="17" y="51"/>
                  </a:lnTo>
                  <a:lnTo>
                    <a:pt x="15" y="46"/>
                  </a:lnTo>
                  <a:lnTo>
                    <a:pt x="12" y="42"/>
                  </a:lnTo>
                  <a:lnTo>
                    <a:pt x="12" y="37"/>
                  </a:lnTo>
                  <a:lnTo>
                    <a:pt x="12" y="35"/>
                  </a:lnTo>
                  <a:lnTo>
                    <a:pt x="12" y="35"/>
                  </a:lnTo>
                  <a:lnTo>
                    <a:pt x="12" y="29"/>
                  </a:lnTo>
                  <a:lnTo>
                    <a:pt x="15" y="25"/>
                  </a:lnTo>
                  <a:lnTo>
                    <a:pt x="17" y="20"/>
                  </a:lnTo>
                  <a:lnTo>
                    <a:pt x="20" y="17"/>
                  </a:lnTo>
                  <a:lnTo>
                    <a:pt x="24" y="15"/>
                  </a:lnTo>
                  <a:lnTo>
                    <a:pt x="29" y="12"/>
                  </a:lnTo>
                  <a:lnTo>
                    <a:pt x="34" y="10"/>
                  </a:lnTo>
                  <a:lnTo>
                    <a:pt x="40" y="10"/>
                  </a:lnTo>
                  <a:lnTo>
                    <a:pt x="83" y="10"/>
                  </a:lnTo>
                  <a:lnTo>
                    <a:pt x="83" y="10"/>
                  </a:lnTo>
                  <a:lnTo>
                    <a:pt x="89" y="10"/>
                  </a:lnTo>
                  <a:lnTo>
                    <a:pt x="93" y="12"/>
                  </a:lnTo>
                  <a:lnTo>
                    <a:pt x="99" y="15"/>
                  </a:lnTo>
                  <a:lnTo>
                    <a:pt x="102" y="17"/>
                  </a:lnTo>
                  <a:lnTo>
                    <a:pt x="106" y="20"/>
                  </a:lnTo>
                  <a:lnTo>
                    <a:pt x="108" y="25"/>
                  </a:lnTo>
                  <a:lnTo>
                    <a:pt x="110" y="29"/>
                  </a:lnTo>
                  <a:lnTo>
                    <a:pt x="110" y="35"/>
                  </a:lnTo>
                  <a:lnTo>
                    <a:pt x="110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185"/>
            <p:cNvSpPr/>
            <p:nvPr/>
          </p:nvSpPr>
          <p:spPr bwMode="auto">
            <a:xfrm>
              <a:off x="2868613" y="750888"/>
              <a:ext cx="195263" cy="115888"/>
            </a:xfrm>
            <a:custGeom>
              <a:avLst/>
              <a:gdLst>
                <a:gd name="T0" fmla="*/ 87 w 123"/>
                <a:gd name="T1" fmla="*/ 0 h 73"/>
                <a:gd name="T2" fmla="*/ 35 w 123"/>
                <a:gd name="T3" fmla="*/ 0 h 73"/>
                <a:gd name="T4" fmla="*/ 35 w 123"/>
                <a:gd name="T5" fmla="*/ 0 h 73"/>
                <a:gd name="T6" fmla="*/ 29 w 123"/>
                <a:gd name="T7" fmla="*/ 0 h 73"/>
                <a:gd name="T8" fmla="*/ 24 w 123"/>
                <a:gd name="T9" fmla="*/ 1 h 73"/>
                <a:gd name="T10" fmla="*/ 19 w 123"/>
                <a:gd name="T11" fmla="*/ 3 h 73"/>
                <a:gd name="T12" fmla="*/ 15 w 123"/>
                <a:gd name="T13" fmla="*/ 7 h 73"/>
                <a:gd name="T14" fmla="*/ 10 w 123"/>
                <a:gd name="T15" fmla="*/ 10 h 73"/>
                <a:gd name="T16" fmla="*/ 7 w 123"/>
                <a:gd name="T17" fmla="*/ 13 h 73"/>
                <a:gd name="T18" fmla="*/ 4 w 123"/>
                <a:gd name="T19" fmla="*/ 18 h 73"/>
                <a:gd name="T20" fmla="*/ 2 w 123"/>
                <a:gd name="T21" fmla="*/ 23 h 73"/>
                <a:gd name="T22" fmla="*/ 7 w 123"/>
                <a:gd name="T23" fmla="*/ 24 h 73"/>
                <a:gd name="T24" fmla="*/ 7 w 123"/>
                <a:gd name="T25" fmla="*/ 24 h 73"/>
                <a:gd name="T26" fmla="*/ 10 w 123"/>
                <a:gd name="T27" fmla="*/ 24 h 73"/>
                <a:gd name="T28" fmla="*/ 10 w 123"/>
                <a:gd name="T29" fmla="*/ 25 h 73"/>
                <a:gd name="T30" fmla="*/ 10 w 123"/>
                <a:gd name="T31" fmla="*/ 27 h 73"/>
                <a:gd name="T32" fmla="*/ 9 w 123"/>
                <a:gd name="T33" fmla="*/ 29 h 73"/>
                <a:gd name="T34" fmla="*/ 0 w 123"/>
                <a:gd name="T35" fmla="*/ 37 h 73"/>
                <a:gd name="T36" fmla="*/ 0 w 123"/>
                <a:gd name="T37" fmla="*/ 37 h 73"/>
                <a:gd name="T38" fmla="*/ 0 w 123"/>
                <a:gd name="T39" fmla="*/ 37 h 73"/>
                <a:gd name="T40" fmla="*/ 1 w 123"/>
                <a:gd name="T41" fmla="*/ 44 h 73"/>
                <a:gd name="T42" fmla="*/ 3 w 123"/>
                <a:gd name="T43" fmla="*/ 51 h 73"/>
                <a:gd name="T44" fmla="*/ 6 w 123"/>
                <a:gd name="T45" fmla="*/ 57 h 73"/>
                <a:gd name="T46" fmla="*/ 10 w 123"/>
                <a:gd name="T47" fmla="*/ 62 h 73"/>
                <a:gd name="T48" fmla="*/ 16 w 123"/>
                <a:gd name="T49" fmla="*/ 67 h 73"/>
                <a:gd name="T50" fmla="*/ 21 w 123"/>
                <a:gd name="T51" fmla="*/ 69 h 73"/>
                <a:gd name="T52" fmla="*/ 28 w 123"/>
                <a:gd name="T53" fmla="*/ 71 h 73"/>
                <a:gd name="T54" fmla="*/ 35 w 123"/>
                <a:gd name="T55" fmla="*/ 73 h 73"/>
                <a:gd name="T56" fmla="*/ 87 w 123"/>
                <a:gd name="T57" fmla="*/ 73 h 73"/>
                <a:gd name="T58" fmla="*/ 87 w 123"/>
                <a:gd name="T59" fmla="*/ 73 h 73"/>
                <a:gd name="T60" fmla="*/ 94 w 123"/>
                <a:gd name="T61" fmla="*/ 71 h 73"/>
                <a:gd name="T62" fmla="*/ 101 w 123"/>
                <a:gd name="T63" fmla="*/ 69 h 73"/>
                <a:gd name="T64" fmla="*/ 107 w 123"/>
                <a:gd name="T65" fmla="*/ 67 h 73"/>
                <a:gd name="T66" fmla="*/ 112 w 123"/>
                <a:gd name="T67" fmla="*/ 62 h 73"/>
                <a:gd name="T68" fmla="*/ 116 w 123"/>
                <a:gd name="T69" fmla="*/ 57 h 73"/>
                <a:gd name="T70" fmla="*/ 119 w 123"/>
                <a:gd name="T71" fmla="*/ 51 h 73"/>
                <a:gd name="T72" fmla="*/ 122 w 123"/>
                <a:gd name="T73" fmla="*/ 44 h 73"/>
                <a:gd name="T74" fmla="*/ 123 w 123"/>
                <a:gd name="T75" fmla="*/ 37 h 73"/>
                <a:gd name="T76" fmla="*/ 123 w 123"/>
                <a:gd name="T77" fmla="*/ 34 h 73"/>
                <a:gd name="T78" fmla="*/ 123 w 123"/>
                <a:gd name="T79" fmla="*/ 34 h 73"/>
                <a:gd name="T80" fmla="*/ 122 w 123"/>
                <a:gd name="T81" fmla="*/ 27 h 73"/>
                <a:gd name="T82" fmla="*/ 119 w 123"/>
                <a:gd name="T83" fmla="*/ 20 h 73"/>
                <a:gd name="T84" fmla="*/ 116 w 123"/>
                <a:gd name="T85" fmla="*/ 15 h 73"/>
                <a:gd name="T86" fmla="*/ 112 w 123"/>
                <a:gd name="T87" fmla="*/ 10 h 73"/>
                <a:gd name="T88" fmla="*/ 107 w 123"/>
                <a:gd name="T89" fmla="*/ 5 h 73"/>
                <a:gd name="T90" fmla="*/ 101 w 123"/>
                <a:gd name="T91" fmla="*/ 2 h 73"/>
                <a:gd name="T92" fmla="*/ 94 w 123"/>
                <a:gd name="T93" fmla="*/ 0 h 73"/>
                <a:gd name="T94" fmla="*/ 87 w 123"/>
                <a:gd name="T9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3" h="73">
                  <a:moveTo>
                    <a:pt x="87" y="0"/>
                  </a:moveTo>
                  <a:lnTo>
                    <a:pt x="35" y="0"/>
                  </a:lnTo>
                  <a:lnTo>
                    <a:pt x="35" y="0"/>
                  </a:lnTo>
                  <a:lnTo>
                    <a:pt x="29" y="0"/>
                  </a:lnTo>
                  <a:lnTo>
                    <a:pt x="24" y="1"/>
                  </a:lnTo>
                  <a:lnTo>
                    <a:pt x="19" y="3"/>
                  </a:lnTo>
                  <a:lnTo>
                    <a:pt x="15" y="7"/>
                  </a:lnTo>
                  <a:lnTo>
                    <a:pt x="10" y="10"/>
                  </a:lnTo>
                  <a:lnTo>
                    <a:pt x="7" y="13"/>
                  </a:lnTo>
                  <a:lnTo>
                    <a:pt x="4" y="18"/>
                  </a:lnTo>
                  <a:lnTo>
                    <a:pt x="2" y="23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10" y="24"/>
                  </a:lnTo>
                  <a:lnTo>
                    <a:pt x="10" y="25"/>
                  </a:lnTo>
                  <a:lnTo>
                    <a:pt x="10" y="27"/>
                  </a:lnTo>
                  <a:lnTo>
                    <a:pt x="9" y="29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" y="44"/>
                  </a:lnTo>
                  <a:lnTo>
                    <a:pt x="3" y="51"/>
                  </a:lnTo>
                  <a:lnTo>
                    <a:pt x="6" y="57"/>
                  </a:lnTo>
                  <a:lnTo>
                    <a:pt x="10" y="62"/>
                  </a:lnTo>
                  <a:lnTo>
                    <a:pt x="16" y="67"/>
                  </a:lnTo>
                  <a:lnTo>
                    <a:pt x="21" y="69"/>
                  </a:lnTo>
                  <a:lnTo>
                    <a:pt x="28" y="71"/>
                  </a:lnTo>
                  <a:lnTo>
                    <a:pt x="35" y="73"/>
                  </a:lnTo>
                  <a:lnTo>
                    <a:pt x="87" y="73"/>
                  </a:lnTo>
                  <a:lnTo>
                    <a:pt x="87" y="73"/>
                  </a:lnTo>
                  <a:lnTo>
                    <a:pt x="94" y="71"/>
                  </a:lnTo>
                  <a:lnTo>
                    <a:pt x="101" y="69"/>
                  </a:lnTo>
                  <a:lnTo>
                    <a:pt x="107" y="67"/>
                  </a:lnTo>
                  <a:lnTo>
                    <a:pt x="112" y="62"/>
                  </a:lnTo>
                  <a:lnTo>
                    <a:pt x="116" y="57"/>
                  </a:lnTo>
                  <a:lnTo>
                    <a:pt x="119" y="51"/>
                  </a:lnTo>
                  <a:lnTo>
                    <a:pt x="122" y="44"/>
                  </a:lnTo>
                  <a:lnTo>
                    <a:pt x="123" y="37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2" y="27"/>
                  </a:lnTo>
                  <a:lnTo>
                    <a:pt x="119" y="20"/>
                  </a:lnTo>
                  <a:lnTo>
                    <a:pt x="116" y="15"/>
                  </a:lnTo>
                  <a:lnTo>
                    <a:pt x="112" y="10"/>
                  </a:lnTo>
                  <a:lnTo>
                    <a:pt x="107" y="5"/>
                  </a:lnTo>
                  <a:lnTo>
                    <a:pt x="101" y="2"/>
                  </a:lnTo>
                  <a:lnTo>
                    <a:pt x="94" y="0"/>
                  </a:lnTo>
                  <a:lnTo>
                    <a:pt x="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 186"/>
            <p:cNvSpPr/>
            <p:nvPr/>
          </p:nvSpPr>
          <p:spPr bwMode="auto">
            <a:xfrm>
              <a:off x="2887663" y="766763"/>
              <a:ext cx="155575" cy="82550"/>
            </a:xfrm>
            <a:custGeom>
              <a:avLst/>
              <a:gdLst>
                <a:gd name="T0" fmla="*/ 98 w 98"/>
                <a:gd name="T1" fmla="*/ 27 h 52"/>
                <a:gd name="T2" fmla="*/ 98 w 98"/>
                <a:gd name="T3" fmla="*/ 27 h 52"/>
                <a:gd name="T4" fmla="*/ 98 w 98"/>
                <a:gd name="T5" fmla="*/ 32 h 52"/>
                <a:gd name="T6" fmla="*/ 96 w 98"/>
                <a:gd name="T7" fmla="*/ 36 h 52"/>
                <a:gd name="T8" fmla="*/ 94 w 98"/>
                <a:gd name="T9" fmla="*/ 41 h 52"/>
                <a:gd name="T10" fmla="*/ 90 w 98"/>
                <a:gd name="T11" fmla="*/ 44 h 52"/>
                <a:gd name="T12" fmla="*/ 87 w 98"/>
                <a:gd name="T13" fmla="*/ 48 h 52"/>
                <a:gd name="T14" fmla="*/ 81 w 98"/>
                <a:gd name="T15" fmla="*/ 50 h 52"/>
                <a:gd name="T16" fmla="*/ 77 w 98"/>
                <a:gd name="T17" fmla="*/ 51 h 52"/>
                <a:gd name="T18" fmla="*/ 71 w 98"/>
                <a:gd name="T19" fmla="*/ 52 h 52"/>
                <a:gd name="T20" fmla="*/ 28 w 98"/>
                <a:gd name="T21" fmla="*/ 52 h 52"/>
                <a:gd name="T22" fmla="*/ 28 w 98"/>
                <a:gd name="T23" fmla="*/ 52 h 52"/>
                <a:gd name="T24" fmla="*/ 22 w 98"/>
                <a:gd name="T25" fmla="*/ 51 h 52"/>
                <a:gd name="T26" fmla="*/ 17 w 98"/>
                <a:gd name="T27" fmla="*/ 50 h 52"/>
                <a:gd name="T28" fmla="*/ 12 w 98"/>
                <a:gd name="T29" fmla="*/ 48 h 52"/>
                <a:gd name="T30" fmla="*/ 8 w 98"/>
                <a:gd name="T31" fmla="*/ 44 h 52"/>
                <a:gd name="T32" fmla="*/ 5 w 98"/>
                <a:gd name="T33" fmla="*/ 41 h 52"/>
                <a:gd name="T34" fmla="*/ 3 w 98"/>
                <a:gd name="T35" fmla="*/ 36 h 52"/>
                <a:gd name="T36" fmla="*/ 0 w 98"/>
                <a:gd name="T37" fmla="*/ 32 h 52"/>
                <a:gd name="T38" fmla="*/ 0 w 98"/>
                <a:gd name="T39" fmla="*/ 27 h 52"/>
                <a:gd name="T40" fmla="*/ 0 w 98"/>
                <a:gd name="T41" fmla="*/ 25 h 52"/>
                <a:gd name="T42" fmla="*/ 0 w 98"/>
                <a:gd name="T43" fmla="*/ 25 h 52"/>
                <a:gd name="T44" fmla="*/ 0 w 98"/>
                <a:gd name="T45" fmla="*/ 19 h 52"/>
                <a:gd name="T46" fmla="*/ 3 w 98"/>
                <a:gd name="T47" fmla="*/ 15 h 52"/>
                <a:gd name="T48" fmla="*/ 5 w 98"/>
                <a:gd name="T49" fmla="*/ 10 h 52"/>
                <a:gd name="T50" fmla="*/ 8 w 98"/>
                <a:gd name="T51" fmla="*/ 7 h 52"/>
                <a:gd name="T52" fmla="*/ 12 w 98"/>
                <a:gd name="T53" fmla="*/ 5 h 52"/>
                <a:gd name="T54" fmla="*/ 17 w 98"/>
                <a:gd name="T55" fmla="*/ 2 h 52"/>
                <a:gd name="T56" fmla="*/ 22 w 98"/>
                <a:gd name="T57" fmla="*/ 0 h 52"/>
                <a:gd name="T58" fmla="*/ 28 w 98"/>
                <a:gd name="T59" fmla="*/ 0 h 52"/>
                <a:gd name="T60" fmla="*/ 71 w 98"/>
                <a:gd name="T61" fmla="*/ 0 h 52"/>
                <a:gd name="T62" fmla="*/ 71 w 98"/>
                <a:gd name="T63" fmla="*/ 0 h 52"/>
                <a:gd name="T64" fmla="*/ 77 w 98"/>
                <a:gd name="T65" fmla="*/ 0 h 52"/>
                <a:gd name="T66" fmla="*/ 81 w 98"/>
                <a:gd name="T67" fmla="*/ 2 h 52"/>
                <a:gd name="T68" fmla="*/ 87 w 98"/>
                <a:gd name="T69" fmla="*/ 5 h 52"/>
                <a:gd name="T70" fmla="*/ 90 w 98"/>
                <a:gd name="T71" fmla="*/ 7 h 52"/>
                <a:gd name="T72" fmla="*/ 94 w 98"/>
                <a:gd name="T73" fmla="*/ 10 h 52"/>
                <a:gd name="T74" fmla="*/ 96 w 98"/>
                <a:gd name="T75" fmla="*/ 15 h 52"/>
                <a:gd name="T76" fmla="*/ 98 w 98"/>
                <a:gd name="T77" fmla="*/ 19 h 52"/>
                <a:gd name="T78" fmla="*/ 98 w 98"/>
                <a:gd name="T79" fmla="*/ 25 h 52"/>
                <a:gd name="T80" fmla="*/ 98 w 98"/>
                <a:gd name="T81" fmla="*/ 2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8" h="52">
                  <a:moveTo>
                    <a:pt x="98" y="27"/>
                  </a:moveTo>
                  <a:lnTo>
                    <a:pt x="98" y="27"/>
                  </a:lnTo>
                  <a:lnTo>
                    <a:pt x="98" y="32"/>
                  </a:lnTo>
                  <a:lnTo>
                    <a:pt x="96" y="36"/>
                  </a:lnTo>
                  <a:lnTo>
                    <a:pt x="94" y="41"/>
                  </a:lnTo>
                  <a:lnTo>
                    <a:pt x="90" y="44"/>
                  </a:lnTo>
                  <a:lnTo>
                    <a:pt x="87" y="48"/>
                  </a:lnTo>
                  <a:lnTo>
                    <a:pt x="81" y="50"/>
                  </a:lnTo>
                  <a:lnTo>
                    <a:pt x="77" y="51"/>
                  </a:lnTo>
                  <a:lnTo>
                    <a:pt x="71" y="52"/>
                  </a:lnTo>
                  <a:lnTo>
                    <a:pt x="28" y="52"/>
                  </a:lnTo>
                  <a:lnTo>
                    <a:pt x="28" y="52"/>
                  </a:lnTo>
                  <a:lnTo>
                    <a:pt x="22" y="51"/>
                  </a:lnTo>
                  <a:lnTo>
                    <a:pt x="17" y="5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5" y="41"/>
                  </a:lnTo>
                  <a:lnTo>
                    <a:pt x="3" y="36"/>
                  </a:lnTo>
                  <a:lnTo>
                    <a:pt x="0" y="32"/>
                  </a:lnTo>
                  <a:lnTo>
                    <a:pt x="0" y="27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19"/>
                  </a:lnTo>
                  <a:lnTo>
                    <a:pt x="3" y="15"/>
                  </a:lnTo>
                  <a:lnTo>
                    <a:pt x="5" y="10"/>
                  </a:lnTo>
                  <a:lnTo>
                    <a:pt x="8" y="7"/>
                  </a:lnTo>
                  <a:lnTo>
                    <a:pt x="12" y="5"/>
                  </a:lnTo>
                  <a:lnTo>
                    <a:pt x="17" y="2"/>
                  </a:lnTo>
                  <a:lnTo>
                    <a:pt x="22" y="0"/>
                  </a:lnTo>
                  <a:lnTo>
                    <a:pt x="28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7" y="0"/>
                  </a:lnTo>
                  <a:lnTo>
                    <a:pt x="81" y="2"/>
                  </a:lnTo>
                  <a:lnTo>
                    <a:pt x="87" y="5"/>
                  </a:lnTo>
                  <a:lnTo>
                    <a:pt x="90" y="7"/>
                  </a:lnTo>
                  <a:lnTo>
                    <a:pt x="94" y="10"/>
                  </a:lnTo>
                  <a:lnTo>
                    <a:pt x="96" y="15"/>
                  </a:lnTo>
                  <a:lnTo>
                    <a:pt x="98" y="19"/>
                  </a:lnTo>
                  <a:lnTo>
                    <a:pt x="98" y="25"/>
                  </a:lnTo>
                  <a:lnTo>
                    <a:pt x="98" y="2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1" name="Freeform 187"/>
            <p:cNvSpPr>
              <a:spLocks noEditPoints="1"/>
            </p:cNvSpPr>
            <p:nvPr/>
          </p:nvSpPr>
          <p:spPr bwMode="auto">
            <a:xfrm>
              <a:off x="2646363" y="688976"/>
              <a:ext cx="331788" cy="279400"/>
            </a:xfrm>
            <a:custGeom>
              <a:avLst/>
              <a:gdLst>
                <a:gd name="T0" fmla="*/ 0 w 209"/>
                <a:gd name="T1" fmla="*/ 72 h 176"/>
                <a:gd name="T2" fmla="*/ 0 w 209"/>
                <a:gd name="T3" fmla="*/ 82 h 176"/>
                <a:gd name="T4" fmla="*/ 5 w 209"/>
                <a:gd name="T5" fmla="*/ 102 h 176"/>
                <a:gd name="T6" fmla="*/ 12 w 209"/>
                <a:gd name="T7" fmla="*/ 122 h 176"/>
                <a:gd name="T8" fmla="*/ 24 w 209"/>
                <a:gd name="T9" fmla="*/ 138 h 176"/>
                <a:gd name="T10" fmla="*/ 38 w 209"/>
                <a:gd name="T11" fmla="*/ 153 h 176"/>
                <a:gd name="T12" fmla="*/ 55 w 209"/>
                <a:gd name="T13" fmla="*/ 164 h 176"/>
                <a:gd name="T14" fmla="*/ 73 w 209"/>
                <a:gd name="T15" fmla="*/ 172 h 176"/>
                <a:gd name="T16" fmla="*/ 93 w 209"/>
                <a:gd name="T17" fmla="*/ 175 h 176"/>
                <a:gd name="T18" fmla="*/ 105 w 209"/>
                <a:gd name="T19" fmla="*/ 176 h 176"/>
                <a:gd name="T20" fmla="*/ 125 w 209"/>
                <a:gd name="T21" fmla="*/ 174 h 176"/>
                <a:gd name="T22" fmla="*/ 146 w 209"/>
                <a:gd name="T23" fmla="*/ 168 h 176"/>
                <a:gd name="T24" fmla="*/ 163 w 209"/>
                <a:gd name="T25" fmla="*/ 158 h 176"/>
                <a:gd name="T26" fmla="*/ 179 w 209"/>
                <a:gd name="T27" fmla="*/ 146 h 176"/>
                <a:gd name="T28" fmla="*/ 191 w 209"/>
                <a:gd name="T29" fmla="*/ 130 h 176"/>
                <a:gd name="T30" fmla="*/ 201 w 209"/>
                <a:gd name="T31" fmla="*/ 113 h 176"/>
                <a:gd name="T32" fmla="*/ 207 w 209"/>
                <a:gd name="T33" fmla="*/ 92 h 176"/>
                <a:gd name="T34" fmla="*/ 209 w 209"/>
                <a:gd name="T35" fmla="*/ 72 h 176"/>
                <a:gd name="T36" fmla="*/ 0 w 209"/>
                <a:gd name="T37" fmla="*/ 0 h 176"/>
                <a:gd name="T38" fmla="*/ 133 w 209"/>
                <a:gd name="T39" fmla="*/ 82 h 176"/>
                <a:gd name="T40" fmla="*/ 132 w 209"/>
                <a:gd name="T41" fmla="*/ 84 h 176"/>
                <a:gd name="T42" fmla="*/ 130 w 209"/>
                <a:gd name="T43" fmla="*/ 91 h 176"/>
                <a:gd name="T44" fmla="*/ 134 w 209"/>
                <a:gd name="T45" fmla="*/ 115 h 176"/>
                <a:gd name="T46" fmla="*/ 134 w 209"/>
                <a:gd name="T47" fmla="*/ 117 h 176"/>
                <a:gd name="T48" fmla="*/ 132 w 209"/>
                <a:gd name="T49" fmla="*/ 120 h 176"/>
                <a:gd name="T50" fmla="*/ 110 w 209"/>
                <a:gd name="T51" fmla="*/ 108 h 176"/>
                <a:gd name="T52" fmla="*/ 108 w 209"/>
                <a:gd name="T53" fmla="*/ 107 h 176"/>
                <a:gd name="T54" fmla="*/ 101 w 209"/>
                <a:gd name="T55" fmla="*/ 107 h 176"/>
                <a:gd name="T56" fmla="*/ 80 w 209"/>
                <a:gd name="T57" fmla="*/ 118 h 176"/>
                <a:gd name="T58" fmla="*/ 77 w 209"/>
                <a:gd name="T59" fmla="*/ 120 h 176"/>
                <a:gd name="T60" fmla="*/ 75 w 209"/>
                <a:gd name="T61" fmla="*/ 117 h 176"/>
                <a:gd name="T62" fmla="*/ 80 w 209"/>
                <a:gd name="T63" fmla="*/ 95 h 176"/>
                <a:gd name="T64" fmla="*/ 80 w 209"/>
                <a:gd name="T65" fmla="*/ 91 h 176"/>
                <a:gd name="T66" fmla="*/ 77 w 209"/>
                <a:gd name="T67" fmla="*/ 84 h 176"/>
                <a:gd name="T68" fmla="*/ 60 w 209"/>
                <a:gd name="T69" fmla="*/ 68 h 176"/>
                <a:gd name="T70" fmla="*/ 58 w 209"/>
                <a:gd name="T71" fmla="*/ 66 h 176"/>
                <a:gd name="T72" fmla="*/ 59 w 209"/>
                <a:gd name="T73" fmla="*/ 63 h 176"/>
                <a:gd name="T74" fmla="*/ 83 w 209"/>
                <a:gd name="T75" fmla="*/ 60 h 176"/>
                <a:gd name="T76" fmla="*/ 85 w 209"/>
                <a:gd name="T77" fmla="*/ 59 h 176"/>
                <a:gd name="T78" fmla="*/ 91 w 209"/>
                <a:gd name="T79" fmla="*/ 55 h 176"/>
                <a:gd name="T80" fmla="*/ 101 w 209"/>
                <a:gd name="T81" fmla="*/ 33 h 176"/>
                <a:gd name="T82" fmla="*/ 102 w 209"/>
                <a:gd name="T83" fmla="*/ 31 h 176"/>
                <a:gd name="T84" fmla="*/ 106 w 209"/>
                <a:gd name="T85" fmla="*/ 31 h 176"/>
                <a:gd name="T86" fmla="*/ 116 w 209"/>
                <a:gd name="T87" fmla="*/ 52 h 176"/>
                <a:gd name="T88" fmla="*/ 118 w 209"/>
                <a:gd name="T89" fmla="*/ 55 h 176"/>
                <a:gd name="T90" fmla="*/ 123 w 209"/>
                <a:gd name="T91" fmla="*/ 59 h 176"/>
                <a:gd name="T92" fmla="*/ 147 w 209"/>
                <a:gd name="T93" fmla="*/ 63 h 176"/>
                <a:gd name="T94" fmla="*/ 150 w 209"/>
                <a:gd name="T95" fmla="*/ 63 h 176"/>
                <a:gd name="T96" fmla="*/ 150 w 209"/>
                <a:gd name="T97" fmla="*/ 6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9" h="176">
                  <a:moveTo>
                    <a:pt x="0" y="0"/>
                  </a:moveTo>
                  <a:lnTo>
                    <a:pt x="0" y="72"/>
                  </a:lnTo>
                  <a:lnTo>
                    <a:pt x="0" y="72"/>
                  </a:lnTo>
                  <a:lnTo>
                    <a:pt x="0" y="82"/>
                  </a:lnTo>
                  <a:lnTo>
                    <a:pt x="2" y="92"/>
                  </a:lnTo>
                  <a:lnTo>
                    <a:pt x="5" y="102"/>
                  </a:lnTo>
                  <a:lnTo>
                    <a:pt x="8" y="113"/>
                  </a:lnTo>
                  <a:lnTo>
                    <a:pt x="12" y="122"/>
                  </a:lnTo>
                  <a:lnTo>
                    <a:pt x="18" y="130"/>
                  </a:lnTo>
                  <a:lnTo>
                    <a:pt x="24" y="138"/>
                  </a:lnTo>
                  <a:lnTo>
                    <a:pt x="31" y="146"/>
                  </a:lnTo>
                  <a:lnTo>
                    <a:pt x="38" y="153"/>
                  </a:lnTo>
                  <a:lnTo>
                    <a:pt x="45" y="158"/>
                  </a:lnTo>
                  <a:lnTo>
                    <a:pt x="55" y="164"/>
                  </a:lnTo>
                  <a:lnTo>
                    <a:pt x="64" y="168"/>
                  </a:lnTo>
                  <a:lnTo>
                    <a:pt x="73" y="172"/>
                  </a:lnTo>
                  <a:lnTo>
                    <a:pt x="83" y="174"/>
                  </a:lnTo>
                  <a:lnTo>
                    <a:pt x="93" y="175"/>
                  </a:lnTo>
                  <a:lnTo>
                    <a:pt x="105" y="176"/>
                  </a:lnTo>
                  <a:lnTo>
                    <a:pt x="105" y="176"/>
                  </a:lnTo>
                  <a:lnTo>
                    <a:pt x="115" y="175"/>
                  </a:lnTo>
                  <a:lnTo>
                    <a:pt x="125" y="174"/>
                  </a:lnTo>
                  <a:lnTo>
                    <a:pt x="135" y="172"/>
                  </a:lnTo>
                  <a:lnTo>
                    <a:pt x="146" y="168"/>
                  </a:lnTo>
                  <a:lnTo>
                    <a:pt x="155" y="164"/>
                  </a:lnTo>
                  <a:lnTo>
                    <a:pt x="163" y="158"/>
                  </a:lnTo>
                  <a:lnTo>
                    <a:pt x="171" y="153"/>
                  </a:lnTo>
                  <a:lnTo>
                    <a:pt x="179" y="146"/>
                  </a:lnTo>
                  <a:lnTo>
                    <a:pt x="185" y="138"/>
                  </a:lnTo>
                  <a:lnTo>
                    <a:pt x="191" y="130"/>
                  </a:lnTo>
                  <a:lnTo>
                    <a:pt x="197" y="122"/>
                  </a:lnTo>
                  <a:lnTo>
                    <a:pt x="201" y="113"/>
                  </a:lnTo>
                  <a:lnTo>
                    <a:pt x="205" y="102"/>
                  </a:lnTo>
                  <a:lnTo>
                    <a:pt x="207" y="92"/>
                  </a:lnTo>
                  <a:lnTo>
                    <a:pt x="208" y="82"/>
                  </a:lnTo>
                  <a:lnTo>
                    <a:pt x="209" y="72"/>
                  </a:lnTo>
                  <a:lnTo>
                    <a:pt x="209" y="0"/>
                  </a:lnTo>
                  <a:lnTo>
                    <a:pt x="0" y="0"/>
                  </a:lnTo>
                  <a:close/>
                  <a:moveTo>
                    <a:pt x="149" y="68"/>
                  </a:moveTo>
                  <a:lnTo>
                    <a:pt x="133" y="82"/>
                  </a:lnTo>
                  <a:lnTo>
                    <a:pt x="133" y="82"/>
                  </a:lnTo>
                  <a:lnTo>
                    <a:pt x="132" y="84"/>
                  </a:lnTo>
                  <a:lnTo>
                    <a:pt x="131" y="88"/>
                  </a:lnTo>
                  <a:lnTo>
                    <a:pt x="130" y="91"/>
                  </a:lnTo>
                  <a:lnTo>
                    <a:pt x="130" y="95"/>
                  </a:lnTo>
                  <a:lnTo>
                    <a:pt x="134" y="115"/>
                  </a:lnTo>
                  <a:lnTo>
                    <a:pt x="134" y="115"/>
                  </a:lnTo>
                  <a:lnTo>
                    <a:pt x="134" y="117"/>
                  </a:lnTo>
                  <a:lnTo>
                    <a:pt x="133" y="118"/>
                  </a:lnTo>
                  <a:lnTo>
                    <a:pt x="132" y="120"/>
                  </a:lnTo>
                  <a:lnTo>
                    <a:pt x="130" y="118"/>
                  </a:lnTo>
                  <a:lnTo>
                    <a:pt x="110" y="108"/>
                  </a:lnTo>
                  <a:lnTo>
                    <a:pt x="110" y="108"/>
                  </a:lnTo>
                  <a:lnTo>
                    <a:pt x="108" y="107"/>
                  </a:lnTo>
                  <a:lnTo>
                    <a:pt x="105" y="107"/>
                  </a:lnTo>
                  <a:lnTo>
                    <a:pt x="101" y="107"/>
                  </a:lnTo>
                  <a:lnTo>
                    <a:pt x="98" y="108"/>
                  </a:lnTo>
                  <a:lnTo>
                    <a:pt x="80" y="118"/>
                  </a:lnTo>
                  <a:lnTo>
                    <a:pt x="80" y="118"/>
                  </a:lnTo>
                  <a:lnTo>
                    <a:pt x="77" y="120"/>
                  </a:lnTo>
                  <a:lnTo>
                    <a:pt x="76" y="118"/>
                  </a:lnTo>
                  <a:lnTo>
                    <a:pt x="75" y="117"/>
                  </a:lnTo>
                  <a:lnTo>
                    <a:pt x="75" y="115"/>
                  </a:lnTo>
                  <a:lnTo>
                    <a:pt x="80" y="95"/>
                  </a:lnTo>
                  <a:lnTo>
                    <a:pt x="80" y="95"/>
                  </a:lnTo>
                  <a:lnTo>
                    <a:pt x="80" y="91"/>
                  </a:lnTo>
                  <a:lnTo>
                    <a:pt x="78" y="88"/>
                  </a:lnTo>
                  <a:lnTo>
                    <a:pt x="77" y="84"/>
                  </a:lnTo>
                  <a:lnTo>
                    <a:pt x="75" y="82"/>
                  </a:lnTo>
                  <a:lnTo>
                    <a:pt x="60" y="68"/>
                  </a:lnTo>
                  <a:lnTo>
                    <a:pt x="60" y="68"/>
                  </a:lnTo>
                  <a:lnTo>
                    <a:pt x="58" y="66"/>
                  </a:lnTo>
                  <a:lnTo>
                    <a:pt x="58" y="64"/>
                  </a:lnTo>
                  <a:lnTo>
                    <a:pt x="59" y="63"/>
                  </a:lnTo>
                  <a:lnTo>
                    <a:pt x="61" y="63"/>
                  </a:lnTo>
                  <a:lnTo>
                    <a:pt x="83" y="60"/>
                  </a:lnTo>
                  <a:lnTo>
                    <a:pt x="83" y="60"/>
                  </a:lnTo>
                  <a:lnTo>
                    <a:pt x="85" y="59"/>
                  </a:lnTo>
                  <a:lnTo>
                    <a:pt x="89" y="57"/>
                  </a:lnTo>
                  <a:lnTo>
                    <a:pt x="91" y="55"/>
                  </a:lnTo>
                  <a:lnTo>
                    <a:pt x="92" y="52"/>
                  </a:lnTo>
                  <a:lnTo>
                    <a:pt x="101" y="33"/>
                  </a:lnTo>
                  <a:lnTo>
                    <a:pt x="101" y="33"/>
                  </a:lnTo>
                  <a:lnTo>
                    <a:pt x="102" y="31"/>
                  </a:lnTo>
                  <a:lnTo>
                    <a:pt x="105" y="31"/>
                  </a:lnTo>
                  <a:lnTo>
                    <a:pt x="106" y="31"/>
                  </a:lnTo>
                  <a:lnTo>
                    <a:pt x="107" y="33"/>
                  </a:lnTo>
                  <a:lnTo>
                    <a:pt x="116" y="52"/>
                  </a:lnTo>
                  <a:lnTo>
                    <a:pt x="116" y="52"/>
                  </a:lnTo>
                  <a:lnTo>
                    <a:pt x="118" y="55"/>
                  </a:lnTo>
                  <a:lnTo>
                    <a:pt x="121" y="57"/>
                  </a:lnTo>
                  <a:lnTo>
                    <a:pt x="123" y="59"/>
                  </a:lnTo>
                  <a:lnTo>
                    <a:pt x="126" y="60"/>
                  </a:lnTo>
                  <a:lnTo>
                    <a:pt x="147" y="63"/>
                  </a:lnTo>
                  <a:lnTo>
                    <a:pt x="147" y="63"/>
                  </a:lnTo>
                  <a:lnTo>
                    <a:pt x="150" y="63"/>
                  </a:lnTo>
                  <a:lnTo>
                    <a:pt x="150" y="64"/>
                  </a:lnTo>
                  <a:lnTo>
                    <a:pt x="150" y="66"/>
                  </a:lnTo>
                  <a:lnTo>
                    <a:pt x="149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2" name="Freeform 188"/>
            <p:cNvSpPr/>
            <p:nvPr/>
          </p:nvSpPr>
          <p:spPr bwMode="auto">
            <a:xfrm>
              <a:off x="2646363" y="688976"/>
              <a:ext cx="331788" cy="279400"/>
            </a:xfrm>
            <a:custGeom>
              <a:avLst/>
              <a:gdLst>
                <a:gd name="T0" fmla="*/ 0 w 209"/>
                <a:gd name="T1" fmla="*/ 0 h 176"/>
                <a:gd name="T2" fmla="*/ 0 w 209"/>
                <a:gd name="T3" fmla="*/ 72 h 176"/>
                <a:gd name="T4" fmla="*/ 0 w 209"/>
                <a:gd name="T5" fmla="*/ 72 h 176"/>
                <a:gd name="T6" fmla="*/ 0 w 209"/>
                <a:gd name="T7" fmla="*/ 82 h 176"/>
                <a:gd name="T8" fmla="*/ 2 w 209"/>
                <a:gd name="T9" fmla="*/ 92 h 176"/>
                <a:gd name="T10" fmla="*/ 5 w 209"/>
                <a:gd name="T11" fmla="*/ 102 h 176"/>
                <a:gd name="T12" fmla="*/ 8 w 209"/>
                <a:gd name="T13" fmla="*/ 113 h 176"/>
                <a:gd name="T14" fmla="*/ 12 w 209"/>
                <a:gd name="T15" fmla="*/ 122 h 176"/>
                <a:gd name="T16" fmla="*/ 18 w 209"/>
                <a:gd name="T17" fmla="*/ 130 h 176"/>
                <a:gd name="T18" fmla="*/ 24 w 209"/>
                <a:gd name="T19" fmla="*/ 138 h 176"/>
                <a:gd name="T20" fmla="*/ 31 w 209"/>
                <a:gd name="T21" fmla="*/ 146 h 176"/>
                <a:gd name="T22" fmla="*/ 38 w 209"/>
                <a:gd name="T23" fmla="*/ 153 h 176"/>
                <a:gd name="T24" fmla="*/ 45 w 209"/>
                <a:gd name="T25" fmla="*/ 158 h 176"/>
                <a:gd name="T26" fmla="*/ 55 w 209"/>
                <a:gd name="T27" fmla="*/ 164 h 176"/>
                <a:gd name="T28" fmla="*/ 64 w 209"/>
                <a:gd name="T29" fmla="*/ 168 h 176"/>
                <a:gd name="T30" fmla="*/ 73 w 209"/>
                <a:gd name="T31" fmla="*/ 172 h 176"/>
                <a:gd name="T32" fmla="*/ 83 w 209"/>
                <a:gd name="T33" fmla="*/ 174 h 176"/>
                <a:gd name="T34" fmla="*/ 93 w 209"/>
                <a:gd name="T35" fmla="*/ 175 h 176"/>
                <a:gd name="T36" fmla="*/ 105 w 209"/>
                <a:gd name="T37" fmla="*/ 176 h 176"/>
                <a:gd name="T38" fmla="*/ 105 w 209"/>
                <a:gd name="T39" fmla="*/ 176 h 176"/>
                <a:gd name="T40" fmla="*/ 115 w 209"/>
                <a:gd name="T41" fmla="*/ 175 h 176"/>
                <a:gd name="T42" fmla="*/ 125 w 209"/>
                <a:gd name="T43" fmla="*/ 174 h 176"/>
                <a:gd name="T44" fmla="*/ 135 w 209"/>
                <a:gd name="T45" fmla="*/ 172 h 176"/>
                <a:gd name="T46" fmla="*/ 146 w 209"/>
                <a:gd name="T47" fmla="*/ 168 h 176"/>
                <a:gd name="T48" fmla="*/ 155 w 209"/>
                <a:gd name="T49" fmla="*/ 164 h 176"/>
                <a:gd name="T50" fmla="*/ 163 w 209"/>
                <a:gd name="T51" fmla="*/ 158 h 176"/>
                <a:gd name="T52" fmla="*/ 171 w 209"/>
                <a:gd name="T53" fmla="*/ 153 h 176"/>
                <a:gd name="T54" fmla="*/ 179 w 209"/>
                <a:gd name="T55" fmla="*/ 146 h 176"/>
                <a:gd name="T56" fmla="*/ 185 w 209"/>
                <a:gd name="T57" fmla="*/ 138 h 176"/>
                <a:gd name="T58" fmla="*/ 191 w 209"/>
                <a:gd name="T59" fmla="*/ 130 h 176"/>
                <a:gd name="T60" fmla="*/ 197 w 209"/>
                <a:gd name="T61" fmla="*/ 122 h 176"/>
                <a:gd name="T62" fmla="*/ 201 w 209"/>
                <a:gd name="T63" fmla="*/ 113 h 176"/>
                <a:gd name="T64" fmla="*/ 205 w 209"/>
                <a:gd name="T65" fmla="*/ 102 h 176"/>
                <a:gd name="T66" fmla="*/ 207 w 209"/>
                <a:gd name="T67" fmla="*/ 92 h 176"/>
                <a:gd name="T68" fmla="*/ 208 w 209"/>
                <a:gd name="T69" fmla="*/ 82 h 176"/>
                <a:gd name="T70" fmla="*/ 209 w 209"/>
                <a:gd name="T71" fmla="*/ 72 h 176"/>
                <a:gd name="T72" fmla="*/ 209 w 209"/>
                <a:gd name="T73" fmla="*/ 0 h 176"/>
                <a:gd name="T74" fmla="*/ 0 w 209"/>
                <a:gd name="T75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9" h="176">
                  <a:moveTo>
                    <a:pt x="0" y="0"/>
                  </a:moveTo>
                  <a:lnTo>
                    <a:pt x="0" y="72"/>
                  </a:lnTo>
                  <a:lnTo>
                    <a:pt x="0" y="72"/>
                  </a:lnTo>
                  <a:lnTo>
                    <a:pt x="0" y="82"/>
                  </a:lnTo>
                  <a:lnTo>
                    <a:pt x="2" y="92"/>
                  </a:lnTo>
                  <a:lnTo>
                    <a:pt x="5" y="102"/>
                  </a:lnTo>
                  <a:lnTo>
                    <a:pt x="8" y="113"/>
                  </a:lnTo>
                  <a:lnTo>
                    <a:pt x="12" y="122"/>
                  </a:lnTo>
                  <a:lnTo>
                    <a:pt x="18" y="130"/>
                  </a:lnTo>
                  <a:lnTo>
                    <a:pt x="24" y="138"/>
                  </a:lnTo>
                  <a:lnTo>
                    <a:pt x="31" y="146"/>
                  </a:lnTo>
                  <a:lnTo>
                    <a:pt x="38" y="153"/>
                  </a:lnTo>
                  <a:lnTo>
                    <a:pt x="45" y="158"/>
                  </a:lnTo>
                  <a:lnTo>
                    <a:pt x="55" y="164"/>
                  </a:lnTo>
                  <a:lnTo>
                    <a:pt x="64" y="168"/>
                  </a:lnTo>
                  <a:lnTo>
                    <a:pt x="73" y="172"/>
                  </a:lnTo>
                  <a:lnTo>
                    <a:pt x="83" y="174"/>
                  </a:lnTo>
                  <a:lnTo>
                    <a:pt x="93" y="175"/>
                  </a:lnTo>
                  <a:lnTo>
                    <a:pt x="105" y="176"/>
                  </a:lnTo>
                  <a:lnTo>
                    <a:pt x="105" y="176"/>
                  </a:lnTo>
                  <a:lnTo>
                    <a:pt x="115" y="175"/>
                  </a:lnTo>
                  <a:lnTo>
                    <a:pt x="125" y="174"/>
                  </a:lnTo>
                  <a:lnTo>
                    <a:pt x="135" y="172"/>
                  </a:lnTo>
                  <a:lnTo>
                    <a:pt x="146" y="168"/>
                  </a:lnTo>
                  <a:lnTo>
                    <a:pt x="155" y="164"/>
                  </a:lnTo>
                  <a:lnTo>
                    <a:pt x="163" y="158"/>
                  </a:lnTo>
                  <a:lnTo>
                    <a:pt x="171" y="153"/>
                  </a:lnTo>
                  <a:lnTo>
                    <a:pt x="179" y="146"/>
                  </a:lnTo>
                  <a:lnTo>
                    <a:pt x="185" y="138"/>
                  </a:lnTo>
                  <a:lnTo>
                    <a:pt x="191" y="130"/>
                  </a:lnTo>
                  <a:lnTo>
                    <a:pt x="197" y="122"/>
                  </a:lnTo>
                  <a:lnTo>
                    <a:pt x="201" y="113"/>
                  </a:lnTo>
                  <a:lnTo>
                    <a:pt x="205" y="102"/>
                  </a:lnTo>
                  <a:lnTo>
                    <a:pt x="207" y="92"/>
                  </a:lnTo>
                  <a:lnTo>
                    <a:pt x="208" y="82"/>
                  </a:lnTo>
                  <a:lnTo>
                    <a:pt x="209" y="72"/>
                  </a:lnTo>
                  <a:lnTo>
                    <a:pt x="209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3" name="Freeform 189"/>
            <p:cNvSpPr/>
            <p:nvPr/>
          </p:nvSpPr>
          <p:spPr bwMode="auto">
            <a:xfrm>
              <a:off x="2738438" y="738188"/>
              <a:ext cx="146050" cy="141288"/>
            </a:xfrm>
            <a:custGeom>
              <a:avLst/>
              <a:gdLst>
                <a:gd name="T0" fmla="*/ 91 w 92"/>
                <a:gd name="T1" fmla="*/ 37 h 89"/>
                <a:gd name="T2" fmla="*/ 75 w 92"/>
                <a:gd name="T3" fmla="*/ 51 h 89"/>
                <a:gd name="T4" fmla="*/ 75 w 92"/>
                <a:gd name="T5" fmla="*/ 51 h 89"/>
                <a:gd name="T6" fmla="*/ 74 w 92"/>
                <a:gd name="T7" fmla="*/ 53 h 89"/>
                <a:gd name="T8" fmla="*/ 73 w 92"/>
                <a:gd name="T9" fmla="*/ 57 h 89"/>
                <a:gd name="T10" fmla="*/ 72 w 92"/>
                <a:gd name="T11" fmla="*/ 60 h 89"/>
                <a:gd name="T12" fmla="*/ 72 w 92"/>
                <a:gd name="T13" fmla="*/ 64 h 89"/>
                <a:gd name="T14" fmla="*/ 76 w 92"/>
                <a:gd name="T15" fmla="*/ 84 h 89"/>
                <a:gd name="T16" fmla="*/ 76 w 92"/>
                <a:gd name="T17" fmla="*/ 84 h 89"/>
                <a:gd name="T18" fmla="*/ 76 w 92"/>
                <a:gd name="T19" fmla="*/ 86 h 89"/>
                <a:gd name="T20" fmla="*/ 75 w 92"/>
                <a:gd name="T21" fmla="*/ 87 h 89"/>
                <a:gd name="T22" fmla="*/ 74 w 92"/>
                <a:gd name="T23" fmla="*/ 89 h 89"/>
                <a:gd name="T24" fmla="*/ 72 w 92"/>
                <a:gd name="T25" fmla="*/ 87 h 89"/>
                <a:gd name="T26" fmla="*/ 52 w 92"/>
                <a:gd name="T27" fmla="*/ 77 h 89"/>
                <a:gd name="T28" fmla="*/ 52 w 92"/>
                <a:gd name="T29" fmla="*/ 77 h 89"/>
                <a:gd name="T30" fmla="*/ 50 w 92"/>
                <a:gd name="T31" fmla="*/ 76 h 89"/>
                <a:gd name="T32" fmla="*/ 47 w 92"/>
                <a:gd name="T33" fmla="*/ 76 h 89"/>
                <a:gd name="T34" fmla="*/ 43 w 92"/>
                <a:gd name="T35" fmla="*/ 76 h 89"/>
                <a:gd name="T36" fmla="*/ 40 w 92"/>
                <a:gd name="T37" fmla="*/ 77 h 89"/>
                <a:gd name="T38" fmla="*/ 22 w 92"/>
                <a:gd name="T39" fmla="*/ 87 h 89"/>
                <a:gd name="T40" fmla="*/ 22 w 92"/>
                <a:gd name="T41" fmla="*/ 87 h 89"/>
                <a:gd name="T42" fmla="*/ 19 w 92"/>
                <a:gd name="T43" fmla="*/ 89 h 89"/>
                <a:gd name="T44" fmla="*/ 18 w 92"/>
                <a:gd name="T45" fmla="*/ 87 h 89"/>
                <a:gd name="T46" fmla="*/ 17 w 92"/>
                <a:gd name="T47" fmla="*/ 86 h 89"/>
                <a:gd name="T48" fmla="*/ 17 w 92"/>
                <a:gd name="T49" fmla="*/ 84 h 89"/>
                <a:gd name="T50" fmla="*/ 22 w 92"/>
                <a:gd name="T51" fmla="*/ 64 h 89"/>
                <a:gd name="T52" fmla="*/ 22 w 92"/>
                <a:gd name="T53" fmla="*/ 64 h 89"/>
                <a:gd name="T54" fmla="*/ 22 w 92"/>
                <a:gd name="T55" fmla="*/ 60 h 89"/>
                <a:gd name="T56" fmla="*/ 20 w 92"/>
                <a:gd name="T57" fmla="*/ 57 h 89"/>
                <a:gd name="T58" fmla="*/ 19 w 92"/>
                <a:gd name="T59" fmla="*/ 53 h 89"/>
                <a:gd name="T60" fmla="*/ 17 w 92"/>
                <a:gd name="T61" fmla="*/ 51 h 89"/>
                <a:gd name="T62" fmla="*/ 2 w 92"/>
                <a:gd name="T63" fmla="*/ 37 h 89"/>
                <a:gd name="T64" fmla="*/ 2 w 92"/>
                <a:gd name="T65" fmla="*/ 37 h 89"/>
                <a:gd name="T66" fmla="*/ 0 w 92"/>
                <a:gd name="T67" fmla="*/ 35 h 89"/>
                <a:gd name="T68" fmla="*/ 0 w 92"/>
                <a:gd name="T69" fmla="*/ 33 h 89"/>
                <a:gd name="T70" fmla="*/ 1 w 92"/>
                <a:gd name="T71" fmla="*/ 32 h 89"/>
                <a:gd name="T72" fmla="*/ 3 w 92"/>
                <a:gd name="T73" fmla="*/ 32 h 89"/>
                <a:gd name="T74" fmla="*/ 25 w 92"/>
                <a:gd name="T75" fmla="*/ 29 h 89"/>
                <a:gd name="T76" fmla="*/ 25 w 92"/>
                <a:gd name="T77" fmla="*/ 29 h 89"/>
                <a:gd name="T78" fmla="*/ 27 w 92"/>
                <a:gd name="T79" fmla="*/ 28 h 89"/>
                <a:gd name="T80" fmla="*/ 31 w 92"/>
                <a:gd name="T81" fmla="*/ 26 h 89"/>
                <a:gd name="T82" fmla="*/ 33 w 92"/>
                <a:gd name="T83" fmla="*/ 24 h 89"/>
                <a:gd name="T84" fmla="*/ 34 w 92"/>
                <a:gd name="T85" fmla="*/ 21 h 89"/>
                <a:gd name="T86" fmla="*/ 43 w 92"/>
                <a:gd name="T87" fmla="*/ 2 h 89"/>
                <a:gd name="T88" fmla="*/ 43 w 92"/>
                <a:gd name="T89" fmla="*/ 2 h 89"/>
                <a:gd name="T90" fmla="*/ 44 w 92"/>
                <a:gd name="T91" fmla="*/ 0 h 89"/>
                <a:gd name="T92" fmla="*/ 47 w 92"/>
                <a:gd name="T93" fmla="*/ 0 h 89"/>
                <a:gd name="T94" fmla="*/ 48 w 92"/>
                <a:gd name="T95" fmla="*/ 0 h 89"/>
                <a:gd name="T96" fmla="*/ 49 w 92"/>
                <a:gd name="T97" fmla="*/ 2 h 89"/>
                <a:gd name="T98" fmla="*/ 58 w 92"/>
                <a:gd name="T99" fmla="*/ 21 h 89"/>
                <a:gd name="T100" fmla="*/ 58 w 92"/>
                <a:gd name="T101" fmla="*/ 21 h 89"/>
                <a:gd name="T102" fmla="*/ 60 w 92"/>
                <a:gd name="T103" fmla="*/ 24 h 89"/>
                <a:gd name="T104" fmla="*/ 63 w 92"/>
                <a:gd name="T105" fmla="*/ 26 h 89"/>
                <a:gd name="T106" fmla="*/ 65 w 92"/>
                <a:gd name="T107" fmla="*/ 28 h 89"/>
                <a:gd name="T108" fmla="*/ 68 w 92"/>
                <a:gd name="T109" fmla="*/ 29 h 89"/>
                <a:gd name="T110" fmla="*/ 89 w 92"/>
                <a:gd name="T111" fmla="*/ 32 h 89"/>
                <a:gd name="T112" fmla="*/ 89 w 92"/>
                <a:gd name="T113" fmla="*/ 32 h 89"/>
                <a:gd name="T114" fmla="*/ 92 w 92"/>
                <a:gd name="T115" fmla="*/ 32 h 89"/>
                <a:gd name="T116" fmla="*/ 92 w 92"/>
                <a:gd name="T117" fmla="*/ 33 h 89"/>
                <a:gd name="T118" fmla="*/ 92 w 92"/>
                <a:gd name="T119" fmla="*/ 35 h 89"/>
                <a:gd name="T120" fmla="*/ 91 w 92"/>
                <a:gd name="T121" fmla="*/ 3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2" h="89">
                  <a:moveTo>
                    <a:pt x="91" y="37"/>
                  </a:moveTo>
                  <a:lnTo>
                    <a:pt x="75" y="51"/>
                  </a:lnTo>
                  <a:lnTo>
                    <a:pt x="75" y="51"/>
                  </a:lnTo>
                  <a:lnTo>
                    <a:pt x="74" y="53"/>
                  </a:lnTo>
                  <a:lnTo>
                    <a:pt x="73" y="57"/>
                  </a:lnTo>
                  <a:lnTo>
                    <a:pt x="72" y="60"/>
                  </a:lnTo>
                  <a:lnTo>
                    <a:pt x="72" y="64"/>
                  </a:lnTo>
                  <a:lnTo>
                    <a:pt x="76" y="84"/>
                  </a:lnTo>
                  <a:lnTo>
                    <a:pt x="76" y="84"/>
                  </a:lnTo>
                  <a:lnTo>
                    <a:pt x="76" y="86"/>
                  </a:lnTo>
                  <a:lnTo>
                    <a:pt x="75" y="87"/>
                  </a:lnTo>
                  <a:lnTo>
                    <a:pt x="74" y="89"/>
                  </a:lnTo>
                  <a:lnTo>
                    <a:pt x="72" y="87"/>
                  </a:lnTo>
                  <a:lnTo>
                    <a:pt x="52" y="77"/>
                  </a:lnTo>
                  <a:lnTo>
                    <a:pt x="52" y="77"/>
                  </a:lnTo>
                  <a:lnTo>
                    <a:pt x="50" y="76"/>
                  </a:lnTo>
                  <a:lnTo>
                    <a:pt x="47" y="76"/>
                  </a:lnTo>
                  <a:lnTo>
                    <a:pt x="43" y="76"/>
                  </a:lnTo>
                  <a:lnTo>
                    <a:pt x="40" y="77"/>
                  </a:lnTo>
                  <a:lnTo>
                    <a:pt x="22" y="87"/>
                  </a:lnTo>
                  <a:lnTo>
                    <a:pt x="22" y="87"/>
                  </a:lnTo>
                  <a:lnTo>
                    <a:pt x="19" y="89"/>
                  </a:lnTo>
                  <a:lnTo>
                    <a:pt x="18" y="87"/>
                  </a:lnTo>
                  <a:lnTo>
                    <a:pt x="17" y="86"/>
                  </a:lnTo>
                  <a:lnTo>
                    <a:pt x="17" y="84"/>
                  </a:lnTo>
                  <a:lnTo>
                    <a:pt x="22" y="64"/>
                  </a:lnTo>
                  <a:lnTo>
                    <a:pt x="22" y="64"/>
                  </a:lnTo>
                  <a:lnTo>
                    <a:pt x="22" y="60"/>
                  </a:lnTo>
                  <a:lnTo>
                    <a:pt x="20" y="57"/>
                  </a:lnTo>
                  <a:lnTo>
                    <a:pt x="19" y="53"/>
                  </a:lnTo>
                  <a:lnTo>
                    <a:pt x="17" y="51"/>
                  </a:lnTo>
                  <a:lnTo>
                    <a:pt x="2" y="37"/>
                  </a:lnTo>
                  <a:lnTo>
                    <a:pt x="2" y="37"/>
                  </a:lnTo>
                  <a:lnTo>
                    <a:pt x="0" y="35"/>
                  </a:lnTo>
                  <a:lnTo>
                    <a:pt x="0" y="33"/>
                  </a:lnTo>
                  <a:lnTo>
                    <a:pt x="1" y="32"/>
                  </a:lnTo>
                  <a:lnTo>
                    <a:pt x="3" y="32"/>
                  </a:lnTo>
                  <a:lnTo>
                    <a:pt x="25" y="29"/>
                  </a:lnTo>
                  <a:lnTo>
                    <a:pt x="25" y="29"/>
                  </a:lnTo>
                  <a:lnTo>
                    <a:pt x="27" y="28"/>
                  </a:lnTo>
                  <a:lnTo>
                    <a:pt x="31" y="26"/>
                  </a:lnTo>
                  <a:lnTo>
                    <a:pt x="33" y="24"/>
                  </a:lnTo>
                  <a:lnTo>
                    <a:pt x="34" y="21"/>
                  </a:lnTo>
                  <a:lnTo>
                    <a:pt x="43" y="2"/>
                  </a:lnTo>
                  <a:lnTo>
                    <a:pt x="43" y="2"/>
                  </a:lnTo>
                  <a:lnTo>
                    <a:pt x="44" y="0"/>
                  </a:lnTo>
                  <a:lnTo>
                    <a:pt x="47" y="0"/>
                  </a:lnTo>
                  <a:lnTo>
                    <a:pt x="48" y="0"/>
                  </a:lnTo>
                  <a:lnTo>
                    <a:pt x="49" y="2"/>
                  </a:lnTo>
                  <a:lnTo>
                    <a:pt x="58" y="21"/>
                  </a:lnTo>
                  <a:lnTo>
                    <a:pt x="58" y="21"/>
                  </a:lnTo>
                  <a:lnTo>
                    <a:pt x="60" y="24"/>
                  </a:lnTo>
                  <a:lnTo>
                    <a:pt x="63" y="26"/>
                  </a:lnTo>
                  <a:lnTo>
                    <a:pt x="65" y="28"/>
                  </a:lnTo>
                  <a:lnTo>
                    <a:pt x="68" y="29"/>
                  </a:lnTo>
                  <a:lnTo>
                    <a:pt x="89" y="32"/>
                  </a:lnTo>
                  <a:lnTo>
                    <a:pt x="89" y="32"/>
                  </a:lnTo>
                  <a:lnTo>
                    <a:pt x="92" y="32"/>
                  </a:lnTo>
                  <a:lnTo>
                    <a:pt x="92" y="33"/>
                  </a:lnTo>
                  <a:lnTo>
                    <a:pt x="92" y="35"/>
                  </a:lnTo>
                  <a:lnTo>
                    <a:pt x="91" y="3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Group 74"/>
          <p:cNvGrpSpPr/>
          <p:nvPr/>
        </p:nvGrpSpPr>
        <p:grpSpPr>
          <a:xfrm>
            <a:off x="4432097" y="2304498"/>
            <a:ext cx="444231" cy="509334"/>
            <a:chOff x="5937631" y="5122489"/>
            <a:chExt cx="353206" cy="404969"/>
          </a:xfrm>
          <a:solidFill>
            <a:srgbClr val="729CBB"/>
          </a:solidFill>
        </p:grpSpPr>
        <p:sp>
          <p:nvSpPr>
            <p:cNvPr id="25" name="Freeform 11441"/>
            <p:cNvSpPr/>
            <p:nvPr/>
          </p:nvSpPr>
          <p:spPr bwMode="auto">
            <a:xfrm>
              <a:off x="5971125" y="5293003"/>
              <a:ext cx="44151" cy="153767"/>
            </a:xfrm>
            <a:custGeom>
              <a:avLst/>
              <a:gdLst>
                <a:gd name="T0" fmla="*/ 115 w 115"/>
                <a:gd name="T1" fmla="*/ 0 h 403"/>
                <a:gd name="T2" fmla="*/ 0 w 115"/>
                <a:gd name="T3" fmla="*/ 18 h 403"/>
                <a:gd name="T4" fmla="*/ 0 w 115"/>
                <a:gd name="T5" fmla="*/ 403 h 403"/>
                <a:gd name="T6" fmla="*/ 115 w 115"/>
                <a:gd name="T7" fmla="*/ 403 h 403"/>
                <a:gd name="T8" fmla="*/ 115 w 115"/>
                <a:gd name="T9" fmla="*/ 0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403">
                  <a:moveTo>
                    <a:pt x="115" y="0"/>
                  </a:moveTo>
                  <a:lnTo>
                    <a:pt x="0" y="18"/>
                  </a:lnTo>
                  <a:lnTo>
                    <a:pt x="0" y="403"/>
                  </a:lnTo>
                  <a:lnTo>
                    <a:pt x="115" y="40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6" name="Freeform 11442"/>
            <p:cNvSpPr/>
            <p:nvPr/>
          </p:nvSpPr>
          <p:spPr bwMode="auto">
            <a:xfrm>
              <a:off x="6038112" y="5268644"/>
              <a:ext cx="44151" cy="178126"/>
            </a:xfrm>
            <a:custGeom>
              <a:avLst/>
              <a:gdLst>
                <a:gd name="T0" fmla="*/ 113 w 113"/>
                <a:gd name="T1" fmla="*/ 464 h 464"/>
                <a:gd name="T2" fmla="*/ 113 w 113"/>
                <a:gd name="T3" fmla="*/ 19 h 464"/>
                <a:gd name="T4" fmla="*/ 0 w 113"/>
                <a:gd name="T5" fmla="*/ 0 h 464"/>
                <a:gd name="T6" fmla="*/ 0 w 113"/>
                <a:gd name="T7" fmla="*/ 464 h 464"/>
                <a:gd name="T8" fmla="*/ 113 w 113"/>
                <a:gd name="T9" fmla="*/ 464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464">
                  <a:moveTo>
                    <a:pt x="113" y="464"/>
                  </a:moveTo>
                  <a:lnTo>
                    <a:pt x="113" y="19"/>
                  </a:lnTo>
                  <a:lnTo>
                    <a:pt x="0" y="0"/>
                  </a:lnTo>
                  <a:lnTo>
                    <a:pt x="0" y="464"/>
                  </a:lnTo>
                  <a:lnTo>
                    <a:pt x="113" y="4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7" name="Freeform 11443"/>
            <p:cNvSpPr/>
            <p:nvPr/>
          </p:nvSpPr>
          <p:spPr bwMode="auto">
            <a:xfrm>
              <a:off x="5971125" y="5122489"/>
              <a:ext cx="245113" cy="111138"/>
            </a:xfrm>
            <a:custGeom>
              <a:avLst/>
              <a:gdLst>
                <a:gd name="T0" fmla="*/ 467 w 643"/>
                <a:gd name="T1" fmla="*/ 228 h 289"/>
                <a:gd name="T2" fmla="*/ 643 w 643"/>
                <a:gd name="T3" fmla="*/ 47 h 289"/>
                <a:gd name="T4" fmla="*/ 452 w 643"/>
                <a:gd name="T5" fmla="*/ 0 h 289"/>
                <a:gd name="T6" fmla="*/ 452 w 643"/>
                <a:gd name="T7" fmla="*/ 66 h 289"/>
                <a:gd name="T8" fmla="*/ 0 w 643"/>
                <a:gd name="T9" fmla="*/ 164 h 289"/>
                <a:gd name="T10" fmla="*/ 0 w 643"/>
                <a:gd name="T11" fmla="*/ 289 h 289"/>
                <a:gd name="T12" fmla="*/ 467 w 643"/>
                <a:gd name="T13" fmla="*/ 139 h 289"/>
                <a:gd name="T14" fmla="*/ 467 w 643"/>
                <a:gd name="T15" fmla="*/ 22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3" h="289">
                  <a:moveTo>
                    <a:pt x="467" y="228"/>
                  </a:moveTo>
                  <a:lnTo>
                    <a:pt x="643" y="47"/>
                  </a:lnTo>
                  <a:lnTo>
                    <a:pt x="452" y="0"/>
                  </a:lnTo>
                  <a:lnTo>
                    <a:pt x="452" y="66"/>
                  </a:lnTo>
                  <a:lnTo>
                    <a:pt x="0" y="164"/>
                  </a:lnTo>
                  <a:lnTo>
                    <a:pt x="0" y="289"/>
                  </a:lnTo>
                  <a:lnTo>
                    <a:pt x="467" y="139"/>
                  </a:lnTo>
                  <a:lnTo>
                    <a:pt x="467" y="2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8" name="Freeform 11444"/>
            <p:cNvSpPr/>
            <p:nvPr/>
          </p:nvSpPr>
          <p:spPr bwMode="auto">
            <a:xfrm>
              <a:off x="6106622" y="5241240"/>
              <a:ext cx="42628" cy="205530"/>
            </a:xfrm>
            <a:custGeom>
              <a:avLst/>
              <a:gdLst>
                <a:gd name="T0" fmla="*/ 114 w 114"/>
                <a:gd name="T1" fmla="*/ 536 h 536"/>
                <a:gd name="T2" fmla="*/ 114 w 114"/>
                <a:gd name="T3" fmla="*/ 0 h 536"/>
                <a:gd name="T4" fmla="*/ 0 w 114"/>
                <a:gd name="T5" fmla="*/ 18 h 536"/>
                <a:gd name="T6" fmla="*/ 0 w 114"/>
                <a:gd name="T7" fmla="*/ 536 h 536"/>
                <a:gd name="T8" fmla="*/ 114 w 114"/>
                <a:gd name="T9" fmla="*/ 536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536">
                  <a:moveTo>
                    <a:pt x="114" y="536"/>
                  </a:moveTo>
                  <a:lnTo>
                    <a:pt x="114" y="0"/>
                  </a:lnTo>
                  <a:lnTo>
                    <a:pt x="0" y="18"/>
                  </a:lnTo>
                  <a:lnTo>
                    <a:pt x="0" y="536"/>
                  </a:lnTo>
                  <a:lnTo>
                    <a:pt x="114" y="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9" name="Freeform 11445"/>
            <p:cNvSpPr/>
            <p:nvPr/>
          </p:nvSpPr>
          <p:spPr bwMode="auto">
            <a:xfrm>
              <a:off x="6172087" y="5174252"/>
              <a:ext cx="44151" cy="248158"/>
            </a:xfrm>
            <a:custGeom>
              <a:avLst/>
              <a:gdLst>
                <a:gd name="T0" fmla="*/ 115 w 115"/>
                <a:gd name="T1" fmla="*/ 587 h 651"/>
                <a:gd name="T2" fmla="*/ 115 w 115"/>
                <a:gd name="T3" fmla="*/ 0 h 651"/>
                <a:gd name="T4" fmla="*/ 0 w 115"/>
                <a:gd name="T5" fmla="*/ 117 h 651"/>
                <a:gd name="T6" fmla="*/ 0 w 115"/>
                <a:gd name="T7" fmla="*/ 651 h 651"/>
                <a:gd name="T8" fmla="*/ 0 w 115"/>
                <a:gd name="T9" fmla="*/ 651 h 651"/>
                <a:gd name="T10" fmla="*/ 12 w 115"/>
                <a:gd name="T11" fmla="*/ 639 h 651"/>
                <a:gd name="T12" fmla="*/ 24 w 115"/>
                <a:gd name="T13" fmla="*/ 627 h 651"/>
                <a:gd name="T14" fmla="*/ 37 w 115"/>
                <a:gd name="T15" fmla="*/ 618 h 651"/>
                <a:gd name="T16" fmla="*/ 51 w 115"/>
                <a:gd name="T17" fmla="*/ 609 h 651"/>
                <a:gd name="T18" fmla="*/ 65 w 115"/>
                <a:gd name="T19" fmla="*/ 601 h 651"/>
                <a:gd name="T20" fmla="*/ 81 w 115"/>
                <a:gd name="T21" fmla="*/ 596 h 651"/>
                <a:gd name="T22" fmla="*/ 98 w 115"/>
                <a:gd name="T23" fmla="*/ 591 h 651"/>
                <a:gd name="T24" fmla="*/ 115 w 115"/>
                <a:gd name="T25" fmla="*/ 587 h 651"/>
                <a:gd name="T26" fmla="*/ 115 w 115"/>
                <a:gd name="T27" fmla="*/ 587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5" h="651">
                  <a:moveTo>
                    <a:pt x="115" y="587"/>
                  </a:moveTo>
                  <a:lnTo>
                    <a:pt x="115" y="0"/>
                  </a:lnTo>
                  <a:lnTo>
                    <a:pt x="0" y="117"/>
                  </a:lnTo>
                  <a:lnTo>
                    <a:pt x="0" y="651"/>
                  </a:lnTo>
                  <a:lnTo>
                    <a:pt x="0" y="651"/>
                  </a:lnTo>
                  <a:lnTo>
                    <a:pt x="12" y="639"/>
                  </a:lnTo>
                  <a:lnTo>
                    <a:pt x="24" y="627"/>
                  </a:lnTo>
                  <a:lnTo>
                    <a:pt x="37" y="618"/>
                  </a:lnTo>
                  <a:lnTo>
                    <a:pt x="51" y="609"/>
                  </a:lnTo>
                  <a:lnTo>
                    <a:pt x="65" y="601"/>
                  </a:lnTo>
                  <a:lnTo>
                    <a:pt x="81" y="596"/>
                  </a:lnTo>
                  <a:lnTo>
                    <a:pt x="98" y="591"/>
                  </a:lnTo>
                  <a:lnTo>
                    <a:pt x="115" y="587"/>
                  </a:lnTo>
                  <a:lnTo>
                    <a:pt x="115" y="5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0" name="Freeform 11446"/>
            <p:cNvSpPr/>
            <p:nvPr/>
          </p:nvSpPr>
          <p:spPr bwMode="auto">
            <a:xfrm>
              <a:off x="5937631" y="5468083"/>
              <a:ext cx="223799" cy="28926"/>
            </a:xfrm>
            <a:custGeom>
              <a:avLst/>
              <a:gdLst>
                <a:gd name="T0" fmla="*/ 573 w 590"/>
                <a:gd name="T1" fmla="*/ 0 h 75"/>
                <a:gd name="T2" fmla="*/ 0 w 590"/>
                <a:gd name="T3" fmla="*/ 0 h 75"/>
                <a:gd name="T4" fmla="*/ 0 w 590"/>
                <a:gd name="T5" fmla="*/ 75 h 75"/>
                <a:gd name="T6" fmla="*/ 590 w 590"/>
                <a:gd name="T7" fmla="*/ 75 h 75"/>
                <a:gd name="T8" fmla="*/ 590 w 590"/>
                <a:gd name="T9" fmla="*/ 75 h 75"/>
                <a:gd name="T10" fmla="*/ 585 w 590"/>
                <a:gd name="T11" fmla="*/ 60 h 75"/>
                <a:gd name="T12" fmla="*/ 580 w 590"/>
                <a:gd name="T13" fmla="*/ 47 h 75"/>
                <a:gd name="T14" fmla="*/ 580 w 590"/>
                <a:gd name="T15" fmla="*/ 47 h 75"/>
                <a:gd name="T16" fmla="*/ 577 w 590"/>
                <a:gd name="T17" fmla="*/ 36 h 75"/>
                <a:gd name="T18" fmla="*/ 575 w 590"/>
                <a:gd name="T19" fmla="*/ 24 h 75"/>
                <a:gd name="T20" fmla="*/ 573 w 590"/>
                <a:gd name="T21" fmla="*/ 12 h 75"/>
                <a:gd name="T22" fmla="*/ 573 w 590"/>
                <a:gd name="T23" fmla="*/ 0 h 75"/>
                <a:gd name="T24" fmla="*/ 573 w 590"/>
                <a:gd name="T25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0" h="75">
                  <a:moveTo>
                    <a:pt x="573" y="0"/>
                  </a:moveTo>
                  <a:lnTo>
                    <a:pt x="0" y="0"/>
                  </a:lnTo>
                  <a:lnTo>
                    <a:pt x="0" y="75"/>
                  </a:lnTo>
                  <a:lnTo>
                    <a:pt x="590" y="75"/>
                  </a:lnTo>
                  <a:lnTo>
                    <a:pt x="590" y="75"/>
                  </a:lnTo>
                  <a:lnTo>
                    <a:pt x="585" y="60"/>
                  </a:lnTo>
                  <a:lnTo>
                    <a:pt x="580" y="47"/>
                  </a:lnTo>
                  <a:lnTo>
                    <a:pt x="580" y="47"/>
                  </a:lnTo>
                  <a:lnTo>
                    <a:pt x="577" y="36"/>
                  </a:lnTo>
                  <a:lnTo>
                    <a:pt x="575" y="24"/>
                  </a:lnTo>
                  <a:lnTo>
                    <a:pt x="573" y="12"/>
                  </a:lnTo>
                  <a:lnTo>
                    <a:pt x="573" y="0"/>
                  </a:lnTo>
                  <a:lnTo>
                    <a:pt x="57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1" name="Freeform 11447"/>
            <p:cNvSpPr>
              <a:spLocks noEditPoints="1"/>
            </p:cNvSpPr>
            <p:nvPr/>
          </p:nvSpPr>
          <p:spPr bwMode="auto">
            <a:xfrm>
              <a:off x="6172087" y="5408708"/>
              <a:ext cx="118750" cy="118750"/>
            </a:xfrm>
            <a:custGeom>
              <a:avLst/>
              <a:gdLst>
                <a:gd name="T0" fmla="*/ 303 w 310"/>
                <a:gd name="T1" fmla="*/ 113 h 309"/>
                <a:gd name="T2" fmla="*/ 287 w 310"/>
                <a:gd name="T3" fmla="*/ 77 h 309"/>
                <a:gd name="T4" fmla="*/ 264 w 310"/>
                <a:gd name="T5" fmla="*/ 46 h 309"/>
                <a:gd name="T6" fmla="*/ 232 w 310"/>
                <a:gd name="T7" fmla="*/ 21 h 309"/>
                <a:gd name="T8" fmla="*/ 196 w 310"/>
                <a:gd name="T9" fmla="*/ 5 h 309"/>
                <a:gd name="T10" fmla="*/ 154 w 310"/>
                <a:gd name="T11" fmla="*/ 0 h 309"/>
                <a:gd name="T12" fmla="*/ 123 w 310"/>
                <a:gd name="T13" fmla="*/ 4 h 309"/>
                <a:gd name="T14" fmla="*/ 81 w 310"/>
                <a:gd name="T15" fmla="*/ 18 h 309"/>
                <a:gd name="T16" fmla="*/ 44 w 310"/>
                <a:gd name="T17" fmla="*/ 46 h 309"/>
                <a:gd name="T18" fmla="*/ 18 w 310"/>
                <a:gd name="T19" fmla="*/ 81 h 309"/>
                <a:gd name="T20" fmla="*/ 3 w 310"/>
                <a:gd name="T21" fmla="*/ 124 h 309"/>
                <a:gd name="T22" fmla="*/ 0 w 310"/>
                <a:gd name="T23" fmla="*/ 155 h 309"/>
                <a:gd name="T24" fmla="*/ 4 w 310"/>
                <a:gd name="T25" fmla="*/ 193 h 309"/>
                <a:gd name="T26" fmla="*/ 18 w 310"/>
                <a:gd name="T27" fmla="*/ 230 h 309"/>
                <a:gd name="T28" fmla="*/ 41 w 310"/>
                <a:gd name="T29" fmla="*/ 260 h 309"/>
                <a:gd name="T30" fmla="*/ 69 w 310"/>
                <a:gd name="T31" fmla="*/ 285 h 309"/>
                <a:gd name="T32" fmla="*/ 103 w 310"/>
                <a:gd name="T33" fmla="*/ 300 h 309"/>
                <a:gd name="T34" fmla="*/ 141 w 310"/>
                <a:gd name="T35" fmla="*/ 309 h 309"/>
                <a:gd name="T36" fmla="*/ 170 w 310"/>
                <a:gd name="T37" fmla="*/ 309 h 309"/>
                <a:gd name="T38" fmla="*/ 214 w 310"/>
                <a:gd name="T39" fmla="*/ 298 h 309"/>
                <a:gd name="T40" fmla="*/ 252 w 310"/>
                <a:gd name="T41" fmla="*/ 274 h 309"/>
                <a:gd name="T42" fmla="*/ 282 w 310"/>
                <a:gd name="T43" fmla="*/ 241 h 309"/>
                <a:gd name="T44" fmla="*/ 302 w 310"/>
                <a:gd name="T45" fmla="*/ 201 h 309"/>
                <a:gd name="T46" fmla="*/ 310 w 310"/>
                <a:gd name="T47" fmla="*/ 155 h 309"/>
                <a:gd name="T48" fmla="*/ 307 w 310"/>
                <a:gd name="T49" fmla="*/ 128 h 309"/>
                <a:gd name="T50" fmla="*/ 235 w 310"/>
                <a:gd name="T51" fmla="*/ 168 h 309"/>
                <a:gd name="T52" fmla="*/ 230 w 310"/>
                <a:gd name="T53" fmla="*/ 177 h 309"/>
                <a:gd name="T54" fmla="*/ 171 w 310"/>
                <a:gd name="T55" fmla="*/ 234 h 309"/>
                <a:gd name="T56" fmla="*/ 168 w 310"/>
                <a:gd name="T57" fmla="*/ 240 h 309"/>
                <a:gd name="T58" fmla="*/ 145 w 310"/>
                <a:gd name="T59" fmla="*/ 243 h 309"/>
                <a:gd name="T60" fmla="*/ 138 w 310"/>
                <a:gd name="T61" fmla="*/ 240 h 309"/>
                <a:gd name="T62" fmla="*/ 136 w 310"/>
                <a:gd name="T63" fmla="*/ 179 h 309"/>
                <a:gd name="T64" fmla="*/ 77 w 310"/>
                <a:gd name="T65" fmla="*/ 177 h 309"/>
                <a:gd name="T66" fmla="*/ 71 w 310"/>
                <a:gd name="T67" fmla="*/ 168 h 309"/>
                <a:gd name="T68" fmla="*/ 72 w 310"/>
                <a:gd name="T69" fmla="*/ 149 h 309"/>
                <a:gd name="T70" fmla="*/ 81 w 310"/>
                <a:gd name="T71" fmla="*/ 142 h 309"/>
                <a:gd name="T72" fmla="*/ 136 w 310"/>
                <a:gd name="T73" fmla="*/ 89 h 309"/>
                <a:gd name="T74" fmla="*/ 141 w 310"/>
                <a:gd name="T75" fmla="*/ 79 h 309"/>
                <a:gd name="T76" fmla="*/ 162 w 310"/>
                <a:gd name="T77" fmla="*/ 78 h 309"/>
                <a:gd name="T78" fmla="*/ 171 w 310"/>
                <a:gd name="T79" fmla="*/ 85 h 309"/>
                <a:gd name="T80" fmla="*/ 226 w 310"/>
                <a:gd name="T81" fmla="*/ 142 h 309"/>
                <a:gd name="T82" fmla="*/ 232 w 310"/>
                <a:gd name="T83" fmla="*/ 146 h 309"/>
                <a:gd name="T84" fmla="*/ 235 w 310"/>
                <a:gd name="T85" fmla="*/ 168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0" h="309">
                  <a:moveTo>
                    <a:pt x="307" y="128"/>
                  </a:moveTo>
                  <a:lnTo>
                    <a:pt x="307" y="128"/>
                  </a:lnTo>
                  <a:lnTo>
                    <a:pt x="303" y="113"/>
                  </a:lnTo>
                  <a:lnTo>
                    <a:pt x="299" y="102"/>
                  </a:lnTo>
                  <a:lnTo>
                    <a:pt x="294" y="89"/>
                  </a:lnTo>
                  <a:lnTo>
                    <a:pt x="287" y="77"/>
                  </a:lnTo>
                  <a:lnTo>
                    <a:pt x="281" y="65"/>
                  </a:lnTo>
                  <a:lnTo>
                    <a:pt x="273" y="55"/>
                  </a:lnTo>
                  <a:lnTo>
                    <a:pt x="264" y="46"/>
                  </a:lnTo>
                  <a:lnTo>
                    <a:pt x="253" y="36"/>
                  </a:lnTo>
                  <a:lnTo>
                    <a:pt x="243" y="29"/>
                  </a:lnTo>
                  <a:lnTo>
                    <a:pt x="232" y="21"/>
                  </a:lnTo>
                  <a:lnTo>
                    <a:pt x="221" y="16"/>
                  </a:lnTo>
                  <a:lnTo>
                    <a:pt x="208" y="10"/>
                  </a:lnTo>
                  <a:lnTo>
                    <a:pt x="196" y="5"/>
                  </a:lnTo>
                  <a:lnTo>
                    <a:pt x="182" y="2"/>
                  </a:lnTo>
                  <a:lnTo>
                    <a:pt x="168" y="1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38" y="1"/>
                  </a:lnTo>
                  <a:lnTo>
                    <a:pt x="123" y="4"/>
                  </a:lnTo>
                  <a:lnTo>
                    <a:pt x="108" y="8"/>
                  </a:lnTo>
                  <a:lnTo>
                    <a:pt x="94" y="13"/>
                  </a:lnTo>
                  <a:lnTo>
                    <a:pt x="81" y="18"/>
                  </a:lnTo>
                  <a:lnTo>
                    <a:pt x="68" y="26"/>
                  </a:lnTo>
                  <a:lnTo>
                    <a:pt x="56" y="35"/>
                  </a:lnTo>
                  <a:lnTo>
                    <a:pt x="44" y="46"/>
                  </a:lnTo>
                  <a:lnTo>
                    <a:pt x="35" y="56"/>
                  </a:lnTo>
                  <a:lnTo>
                    <a:pt x="26" y="68"/>
                  </a:lnTo>
                  <a:lnTo>
                    <a:pt x="18" y="81"/>
                  </a:lnTo>
                  <a:lnTo>
                    <a:pt x="12" y="95"/>
                  </a:lnTo>
                  <a:lnTo>
                    <a:pt x="7" y="108"/>
                  </a:lnTo>
                  <a:lnTo>
                    <a:pt x="3" y="124"/>
                  </a:lnTo>
                  <a:lnTo>
                    <a:pt x="0" y="140"/>
                  </a:lnTo>
                  <a:lnTo>
                    <a:pt x="0" y="155"/>
                  </a:lnTo>
                  <a:lnTo>
                    <a:pt x="0" y="155"/>
                  </a:lnTo>
                  <a:lnTo>
                    <a:pt x="1" y="175"/>
                  </a:lnTo>
                  <a:lnTo>
                    <a:pt x="4" y="193"/>
                  </a:lnTo>
                  <a:lnTo>
                    <a:pt x="4" y="193"/>
                  </a:lnTo>
                  <a:lnTo>
                    <a:pt x="8" y="206"/>
                  </a:lnTo>
                  <a:lnTo>
                    <a:pt x="13" y="218"/>
                  </a:lnTo>
                  <a:lnTo>
                    <a:pt x="18" y="230"/>
                  </a:lnTo>
                  <a:lnTo>
                    <a:pt x="25" y="240"/>
                  </a:lnTo>
                  <a:lnTo>
                    <a:pt x="33" y="251"/>
                  </a:lnTo>
                  <a:lnTo>
                    <a:pt x="41" y="260"/>
                  </a:lnTo>
                  <a:lnTo>
                    <a:pt x="50" y="269"/>
                  </a:lnTo>
                  <a:lnTo>
                    <a:pt x="59" y="277"/>
                  </a:lnTo>
                  <a:lnTo>
                    <a:pt x="69" y="285"/>
                  </a:lnTo>
                  <a:lnTo>
                    <a:pt x="80" y="291"/>
                  </a:lnTo>
                  <a:lnTo>
                    <a:pt x="91" y="296"/>
                  </a:lnTo>
                  <a:lnTo>
                    <a:pt x="103" y="300"/>
                  </a:lnTo>
                  <a:lnTo>
                    <a:pt x="115" y="304"/>
                  </a:lnTo>
                  <a:lnTo>
                    <a:pt x="128" y="307"/>
                  </a:lnTo>
                  <a:lnTo>
                    <a:pt x="141" y="309"/>
                  </a:lnTo>
                  <a:lnTo>
                    <a:pt x="154" y="309"/>
                  </a:lnTo>
                  <a:lnTo>
                    <a:pt x="154" y="309"/>
                  </a:lnTo>
                  <a:lnTo>
                    <a:pt x="170" y="309"/>
                  </a:lnTo>
                  <a:lnTo>
                    <a:pt x="185" y="307"/>
                  </a:lnTo>
                  <a:lnTo>
                    <a:pt x="200" y="303"/>
                  </a:lnTo>
                  <a:lnTo>
                    <a:pt x="214" y="298"/>
                  </a:lnTo>
                  <a:lnTo>
                    <a:pt x="229" y="291"/>
                  </a:lnTo>
                  <a:lnTo>
                    <a:pt x="240" y="283"/>
                  </a:lnTo>
                  <a:lnTo>
                    <a:pt x="252" y="274"/>
                  </a:lnTo>
                  <a:lnTo>
                    <a:pt x="264" y="264"/>
                  </a:lnTo>
                  <a:lnTo>
                    <a:pt x="273" y="253"/>
                  </a:lnTo>
                  <a:lnTo>
                    <a:pt x="282" y="241"/>
                  </a:lnTo>
                  <a:lnTo>
                    <a:pt x="290" y="228"/>
                  </a:lnTo>
                  <a:lnTo>
                    <a:pt x="296" y="215"/>
                  </a:lnTo>
                  <a:lnTo>
                    <a:pt x="302" y="201"/>
                  </a:lnTo>
                  <a:lnTo>
                    <a:pt x="306" y="187"/>
                  </a:lnTo>
                  <a:lnTo>
                    <a:pt x="308" y="171"/>
                  </a:lnTo>
                  <a:lnTo>
                    <a:pt x="310" y="155"/>
                  </a:lnTo>
                  <a:lnTo>
                    <a:pt x="310" y="155"/>
                  </a:lnTo>
                  <a:lnTo>
                    <a:pt x="308" y="141"/>
                  </a:lnTo>
                  <a:lnTo>
                    <a:pt x="307" y="128"/>
                  </a:lnTo>
                  <a:lnTo>
                    <a:pt x="307" y="128"/>
                  </a:lnTo>
                  <a:close/>
                  <a:moveTo>
                    <a:pt x="235" y="168"/>
                  </a:moveTo>
                  <a:lnTo>
                    <a:pt x="235" y="168"/>
                  </a:lnTo>
                  <a:lnTo>
                    <a:pt x="235" y="172"/>
                  </a:lnTo>
                  <a:lnTo>
                    <a:pt x="232" y="176"/>
                  </a:lnTo>
                  <a:lnTo>
                    <a:pt x="230" y="177"/>
                  </a:lnTo>
                  <a:lnTo>
                    <a:pt x="226" y="179"/>
                  </a:lnTo>
                  <a:lnTo>
                    <a:pt x="171" y="179"/>
                  </a:lnTo>
                  <a:lnTo>
                    <a:pt x="171" y="234"/>
                  </a:lnTo>
                  <a:lnTo>
                    <a:pt x="171" y="234"/>
                  </a:lnTo>
                  <a:lnTo>
                    <a:pt x="171" y="238"/>
                  </a:lnTo>
                  <a:lnTo>
                    <a:pt x="168" y="240"/>
                  </a:lnTo>
                  <a:lnTo>
                    <a:pt x="166" y="243"/>
                  </a:lnTo>
                  <a:lnTo>
                    <a:pt x="162" y="243"/>
                  </a:lnTo>
                  <a:lnTo>
                    <a:pt x="145" y="243"/>
                  </a:lnTo>
                  <a:lnTo>
                    <a:pt x="145" y="243"/>
                  </a:lnTo>
                  <a:lnTo>
                    <a:pt x="141" y="243"/>
                  </a:lnTo>
                  <a:lnTo>
                    <a:pt x="138" y="240"/>
                  </a:lnTo>
                  <a:lnTo>
                    <a:pt x="136" y="238"/>
                  </a:lnTo>
                  <a:lnTo>
                    <a:pt x="136" y="234"/>
                  </a:lnTo>
                  <a:lnTo>
                    <a:pt x="136" y="179"/>
                  </a:lnTo>
                  <a:lnTo>
                    <a:pt x="81" y="179"/>
                  </a:lnTo>
                  <a:lnTo>
                    <a:pt x="81" y="179"/>
                  </a:lnTo>
                  <a:lnTo>
                    <a:pt x="77" y="177"/>
                  </a:lnTo>
                  <a:lnTo>
                    <a:pt x="74" y="176"/>
                  </a:lnTo>
                  <a:lnTo>
                    <a:pt x="72" y="172"/>
                  </a:lnTo>
                  <a:lnTo>
                    <a:pt x="71" y="168"/>
                  </a:lnTo>
                  <a:lnTo>
                    <a:pt x="71" y="153"/>
                  </a:lnTo>
                  <a:lnTo>
                    <a:pt x="71" y="153"/>
                  </a:lnTo>
                  <a:lnTo>
                    <a:pt x="72" y="149"/>
                  </a:lnTo>
                  <a:lnTo>
                    <a:pt x="74" y="146"/>
                  </a:lnTo>
                  <a:lnTo>
                    <a:pt x="77" y="143"/>
                  </a:lnTo>
                  <a:lnTo>
                    <a:pt x="81" y="142"/>
                  </a:lnTo>
                  <a:lnTo>
                    <a:pt x="136" y="142"/>
                  </a:lnTo>
                  <a:lnTo>
                    <a:pt x="136" y="89"/>
                  </a:lnTo>
                  <a:lnTo>
                    <a:pt x="136" y="89"/>
                  </a:lnTo>
                  <a:lnTo>
                    <a:pt x="136" y="85"/>
                  </a:lnTo>
                  <a:lnTo>
                    <a:pt x="138" y="81"/>
                  </a:lnTo>
                  <a:lnTo>
                    <a:pt x="141" y="79"/>
                  </a:lnTo>
                  <a:lnTo>
                    <a:pt x="145" y="78"/>
                  </a:lnTo>
                  <a:lnTo>
                    <a:pt x="162" y="78"/>
                  </a:lnTo>
                  <a:lnTo>
                    <a:pt x="162" y="78"/>
                  </a:lnTo>
                  <a:lnTo>
                    <a:pt x="166" y="79"/>
                  </a:lnTo>
                  <a:lnTo>
                    <a:pt x="168" y="81"/>
                  </a:lnTo>
                  <a:lnTo>
                    <a:pt x="171" y="85"/>
                  </a:lnTo>
                  <a:lnTo>
                    <a:pt x="171" y="89"/>
                  </a:lnTo>
                  <a:lnTo>
                    <a:pt x="171" y="142"/>
                  </a:lnTo>
                  <a:lnTo>
                    <a:pt x="226" y="142"/>
                  </a:lnTo>
                  <a:lnTo>
                    <a:pt x="226" y="142"/>
                  </a:lnTo>
                  <a:lnTo>
                    <a:pt x="230" y="143"/>
                  </a:lnTo>
                  <a:lnTo>
                    <a:pt x="232" y="146"/>
                  </a:lnTo>
                  <a:lnTo>
                    <a:pt x="235" y="149"/>
                  </a:lnTo>
                  <a:lnTo>
                    <a:pt x="235" y="153"/>
                  </a:lnTo>
                  <a:lnTo>
                    <a:pt x="23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Group 82"/>
          <p:cNvGrpSpPr/>
          <p:nvPr/>
        </p:nvGrpSpPr>
        <p:grpSpPr>
          <a:xfrm>
            <a:off x="2797823" y="2688327"/>
            <a:ext cx="357774" cy="447598"/>
            <a:chOff x="7268245" y="5108787"/>
            <a:chExt cx="357774" cy="447598"/>
          </a:xfrm>
          <a:solidFill>
            <a:srgbClr val="729CBB"/>
          </a:solidFill>
        </p:grpSpPr>
        <p:sp>
          <p:nvSpPr>
            <p:cNvPr id="33" name="Freeform 11482"/>
            <p:cNvSpPr>
              <a:spLocks noEditPoints="1"/>
            </p:cNvSpPr>
            <p:nvPr/>
          </p:nvSpPr>
          <p:spPr bwMode="auto">
            <a:xfrm>
              <a:off x="7476820" y="5407186"/>
              <a:ext cx="149199" cy="149199"/>
            </a:xfrm>
            <a:custGeom>
              <a:avLst/>
              <a:gdLst>
                <a:gd name="T0" fmla="*/ 384 w 391"/>
                <a:gd name="T1" fmla="*/ 145 h 392"/>
                <a:gd name="T2" fmla="*/ 364 w 391"/>
                <a:gd name="T3" fmla="*/ 98 h 392"/>
                <a:gd name="T4" fmla="*/ 334 w 391"/>
                <a:gd name="T5" fmla="*/ 57 h 392"/>
                <a:gd name="T6" fmla="*/ 295 w 391"/>
                <a:gd name="T7" fmla="*/ 27 h 392"/>
                <a:gd name="T8" fmla="*/ 248 w 391"/>
                <a:gd name="T9" fmla="*/ 8 h 392"/>
                <a:gd name="T10" fmla="*/ 196 w 391"/>
                <a:gd name="T11" fmla="*/ 0 h 392"/>
                <a:gd name="T12" fmla="*/ 155 w 391"/>
                <a:gd name="T13" fmla="*/ 4 h 392"/>
                <a:gd name="T14" fmla="*/ 102 w 391"/>
                <a:gd name="T15" fmla="*/ 23 h 392"/>
                <a:gd name="T16" fmla="*/ 57 w 391"/>
                <a:gd name="T17" fmla="*/ 57 h 392"/>
                <a:gd name="T18" fmla="*/ 23 w 391"/>
                <a:gd name="T19" fmla="*/ 103 h 392"/>
                <a:gd name="T20" fmla="*/ 4 w 391"/>
                <a:gd name="T21" fmla="*/ 157 h 392"/>
                <a:gd name="T22" fmla="*/ 0 w 391"/>
                <a:gd name="T23" fmla="*/ 196 h 392"/>
                <a:gd name="T24" fmla="*/ 5 w 391"/>
                <a:gd name="T25" fmla="*/ 245 h 392"/>
                <a:gd name="T26" fmla="*/ 17 w 391"/>
                <a:gd name="T27" fmla="*/ 275 h 392"/>
                <a:gd name="T28" fmla="*/ 40 w 391"/>
                <a:gd name="T29" fmla="*/ 316 h 392"/>
                <a:gd name="T30" fmla="*/ 74 w 391"/>
                <a:gd name="T31" fmla="*/ 350 h 392"/>
                <a:gd name="T32" fmla="*/ 115 w 391"/>
                <a:gd name="T33" fmla="*/ 375 h 392"/>
                <a:gd name="T34" fmla="*/ 162 w 391"/>
                <a:gd name="T35" fmla="*/ 389 h 392"/>
                <a:gd name="T36" fmla="*/ 196 w 391"/>
                <a:gd name="T37" fmla="*/ 392 h 392"/>
                <a:gd name="T38" fmla="*/ 253 w 391"/>
                <a:gd name="T39" fmla="*/ 383 h 392"/>
                <a:gd name="T40" fmla="*/ 305 w 391"/>
                <a:gd name="T41" fmla="*/ 359 h 392"/>
                <a:gd name="T42" fmla="*/ 346 w 391"/>
                <a:gd name="T43" fmla="*/ 321 h 392"/>
                <a:gd name="T44" fmla="*/ 376 w 391"/>
                <a:gd name="T45" fmla="*/ 273 h 392"/>
                <a:gd name="T46" fmla="*/ 390 w 391"/>
                <a:gd name="T47" fmla="*/ 215 h 392"/>
                <a:gd name="T48" fmla="*/ 390 w 391"/>
                <a:gd name="T49" fmla="*/ 179 h 392"/>
                <a:gd name="T50" fmla="*/ 299 w 391"/>
                <a:gd name="T51" fmla="*/ 214 h 392"/>
                <a:gd name="T52" fmla="*/ 295 w 391"/>
                <a:gd name="T53" fmla="*/ 222 h 392"/>
                <a:gd name="T54" fmla="*/ 216 w 391"/>
                <a:gd name="T55" fmla="*/ 226 h 392"/>
                <a:gd name="T56" fmla="*/ 216 w 391"/>
                <a:gd name="T57" fmla="*/ 300 h 392"/>
                <a:gd name="T58" fmla="*/ 205 w 391"/>
                <a:gd name="T59" fmla="*/ 308 h 392"/>
                <a:gd name="T60" fmla="*/ 179 w 391"/>
                <a:gd name="T61" fmla="*/ 307 h 392"/>
                <a:gd name="T62" fmla="*/ 171 w 391"/>
                <a:gd name="T63" fmla="*/ 295 h 392"/>
                <a:gd name="T64" fmla="*/ 103 w 391"/>
                <a:gd name="T65" fmla="*/ 226 h 392"/>
                <a:gd name="T66" fmla="*/ 91 w 391"/>
                <a:gd name="T67" fmla="*/ 218 h 392"/>
                <a:gd name="T68" fmla="*/ 90 w 391"/>
                <a:gd name="T69" fmla="*/ 193 h 392"/>
                <a:gd name="T70" fmla="*/ 98 w 391"/>
                <a:gd name="T71" fmla="*/ 181 h 392"/>
                <a:gd name="T72" fmla="*/ 171 w 391"/>
                <a:gd name="T73" fmla="*/ 111 h 392"/>
                <a:gd name="T74" fmla="*/ 175 w 391"/>
                <a:gd name="T75" fmla="*/ 103 h 392"/>
                <a:gd name="T76" fmla="*/ 205 w 391"/>
                <a:gd name="T77" fmla="*/ 99 h 392"/>
                <a:gd name="T78" fmla="*/ 214 w 391"/>
                <a:gd name="T79" fmla="*/ 103 h 392"/>
                <a:gd name="T80" fmla="*/ 216 w 391"/>
                <a:gd name="T81" fmla="*/ 180 h 392"/>
                <a:gd name="T82" fmla="*/ 291 w 391"/>
                <a:gd name="T83" fmla="*/ 181 h 392"/>
                <a:gd name="T84" fmla="*/ 299 w 391"/>
                <a:gd name="T85" fmla="*/ 193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91" h="392">
                  <a:moveTo>
                    <a:pt x="388" y="162"/>
                  </a:moveTo>
                  <a:lnTo>
                    <a:pt x="388" y="162"/>
                  </a:lnTo>
                  <a:lnTo>
                    <a:pt x="384" y="145"/>
                  </a:lnTo>
                  <a:lnTo>
                    <a:pt x="378" y="128"/>
                  </a:lnTo>
                  <a:lnTo>
                    <a:pt x="372" y="112"/>
                  </a:lnTo>
                  <a:lnTo>
                    <a:pt x="364" y="98"/>
                  </a:lnTo>
                  <a:lnTo>
                    <a:pt x="355" y="83"/>
                  </a:lnTo>
                  <a:lnTo>
                    <a:pt x="346" y="70"/>
                  </a:lnTo>
                  <a:lnTo>
                    <a:pt x="334" y="57"/>
                  </a:lnTo>
                  <a:lnTo>
                    <a:pt x="321" y="47"/>
                  </a:lnTo>
                  <a:lnTo>
                    <a:pt x="308" y="36"/>
                  </a:lnTo>
                  <a:lnTo>
                    <a:pt x="295" y="27"/>
                  </a:lnTo>
                  <a:lnTo>
                    <a:pt x="279" y="20"/>
                  </a:lnTo>
                  <a:lnTo>
                    <a:pt x="264" y="13"/>
                  </a:lnTo>
                  <a:lnTo>
                    <a:pt x="248" y="8"/>
                  </a:lnTo>
                  <a:lnTo>
                    <a:pt x="231" y="4"/>
                  </a:lnTo>
                  <a:lnTo>
                    <a:pt x="213" y="1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75" y="1"/>
                  </a:lnTo>
                  <a:lnTo>
                    <a:pt x="155" y="4"/>
                  </a:lnTo>
                  <a:lnTo>
                    <a:pt x="137" y="9"/>
                  </a:lnTo>
                  <a:lnTo>
                    <a:pt x="119" y="16"/>
                  </a:lnTo>
                  <a:lnTo>
                    <a:pt x="102" y="23"/>
                  </a:lnTo>
                  <a:lnTo>
                    <a:pt x="86" y="34"/>
                  </a:lnTo>
                  <a:lnTo>
                    <a:pt x="70" y="44"/>
                  </a:lnTo>
                  <a:lnTo>
                    <a:pt x="57" y="57"/>
                  </a:lnTo>
                  <a:lnTo>
                    <a:pt x="44" y="72"/>
                  </a:lnTo>
                  <a:lnTo>
                    <a:pt x="32" y="86"/>
                  </a:lnTo>
                  <a:lnTo>
                    <a:pt x="23" y="103"/>
                  </a:lnTo>
                  <a:lnTo>
                    <a:pt x="15" y="120"/>
                  </a:lnTo>
                  <a:lnTo>
                    <a:pt x="8" y="138"/>
                  </a:lnTo>
                  <a:lnTo>
                    <a:pt x="4" y="157"/>
                  </a:lnTo>
                  <a:lnTo>
                    <a:pt x="0" y="176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0" y="209"/>
                  </a:lnTo>
                  <a:lnTo>
                    <a:pt x="1" y="221"/>
                  </a:lnTo>
                  <a:lnTo>
                    <a:pt x="5" y="245"/>
                  </a:lnTo>
                  <a:lnTo>
                    <a:pt x="5" y="245"/>
                  </a:lnTo>
                  <a:lnTo>
                    <a:pt x="10" y="261"/>
                  </a:lnTo>
                  <a:lnTo>
                    <a:pt x="17" y="275"/>
                  </a:lnTo>
                  <a:lnTo>
                    <a:pt x="23" y="290"/>
                  </a:lnTo>
                  <a:lnTo>
                    <a:pt x="31" y="304"/>
                  </a:lnTo>
                  <a:lnTo>
                    <a:pt x="40" y="316"/>
                  </a:lnTo>
                  <a:lnTo>
                    <a:pt x="51" y="329"/>
                  </a:lnTo>
                  <a:lnTo>
                    <a:pt x="62" y="339"/>
                  </a:lnTo>
                  <a:lnTo>
                    <a:pt x="74" y="350"/>
                  </a:lnTo>
                  <a:lnTo>
                    <a:pt x="87" y="359"/>
                  </a:lnTo>
                  <a:lnTo>
                    <a:pt x="100" y="368"/>
                  </a:lnTo>
                  <a:lnTo>
                    <a:pt x="115" y="375"/>
                  </a:lnTo>
                  <a:lnTo>
                    <a:pt x="130" y="381"/>
                  </a:lnTo>
                  <a:lnTo>
                    <a:pt x="146" y="385"/>
                  </a:lnTo>
                  <a:lnTo>
                    <a:pt x="162" y="389"/>
                  </a:lnTo>
                  <a:lnTo>
                    <a:pt x="179" y="392"/>
                  </a:lnTo>
                  <a:lnTo>
                    <a:pt x="196" y="392"/>
                  </a:lnTo>
                  <a:lnTo>
                    <a:pt x="196" y="392"/>
                  </a:lnTo>
                  <a:lnTo>
                    <a:pt x="215" y="390"/>
                  </a:lnTo>
                  <a:lnTo>
                    <a:pt x="235" y="388"/>
                  </a:lnTo>
                  <a:lnTo>
                    <a:pt x="253" y="383"/>
                  </a:lnTo>
                  <a:lnTo>
                    <a:pt x="271" y="376"/>
                  </a:lnTo>
                  <a:lnTo>
                    <a:pt x="288" y="368"/>
                  </a:lnTo>
                  <a:lnTo>
                    <a:pt x="305" y="359"/>
                  </a:lnTo>
                  <a:lnTo>
                    <a:pt x="320" y="347"/>
                  </a:lnTo>
                  <a:lnTo>
                    <a:pt x="334" y="334"/>
                  </a:lnTo>
                  <a:lnTo>
                    <a:pt x="346" y="321"/>
                  </a:lnTo>
                  <a:lnTo>
                    <a:pt x="358" y="306"/>
                  </a:lnTo>
                  <a:lnTo>
                    <a:pt x="368" y="290"/>
                  </a:lnTo>
                  <a:lnTo>
                    <a:pt x="376" y="273"/>
                  </a:lnTo>
                  <a:lnTo>
                    <a:pt x="382" y="255"/>
                  </a:lnTo>
                  <a:lnTo>
                    <a:pt x="388" y="235"/>
                  </a:lnTo>
                  <a:lnTo>
                    <a:pt x="390" y="215"/>
                  </a:lnTo>
                  <a:lnTo>
                    <a:pt x="391" y="196"/>
                  </a:lnTo>
                  <a:lnTo>
                    <a:pt x="391" y="196"/>
                  </a:lnTo>
                  <a:lnTo>
                    <a:pt x="390" y="179"/>
                  </a:lnTo>
                  <a:lnTo>
                    <a:pt x="388" y="162"/>
                  </a:lnTo>
                  <a:lnTo>
                    <a:pt x="388" y="162"/>
                  </a:lnTo>
                  <a:close/>
                  <a:moveTo>
                    <a:pt x="299" y="214"/>
                  </a:moveTo>
                  <a:lnTo>
                    <a:pt x="299" y="214"/>
                  </a:lnTo>
                  <a:lnTo>
                    <a:pt x="297" y="218"/>
                  </a:lnTo>
                  <a:lnTo>
                    <a:pt x="295" y="222"/>
                  </a:lnTo>
                  <a:lnTo>
                    <a:pt x="291" y="225"/>
                  </a:lnTo>
                  <a:lnTo>
                    <a:pt x="286" y="226"/>
                  </a:lnTo>
                  <a:lnTo>
                    <a:pt x="216" y="226"/>
                  </a:lnTo>
                  <a:lnTo>
                    <a:pt x="216" y="295"/>
                  </a:lnTo>
                  <a:lnTo>
                    <a:pt x="216" y="295"/>
                  </a:lnTo>
                  <a:lnTo>
                    <a:pt x="216" y="300"/>
                  </a:lnTo>
                  <a:lnTo>
                    <a:pt x="214" y="304"/>
                  </a:lnTo>
                  <a:lnTo>
                    <a:pt x="210" y="307"/>
                  </a:lnTo>
                  <a:lnTo>
                    <a:pt x="205" y="308"/>
                  </a:lnTo>
                  <a:lnTo>
                    <a:pt x="184" y="308"/>
                  </a:lnTo>
                  <a:lnTo>
                    <a:pt x="184" y="308"/>
                  </a:lnTo>
                  <a:lnTo>
                    <a:pt x="179" y="307"/>
                  </a:lnTo>
                  <a:lnTo>
                    <a:pt x="175" y="304"/>
                  </a:lnTo>
                  <a:lnTo>
                    <a:pt x="172" y="300"/>
                  </a:lnTo>
                  <a:lnTo>
                    <a:pt x="171" y="295"/>
                  </a:lnTo>
                  <a:lnTo>
                    <a:pt x="171" y="226"/>
                  </a:lnTo>
                  <a:lnTo>
                    <a:pt x="103" y="226"/>
                  </a:lnTo>
                  <a:lnTo>
                    <a:pt x="103" y="226"/>
                  </a:lnTo>
                  <a:lnTo>
                    <a:pt x="98" y="225"/>
                  </a:lnTo>
                  <a:lnTo>
                    <a:pt x="94" y="222"/>
                  </a:lnTo>
                  <a:lnTo>
                    <a:pt x="91" y="218"/>
                  </a:lnTo>
                  <a:lnTo>
                    <a:pt x="90" y="214"/>
                  </a:lnTo>
                  <a:lnTo>
                    <a:pt x="90" y="193"/>
                  </a:lnTo>
                  <a:lnTo>
                    <a:pt x="90" y="193"/>
                  </a:lnTo>
                  <a:lnTo>
                    <a:pt x="91" y="188"/>
                  </a:lnTo>
                  <a:lnTo>
                    <a:pt x="94" y="184"/>
                  </a:lnTo>
                  <a:lnTo>
                    <a:pt x="98" y="181"/>
                  </a:lnTo>
                  <a:lnTo>
                    <a:pt x="103" y="180"/>
                  </a:lnTo>
                  <a:lnTo>
                    <a:pt x="171" y="180"/>
                  </a:lnTo>
                  <a:lnTo>
                    <a:pt x="171" y="111"/>
                  </a:lnTo>
                  <a:lnTo>
                    <a:pt x="171" y="111"/>
                  </a:lnTo>
                  <a:lnTo>
                    <a:pt x="172" y="107"/>
                  </a:lnTo>
                  <a:lnTo>
                    <a:pt x="175" y="103"/>
                  </a:lnTo>
                  <a:lnTo>
                    <a:pt x="179" y="100"/>
                  </a:lnTo>
                  <a:lnTo>
                    <a:pt x="184" y="99"/>
                  </a:lnTo>
                  <a:lnTo>
                    <a:pt x="205" y="99"/>
                  </a:lnTo>
                  <a:lnTo>
                    <a:pt x="205" y="99"/>
                  </a:lnTo>
                  <a:lnTo>
                    <a:pt x="210" y="100"/>
                  </a:lnTo>
                  <a:lnTo>
                    <a:pt x="214" y="103"/>
                  </a:lnTo>
                  <a:lnTo>
                    <a:pt x="216" y="107"/>
                  </a:lnTo>
                  <a:lnTo>
                    <a:pt x="216" y="111"/>
                  </a:lnTo>
                  <a:lnTo>
                    <a:pt x="216" y="180"/>
                  </a:lnTo>
                  <a:lnTo>
                    <a:pt x="286" y="180"/>
                  </a:lnTo>
                  <a:lnTo>
                    <a:pt x="286" y="180"/>
                  </a:lnTo>
                  <a:lnTo>
                    <a:pt x="291" y="181"/>
                  </a:lnTo>
                  <a:lnTo>
                    <a:pt x="295" y="184"/>
                  </a:lnTo>
                  <a:lnTo>
                    <a:pt x="297" y="188"/>
                  </a:lnTo>
                  <a:lnTo>
                    <a:pt x="299" y="193"/>
                  </a:lnTo>
                  <a:lnTo>
                    <a:pt x="299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4" name="Freeform 11483"/>
            <p:cNvSpPr/>
            <p:nvPr/>
          </p:nvSpPr>
          <p:spPr bwMode="auto">
            <a:xfrm>
              <a:off x="7268245" y="5108787"/>
              <a:ext cx="315145" cy="408014"/>
            </a:xfrm>
            <a:custGeom>
              <a:avLst/>
              <a:gdLst>
                <a:gd name="T0" fmla="*/ 505 w 825"/>
                <a:gd name="T1" fmla="*/ 981 h 1070"/>
                <a:gd name="T2" fmla="*/ 369 w 825"/>
                <a:gd name="T3" fmla="*/ 980 h 1070"/>
                <a:gd name="T4" fmla="*/ 106 w 825"/>
                <a:gd name="T5" fmla="*/ 232 h 1070"/>
                <a:gd name="T6" fmla="*/ 202 w 825"/>
                <a:gd name="T7" fmla="*/ 231 h 1070"/>
                <a:gd name="T8" fmla="*/ 202 w 825"/>
                <a:gd name="T9" fmla="*/ 151 h 1070"/>
                <a:gd name="T10" fmla="*/ 189 w 825"/>
                <a:gd name="T11" fmla="*/ 101 h 1070"/>
                <a:gd name="T12" fmla="*/ 231 w 825"/>
                <a:gd name="T13" fmla="*/ 151 h 1070"/>
                <a:gd name="T14" fmla="*/ 219 w 825"/>
                <a:gd name="T15" fmla="*/ 231 h 1070"/>
                <a:gd name="T16" fmla="*/ 618 w 825"/>
                <a:gd name="T17" fmla="*/ 151 h 1070"/>
                <a:gd name="T18" fmla="*/ 606 w 825"/>
                <a:gd name="T19" fmla="*/ 101 h 1070"/>
                <a:gd name="T20" fmla="*/ 648 w 825"/>
                <a:gd name="T21" fmla="*/ 151 h 1070"/>
                <a:gd name="T22" fmla="*/ 635 w 825"/>
                <a:gd name="T23" fmla="*/ 231 h 1070"/>
                <a:gd name="T24" fmla="*/ 730 w 825"/>
                <a:gd name="T25" fmla="*/ 232 h 1070"/>
                <a:gd name="T26" fmla="*/ 730 w 825"/>
                <a:gd name="T27" fmla="*/ 576 h 1070"/>
                <a:gd name="T28" fmla="*/ 730 w 825"/>
                <a:gd name="T29" fmla="*/ 741 h 1070"/>
                <a:gd name="T30" fmla="*/ 747 w 825"/>
                <a:gd name="T31" fmla="*/ 741 h 1070"/>
                <a:gd name="T32" fmla="*/ 766 w 825"/>
                <a:gd name="T33" fmla="*/ 741 h 1070"/>
                <a:gd name="T34" fmla="*/ 807 w 825"/>
                <a:gd name="T35" fmla="*/ 748 h 1070"/>
                <a:gd name="T36" fmla="*/ 825 w 825"/>
                <a:gd name="T37" fmla="*/ 145 h 1070"/>
                <a:gd name="T38" fmla="*/ 684 w 825"/>
                <a:gd name="T39" fmla="*/ 145 h 1070"/>
                <a:gd name="T40" fmla="*/ 543 w 825"/>
                <a:gd name="T41" fmla="*/ 80 h 1070"/>
                <a:gd name="T42" fmla="*/ 543 w 825"/>
                <a:gd name="T43" fmla="*/ 77 h 1070"/>
                <a:gd name="T44" fmla="*/ 540 w 825"/>
                <a:gd name="T45" fmla="*/ 61 h 1070"/>
                <a:gd name="T46" fmla="*/ 533 w 825"/>
                <a:gd name="T47" fmla="*/ 47 h 1070"/>
                <a:gd name="T48" fmla="*/ 521 w 825"/>
                <a:gd name="T49" fmla="*/ 34 h 1070"/>
                <a:gd name="T50" fmla="*/ 505 w 825"/>
                <a:gd name="T51" fmla="*/ 22 h 1070"/>
                <a:gd name="T52" fmla="*/ 486 w 825"/>
                <a:gd name="T53" fmla="*/ 13 h 1070"/>
                <a:gd name="T54" fmla="*/ 463 w 825"/>
                <a:gd name="T55" fmla="*/ 7 h 1070"/>
                <a:gd name="T56" fmla="*/ 439 w 825"/>
                <a:gd name="T57" fmla="*/ 1 h 1070"/>
                <a:gd name="T58" fmla="*/ 413 w 825"/>
                <a:gd name="T59" fmla="*/ 0 h 1070"/>
                <a:gd name="T60" fmla="*/ 399 w 825"/>
                <a:gd name="T61" fmla="*/ 0 h 1070"/>
                <a:gd name="T62" fmla="*/ 375 w 825"/>
                <a:gd name="T63" fmla="*/ 4 h 1070"/>
                <a:gd name="T64" fmla="*/ 351 w 825"/>
                <a:gd name="T65" fmla="*/ 9 h 1070"/>
                <a:gd name="T66" fmla="*/ 330 w 825"/>
                <a:gd name="T67" fmla="*/ 18 h 1070"/>
                <a:gd name="T68" fmla="*/ 312 w 825"/>
                <a:gd name="T69" fmla="*/ 29 h 1070"/>
                <a:gd name="T70" fmla="*/ 299 w 825"/>
                <a:gd name="T71" fmla="*/ 40 h 1070"/>
                <a:gd name="T72" fmla="*/ 288 w 825"/>
                <a:gd name="T73" fmla="*/ 55 h 1070"/>
                <a:gd name="T74" fmla="*/ 283 w 825"/>
                <a:gd name="T75" fmla="*/ 69 h 1070"/>
                <a:gd name="T76" fmla="*/ 282 w 825"/>
                <a:gd name="T77" fmla="*/ 80 h 1070"/>
                <a:gd name="T78" fmla="*/ 142 w 825"/>
                <a:gd name="T79" fmla="*/ 145 h 1070"/>
                <a:gd name="T80" fmla="*/ 0 w 825"/>
                <a:gd name="T81" fmla="*/ 1070 h 1070"/>
                <a:gd name="T82" fmla="*/ 522 w 825"/>
                <a:gd name="T83" fmla="*/ 1070 h 1070"/>
                <a:gd name="T84" fmla="*/ 513 w 825"/>
                <a:gd name="T85" fmla="*/ 1041 h 1070"/>
                <a:gd name="T86" fmla="*/ 509 w 825"/>
                <a:gd name="T87" fmla="*/ 1027 h 1070"/>
                <a:gd name="T88" fmla="*/ 505 w 825"/>
                <a:gd name="T89" fmla="*/ 996 h 1070"/>
                <a:gd name="T90" fmla="*/ 505 w 825"/>
                <a:gd name="T91" fmla="*/ 981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25" h="1070">
                  <a:moveTo>
                    <a:pt x="505" y="981"/>
                  </a:moveTo>
                  <a:lnTo>
                    <a:pt x="505" y="981"/>
                  </a:lnTo>
                  <a:lnTo>
                    <a:pt x="505" y="980"/>
                  </a:lnTo>
                  <a:lnTo>
                    <a:pt x="369" y="980"/>
                  </a:lnTo>
                  <a:lnTo>
                    <a:pt x="106" y="696"/>
                  </a:lnTo>
                  <a:lnTo>
                    <a:pt x="106" y="232"/>
                  </a:lnTo>
                  <a:lnTo>
                    <a:pt x="202" y="232"/>
                  </a:lnTo>
                  <a:lnTo>
                    <a:pt x="202" y="231"/>
                  </a:lnTo>
                  <a:lnTo>
                    <a:pt x="202" y="231"/>
                  </a:lnTo>
                  <a:lnTo>
                    <a:pt x="202" y="151"/>
                  </a:lnTo>
                  <a:lnTo>
                    <a:pt x="189" y="151"/>
                  </a:lnTo>
                  <a:lnTo>
                    <a:pt x="189" y="101"/>
                  </a:lnTo>
                  <a:lnTo>
                    <a:pt x="231" y="101"/>
                  </a:lnTo>
                  <a:lnTo>
                    <a:pt x="231" y="151"/>
                  </a:lnTo>
                  <a:lnTo>
                    <a:pt x="219" y="151"/>
                  </a:lnTo>
                  <a:lnTo>
                    <a:pt x="219" y="231"/>
                  </a:lnTo>
                  <a:lnTo>
                    <a:pt x="618" y="231"/>
                  </a:lnTo>
                  <a:lnTo>
                    <a:pt x="618" y="151"/>
                  </a:lnTo>
                  <a:lnTo>
                    <a:pt x="606" y="151"/>
                  </a:lnTo>
                  <a:lnTo>
                    <a:pt x="606" y="101"/>
                  </a:lnTo>
                  <a:lnTo>
                    <a:pt x="648" y="101"/>
                  </a:lnTo>
                  <a:lnTo>
                    <a:pt x="648" y="151"/>
                  </a:lnTo>
                  <a:lnTo>
                    <a:pt x="635" y="151"/>
                  </a:lnTo>
                  <a:lnTo>
                    <a:pt x="635" y="231"/>
                  </a:lnTo>
                  <a:lnTo>
                    <a:pt x="635" y="232"/>
                  </a:lnTo>
                  <a:lnTo>
                    <a:pt x="730" y="232"/>
                  </a:lnTo>
                  <a:lnTo>
                    <a:pt x="730" y="521"/>
                  </a:lnTo>
                  <a:lnTo>
                    <a:pt x="730" y="576"/>
                  </a:lnTo>
                  <a:lnTo>
                    <a:pt x="730" y="631"/>
                  </a:lnTo>
                  <a:lnTo>
                    <a:pt x="730" y="741"/>
                  </a:lnTo>
                  <a:lnTo>
                    <a:pt x="730" y="741"/>
                  </a:lnTo>
                  <a:lnTo>
                    <a:pt x="747" y="741"/>
                  </a:lnTo>
                  <a:lnTo>
                    <a:pt x="747" y="741"/>
                  </a:lnTo>
                  <a:lnTo>
                    <a:pt x="766" y="741"/>
                  </a:lnTo>
                  <a:lnTo>
                    <a:pt x="787" y="743"/>
                  </a:lnTo>
                  <a:lnTo>
                    <a:pt x="807" y="748"/>
                  </a:lnTo>
                  <a:lnTo>
                    <a:pt x="825" y="754"/>
                  </a:lnTo>
                  <a:lnTo>
                    <a:pt x="825" y="145"/>
                  </a:lnTo>
                  <a:lnTo>
                    <a:pt x="685" y="145"/>
                  </a:lnTo>
                  <a:lnTo>
                    <a:pt x="684" y="145"/>
                  </a:lnTo>
                  <a:lnTo>
                    <a:pt x="684" y="80"/>
                  </a:lnTo>
                  <a:lnTo>
                    <a:pt x="543" y="80"/>
                  </a:lnTo>
                  <a:lnTo>
                    <a:pt x="543" y="77"/>
                  </a:lnTo>
                  <a:lnTo>
                    <a:pt x="543" y="77"/>
                  </a:lnTo>
                  <a:lnTo>
                    <a:pt x="543" y="69"/>
                  </a:lnTo>
                  <a:lnTo>
                    <a:pt x="540" y="61"/>
                  </a:lnTo>
                  <a:lnTo>
                    <a:pt x="538" y="55"/>
                  </a:lnTo>
                  <a:lnTo>
                    <a:pt x="533" y="47"/>
                  </a:lnTo>
                  <a:lnTo>
                    <a:pt x="527" y="40"/>
                  </a:lnTo>
                  <a:lnTo>
                    <a:pt x="521" y="34"/>
                  </a:lnTo>
                  <a:lnTo>
                    <a:pt x="513" y="29"/>
                  </a:lnTo>
                  <a:lnTo>
                    <a:pt x="505" y="22"/>
                  </a:lnTo>
                  <a:lnTo>
                    <a:pt x="496" y="18"/>
                  </a:lnTo>
                  <a:lnTo>
                    <a:pt x="486" y="13"/>
                  </a:lnTo>
                  <a:lnTo>
                    <a:pt x="475" y="9"/>
                  </a:lnTo>
                  <a:lnTo>
                    <a:pt x="463" y="7"/>
                  </a:lnTo>
                  <a:lnTo>
                    <a:pt x="452" y="4"/>
                  </a:lnTo>
                  <a:lnTo>
                    <a:pt x="439" y="1"/>
                  </a:lnTo>
                  <a:lnTo>
                    <a:pt x="426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399" y="0"/>
                  </a:lnTo>
                  <a:lnTo>
                    <a:pt x="386" y="1"/>
                  </a:lnTo>
                  <a:lnTo>
                    <a:pt x="375" y="4"/>
                  </a:lnTo>
                  <a:lnTo>
                    <a:pt x="362" y="7"/>
                  </a:lnTo>
                  <a:lnTo>
                    <a:pt x="351" y="9"/>
                  </a:lnTo>
                  <a:lnTo>
                    <a:pt x="339" y="13"/>
                  </a:lnTo>
                  <a:lnTo>
                    <a:pt x="330" y="18"/>
                  </a:lnTo>
                  <a:lnTo>
                    <a:pt x="321" y="22"/>
                  </a:lnTo>
                  <a:lnTo>
                    <a:pt x="312" y="29"/>
                  </a:lnTo>
                  <a:lnTo>
                    <a:pt x="305" y="34"/>
                  </a:lnTo>
                  <a:lnTo>
                    <a:pt x="299" y="40"/>
                  </a:lnTo>
                  <a:lnTo>
                    <a:pt x="292" y="47"/>
                  </a:lnTo>
                  <a:lnTo>
                    <a:pt x="288" y="55"/>
                  </a:lnTo>
                  <a:lnTo>
                    <a:pt x="286" y="61"/>
                  </a:lnTo>
                  <a:lnTo>
                    <a:pt x="283" y="69"/>
                  </a:lnTo>
                  <a:lnTo>
                    <a:pt x="282" y="77"/>
                  </a:lnTo>
                  <a:lnTo>
                    <a:pt x="282" y="80"/>
                  </a:lnTo>
                  <a:lnTo>
                    <a:pt x="142" y="80"/>
                  </a:lnTo>
                  <a:lnTo>
                    <a:pt x="142" y="145"/>
                  </a:lnTo>
                  <a:lnTo>
                    <a:pt x="0" y="145"/>
                  </a:lnTo>
                  <a:lnTo>
                    <a:pt x="0" y="1070"/>
                  </a:lnTo>
                  <a:lnTo>
                    <a:pt x="522" y="1070"/>
                  </a:lnTo>
                  <a:lnTo>
                    <a:pt x="522" y="1070"/>
                  </a:lnTo>
                  <a:lnTo>
                    <a:pt x="517" y="1055"/>
                  </a:lnTo>
                  <a:lnTo>
                    <a:pt x="513" y="1041"/>
                  </a:lnTo>
                  <a:lnTo>
                    <a:pt x="513" y="1041"/>
                  </a:lnTo>
                  <a:lnTo>
                    <a:pt x="509" y="1027"/>
                  </a:lnTo>
                  <a:lnTo>
                    <a:pt x="508" y="1012"/>
                  </a:lnTo>
                  <a:lnTo>
                    <a:pt x="505" y="996"/>
                  </a:lnTo>
                  <a:lnTo>
                    <a:pt x="505" y="981"/>
                  </a:lnTo>
                  <a:lnTo>
                    <a:pt x="505" y="9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5" name="Freeform 11484"/>
            <p:cNvSpPr/>
            <p:nvPr/>
          </p:nvSpPr>
          <p:spPr bwMode="auto">
            <a:xfrm>
              <a:off x="7327621" y="5219925"/>
              <a:ext cx="200962" cy="240546"/>
            </a:xfrm>
            <a:custGeom>
              <a:avLst/>
              <a:gdLst>
                <a:gd name="T0" fmla="*/ 530 w 530"/>
                <a:gd name="T1" fmla="*/ 458 h 633"/>
                <a:gd name="T2" fmla="*/ 530 w 530"/>
                <a:gd name="T3" fmla="*/ 286 h 633"/>
                <a:gd name="T4" fmla="*/ 530 w 530"/>
                <a:gd name="T5" fmla="*/ 231 h 633"/>
                <a:gd name="T6" fmla="*/ 530 w 530"/>
                <a:gd name="T7" fmla="*/ 0 h 633"/>
                <a:gd name="T8" fmla="*/ 0 w 530"/>
                <a:gd name="T9" fmla="*/ 0 h 633"/>
                <a:gd name="T10" fmla="*/ 0 w 530"/>
                <a:gd name="T11" fmla="*/ 396 h 633"/>
                <a:gd name="T12" fmla="*/ 231 w 530"/>
                <a:gd name="T13" fmla="*/ 396 h 633"/>
                <a:gd name="T14" fmla="*/ 231 w 530"/>
                <a:gd name="T15" fmla="*/ 633 h 633"/>
                <a:gd name="T16" fmla="*/ 359 w 530"/>
                <a:gd name="T17" fmla="*/ 633 h 633"/>
                <a:gd name="T18" fmla="*/ 359 w 530"/>
                <a:gd name="T19" fmla="*/ 633 h 633"/>
                <a:gd name="T20" fmla="*/ 364 w 530"/>
                <a:gd name="T21" fmla="*/ 618 h 633"/>
                <a:gd name="T22" fmla="*/ 369 w 530"/>
                <a:gd name="T23" fmla="*/ 602 h 633"/>
                <a:gd name="T24" fmla="*/ 376 w 530"/>
                <a:gd name="T25" fmla="*/ 588 h 633"/>
                <a:gd name="T26" fmla="*/ 382 w 530"/>
                <a:gd name="T27" fmla="*/ 573 h 633"/>
                <a:gd name="T28" fmla="*/ 391 w 530"/>
                <a:gd name="T29" fmla="*/ 560 h 633"/>
                <a:gd name="T30" fmla="*/ 401 w 530"/>
                <a:gd name="T31" fmla="*/ 547 h 633"/>
                <a:gd name="T32" fmla="*/ 410 w 530"/>
                <a:gd name="T33" fmla="*/ 534 h 633"/>
                <a:gd name="T34" fmla="*/ 421 w 530"/>
                <a:gd name="T35" fmla="*/ 522 h 633"/>
                <a:gd name="T36" fmla="*/ 432 w 530"/>
                <a:gd name="T37" fmla="*/ 512 h 633"/>
                <a:gd name="T38" fmla="*/ 445 w 530"/>
                <a:gd name="T39" fmla="*/ 501 h 633"/>
                <a:gd name="T40" fmla="*/ 458 w 530"/>
                <a:gd name="T41" fmla="*/ 492 h 633"/>
                <a:gd name="T42" fmla="*/ 471 w 530"/>
                <a:gd name="T43" fmla="*/ 483 h 633"/>
                <a:gd name="T44" fmla="*/ 485 w 530"/>
                <a:gd name="T45" fmla="*/ 475 h 633"/>
                <a:gd name="T46" fmla="*/ 500 w 530"/>
                <a:gd name="T47" fmla="*/ 469 h 633"/>
                <a:gd name="T48" fmla="*/ 514 w 530"/>
                <a:gd name="T49" fmla="*/ 464 h 633"/>
                <a:gd name="T50" fmla="*/ 530 w 530"/>
                <a:gd name="T51" fmla="*/ 458 h 633"/>
                <a:gd name="T52" fmla="*/ 530 w 530"/>
                <a:gd name="T53" fmla="*/ 458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0" h="633">
                  <a:moveTo>
                    <a:pt x="530" y="458"/>
                  </a:moveTo>
                  <a:lnTo>
                    <a:pt x="530" y="286"/>
                  </a:lnTo>
                  <a:lnTo>
                    <a:pt x="530" y="231"/>
                  </a:lnTo>
                  <a:lnTo>
                    <a:pt x="530" y="0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231" y="396"/>
                  </a:lnTo>
                  <a:lnTo>
                    <a:pt x="231" y="633"/>
                  </a:lnTo>
                  <a:lnTo>
                    <a:pt x="359" y="633"/>
                  </a:lnTo>
                  <a:lnTo>
                    <a:pt x="359" y="633"/>
                  </a:lnTo>
                  <a:lnTo>
                    <a:pt x="364" y="618"/>
                  </a:lnTo>
                  <a:lnTo>
                    <a:pt x="369" y="602"/>
                  </a:lnTo>
                  <a:lnTo>
                    <a:pt x="376" y="588"/>
                  </a:lnTo>
                  <a:lnTo>
                    <a:pt x="382" y="573"/>
                  </a:lnTo>
                  <a:lnTo>
                    <a:pt x="391" y="560"/>
                  </a:lnTo>
                  <a:lnTo>
                    <a:pt x="401" y="547"/>
                  </a:lnTo>
                  <a:lnTo>
                    <a:pt x="410" y="534"/>
                  </a:lnTo>
                  <a:lnTo>
                    <a:pt x="421" y="522"/>
                  </a:lnTo>
                  <a:lnTo>
                    <a:pt x="432" y="512"/>
                  </a:lnTo>
                  <a:lnTo>
                    <a:pt x="445" y="501"/>
                  </a:lnTo>
                  <a:lnTo>
                    <a:pt x="458" y="492"/>
                  </a:lnTo>
                  <a:lnTo>
                    <a:pt x="471" y="483"/>
                  </a:lnTo>
                  <a:lnTo>
                    <a:pt x="485" y="475"/>
                  </a:lnTo>
                  <a:lnTo>
                    <a:pt x="500" y="469"/>
                  </a:lnTo>
                  <a:lnTo>
                    <a:pt x="514" y="464"/>
                  </a:lnTo>
                  <a:lnTo>
                    <a:pt x="530" y="458"/>
                  </a:lnTo>
                  <a:lnTo>
                    <a:pt x="530" y="4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6" name="Group 86"/>
          <p:cNvGrpSpPr/>
          <p:nvPr/>
        </p:nvGrpSpPr>
        <p:grpSpPr>
          <a:xfrm>
            <a:off x="7236485" y="2297982"/>
            <a:ext cx="458697" cy="501068"/>
            <a:chOff x="1886078" y="2616151"/>
            <a:chExt cx="379088" cy="414105"/>
          </a:xfrm>
          <a:solidFill>
            <a:srgbClr val="729CBB"/>
          </a:solidFill>
        </p:grpSpPr>
        <p:sp>
          <p:nvSpPr>
            <p:cNvPr id="37" name="Freeform 11008"/>
            <p:cNvSpPr>
              <a:spLocks noEditPoints="1"/>
            </p:cNvSpPr>
            <p:nvPr/>
          </p:nvSpPr>
          <p:spPr bwMode="auto">
            <a:xfrm>
              <a:off x="1886078" y="2807979"/>
              <a:ext cx="187260" cy="190305"/>
            </a:xfrm>
            <a:custGeom>
              <a:avLst/>
              <a:gdLst>
                <a:gd name="T0" fmla="*/ 477 w 494"/>
                <a:gd name="T1" fmla="*/ 148 h 498"/>
                <a:gd name="T2" fmla="*/ 429 w 494"/>
                <a:gd name="T3" fmla="*/ 142 h 498"/>
                <a:gd name="T4" fmla="*/ 408 w 494"/>
                <a:gd name="T5" fmla="*/ 114 h 498"/>
                <a:gd name="T6" fmla="*/ 413 w 494"/>
                <a:gd name="T7" fmla="*/ 75 h 498"/>
                <a:gd name="T8" fmla="*/ 387 w 494"/>
                <a:gd name="T9" fmla="*/ 41 h 498"/>
                <a:gd name="T10" fmla="*/ 354 w 494"/>
                <a:gd name="T11" fmla="*/ 52 h 498"/>
                <a:gd name="T12" fmla="*/ 314 w 494"/>
                <a:gd name="T13" fmla="*/ 54 h 498"/>
                <a:gd name="T14" fmla="*/ 282 w 494"/>
                <a:gd name="T15" fmla="*/ 27 h 498"/>
                <a:gd name="T16" fmla="*/ 216 w 494"/>
                <a:gd name="T17" fmla="*/ 0 h 498"/>
                <a:gd name="T18" fmla="*/ 207 w 494"/>
                <a:gd name="T19" fmla="*/ 35 h 498"/>
                <a:gd name="T20" fmla="*/ 173 w 494"/>
                <a:gd name="T21" fmla="*/ 56 h 498"/>
                <a:gd name="T22" fmla="*/ 131 w 494"/>
                <a:gd name="T23" fmla="*/ 47 h 498"/>
                <a:gd name="T24" fmla="*/ 93 w 494"/>
                <a:gd name="T25" fmla="*/ 50 h 498"/>
                <a:gd name="T26" fmla="*/ 77 w 494"/>
                <a:gd name="T27" fmla="*/ 72 h 498"/>
                <a:gd name="T28" fmla="*/ 89 w 494"/>
                <a:gd name="T29" fmla="*/ 107 h 498"/>
                <a:gd name="T30" fmla="*/ 72 w 494"/>
                <a:gd name="T31" fmla="*/ 140 h 498"/>
                <a:gd name="T32" fmla="*/ 29 w 494"/>
                <a:gd name="T33" fmla="*/ 149 h 498"/>
                <a:gd name="T34" fmla="*/ 0 w 494"/>
                <a:gd name="T35" fmla="*/ 201 h 498"/>
                <a:gd name="T36" fmla="*/ 33 w 494"/>
                <a:gd name="T37" fmla="*/ 225 h 498"/>
                <a:gd name="T38" fmla="*/ 37 w 494"/>
                <a:gd name="T39" fmla="*/ 264 h 498"/>
                <a:gd name="T40" fmla="*/ 9 w 494"/>
                <a:gd name="T41" fmla="*/ 294 h 498"/>
                <a:gd name="T42" fmla="*/ 19 w 494"/>
                <a:gd name="T43" fmla="*/ 350 h 498"/>
                <a:gd name="T44" fmla="*/ 66 w 494"/>
                <a:gd name="T45" fmla="*/ 354 h 498"/>
                <a:gd name="T46" fmla="*/ 88 w 494"/>
                <a:gd name="T47" fmla="*/ 384 h 498"/>
                <a:gd name="T48" fmla="*/ 81 w 494"/>
                <a:gd name="T49" fmla="*/ 423 h 498"/>
                <a:gd name="T50" fmla="*/ 107 w 494"/>
                <a:gd name="T51" fmla="*/ 457 h 498"/>
                <a:gd name="T52" fmla="*/ 141 w 494"/>
                <a:gd name="T53" fmla="*/ 445 h 498"/>
                <a:gd name="T54" fmla="*/ 182 w 494"/>
                <a:gd name="T55" fmla="*/ 443 h 498"/>
                <a:gd name="T56" fmla="*/ 212 w 494"/>
                <a:gd name="T57" fmla="*/ 470 h 498"/>
                <a:gd name="T58" fmla="*/ 278 w 494"/>
                <a:gd name="T59" fmla="*/ 498 h 498"/>
                <a:gd name="T60" fmla="*/ 288 w 494"/>
                <a:gd name="T61" fmla="*/ 461 h 498"/>
                <a:gd name="T62" fmla="*/ 323 w 494"/>
                <a:gd name="T63" fmla="*/ 442 h 498"/>
                <a:gd name="T64" fmla="*/ 365 w 494"/>
                <a:gd name="T65" fmla="*/ 451 h 498"/>
                <a:gd name="T66" fmla="*/ 402 w 494"/>
                <a:gd name="T67" fmla="*/ 448 h 498"/>
                <a:gd name="T68" fmla="*/ 418 w 494"/>
                <a:gd name="T69" fmla="*/ 426 h 498"/>
                <a:gd name="T70" fmla="*/ 406 w 494"/>
                <a:gd name="T71" fmla="*/ 389 h 498"/>
                <a:gd name="T72" fmla="*/ 423 w 494"/>
                <a:gd name="T73" fmla="*/ 358 h 498"/>
                <a:gd name="T74" fmla="*/ 465 w 494"/>
                <a:gd name="T75" fmla="*/ 347 h 498"/>
                <a:gd name="T76" fmla="*/ 494 w 494"/>
                <a:gd name="T77" fmla="*/ 295 h 498"/>
                <a:gd name="T78" fmla="*/ 460 w 494"/>
                <a:gd name="T79" fmla="*/ 270 h 498"/>
                <a:gd name="T80" fmla="*/ 457 w 494"/>
                <a:gd name="T81" fmla="*/ 234 h 498"/>
                <a:gd name="T82" fmla="*/ 485 w 494"/>
                <a:gd name="T83" fmla="*/ 205 h 498"/>
                <a:gd name="T84" fmla="*/ 238 w 494"/>
                <a:gd name="T85" fmla="*/ 342 h 498"/>
                <a:gd name="T86" fmla="*/ 195 w 494"/>
                <a:gd name="T87" fmla="*/ 327 h 498"/>
                <a:gd name="T88" fmla="*/ 165 w 494"/>
                <a:gd name="T89" fmla="*/ 293 h 498"/>
                <a:gd name="T90" fmla="*/ 154 w 494"/>
                <a:gd name="T91" fmla="*/ 248 h 498"/>
                <a:gd name="T92" fmla="*/ 161 w 494"/>
                <a:gd name="T93" fmla="*/ 212 h 498"/>
                <a:gd name="T94" fmla="*/ 188 w 494"/>
                <a:gd name="T95" fmla="*/ 176 h 498"/>
                <a:gd name="T96" fmla="*/ 229 w 494"/>
                <a:gd name="T97" fmla="*/ 157 h 498"/>
                <a:gd name="T98" fmla="*/ 267 w 494"/>
                <a:gd name="T99" fmla="*/ 157 h 498"/>
                <a:gd name="T100" fmla="*/ 307 w 494"/>
                <a:gd name="T101" fmla="*/ 176 h 498"/>
                <a:gd name="T102" fmla="*/ 333 w 494"/>
                <a:gd name="T103" fmla="*/ 212 h 498"/>
                <a:gd name="T104" fmla="*/ 341 w 494"/>
                <a:gd name="T105" fmla="*/ 248 h 498"/>
                <a:gd name="T106" fmla="*/ 329 w 494"/>
                <a:gd name="T107" fmla="*/ 293 h 498"/>
                <a:gd name="T108" fmla="*/ 299 w 494"/>
                <a:gd name="T109" fmla="*/ 327 h 498"/>
                <a:gd name="T110" fmla="*/ 258 w 494"/>
                <a:gd name="T111" fmla="*/ 342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4" h="498">
                  <a:moveTo>
                    <a:pt x="494" y="201"/>
                  </a:moveTo>
                  <a:lnTo>
                    <a:pt x="494" y="201"/>
                  </a:lnTo>
                  <a:lnTo>
                    <a:pt x="486" y="174"/>
                  </a:lnTo>
                  <a:lnTo>
                    <a:pt x="477" y="148"/>
                  </a:lnTo>
                  <a:lnTo>
                    <a:pt x="477" y="148"/>
                  </a:lnTo>
                  <a:lnTo>
                    <a:pt x="465" y="149"/>
                  </a:lnTo>
                  <a:lnTo>
                    <a:pt x="455" y="150"/>
                  </a:lnTo>
                  <a:lnTo>
                    <a:pt x="444" y="149"/>
                  </a:lnTo>
                  <a:lnTo>
                    <a:pt x="436" y="146"/>
                  </a:lnTo>
                  <a:lnTo>
                    <a:pt x="429" y="142"/>
                  </a:lnTo>
                  <a:lnTo>
                    <a:pt x="422" y="139"/>
                  </a:lnTo>
                  <a:lnTo>
                    <a:pt x="417" y="133"/>
                  </a:lnTo>
                  <a:lnTo>
                    <a:pt x="413" y="127"/>
                  </a:lnTo>
                  <a:lnTo>
                    <a:pt x="409" y="120"/>
                  </a:lnTo>
                  <a:lnTo>
                    <a:pt x="408" y="114"/>
                  </a:lnTo>
                  <a:lnTo>
                    <a:pt x="406" y="106"/>
                  </a:lnTo>
                  <a:lnTo>
                    <a:pt x="406" y="98"/>
                  </a:lnTo>
                  <a:lnTo>
                    <a:pt x="408" y="90"/>
                  </a:lnTo>
                  <a:lnTo>
                    <a:pt x="410" y="82"/>
                  </a:lnTo>
                  <a:lnTo>
                    <a:pt x="413" y="75"/>
                  </a:lnTo>
                  <a:lnTo>
                    <a:pt x="418" y="67"/>
                  </a:lnTo>
                  <a:lnTo>
                    <a:pt x="418" y="67"/>
                  </a:lnTo>
                  <a:lnTo>
                    <a:pt x="409" y="56"/>
                  </a:lnTo>
                  <a:lnTo>
                    <a:pt x="400" y="47"/>
                  </a:lnTo>
                  <a:lnTo>
                    <a:pt x="387" y="41"/>
                  </a:lnTo>
                  <a:lnTo>
                    <a:pt x="372" y="35"/>
                  </a:lnTo>
                  <a:lnTo>
                    <a:pt x="372" y="35"/>
                  </a:lnTo>
                  <a:lnTo>
                    <a:pt x="367" y="42"/>
                  </a:lnTo>
                  <a:lnTo>
                    <a:pt x="361" y="48"/>
                  </a:lnTo>
                  <a:lnTo>
                    <a:pt x="354" y="52"/>
                  </a:lnTo>
                  <a:lnTo>
                    <a:pt x="346" y="55"/>
                  </a:lnTo>
                  <a:lnTo>
                    <a:pt x="338" y="56"/>
                  </a:lnTo>
                  <a:lnTo>
                    <a:pt x="329" y="58"/>
                  </a:lnTo>
                  <a:lnTo>
                    <a:pt x="321" y="56"/>
                  </a:lnTo>
                  <a:lnTo>
                    <a:pt x="314" y="54"/>
                  </a:lnTo>
                  <a:lnTo>
                    <a:pt x="306" y="51"/>
                  </a:lnTo>
                  <a:lnTo>
                    <a:pt x="298" y="47"/>
                  </a:lnTo>
                  <a:lnTo>
                    <a:pt x="293" y="41"/>
                  </a:lnTo>
                  <a:lnTo>
                    <a:pt x="288" y="35"/>
                  </a:lnTo>
                  <a:lnTo>
                    <a:pt x="282" y="27"/>
                  </a:lnTo>
                  <a:lnTo>
                    <a:pt x="280" y="18"/>
                  </a:lnTo>
                  <a:lnTo>
                    <a:pt x="278" y="9"/>
                  </a:lnTo>
                  <a:lnTo>
                    <a:pt x="278" y="0"/>
                  </a:lnTo>
                  <a:lnTo>
                    <a:pt x="278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16" y="11"/>
                  </a:lnTo>
                  <a:lnTo>
                    <a:pt x="214" y="20"/>
                  </a:lnTo>
                  <a:lnTo>
                    <a:pt x="212" y="29"/>
                  </a:lnTo>
                  <a:lnTo>
                    <a:pt x="207" y="35"/>
                  </a:lnTo>
                  <a:lnTo>
                    <a:pt x="201" y="42"/>
                  </a:lnTo>
                  <a:lnTo>
                    <a:pt x="195" y="47"/>
                  </a:lnTo>
                  <a:lnTo>
                    <a:pt x="188" y="51"/>
                  </a:lnTo>
                  <a:lnTo>
                    <a:pt x="180" y="54"/>
                  </a:lnTo>
                  <a:lnTo>
                    <a:pt x="173" y="56"/>
                  </a:lnTo>
                  <a:lnTo>
                    <a:pt x="163" y="56"/>
                  </a:lnTo>
                  <a:lnTo>
                    <a:pt x="154" y="56"/>
                  </a:lnTo>
                  <a:lnTo>
                    <a:pt x="147" y="54"/>
                  </a:lnTo>
                  <a:lnTo>
                    <a:pt x="139" y="51"/>
                  </a:lnTo>
                  <a:lnTo>
                    <a:pt x="131" y="47"/>
                  </a:lnTo>
                  <a:lnTo>
                    <a:pt x="123" y="42"/>
                  </a:lnTo>
                  <a:lnTo>
                    <a:pt x="118" y="35"/>
                  </a:lnTo>
                  <a:lnTo>
                    <a:pt x="118" y="35"/>
                  </a:lnTo>
                  <a:lnTo>
                    <a:pt x="105" y="42"/>
                  </a:lnTo>
                  <a:lnTo>
                    <a:pt x="93" y="50"/>
                  </a:lnTo>
                  <a:lnTo>
                    <a:pt x="88" y="54"/>
                  </a:lnTo>
                  <a:lnTo>
                    <a:pt x="83" y="58"/>
                  </a:lnTo>
                  <a:lnTo>
                    <a:pt x="79" y="64"/>
                  </a:lnTo>
                  <a:lnTo>
                    <a:pt x="77" y="72"/>
                  </a:lnTo>
                  <a:lnTo>
                    <a:pt x="77" y="72"/>
                  </a:lnTo>
                  <a:lnTo>
                    <a:pt x="81" y="78"/>
                  </a:lnTo>
                  <a:lnTo>
                    <a:pt x="85" y="85"/>
                  </a:lnTo>
                  <a:lnTo>
                    <a:pt x="88" y="93"/>
                  </a:lnTo>
                  <a:lnTo>
                    <a:pt x="89" y="101"/>
                  </a:lnTo>
                  <a:lnTo>
                    <a:pt x="89" y="107"/>
                  </a:lnTo>
                  <a:lnTo>
                    <a:pt x="88" y="115"/>
                  </a:lnTo>
                  <a:lnTo>
                    <a:pt x="85" y="122"/>
                  </a:lnTo>
                  <a:lnTo>
                    <a:pt x="81" y="128"/>
                  </a:lnTo>
                  <a:lnTo>
                    <a:pt x="77" y="135"/>
                  </a:lnTo>
                  <a:lnTo>
                    <a:pt x="72" y="140"/>
                  </a:lnTo>
                  <a:lnTo>
                    <a:pt x="66" y="144"/>
                  </a:lnTo>
                  <a:lnTo>
                    <a:pt x="58" y="146"/>
                  </a:lnTo>
                  <a:lnTo>
                    <a:pt x="49" y="149"/>
                  </a:lnTo>
                  <a:lnTo>
                    <a:pt x="39" y="150"/>
                  </a:lnTo>
                  <a:lnTo>
                    <a:pt x="29" y="149"/>
                  </a:lnTo>
                  <a:lnTo>
                    <a:pt x="19" y="148"/>
                  </a:lnTo>
                  <a:lnTo>
                    <a:pt x="19" y="148"/>
                  </a:lnTo>
                  <a:lnTo>
                    <a:pt x="9" y="174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9" y="204"/>
                  </a:lnTo>
                  <a:lnTo>
                    <a:pt x="17" y="208"/>
                  </a:lnTo>
                  <a:lnTo>
                    <a:pt x="24" y="213"/>
                  </a:lnTo>
                  <a:lnTo>
                    <a:pt x="29" y="218"/>
                  </a:lnTo>
                  <a:lnTo>
                    <a:pt x="33" y="225"/>
                  </a:lnTo>
                  <a:lnTo>
                    <a:pt x="37" y="233"/>
                  </a:lnTo>
                  <a:lnTo>
                    <a:pt x="38" y="240"/>
                  </a:lnTo>
                  <a:lnTo>
                    <a:pt x="39" y="248"/>
                  </a:lnTo>
                  <a:lnTo>
                    <a:pt x="38" y="256"/>
                  </a:lnTo>
                  <a:lnTo>
                    <a:pt x="37" y="264"/>
                  </a:lnTo>
                  <a:lnTo>
                    <a:pt x="33" y="272"/>
                  </a:lnTo>
                  <a:lnTo>
                    <a:pt x="29" y="278"/>
                  </a:lnTo>
                  <a:lnTo>
                    <a:pt x="24" y="285"/>
                  </a:lnTo>
                  <a:lnTo>
                    <a:pt x="17" y="290"/>
                  </a:lnTo>
                  <a:lnTo>
                    <a:pt x="9" y="294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9" y="324"/>
                  </a:lnTo>
                  <a:lnTo>
                    <a:pt x="19" y="350"/>
                  </a:lnTo>
                  <a:lnTo>
                    <a:pt x="19" y="350"/>
                  </a:lnTo>
                  <a:lnTo>
                    <a:pt x="30" y="347"/>
                  </a:lnTo>
                  <a:lnTo>
                    <a:pt x="41" y="347"/>
                  </a:lnTo>
                  <a:lnTo>
                    <a:pt x="50" y="349"/>
                  </a:lnTo>
                  <a:lnTo>
                    <a:pt x="59" y="351"/>
                  </a:lnTo>
                  <a:lnTo>
                    <a:pt x="66" y="354"/>
                  </a:lnTo>
                  <a:lnTo>
                    <a:pt x="72" y="359"/>
                  </a:lnTo>
                  <a:lnTo>
                    <a:pt x="77" y="364"/>
                  </a:lnTo>
                  <a:lnTo>
                    <a:pt x="83" y="370"/>
                  </a:lnTo>
                  <a:lnTo>
                    <a:pt x="85" y="376"/>
                  </a:lnTo>
                  <a:lnTo>
                    <a:pt x="88" y="384"/>
                  </a:lnTo>
                  <a:lnTo>
                    <a:pt x="88" y="392"/>
                  </a:lnTo>
                  <a:lnTo>
                    <a:pt x="88" y="400"/>
                  </a:lnTo>
                  <a:lnTo>
                    <a:pt x="86" y="408"/>
                  </a:lnTo>
                  <a:lnTo>
                    <a:pt x="85" y="415"/>
                  </a:lnTo>
                  <a:lnTo>
                    <a:pt x="81" y="423"/>
                  </a:lnTo>
                  <a:lnTo>
                    <a:pt x="77" y="431"/>
                  </a:lnTo>
                  <a:lnTo>
                    <a:pt x="77" y="431"/>
                  </a:lnTo>
                  <a:lnTo>
                    <a:pt x="85" y="442"/>
                  </a:lnTo>
                  <a:lnTo>
                    <a:pt x="96" y="449"/>
                  </a:lnTo>
                  <a:lnTo>
                    <a:pt x="107" y="457"/>
                  </a:lnTo>
                  <a:lnTo>
                    <a:pt x="122" y="461"/>
                  </a:lnTo>
                  <a:lnTo>
                    <a:pt x="122" y="461"/>
                  </a:lnTo>
                  <a:lnTo>
                    <a:pt x="127" y="455"/>
                  </a:lnTo>
                  <a:lnTo>
                    <a:pt x="133" y="449"/>
                  </a:lnTo>
                  <a:lnTo>
                    <a:pt x="141" y="445"/>
                  </a:lnTo>
                  <a:lnTo>
                    <a:pt x="149" y="442"/>
                  </a:lnTo>
                  <a:lnTo>
                    <a:pt x="157" y="440"/>
                  </a:lnTo>
                  <a:lnTo>
                    <a:pt x="165" y="440"/>
                  </a:lnTo>
                  <a:lnTo>
                    <a:pt x="174" y="442"/>
                  </a:lnTo>
                  <a:lnTo>
                    <a:pt x="182" y="443"/>
                  </a:lnTo>
                  <a:lnTo>
                    <a:pt x="190" y="447"/>
                  </a:lnTo>
                  <a:lnTo>
                    <a:pt x="196" y="451"/>
                  </a:lnTo>
                  <a:lnTo>
                    <a:pt x="203" y="456"/>
                  </a:lnTo>
                  <a:lnTo>
                    <a:pt x="208" y="462"/>
                  </a:lnTo>
                  <a:lnTo>
                    <a:pt x="212" y="470"/>
                  </a:lnTo>
                  <a:lnTo>
                    <a:pt x="214" y="478"/>
                  </a:lnTo>
                  <a:lnTo>
                    <a:pt x="216" y="487"/>
                  </a:lnTo>
                  <a:lnTo>
                    <a:pt x="216" y="498"/>
                  </a:lnTo>
                  <a:lnTo>
                    <a:pt x="216" y="498"/>
                  </a:lnTo>
                  <a:lnTo>
                    <a:pt x="278" y="498"/>
                  </a:lnTo>
                  <a:lnTo>
                    <a:pt x="278" y="498"/>
                  </a:lnTo>
                  <a:lnTo>
                    <a:pt x="278" y="487"/>
                  </a:lnTo>
                  <a:lnTo>
                    <a:pt x="280" y="477"/>
                  </a:lnTo>
                  <a:lnTo>
                    <a:pt x="284" y="469"/>
                  </a:lnTo>
                  <a:lnTo>
                    <a:pt x="288" y="461"/>
                  </a:lnTo>
                  <a:lnTo>
                    <a:pt x="293" y="455"/>
                  </a:lnTo>
                  <a:lnTo>
                    <a:pt x="299" y="449"/>
                  </a:lnTo>
                  <a:lnTo>
                    <a:pt x="307" y="445"/>
                  </a:lnTo>
                  <a:lnTo>
                    <a:pt x="315" y="443"/>
                  </a:lnTo>
                  <a:lnTo>
                    <a:pt x="323" y="442"/>
                  </a:lnTo>
                  <a:lnTo>
                    <a:pt x="331" y="440"/>
                  </a:lnTo>
                  <a:lnTo>
                    <a:pt x="340" y="442"/>
                  </a:lnTo>
                  <a:lnTo>
                    <a:pt x="349" y="443"/>
                  </a:lnTo>
                  <a:lnTo>
                    <a:pt x="357" y="445"/>
                  </a:lnTo>
                  <a:lnTo>
                    <a:pt x="365" y="451"/>
                  </a:lnTo>
                  <a:lnTo>
                    <a:pt x="371" y="456"/>
                  </a:lnTo>
                  <a:lnTo>
                    <a:pt x="378" y="461"/>
                  </a:lnTo>
                  <a:lnTo>
                    <a:pt x="378" y="461"/>
                  </a:lnTo>
                  <a:lnTo>
                    <a:pt x="389" y="455"/>
                  </a:lnTo>
                  <a:lnTo>
                    <a:pt x="402" y="448"/>
                  </a:lnTo>
                  <a:lnTo>
                    <a:pt x="408" y="444"/>
                  </a:lnTo>
                  <a:lnTo>
                    <a:pt x="412" y="439"/>
                  </a:lnTo>
                  <a:lnTo>
                    <a:pt x="416" y="434"/>
                  </a:lnTo>
                  <a:lnTo>
                    <a:pt x="418" y="426"/>
                  </a:lnTo>
                  <a:lnTo>
                    <a:pt x="418" y="426"/>
                  </a:lnTo>
                  <a:lnTo>
                    <a:pt x="413" y="419"/>
                  </a:lnTo>
                  <a:lnTo>
                    <a:pt x="409" y="411"/>
                  </a:lnTo>
                  <a:lnTo>
                    <a:pt x="408" y="405"/>
                  </a:lnTo>
                  <a:lnTo>
                    <a:pt x="406" y="397"/>
                  </a:lnTo>
                  <a:lnTo>
                    <a:pt x="406" y="389"/>
                  </a:lnTo>
                  <a:lnTo>
                    <a:pt x="408" y="383"/>
                  </a:lnTo>
                  <a:lnTo>
                    <a:pt x="410" y="375"/>
                  </a:lnTo>
                  <a:lnTo>
                    <a:pt x="413" y="368"/>
                  </a:lnTo>
                  <a:lnTo>
                    <a:pt x="418" y="363"/>
                  </a:lnTo>
                  <a:lnTo>
                    <a:pt x="423" y="358"/>
                  </a:lnTo>
                  <a:lnTo>
                    <a:pt x="430" y="354"/>
                  </a:lnTo>
                  <a:lnTo>
                    <a:pt x="438" y="350"/>
                  </a:lnTo>
                  <a:lnTo>
                    <a:pt x="446" y="349"/>
                  </a:lnTo>
                  <a:lnTo>
                    <a:pt x="455" y="347"/>
                  </a:lnTo>
                  <a:lnTo>
                    <a:pt x="465" y="347"/>
                  </a:lnTo>
                  <a:lnTo>
                    <a:pt x="477" y="350"/>
                  </a:lnTo>
                  <a:lnTo>
                    <a:pt x="477" y="350"/>
                  </a:lnTo>
                  <a:lnTo>
                    <a:pt x="486" y="324"/>
                  </a:lnTo>
                  <a:lnTo>
                    <a:pt x="494" y="295"/>
                  </a:lnTo>
                  <a:lnTo>
                    <a:pt x="494" y="295"/>
                  </a:lnTo>
                  <a:lnTo>
                    <a:pt x="485" y="293"/>
                  </a:lnTo>
                  <a:lnTo>
                    <a:pt x="477" y="289"/>
                  </a:lnTo>
                  <a:lnTo>
                    <a:pt x="470" y="283"/>
                  </a:lnTo>
                  <a:lnTo>
                    <a:pt x="464" y="277"/>
                  </a:lnTo>
                  <a:lnTo>
                    <a:pt x="460" y="270"/>
                  </a:lnTo>
                  <a:lnTo>
                    <a:pt x="457" y="264"/>
                  </a:lnTo>
                  <a:lnTo>
                    <a:pt x="455" y="256"/>
                  </a:lnTo>
                  <a:lnTo>
                    <a:pt x="455" y="248"/>
                  </a:lnTo>
                  <a:lnTo>
                    <a:pt x="455" y="240"/>
                  </a:lnTo>
                  <a:lnTo>
                    <a:pt x="457" y="234"/>
                  </a:lnTo>
                  <a:lnTo>
                    <a:pt x="460" y="226"/>
                  </a:lnTo>
                  <a:lnTo>
                    <a:pt x="464" y="219"/>
                  </a:lnTo>
                  <a:lnTo>
                    <a:pt x="470" y="214"/>
                  </a:lnTo>
                  <a:lnTo>
                    <a:pt x="477" y="209"/>
                  </a:lnTo>
                  <a:lnTo>
                    <a:pt x="485" y="205"/>
                  </a:lnTo>
                  <a:lnTo>
                    <a:pt x="494" y="201"/>
                  </a:lnTo>
                  <a:lnTo>
                    <a:pt x="494" y="201"/>
                  </a:lnTo>
                  <a:close/>
                  <a:moveTo>
                    <a:pt x="247" y="342"/>
                  </a:moveTo>
                  <a:lnTo>
                    <a:pt x="247" y="342"/>
                  </a:lnTo>
                  <a:lnTo>
                    <a:pt x="238" y="342"/>
                  </a:lnTo>
                  <a:lnTo>
                    <a:pt x="229" y="340"/>
                  </a:lnTo>
                  <a:lnTo>
                    <a:pt x="220" y="338"/>
                  </a:lnTo>
                  <a:lnTo>
                    <a:pt x="210" y="334"/>
                  </a:lnTo>
                  <a:lnTo>
                    <a:pt x="203" y="330"/>
                  </a:lnTo>
                  <a:lnTo>
                    <a:pt x="195" y="327"/>
                  </a:lnTo>
                  <a:lnTo>
                    <a:pt x="188" y="321"/>
                  </a:lnTo>
                  <a:lnTo>
                    <a:pt x="182" y="315"/>
                  </a:lnTo>
                  <a:lnTo>
                    <a:pt x="175" y="308"/>
                  </a:lnTo>
                  <a:lnTo>
                    <a:pt x="170" y="300"/>
                  </a:lnTo>
                  <a:lnTo>
                    <a:pt x="165" y="293"/>
                  </a:lnTo>
                  <a:lnTo>
                    <a:pt x="161" y="285"/>
                  </a:lnTo>
                  <a:lnTo>
                    <a:pt x="158" y="277"/>
                  </a:lnTo>
                  <a:lnTo>
                    <a:pt x="156" y="268"/>
                  </a:lnTo>
                  <a:lnTo>
                    <a:pt x="154" y="259"/>
                  </a:lnTo>
                  <a:lnTo>
                    <a:pt x="154" y="248"/>
                  </a:lnTo>
                  <a:lnTo>
                    <a:pt x="154" y="248"/>
                  </a:lnTo>
                  <a:lnTo>
                    <a:pt x="154" y="239"/>
                  </a:lnTo>
                  <a:lnTo>
                    <a:pt x="156" y="230"/>
                  </a:lnTo>
                  <a:lnTo>
                    <a:pt x="158" y="221"/>
                  </a:lnTo>
                  <a:lnTo>
                    <a:pt x="161" y="212"/>
                  </a:lnTo>
                  <a:lnTo>
                    <a:pt x="165" y="204"/>
                  </a:lnTo>
                  <a:lnTo>
                    <a:pt x="170" y="196"/>
                  </a:lnTo>
                  <a:lnTo>
                    <a:pt x="175" y="189"/>
                  </a:lnTo>
                  <a:lnTo>
                    <a:pt x="182" y="183"/>
                  </a:lnTo>
                  <a:lnTo>
                    <a:pt x="188" y="176"/>
                  </a:lnTo>
                  <a:lnTo>
                    <a:pt x="195" y="171"/>
                  </a:lnTo>
                  <a:lnTo>
                    <a:pt x="203" y="166"/>
                  </a:lnTo>
                  <a:lnTo>
                    <a:pt x="210" y="162"/>
                  </a:lnTo>
                  <a:lnTo>
                    <a:pt x="220" y="159"/>
                  </a:lnTo>
                  <a:lnTo>
                    <a:pt x="229" y="157"/>
                  </a:lnTo>
                  <a:lnTo>
                    <a:pt x="238" y="155"/>
                  </a:lnTo>
                  <a:lnTo>
                    <a:pt x="247" y="155"/>
                  </a:lnTo>
                  <a:lnTo>
                    <a:pt x="247" y="155"/>
                  </a:lnTo>
                  <a:lnTo>
                    <a:pt x="258" y="155"/>
                  </a:lnTo>
                  <a:lnTo>
                    <a:pt x="267" y="157"/>
                  </a:lnTo>
                  <a:lnTo>
                    <a:pt x="276" y="159"/>
                  </a:lnTo>
                  <a:lnTo>
                    <a:pt x="284" y="162"/>
                  </a:lnTo>
                  <a:lnTo>
                    <a:pt x="291" y="166"/>
                  </a:lnTo>
                  <a:lnTo>
                    <a:pt x="299" y="171"/>
                  </a:lnTo>
                  <a:lnTo>
                    <a:pt x="307" y="176"/>
                  </a:lnTo>
                  <a:lnTo>
                    <a:pt x="314" y="183"/>
                  </a:lnTo>
                  <a:lnTo>
                    <a:pt x="320" y="189"/>
                  </a:lnTo>
                  <a:lnTo>
                    <a:pt x="325" y="196"/>
                  </a:lnTo>
                  <a:lnTo>
                    <a:pt x="329" y="204"/>
                  </a:lnTo>
                  <a:lnTo>
                    <a:pt x="333" y="212"/>
                  </a:lnTo>
                  <a:lnTo>
                    <a:pt x="337" y="221"/>
                  </a:lnTo>
                  <a:lnTo>
                    <a:pt x="338" y="230"/>
                  </a:lnTo>
                  <a:lnTo>
                    <a:pt x="341" y="239"/>
                  </a:lnTo>
                  <a:lnTo>
                    <a:pt x="341" y="248"/>
                  </a:lnTo>
                  <a:lnTo>
                    <a:pt x="341" y="248"/>
                  </a:lnTo>
                  <a:lnTo>
                    <a:pt x="341" y="259"/>
                  </a:lnTo>
                  <a:lnTo>
                    <a:pt x="338" y="268"/>
                  </a:lnTo>
                  <a:lnTo>
                    <a:pt x="337" y="277"/>
                  </a:lnTo>
                  <a:lnTo>
                    <a:pt x="333" y="285"/>
                  </a:lnTo>
                  <a:lnTo>
                    <a:pt x="329" y="293"/>
                  </a:lnTo>
                  <a:lnTo>
                    <a:pt x="325" y="300"/>
                  </a:lnTo>
                  <a:lnTo>
                    <a:pt x="320" y="308"/>
                  </a:lnTo>
                  <a:lnTo>
                    <a:pt x="314" y="315"/>
                  </a:lnTo>
                  <a:lnTo>
                    <a:pt x="307" y="321"/>
                  </a:lnTo>
                  <a:lnTo>
                    <a:pt x="299" y="327"/>
                  </a:lnTo>
                  <a:lnTo>
                    <a:pt x="291" y="330"/>
                  </a:lnTo>
                  <a:lnTo>
                    <a:pt x="284" y="334"/>
                  </a:lnTo>
                  <a:lnTo>
                    <a:pt x="276" y="338"/>
                  </a:lnTo>
                  <a:lnTo>
                    <a:pt x="267" y="340"/>
                  </a:lnTo>
                  <a:lnTo>
                    <a:pt x="258" y="342"/>
                  </a:lnTo>
                  <a:lnTo>
                    <a:pt x="247" y="342"/>
                  </a:lnTo>
                  <a:lnTo>
                    <a:pt x="247" y="3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8" name="Freeform 11009"/>
            <p:cNvSpPr>
              <a:spLocks noEditPoints="1"/>
            </p:cNvSpPr>
            <p:nvPr/>
          </p:nvSpPr>
          <p:spPr bwMode="auto">
            <a:xfrm>
              <a:off x="2056591" y="2926730"/>
              <a:ext cx="102004" cy="103526"/>
            </a:xfrm>
            <a:custGeom>
              <a:avLst/>
              <a:gdLst>
                <a:gd name="T0" fmla="*/ 265 w 268"/>
                <a:gd name="T1" fmla="*/ 110 h 269"/>
                <a:gd name="T2" fmla="*/ 250 w 268"/>
                <a:gd name="T3" fmla="*/ 96 h 269"/>
                <a:gd name="T4" fmla="*/ 234 w 268"/>
                <a:gd name="T5" fmla="*/ 88 h 269"/>
                <a:gd name="T6" fmla="*/ 227 w 268"/>
                <a:gd name="T7" fmla="*/ 64 h 269"/>
                <a:gd name="T8" fmla="*/ 237 w 268"/>
                <a:gd name="T9" fmla="*/ 49 h 269"/>
                <a:gd name="T10" fmla="*/ 221 w 268"/>
                <a:gd name="T11" fmla="*/ 33 h 269"/>
                <a:gd name="T12" fmla="*/ 210 w 268"/>
                <a:gd name="T13" fmla="*/ 33 h 269"/>
                <a:gd name="T14" fmla="*/ 199 w 268"/>
                <a:gd name="T15" fmla="*/ 38 h 269"/>
                <a:gd name="T16" fmla="*/ 174 w 268"/>
                <a:gd name="T17" fmla="*/ 30 h 269"/>
                <a:gd name="T18" fmla="*/ 166 w 268"/>
                <a:gd name="T19" fmla="*/ 15 h 269"/>
                <a:gd name="T20" fmla="*/ 166 w 268"/>
                <a:gd name="T21" fmla="*/ 4 h 269"/>
                <a:gd name="T22" fmla="*/ 132 w 268"/>
                <a:gd name="T23" fmla="*/ 7 h 269"/>
                <a:gd name="T24" fmla="*/ 127 w 268"/>
                <a:gd name="T25" fmla="*/ 20 h 269"/>
                <a:gd name="T26" fmla="*/ 111 w 268"/>
                <a:gd name="T27" fmla="*/ 28 h 269"/>
                <a:gd name="T28" fmla="*/ 85 w 268"/>
                <a:gd name="T29" fmla="*/ 21 h 269"/>
                <a:gd name="T30" fmla="*/ 65 w 268"/>
                <a:gd name="T31" fmla="*/ 20 h 269"/>
                <a:gd name="T32" fmla="*/ 55 w 268"/>
                <a:gd name="T33" fmla="*/ 30 h 269"/>
                <a:gd name="T34" fmla="*/ 59 w 268"/>
                <a:gd name="T35" fmla="*/ 46 h 269"/>
                <a:gd name="T36" fmla="*/ 48 w 268"/>
                <a:gd name="T37" fmla="*/ 66 h 269"/>
                <a:gd name="T38" fmla="*/ 20 w 268"/>
                <a:gd name="T39" fmla="*/ 67 h 269"/>
                <a:gd name="T40" fmla="*/ 7 w 268"/>
                <a:gd name="T41" fmla="*/ 94 h 269"/>
                <a:gd name="T42" fmla="*/ 15 w 268"/>
                <a:gd name="T43" fmla="*/ 98 h 269"/>
                <a:gd name="T44" fmla="*/ 24 w 268"/>
                <a:gd name="T45" fmla="*/ 113 h 269"/>
                <a:gd name="T46" fmla="*/ 17 w 268"/>
                <a:gd name="T47" fmla="*/ 137 h 269"/>
                <a:gd name="T48" fmla="*/ 5 w 268"/>
                <a:gd name="T49" fmla="*/ 144 h 269"/>
                <a:gd name="T50" fmla="*/ 3 w 268"/>
                <a:gd name="T51" fmla="*/ 160 h 269"/>
                <a:gd name="T52" fmla="*/ 18 w 268"/>
                <a:gd name="T53" fmla="*/ 174 h 269"/>
                <a:gd name="T54" fmla="*/ 35 w 268"/>
                <a:gd name="T55" fmla="*/ 182 h 269"/>
                <a:gd name="T56" fmla="*/ 41 w 268"/>
                <a:gd name="T57" fmla="*/ 205 h 269"/>
                <a:gd name="T58" fmla="*/ 33 w 268"/>
                <a:gd name="T59" fmla="*/ 221 h 269"/>
                <a:gd name="T60" fmla="*/ 47 w 268"/>
                <a:gd name="T61" fmla="*/ 237 h 269"/>
                <a:gd name="T62" fmla="*/ 58 w 268"/>
                <a:gd name="T63" fmla="*/ 237 h 269"/>
                <a:gd name="T64" fmla="*/ 71 w 268"/>
                <a:gd name="T65" fmla="*/ 231 h 269"/>
                <a:gd name="T66" fmla="*/ 94 w 268"/>
                <a:gd name="T67" fmla="*/ 238 h 269"/>
                <a:gd name="T68" fmla="*/ 103 w 268"/>
                <a:gd name="T69" fmla="*/ 255 h 269"/>
                <a:gd name="T70" fmla="*/ 102 w 268"/>
                <a:gd name="T71" fmla="*/ 265 h 269"/>
                <a:gd name="T72" fmla="*/ 136 w 268"/>
                <a:gd name="T73" fmla="*/ 263 h 269"/>
                <a:gd name="T74" fmla="*/ 143 w 268"/>
                <a:gd name="T75" fmla="*/ 250 h 269"/>
                <a:gd name="T76" fmla="*/ 158 w 268"/>
                <a:gd name="T77" fmla="*/ 242 h 269"/>
                <a:gd name="T78" fmla="*/ 184 w 268"/>
                <a:gd name="T79" fmla="*/ 248 h 269"/>
                <a:gd name="T80" fmla="*/ 204 w 268"/>
                <a:gd name="T81" fmla="*/ 250 h 269"/>
                <a:gd name="T82" fmla="*/ 214 w 268"/>
                <a:gd name="T83" fmla="*/ 239 h 269"/>
                <a:gd name="T84" fmla="*/ 209 w 268"/>
                <a:gd name="T85" fmla="*/ 224 h 269"/>
                <a:gd name="T86" fmla="*/ 221 w 268"/>
                <a:gd name="T87" fmla="*/ 204 h 269"/>
                <a:gd name="T88" fmla="*/ 250 w 268"/>
                <a:gd name="T89" fmla="*/ 203 h 269"/>
                <a:gd name="T90" fmla="*/ 263 w 268"/>
                <a:gd name="T91" fmla="*/ 175 h 269"/>
                <a:gd name="T92" fmla="*/ 254 w 268"/>
                <a:gd name="T93" fmla="*/ 170 h 269"/>
                <a:gd name="T94" fmla="*/ 244 w 268"/>
                <a:gd name="T95" fmla="*/ 156 h 269"/>
                <a:gd name="T96" fmla="*/ 251 w 268"/>
                <a:gd name="T97" fmla="*/ 133 h 269"/>
                <a:gd name="T98" fmla="*/ 263 w 268"/>
                <a:gd name="T99" fmla="*/ 126 h 269"/>
                <a:gd name="T100" fmla="*/ 128 w 268"/>
                <a:gd name="T101" fmla="*/ 184 h 269"/>
                <a:gd name="T102" fmla="*/ 110 w 268"/>
                <a:gd name="T103" fmla="*/ 178 h 269"/>
                <a:gd name="T104" fmla="*/ 90 w 268"/>
                <a:gd name="T105" fmla="*/ 157 h 269"/>
                <a:gd name="T106" fmla="*/ 85 w 268"/>
                <a:gd name="T107" fmla="*/ 130 h 269"/>
                <a:gd name="T108" fmla="*/ 92 w 268"/>
                <a:gd name="T109" fmla="*/ 110 h 269"/>
                <a:gd name="T110" fmla="*/ 111 w 268"/>
                <a:gd name="T111" fmla="*/ 90 h 269"/>
                <a:gd name="T112" fmla="*/ 140 w 268"/>
                <a:gd name="T113" fmla="*/ 85 h 269"/>
                <a:gd name="T114" fmla="*/ 159 w 268"/>
                <a:gd name="T115" fmla="*/ 92 h 269"/>
                <a:gd name="T116" fmla="*/ 179 w 268"/>
                <a:gd name="T117" fmla="*/ 111 h 269"/>
                <a:gd name="T118" fmla="*/ 184 w 268"/>
                <a:gd name="T119" fmla="*/ 140 h 269"/>
                <a:gd name="T120" fmla="*/ 178 w 268"/>
                <a:gd name="T121" fmla="*/ 160 h 269"/>
                <a:gd name="T122" fmla="*/ 157 w 268"/>
                <a:gd name="T123" fmla="*/ 179 h 269"/>
                <a:gd name="T124" fmla="*/ 128 w 268"/>
                <a:gd name="T125" fmla="*/ 18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68" h="269">
                  <a:moveTo>
                    <a:pt x="268" y="126"/>
                  </a:moveTo>
                  <a:lnTo>
                    <a:pt x="268" y="126"/>
                  </a:lnTo>
                  <a:lnTo>
                    <a:pt x="265" y="110"/>
                  </a:lnTo>
                  <a:lnTo>
                    <a:pt x="261" y="96"/>
                  </a:lnTo>
                  <a:lnTo>
                    <a:pt x="261" y="96"/>
                  </a:lnTo>
                  <a:lnTo>
                    <a:pt x="250" y="96"/>
                  </a:lnTo>
                  <a:lnTo>
                    <a:pt x="246" y="94"/>
                  </a:lnTo>
                  <a:lnTo>
                    <a:pt x="240" y="92"/>
                  </a:lnTo>
                  <a:lnTo>
                    <a:pt x="234" y="88"/>
                  </a:lnTo>
                  <a:lnTo>
                    <a:pt x="230" y="80"/>
                  </a:lnTo>
                  <a:lnTo>
                    <a:pt x="227" y="73"/>
                  </a:lnTo>
                  <a:lnTo>
                    <a:pt x="227" y="64"/>
                  </a:lnTo>
                  <a:lnTo>
                    <a:pt x="231" y="56"/>
                  </a:lnTo>
                  <a:lnTo>
                    <a:pt x="237" y="49"/>
                  </a:lnTo>
                  <a:lnTo>
                    <a:pt x="237" y="49"/>
                  </a:lnTo>
                  <a:lnTo>
                    <a:pt x="233" y="43"/>
                  </a:lnTo>
                  <a:lnTo>
                    <a:pt x="227" y="38"/>
                  </a:lnTo>
                  <a:lnTo>
                    <a:pt x="221" y="33"/>
                  </a:lnTo>
                  <a:lnTo>
                    <a:pt x="214" y="29"/>
                  </a:lnTo>
                  <a:lnTo>
                    <a:pt x="214" y="29"/>
                  </a:lnTo>
                  <a:lnTo>
                    <a:pt x="210" y="33"/>
                  </a:lnTo>
                  <a:lnTo>
                    <a:pt x="207" y="35"/>
                  </a:lnTo>
                  <a:lnTo>
                    <a:pt x="203" y="37"/>
                  </a:lnTo>
                  <a:lnTo>
                    <a:pt x="199" y="38"/>
                  </a:lnTo>
                  <a:lnTo>
                    <a:pt x="190" y="38"/>
                  </a:lnTo>
                  <a:lnTo>
                    <a:pt x="182" y="35"/>
                  </a:lnTo>
                  <a:lnTo>
                    <a:pt x="174" y="30"/>
                  </a:lnTo>
                  <a:lnTo>
                    <a:pt x="169" y="24"/>
                  </a:lnTo>
                  <a:lnTo>
                    <a:pt x="167" y="20"/>
                  </a:lnTo>
                  <a:lnTo>
                    <a:pt x="166" y="15"/>
                  </a:lnTo>
                  <a:lnTo>
                    <a:pt x="166" y="9"/>
                  </a:lnTo>
                  <a:lnTo>
                    <a:pt x="166" y="4"/>
                  </a:lnTo>
                  <a:lnTo>
                    <a:pt x="166" y="4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32" y="7"/>
                  </a:lnTo>
                  <a:lnTo>
                    <a:pt x="131" y="12"/>
                  </a:lnTo>
                  <a:lnTo>
                    <a:pt x="129" y="16"/>
                  </a:lnTo>
                  <a:lnTo>
                    <a:pt x="127" y="20"/>
                  </a:lnTo>
                  <a:lnTo>
                    <a:pt x="123" y="22"/>
                  </a:lnTo>
                  <a:lnTo>
                    <a:pt x="119" y="25"/>
                  </a:lnTo>
                  <a:lnTo>
                    <a:pt x="111" y="28"/>
                  </a:lnTo>
                  <a:lnTo>
                    <a:pt x="102" y="28"/>
                  </a:lnTo>
                  <a:lnTo>
                    <a:pt x="93" y="25"/>
                  </a:lnTo>
                  <a:lnTo>
                    <a:pt x="85" y="21"/>
                  </a:lnTo>
                  <a:lnTo>
                    <a:pt x="79" y="13"/>
                  </a:lnTo>
                  <a:lnTo>
                    <a:pt x="79" y="13"/>
                  </a:lnTo>
                  <a:lnTo>
                    <a:pt x="65" y="20"/>
                  </a:lnTo>
                  <a:lnTo>
                    <a:pt x="59" y="24"/>
                  </a:lnTo>
                  <a:lnTo>
                    <a:pt x="56" y="26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9" y="38"/>
                  </a:lnTo>
                  <a:lnTo>
                    <a:pt x="59" y="46"/>
                  </a:lnTo>
                  <a:lnTo>
                    <a:pt x="58" y="54"/>
                  </a:lnTo>
                  <a:lnTo>
                    <a:pt x="54" y="60"/>
                  </a:lnTo>
                  <a:lnTo>
                    <a:pt x="48" y="66"/>
                  </a:lnTo>
                  <a:lnTo>
                    <a:pt x="41" y="69"/>
                  </a:lnTo>
                  <a:lnTo>
                    <a:pt x="30" y="69"/>
                  </a:lnTo>
                  <a:lnTo>
                    <a:pt x="20" y="67"/>
                  </a:lnTo>
                  <a:lnTo>
                    <a:pt x="20" y="67"/>
                  </a:lnTo>
                  <a:lnTo>
                    <a:pt x="13" y="80"/>
                  </a:lnTo>
                  <a:lnTo>
                    <a:pt x="7" y="94"/>
                  </a:lnTo>
                  <a:lnTo>
                    <a:pt x="7" y="94"/>
                  </a:lnTo>
                  <a:lnTo>
                    <a:pt x="11" y="96"/>
                  </a:lnTo>
                  <a:lnTo>
                    <a:pt x="15" y="98"/>
                  </a:lnTo>
                  <a:lnTo>
                    <a:pt x="18" y="102"/>
                  </a:lnTo>
                  <a:lnTo>
                    <a:pt x="21" y="105"/>
                  </a:lnTo>
                  <a:lnTo>
                    <a:pt x="24" y="113"/>
                  </a:lnTo>
                  <a:lnTo>
                    <a:pt x="24" y="122"/>
                  </a:lnTo>
                  <a:lnTo>
                    <a:pt x="21" y="130"/>
                  </a:lnTo>
                  <a:lnTo>
                    <a:pt x="17" y="137"/>
                  </a:lnTo>
                  <a:lnTo>
                    <a:pt x="13" y="140"/>
                  </a:lnTo>
                  <a:lnTo>
                    <a:pt x="9" y="143"/>
                  </a:lnTo>
                  <a:lnTo>
                    <a:pt x="5" y="144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3" y="160"/>
                  </a:lnTo>
                  <a:lnTo>
                    <a:pt x="7" y="174"/>
                  </a:lnTo>
                  <a:lnTo>
                    <a:pt x="7" y="174"/>
                  </a:lnTo>
                  <a:lnTo>
                    <a:pt x="18" y="174"/>
                  </a:lnTo>
                  <a:lnTo>
                    <a:pt x="24" y="175"/>
                  </a:lnTo>
                  <a:lnTo>
                    <a:pt x="28" y="177"/>
                  </a:lnTo>
                  <a:lnTo>
                    <a:pt x="35" y="182"/>
                  </a:lnTo>
                  <a:lnTo>
                    <a:pt x="39" y="188"/>
                  </a:lnTo>
                  <a:lnTo>
                    <a:pt x="42" y="196"/>
                  </a:lnTo>
                  <a:lnTo>
                    <a:pt x="41" y="205"/>
                  </a:lnTo>
                  <a:lnTo>
                    <a:pt x="38" y="213"/>
                  </a:lnTo>
                  <a:lnTo>
                    <a:pt x="33" y="221"/>
                  </a:lnTo>
                  <a:lnTo>
                    <a:pt x="33" y="221"/>
                  </a:lnTo>
                  <a:lnTo>
                    <a:pt x="37" y="226"/>
                  </a:lnTo>
                  <a:lnTo>
                    <a:pt x="42" y="231"/>
                  </a:lnTo>
                  <a:lnTo>
                    <a:pt x="47" y="237"/>
                  </a:lnTo>
                  <a:lnTo>
                    <a:pt x="55" y="239"/>
                  </a:lnTo>
                  <a:lnTo>
                    <a:pt x="55" y="239"/>
                  </a:lnTo>
                  <a:lnTo>
                    <a:pt x="58" y="237"/>
                  </a:lnTo>
                  <a:lnTo>
                    <a:pt x="62" y="234"/>
                  </a:lnTo>
                  <a:lnTo>
                    <a:pt x="65" y="231"/>
                  </a:lnTo>
                  <a:lnTo>
                    <a:pt x="71" y="231"/>
                  </a:lnTo>
                  <a:lnTo>
                    <a:pt x="79" y="231"/>
                  </a:lnTo>
                  <a:lnTo>
                    <a:pt x="88" y="234"/>
                  </a:lnTo>
                  <a:lnTo>
                    <a:pt x="94" y="238"/>
                  </a:lnTo>
                  <a:lnTo>
                    <a:pt x="101" y="246"/>
                  </a:lnTo>
                  <a:lnTo>
                    <a:pt x="102" y="250"/>
                  </a:lnTo>
                  <a:lnTo>
                    <a:pt x="103" y="255"/>
                  </a:lnTo>
                  <a:lnTo>
                    <a:pt x="103" y="259"/>
                  </a:lnTo>
                  <a:lnTo>
                    <a:pt x="102" y="265"/>
                  </a:lnTo>
                  <a:lnTo>
                    <a:pt x="102" y="265"/>
                  </a:lnTo>
                  <a:lnTo>
                    <a:pt x="136" y="269"/>
                  </a:lnTo>
                  <a:lnTo>
                    <a:pt x="136" y="269"/>
                  </a:lnTo>
                  <a:lnTo>
                    <a:pt x="136" y="263"/>
                  </a:lnTo>
                  <a:lnTo>
                    <a:pt x="137" y="257"/>
                  </a:lnTo>
                  <a:lnTo>
                    <a:pt x="140" y="254"/>
                  </a:lnTo>
                  <a:lnTo>
                    <a:pt x="143" y="250"/>
                  </a:lnTo>
                  <a:lnTo>
                    <a:pt x="146" y="247"/>
                  </a:lnTo>
                  <a:lnTo>
                    <a:pt x="149" y="244"/>
                  </a:lnTo>
                  <a:lnTo>
                    <a:pt x="158" y="242"/>
                  </a:lnTo>
                  <a:lnTo>
                    <a:pt x="167" y="242"/>
                  </a:lnTo>
                  <a:lnTo>
                    <a:pt x="176" y="244"/>
                  </a:lnTo>
                  <a:lnTo>
                    <a:pt x="184" y="248"/>
                  </a:lnTo>
                  <a:lnTo>
                    <a:pt x="191" y="256"/>
                  </a:lnTo>
                  <a:lnTo>
                    <a:pt x="191" y="256"/>
                  </a:lnTo>
                  <a:lnTo>
                    <a:pt x="204" y="250"/>
                  </a:lnTo>
                  <a:lnTo>
                    <a:pt x="210" y="246"/>
                  </a:lnTo>
                  <a:lnTo>
                    <a:pt x="212" y="243"/>
                  </a:lnTo>
                  <a:lnTo>
                    <a:pt x="214" y="239"/>
                  </a:lnTo>
                  <a:lnTo>
                    <a:pt x="214" y="239"/>
                  </a:lnTo>
                  <a:lnTo>
                    <a:pt x="210" y="231"/>
                  </a:lnTo>
                  <a:lnTo>
                    <a:pt x="209" y="224"/>
                  </a:lnTo>
                  <a:lnTo>
                    <a:pt x="210" y="216"/>
                  </a:lnTo>
                  <a:lnTo>
                    <a:pt x="214" y="209"/>
                  </a:lnTo>
                  <a:lnTo>
                    <a:pt x="221" y="204"/>
                  </a:lnTo>
                  <a:lnTo>
                    <a:pt x="229" y="200"/>
                  </a:lnTo>
                  <a:lnTo>
                    <a:pt x="238" y="200"/>
                  </a:lnTo>
                  <a:lnTo>
                    <a:pt x="250" y="203"/>
                  </a:lnTo>
                  <a:lnTo>
                    <a:pt x="250" y="203"/>
                  </a:lnTo>
                  <a:lnTo>
                    <a:pt x="256" y="190"/>
                  </a:lnTo>
                  <a:lnTo>
                    <a:pt x="263" y="175"/>
                  </a:lnTo>
                  <a:lnTo>
                    <a:pt x="263" y="175"/>
                  </a:lnTo>
                  <a:lnTo>
                    <a:pt x="257" y="173"/>
                  </a:lnTo>
                  <a:lnTo>
                    <a:pt x="254" y="170"/>
                  </a:lnTo>
                  <a:lnTo>
                    <a:pt x="250" y="167"/>
                  </a:lnTo>
                  <a:lnTo>
                    <a:pt x="247" y="163"/>
                  </a:lnTo>
                  <a:lnTo>
                    <a:pt x="244" y="156"/>
                  </a:lnTo>
                  <a:lnTo>
                    <a:pt x="244" y="148"/>
                  </a:lnTo>
                  <a:lnTo>
                    <a:pt x="247" y="140"/>
                  </a:lnTo>
                  <a:lnTo>
                    <a:pt x="251" y="133"/>
                  </a:lnTo>
                  <a:lnTo>
                    <a:pt x="255" y="130"/>
                  </a:lnTo>
                  <a:lnTo>
                    <a:pt x="259" y="128"/>
                  </a:lnTo>
                  <a:lnTo>
                    <a:pt x="263" y="126"/>
                  </a:lnTo>
                  <a:lnTo>
                    <a:pt x="268" y="126"/>
                  </a:lnTo>
                  <a:lnTo>
                    <a:pt x="268" y="126"/>
                  </a:lnTo>
                  <a:close/>
                  <a:moveTo>
                    <a:pt x="128" y="184"/>
                  </a:moveTo>
                  <a:lnTo>
                    <a:pt x="128" y="184"/>
                  </a:lnTo>
                  <a:lnTo>
                    <a:pt x="119" y="182"/>
                  </a:lnTo>
                  <a:lnTo>
                    <a:pt x="110" y="178"/>
                  </a:lnTo>
                  <a:lnTo>
                    <a:pt x="102" y="173"/>
                  </a:lnTo>
                  <a:lnTo>
                    <a:pt x="95" y="166"/>
                  </a:lnTo>
                  <a:lnTo>
                    <a:pt x="90" y="157"/>
                  </a:lnTo>
                  <a:lnTo>
                    <a:pt x="86" y="149"/>
                  </a:lnTo>
                  <a:lnTo>
                    <a:pt x="85" y="139"/>
                  </a:lnTo>
                  <a:lnTo>
                    <a:pt x="85" y="130"/>
                  </a:lnTo>
                  <a:lnTo>
                    <a:pt x="85" y="130"/>
                  </a:lnTo>
                  <a:lnTo>
                    <a:pt x="88" y="119"/>
                  </a:lnTo>
                  <a:lnTo>
                    <a:pt x="92" y="110"/>
                  </a:lnTo>
                  <a:lnTo>
                    <a:pt x="97" y="102"/>
                  </a:lnTo>
                  <a:lnTo>
                    <a:pt x="103" y="96"/>
                  </a:lnTo>
                  <a:lnTo>
                    <a:pt x="111" y="90"/>
                  </a:lnTo>
                  <a:lnTo>
                    <a:pt x="120" y="86"/>
                  </a:lnTo>
                  <a:lnTo>
                    <a:pt x="129" y="85"/>
                  </a:lnTo>
                  <a:lnTo>
                    <a:pt x="140" y="85"/>
                  </a:lnTo>
                  <a:lnTo>
                    <a:pt x="140" y="85"/>
                  </a:lnTo>
                  <a:lnTo>
                    <a:pt x="150" y="88"/>
                  </a:lnTo>
                  <a:lnTo>
                    <a:pt x="159" y="92"/>
                  </a:lnTo>
                  <a:lnTo>
                    <a:pt x="167" y="97"/>
                  </a:lnTo>
                  <a:lnTo>
                    <a:pt x="174" y="103"/>
                  </a:lnTo>
                  <a:lnTo>
                    <a:pt x="179" y="111"/>
                  </a:lnTo>
                  <a:lnTo>
                    <a:pt x="182" y="120"/>
                  </a:lnTo>
                  <a:lnTo>
                    <a:pt x="184" y="131"/>
                  </a:lnTo>
                  <a:lnTo>
                    <a:pt x="184" y="140"/>
                  </a:lnTo>
                  <a:lnTo>
                    <a:pt x="184" y="140"/>
                  </a:lnTo>
                  <a:lnTo>
                    <a:pt x="182" y="150"/>
                  </a:lnTo>
                  <a:lnTo>
                    <a:pt x="178" y="160"/>
                  </a:lnTo>
                  <a:lnTo>
                    <a:pt x="173" y="167"/>
                  </a:lnTo>
                  <a:lnTo>
                    <a:pt x="165" y="174"/>
                  </a:lnTo>
                  <a:lnTo>
                    <a:pt x="157" y="179"/>
                  </a:lnTo>
                  <a:lnTo>
                    <a:pt x="148" y="183"/>
                  </a:lnTo>
                  <a:lnTo>
                    <a:pt x="139" y="184"/>
                  </a:lnTo>
                  <a:lnTo>
                    <a:pt x="128" y="184"/>
                  </a:lnTo>
                  <a:lnTo>
                    <a:pt x="128" y="1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9" name="Freeform 11010"/>
            <p:cNvSpPr/>
            <p:nvPr/>
          </p:nvSpPr>
          <p:spPr bwMode="auto">
            <a:xfrm>
              <a:off x="2073338" y="2667914"/>
              <a:ext cx="127885" cy="178126"/>
            </a:xfrm>
            <a:custGeom>
              <a:avLst/>
              <a:gdLst>
                <a:gd name="T0" fmla="*/ 340 w 340"/>
                <a:gd name="T1" fmla="*/ 178 h 468"/>
                <a:gd name="T2" fmla="*/ 336 w 340"/>
                <a:gd name="T3" fmla="*/ 143 h 468"/>
                <a:gd name="T4" fmla="*/ 327 w 340"/>
                <a:gd name="T5" fmla="*/ 109 h 468"/>
                <a:gd name="T6" fmla="*/ 311 w 340"/>
                <a:gd name="T7" fmla="*/ 79 h 468"/>
                <a:gd name="T8" fmla="*/ 290 w 340"/>
                <a:gd name="T9" fmla="*/ 53 h 468"/>
                <a:gd name="T10" fmla="*/ 265 w 340"/>
                <a:gd name="T11" fmla="*/ 32 h 468"/>
                <a:gd name="T12" fmla="*/ 237 w 340"/>
                <a:gd name="T13" fmla="*/ 15 h 468"/>
                <a:gd name="T14" fmla="*/ 204 w 340"/>
                <a:gd name="T15" fmla="*/ 4 h 468"/>
                <a:gd name="T16" fmla="*/ 170 w 340"/>
                <a:gd name="T17" fmla="*/ 0 h 468"/>
                <a:gd name="T18" fmla="*/ 153 w 340"/>
                <a:gd name="T19" fmla="*/ 2 h 468"/>
                <a:gd name="T20" fmla="*/ 120 w 340"/>
                <a:gd name="T21" fmla="*/ 10 h 468"/>
                <a:gd name="T22" fmla="*/ 89 w 340"/>
                <a:gd name="T23" fmla="*/ 23 h 468"/>
                <a:gd name="T24" fmla="*/ 63 w 340"/>
                <a:gd name="T25" fmla="*/ 41 h 468"/>
                <a:gd name="T26" fmla="*/ 39 w 340"/>
                <a:gd name="T27" fmla="*/ 66 h 468"/>
                <a:gd name="T28" fmla="*/ 21 w 340"/>
                <a:gd name="T29" fmla="*/ 94 h 468"/>
                <a:gd name="T30" fmla="*/ 8 w 340"/>
                <a:gd name="T31" fmla="*/ 126 h 468"/>
                <a:gd name="T32" fmla="*/ 2 w 340"/>
                <a:gd name="T33" fmla="*/ 160 h 468"/>
                <a:gd name="T34" fmla="*/ 0 w 340"/>
                <a:gd name="T35" fmla="*/ 178 h 468"/>
                <a:gd name="T36" fmla="*/ 4 w 340"/>
                <a:gd name="T37" fmla="*/ 213 h 468"/>
                <a:gd name="T38" fmla="*/ 13 w 340"/>
                <a:gd name="T39" fmla="*/ 247 h 468"/>
                <a:gd name="T40" fmla="*/ 29 w 340"/>
                <a:gd name="T41" fmla="*/ 277 h 468"/>
                <a:gd name="T42" fmla="*/ 51 w 340"/>
                <a:gd name="T43" fmla="*/ 305 h 468"/>
                <a:gd name="T44" fmla="*/ 60 w 340"/>
                <a:gd name="T45" fmla="*/ 323 h 468"/>
                <a:gd name="T46" fmla="*/ 76 w 340"/>
                <a:gd name="T47" fmla="*/ 362 h 468"/>
                <a:gd name="T48" fmla="*/ 80 w 340"/>
                <a:gd name="T49" fmla="*/ 384 h 468"/>
                <a:gd name="T50" fmla="*/ 79 w 340"/>
                <a:gd name="T51" fmla="*/ 392 h 468"/>
                <a:gd name="T52" fmla="*/ 79 w 340"/>
                <a:gd name="T53" fmla="*/ 413 h 468"/>
                <a:gd name="T54" fmla="*/ 86 w 340"/>
                <a:gd name="T55" fmla="*/ 434 h 468"/>
                <a:gd name="T56" fmla="*/ 97 w 340"/>
                <a:gd name="T57" fmla="*/ 448 h 468"/>
                <a:gd name="T58" fmla="*/ 103 w 340"/>
                <a:gd name="T59" fmla="*/ 454 h 468"/>
                <a:gd name="T60" fmla="*/ 119 w 340"/>
                <a:gd name="T61" fmla="*/ 461 h 468"/>
                <a:gd name="T62" fmla="*/ 137 w 340"/>
                <a:gd name="T63" fmla="*/ 467 h 468"/>
                <a:gd name="T64" fmla="*/ 162 w 340"/>
                <a:gd name="T65" fmla="*/ 468 h 468"/>
                <a:gd name="T66" fmla="*/ 179 w 340"/>
                <a:gd name="T67" fmla="*/ 468 h 468"/>
                <a:gd name="T68" fmla="*/ 216 w 340"/>
                <a:gd name="T69" fmla="*/ 460 h 468"/>
                <a:gd name="T70" fmla="*/ 235 w 340"/>
                <a:gd name="T71" fmla="*/ 454 h 468"/>
                <a:gd name="T72" fmla="*/ 235 w 340"/>
                <a:gd name="T73" fmla="*/ 454 h 468"/>
                <a:gd name="T74" fmla="*/ 246 w 340"/>
                <a:gd name="T75" fmla="*/ 445 h 468"/>
                <a:gd name="T76" fmla="*/ 256 w 340"/>
                <a:gd name="T77" fmla="*/ 426 h 468"/>
                <a:gd name="T78" fmla="*/ 261 w 340"/>
                <a:gd name="T79" fmla="*/ 408 h 468"/>
                <a:gd name="T80" fmla="*/ 260 w 340"/>
                <a:gd name="T81" fmla="*/ 392 h 468"/>
                <a:gd name="T82" fmla="*/ 259 w 340"/>
                <a:gd name="T83" fmla="*/ 384 h 468"/>
                <a:gd name="T84" fmla="*/ 263 w 340"/>
                <a:gd name="T85" fmla="*/ 362 h 468"/>
                <a:gd name="T86" fmla="*/ 278 w 340"/>
                <a:gd name="T87" fmla="*/ 324 h 468"/>
                <a:gd name="T88" fmla="*/ 286 w 340"/>
                <a:gd name="T89" fmla="*/ 307 h 468"/>
                <a:gd name="T90" fmla="*/ 310 w 340"/>
                <a:gd name="T91" fmla="*/ 280 h 468"/>
                <a:gd name="T92" fmla="*/ 325 w 340"/>
                <a:gd name="T93" fmla="*/ 249 h 468"/>
                <a:gd name="T94" fmla="*/ 336 w 340"/>
                <a:gd name="T95" fmla="*/ 215 h 468"/>
                <a:gd name="T96" fmla="*/ 340 w 340"/>
                <a:gd name="T97" fmla="*/ 17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0" h="468">
                  <a:moveTo>
                    <a:pt x="340" y="178"/>
                  </a:moveTo>
                  <a:lnTo>
                    <a:pt x="340" y="178"/>
                  </a:lnTo>
                  <a:lnTo>
                    <a:pt x="338" y="160"/>
                  </a:lnTo>
                  <a:lnTo>
                    <a:pt x="336" y="143"/>
                  </a:lnTo>
                  <a:lnTo>
                    <a:pt x="332" y="126"/>
                  </a:lnTo>
                  <a:lnTo>
                    <a:pt x="327" y="109"/>
                  </a:lnTo>
                  <a:lnTo>
                    <a:pt x="319" y="94"/>
                  </a:lnTo>
                  <a:lnTo>
                    <a:pt x="311" y="79"/>
                  </a:lnTo>
                  <a:lnTo>
                    <a:pt x="301" y="66"/>
                  </a:lnTo>
                  <a:lnTo>
                    <a:pt x="290" y="53"/>
                  </a:lnTo>
                  <a:lnTo>
                    <a:pt x="278" y="41"/>
                  </a:lnTo>
                  <a:lnTo>
                    <a:pt x="265" y="32"/>
                  </a:lnTo>
                  <a:lnTo>
                    <a:pt x="251" y="23"/>
                  </a:lnTo>
                  <a:lnTo>
                    <a:pt x="237" y="15"/>
                  </a:lnTo>
                  <a:lnTo>
                    <a:pt x="221" y="10"/>
                  </a:lnTo>
                  <a:lnTo>
                    <a:pt x="204" y="4"/>
                  </a:lnTo>
                  <a:lnTo>
                    <a:pt x="187" y="2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53" y="2"/>
                  </a:lnTo>
                  <a:lnTo>
                    <a:pt x="136" y="4"/>
                  </a:lnTo>
                  <a:lnTo>
                    <a:pt x="120" y="10"/>
                  </a:lnTo>
                  <a:lnTo>
                    <a:pt x="105" y="15"/>
                  </a:lnTo>
                  <a:lnTo>
                    <a:pt x="89" y="23"/>
                  </a:lnTo>
                  <a:lnTo>
                    <a:pt x="76" y="32"/>
                  </a:lnTo>
                  <a:lnTo>
                    <a:pt x="63" y="41"/>
                  </a:lnTo>
                  <a:lnTo>
                    <a:pt x="50" y="53"/>
                  </a:lnTo>
                  <a:lnTo>
                    <a:pt x="39" y="66"/>
                  </a:lnTo>
                  <a:lnTo>
                    <a:pt x="30" y="79"/>
                  </a:lnTo>
                  <a:lnTo>
                    <a:pt x="21" y="94"/>
                  </a:lnTo>
                  <a:lnTo>
                    <a:pt x="15" y="109"/>
                  </a:lnTo>
                  <a:lnTo>
                    <a:pt x="8" y="126"/>
                  </a:lnTo>
                  <a:lnTo>
                    <a:pt x="4" y="143"/>
                  </a:lnTo>
                  <a:lnTo>
                    <a:pt x="2" y="160"/>
                  </a:lnTo>
                  <a:lnTo>
                    <a:pt x="0" y="178"/>
                  </a:lnTo>
                  <a:lnTo>
                    <a:pt x="0" y="178"/>
                  </a:lnTo>
                  <a:lnTo>
                    <a:pt x="2" y="196"/>
                  </a:lnTo>
                  <a:lnTo>
                    <a:pt x="4" y="213"/>
                  </a:lnTo>
                  <a:lnTo>
                    <a:pt x="8" y="230"/>
                  </a:lnTo>
                  <a:lnTo>
                    <a:pt x="13" y="247"/>
                  </a:lnTo>
                  <a:lnTo>
                    <a:pt x="21" y="263"/>
                  </a:lnTo>
                  <a:lnTo>
                    <a:pt x="29" y="277"/>
                  </a:lnTo>
                  <a:lnTo>
                    <a:pt x="39" y="292"/>
                  </a:lnTo>
                  <a:lnTo>
                    <a:pt x="51" y="305"/>
                  </a:lnTo>
                  <a:lnTo>
                    <a:pt x="51" y="305"/>
                  </a:lnTo>
                  <a:lnTo>
                    <a:pt x="60" y="323"/>
                  </a:lnTo>
                  <a:lnTo>
                    <a:pt x="67" y="337"/>
                  </a:lnTo>
                  <a:lnTo>
                    <a:pt x="76" y="362"/>
                  </a:lnTo>
                  <a:lnTo>
                    <a:pt x="80" y="378"/>
                  </a:lnTo>
                  <a:lnTo>
                    <a:pt x="80" y="384"/>
                  </a:lnTo>
                  <a:lnTo>
                    <a:pt x="80" y="384"/>
                  </a:lnTo>
                  <a:lnTo>
                    <a:pt x="79" y="392"/>
                  </a:lnTo>
                  <a:lnTo>
                    <a:pt x="79" y="400"/>
                  </a:lnTo>
                  <a:lnTo>
                    <a:pt x="79" y="413"/>
                  </a:lnTo>
                  <a:lnTo>
                    <a:pt x="83" y="425"/>
                  </a:lnTo>
                  <a:lnTo>
                    <a:pt x="86" y="434"/>
                  </a:lnTo>
                  <a:lnTo>
                    <a:pt x="92" y="442"/>
                  </a:lnTo>
                  <a:lnTo>
                    <a:pt x="97" y="448"/>
                  </a:lnTo>
                  <a:lnTo>
                    <a:pt x="103" y="454"/>
                  </a:lnTo>
                  <a:lnTo>
                    <a:pt x="103" y="454"/>
                  </a:lnTo>
                  <a:lnTo>
                    <a:pt x="107" y="456"/>
                  </a:lnTo>
                  <a:lnTo>
                    <a:pt x="119" y="461"/>
                  </a:lnTo>
                  <a:lnTo>
                    <a:pt x="127" y="464"/>
                  </a:lnTo>
                  <a:lnTo>
                    <a:pt x="137" y="467"/>
                  </a:lnTo>
                  <a:lnTo>
                    <a:pt x="149" y="468"/>
                  </a:lnTo>
                  <a:lnTo>
                    <a:pt x="162" y="468"/>
                  </a:lnTo>
                  <a:lnTo>
                    <a:pt x="162" y="468"/>
                  </a:lnTo>
                  <a:lnTo>
                    <a:pt x="179" y="468"/>
                  </a:lnTo>
                  <a:lnTo>
                    <a:pt x="197" y="465"/>
                  </a:lnTo>
                  <a:lnTo>
                    <a:pt x="216" y="460"/>
                  </a:lnTo>
                  <a:lnTo>
                    <a:pt x="234" y="455"/>
                  </a:lnTo>
                  <a:lnTo>
                    <a:pt x="235" y="454"/>
                  </a:lnTo>
                  <a:lnTo>
                    <a:pt x="235" y="454"/>
                  </a:lnTo>
                  <a:lnTo>
                    <a:pt x="235" y="454"/>
                  </a:lnTo>
                  <a:lnTo>
                    <a:pt x="241" y="450"/>
                  </a:lnTo>
                  <a:lnTo>
                    <a:pt x="246" y="445"/>
                  </a:lnTo>
                  <a:lnTo>
                    <a:pt x="251" y="437"/>
                  </a:lnTo>
                  <a:lnTo>
                    <a:pt x="256" y="426"/>
                  </a:lnTo>
                  <a:lnTo>
                    <a:pt x="260" y="414"/>
                  </a:lnTo>
                  <a:lnTo>
                    <a:pt x="261" y="408"/>
                  </a:lnTo>
                  <a:lnTo>
                    <a:pt x="261" y="400"/>
                  </a:lnTo>
                  <a:lnTo>
                    <a:pt x="260" y="392"/>
                  </a:lnTo>
                  <a:lnTo>
                    <a:pt x="259" y="384"/>
                  </a:lnTo>
                  <a:lnTo>
                    <a:pt x="259" y="384"/>
                  </a:lnTo>
                  <a:lnTo>
                    <a:pt x="260" y="378"/>
                  </a:lnTo>
                  <a:lnTo>
                    <a:pt x="263" y="362"/>
                  </a:lnTo>
                  <a:lnTo>
                    <a:pt x="272" y="339"/>
                  </a:lnTo>
                  <a:lnTo>
                    <a:pt x="278" y="324"/>
                  </a:lnTo>
                  <a:lnTo>
                    <a:pt x="286" y="307"/>
                  </a:lnTo>
                  <a:lnTo>
                    <a:pt x="286" y="307"/>
                  </a:lnTo>
                  <a:lnTo>
                    <a:pt x="298" y="294"/>
                  </a:lnTo>
                  <a:lnTo>
                    <a:pt x="310" y="280"/>
                  </a:lnTo>
                  <a:lnTo>
                    <a:pt x="318" y="264"/>
                  </a:lnTo>
                  <a:lnTo>
                    <a:pt x="325" y="249"/>
                  </a:lnTo>
                  <a:lnTo>
                    <a:pt x="332" y="232"/>
                  </a:lnTo>
                  <a:lnTo>
                    <a:pt x="336" y="215"/>
                  </a:lnTo>
                  <a:lnTo>
                    <a:pt x="338" y="196"/>
                  </a:lnTo>
                  <a:lnTo>
                    <a:pt x="340" y="178"/>
                  </a:lnTo>
                  <a:lnTo>
                    <a:pt x="340" y="1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0" name="Freeform 11011"/>
            <p:cNvSpPr/>
            <p:nvPr/>
          </p:nvSpPr>
          <p:spPr bwMode="auto">
            <a:xfrm>
              <a:off x="2117489" y="2853652"/>
              <a:ext cx="39583" cy="31971"/>
            </a:xfrm>
            <a:custGeom>
              <a:avLst/>
              <a:gdLst>
                <a:gd name="T0" fmla="*/ 51 w 104"/>
                <a:gd name="T1" fmla="*/ 9 h 85"/>
                <a:gd name="T2" fmla="*/ 51 w 104"/>
                <a:gd name="T3" fmla="*/ 9 h 85"/>
                <a:gd name="T4" fmla="*/ 39 w 104"/>
                <a:gd name="T5" fmla="*/ 9 h 85"/>
                <a:gd name="T6" fmla="*/ 27 w 104"/>
                <a:gd name="T7" fmla="*/ 7 h 85"/>
                <a:gd name="T8" fmla="*/ 15 w 104"/>
                <a:gd name="T9" fmla="*/ 5 h 85"/>
                <a:gd name="T10" fmla="*/ 5 w 104"/>
                <a:gd name="T11" fmla="*/ 2 h 85"/>
                <a:gd name="T12" fmla="*/ 0 w 104"/>
                <a:gd name="T13" fmla="*/ 0 h 85"/>
                <a:gd name="T14" fmla="*/ 5 w 104"/>
                <a:gd name="T15" fmla="*/ 60 h 85"/>
                <a:gd name="T16" fmla="*/ 34 w 104"/>
                <a:gd name="T17" fmla="*/ 85 h 85"/>
                <a:gd name="T18" fmla="*/ 68 w 104"/>
                <a:gd name="T19" fmla="*/ 85 h 85"/>
                <a:gd name="T20" fmla="*/ 98 w 104"/>
                <a:gd name="T21" fmla="*/ 58 h 85"/>
                <a:gd name="T22" fmla="*/ 104 w 104"/>
                <a:gd name="T23" fmla="*/ 0 h 85"/>
                <a:gd name="T24" fmla="*/ 98 w 104"/>
                <a:gd name="T25" fmla="*/ 2 h 85"/>
                <a:gd name="T26" fmla="*/ 98 w 104"/>
                <a:gd name="T27" fmla="*/ 2 h 85"/>
                <a:gd name="T28" fmla="*/ 85 w 104"/>
                <a:gd name="T29" fmla="*/ 5 h 85"/>
                <a:gd name="T30" fmla="*/ 69 w 104"/>
                <a:gd name="T31" fmla="*/ 7 h 85"/>
                <a:gd name="T32" fmla="*/ 51 w 104"/>
                <a:gd name="T33" fmla="*/ 9 h 85"/>
                <a:gd name="T34" fmla="*/ 51 w 104"/>
                <a:gd name="T35" fmla="*/ 9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4" h="85">
                  <a:moveTo>
                    <a:pt x="51" y="9"/>
                  </a:moveTo>
                  <a:lnTo>
                    <a:pt x="51" y="9"/>
                  </a:lnTo>
                  <a:lnTo>
                    <a:pt x="39" y="9"/>
                  </a:lnTo>
                  <a:lnTo>
                    <a:pt x="27" y="7"/>
                  </a:lnTo>
                  <a:lnTo>
                    <a:pt x="15" y="5"/>
                  </a:lnTo>
                  <a:lnTo>
                    <a:pt x="5" y="2"/>
                  </a:lnTo>
                  <a:lnTo>
                    <a:pt x="0" y="0"/>
                  </a:lnTo>
                  <a:lnTo>
                    <a:pt x="5" y="60"/>
                  </a:lnTo>
                  <a:lnTo>
                    <a:pt x="34" y="85"/>
                  </a:lnTo>
                  <a:lnTo>
                    <a:pt x="68" y="85"/>
                  </a:lnTo>
                  <a:lnTo>
                    <a:pt x="98" y="58"/>
                  </a:lnTo>
                  <a:lnTo>
                    <a:pt x="104" y="0"/>
                  </a:lnTo>
                  <a:lnTo>
                    <a:pt x="98" y="2"/>
                  </a:lnTo>
                  <a:lnTo>
                    <a:pt x="98" y="2"/>
                  </a:lnTo>
                  <a:lnTo>
                    <a:pt x="85" y="5"/>
                  </a:lnTo>
                  <a:lnTo>
                    <a:pt x="69" y="7"/>
                  </a:lnTo>
                  <a:lnTo>
                    <a:pt x="51" y="9"/>
                  </a:lnTo>
                  <a:lnTo>
                    <a:pt x="51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1" name="Freeform 11012"/>
            <p:cNvSpPr/>
            <p:nvPr/>
          </p:nvSpPr>
          <p:spPr bwMode="auto">
            <a:xfrm>
              <a:off x="2009396" y="2739469"/>
              <a:ext cx="25882" cy="16747"/>
            </a:xfrm>
            <a:custGeom>
              <a:avLst/>
              <a:gdLst>
                <a:gd name="T0" fmla="*/ 67 w 67"/>
                <a:gd name="T1" fmla="*/ 0 h 47"/>
                <a:gd name="T2" fmla="*/ 0 w 67"/>
                <a:gd name="T3" fmla="*/ 0 h 47"/>
                <a:gd name="T4" fmla="*/ 0 w 67"/>
                <a:gd name="T5" fmla="*/ 47 h 47"/>
                <a:gd name="T6" fmla="*/ 67 w 67"/>
                <a:gd name="T7" fmla="*/ 47 h 47"/>
                <a:gd name="T8" fmla="*/ 67 w 67"/>
                <a:gd name="T9" fmla="*/ 47 h 47"/>
                <a:gd name="T10" fmla="*/ 66 w 67"/>
                <a:gd name="T11" fmla="*/ 35 h 47"/>
                <a:gd name="T12" fmla="*/ 64 w 67"/>
                <a:gd name="T13" fmla="*/ 24 h 47"/>
                <a:gd name="T14" fmla="*/ 64 w 67"/>
                <a:gd name="T15" fmla="*/ 24 h 47"/>
                <a:gd name="T16" fmla="*/ 66 w 67"/>
                <a:gd name="T17" fmla="*/ 12 h 47"/>
                <a:gd name="T18" fmla="*/ 67 w 67"/>
                <a:gd name="T19" fmla="*/ 0 h 47"/>
                <a:gd name="T20" fmla="*/ 67 w 67"/>
                <a:gd name="T2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" h="47">
                  <a:moveTo>
                    <a:pt x="67" y="0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67" y="47"/>
                  </a:lnTo>
                  <a:lnTo>
                    <a:pt x="67" y="47"/>
                  </a:lnTo>
                  <a:lnTo>
                    <a:pt x="66" y="35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6" y="12"/>
                  </a:lnTo>
                  <a:lnTo>
                    <a:pt x="67" y="0"/>
                  </a:lnTo>
                  <a:lnTo>
                    <a:pt x="6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2" name="Freeform 11013"/>
            <p:cNvSpPr/>
            <p:nvPr/>
          </p:nvSpPr>
          <p:spPr bwMode="auto">
            <a:xfrm>
              <a:off x="2239284" y="2739469"/>
              <a:ext cx="25882" cy="16747"/>
            </a:xfrm>
            <a:custGeom>
              <a:avLst/>
              <a:gdLst>
                <a:gd name="T0" fmla="*/ 0 w 68"/>
                <a:gd name="T1" fmla="*/ 47 h 47"/>
                <a:gd name="T2" fmla="*/ 68 w 68"/>
                <a:gd name="T3" fmla="*/ 47 h 47"/>
                <a:gd name="T4" fmla="*/ 68 w 68"/>
                <a:gd name="T5" fmla="*/ 0 h 47"/>
                <a:gd name="T6" fmla="*/ 0 w 68"/>
                <a:gd name="T7" fmla="*/ 0 h 47"/>
                <a:gd name="T8" fmla="*/ 0 w 68"/>
                <a:gd name="T9" fmla="*/ 0 h 47"/>
                <a:gd name="T10" fmla="*/ 1 w 68"/>
                <a:gd name="T11" fmla="*/ 12 h 47"/>
                <a:gd name="T12" fmla="*/ 3 w 68"/>
                <a:gd name="T13" fmla="*/ 24 h 47"/>
                <a:gd name="T14" fmla="*/ 3 w 68"/>
                <a:gd name="T15" fmla="*/ 24 h 47"/>
                <a:gd name="T16" fmla="*/ 1 w 68"/>
                <a:gd name="T17" fmla="*/ 35 h 47"/>
                <a:gd name="T18" fmla="*/ 0 w 68"/>
                <a:gd name="T19" fmla="*/ 47 h 47"/>
                <a:gd name="T20" fmla="*/ 0 w 68"/>
                <a:gd name="T2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" h="47">
                  <a:moveTo>
                    <a:pt x="0" y="47"/>
                  </a:moveTo>
                  <a:lnTo>
                    <a:pt x="68" y="47"/>
                  </a:lnTo>
                  <a:lnTo>
                    <a:pt x="6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12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1" y="35"/>
                  </a:lnTo>
                  <a:lnTo>
                    <a:pt x="0" y="47"/>
                  </a:lnTo>
                  <a:lnTo>
                    <a:pt x="0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3" name="Freeform 11014"/>
            <p:cNvSpPr/>
            <p:nvPr/>
          </p:nvSpPr>
          <p:spPr bwMode="auto">
            <a:xfrm>
              <a:off x="2134236" y="2616151"/>
              <a:ext cx="18269" cy="28926"/>
            </a:xfrm>
            <a:custGeom>
              <a:avLst/>
              <a:gdLst>
                <a:gd name="T0" fmla="*/ 47 w 47"/>
                <a:gd name="T1" fmla="*/ 77 h 77"/>
                <a:gd name="T2" fmla="*/ 47 w 47"/>
                <a:gd name="T3" fmla="*/ 0 h 77"/>
                <a:gd name="T4" fmla="*/ 0 w 47"/>
                <a:gd name="T5" fmla="*/ 0 h 77"/>
                <a:gd name="T6" fmla="*/ 0 w 47"/>
                <a:gd name="T7" fmla="*/ 73 h 77"/>
                <a:gd name="T8" fmla="*/ 0 w 47"/>
                <a:gd name="T9" fmla="*/ 73 h 77"/>
                <a:gd name="T10" fmla="*/ 8 w 47"/>
                <a:gd name="T11" fmla="*/ 73 h 77"/>
                <a:gd name="T12" fmla="*/ 8 w 47"/>
                <a:gd name="T13" fmla="*/ 73 h 77"/>
                <a:gd name="T14" fmla="*/ 28 w 47"/>
                <a:gd name="T15" fmla="*/ 74 h 77"/>
                <a:gd name="T16" fmla="*/ 47 w 47"/>
                <a:gd name="T17" fmla="*/ 77 h 77"/>
                <a:gd name="T18" fmla="*/ 47 w 47"/>
                <a:gd name="T19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77">
                  <a:moveTo>
                    <a:pt x="47" y="77"/>
                  </a:moveTo>
                  <a:lnTo>
                    <a:pt x="47" y="0"/>
                  </a:lnTo>
                  <a:lnTo>
                    <a:pt x="0" y="0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8" y="73"/>
                  </a:lnTo>
                  <a:lnTo>
                    <a:pt x="8" y="73"/>
                  </a:lnTo>
                  <a:lnTo>
                    <a:pt x="28" y="74"/>
                  </a:lnTo>
                  <a:lnTo>
                    <a:pt x="47" y="77"/>
                  </a:lnTo>
                  <a:lnTo>
                    <a:pt x="47" y="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4" name="Freeform 11015"/>
            <p:cNvSpPr/>
            <p:nvPr/>
          </p:nvSpPr>
          <p:spPr bwMode="auto">
            <a:xfrm>
              <a:off x="2036800" y="2651168"/>
              <a:ext cx="33494" cy="31971"/>
            </a:xfrm>
            <a:custGeom>
              <a:avLst/>
              <a:gdLst>
                <a:gd name="T0" fmla="*/ 84 w 84"/>
                <a:gd name="T1" fmla="*/ 51 h 85"/>
                <a:gd name="T2" fmla="*/ 33 w 84"/>
                <a:gd name="T3" fmla="*/ 0 h 85"/>
                <a:gd name="T4" fmla="*/ 0 w 84"/>
                <a:gd name="T5" fmla="*/ 33 h 85"/>
                <a:gd name="T6" fmla="*/ 52 w 84"/>
                <a:gd name="T7" fmla="*/ 85 h 85"/>
                <a:gd name="T8" fmla="*/ 52 w 84"/>
                <a:gd name="T9" fmla="*/ 85 h 85"/>
                <a:gd name="T10" fmla="*/ 67 w 84"/>
                <a:gd name="T11" fmla="*/ 67 h 85"/>
                <a:gd name="T12" fmla="*/ 84 w 84"/>
                <a:gd name="T13" fmla="*/ 51 h 85"/>
                <a:gd name="T14" fmla="*/ 84 w 84"/>
                <a:gd name="T15" fmla="*/ 5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" h="85">
                  <a:moveTo>
                    <a:pt x="84" y="51"/>
                  </a:moveTo>
                  <a:lnTo>
                    <a:pt x="33" y="0"/>
                  </a:lnTo>
                  <a:lnTo>
                    <a:pt x="0" y="33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67" y="67"/>
                  </a:lnTo>
                  <a:lnTo>
                    <a:pt x="84" y="51"/>
                  </a:lnTo>
                  <a:lnTo>
                    <a:pt x="84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5" name="Freeform 11016"/>
            <p:cNvSpPr/>
            <p:nvPr/>
          </p:nvSpPr>
          <p:spPr bwMode="auto">
            <a:xfrm>
              <a:off x="2202746" y="2651168"/>
              <a:ext cx="31971" cy="30449"/>
            </a:xfrm>
            <a:custGeom>
              <a:avLst/>
              <a:gdLst>
                <a:gd name="T0" fmla="*/ 32 w 81"/>
                <a:gd name="T1" fmla="*/ 81 h 81"/>
                <a:gd name="T2" fmla="*/ 81 w 81"/>
                <a:gd name="T3" fmla="*/ 33 h 81"/>
                <a:gd name="T4" fmla="*/ 47 w 81"/>
                <a:gd name="T5" fmla="*/ 0 h 81"/>
                <a:gd name="T6" fmla="*/ 0 w 81"/>
                <a:gd name="T7" fmla="*/ 47 h 81"/>
                <a:gd name="T8" fmla="*/ 0 w 81"/>
                <a:gd name="T9" fmla="*/ 47 h 81"/>
                <a:gd name="T10" fmla="*/ 17 w 81"/>
                <a:gd name="T11" fmla="*/ 63 h 81"/>
                <a:gd name="T12" fmla="*/ 32 w 81"/>
                <a:gd name="T13" fmla="*/ 81 h 81"/>
                <a:gd name="T14" fmla="*/ 32 w 81"/>
                <a:gd name="T15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81">
                  <a:moveTo>
                    <a:pt x="32" y="81"/>
                  </a:moveTo>
                  <a:lnTo>
                    <a:pt x="81" y="33"/>
                  </a:lnTo>
                  <a:lnTo>
                    <a:pt x="47" y="0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17" y="63"/>
                  </a:lnTo>
                  <a:lnTo>
                    <a:pt x="32" y="81"/>
                  </a:lnTo>
                  <a:lnTo>
                    <a:pt x="32" y="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6" name="Freeform 2890"/>
          <p:cNvSpPr>
            <a:spLocks noEditPoints="1"/>
          </p:cNvSpPr>
          <p:nvPr/>
        </p:nvSpPr>
        <p:spPr bwMode="auto">
          <a:xfrm>
            <a:off x="9106109" y="2845255"/>
            <a:ext cx="351312" cy="288508"/>
          </a:xfrm>
          <a:custGeom>
            <a:avLst/>
            <a:gdLst>
              <a:gd name="T0" fmla="*/ 498 w 719"/>
              <a:gd name="T1" fmla="*/ 263 h 586"/>
              <a:gd name="T2" fmla="*/ 480 w 719"/>
              <a:gd name="T3" fmla="*/ 248 h 586"/>
              <a:gd name="T4" fmla="*/ 474 w 719"/>
              <a:gd name="T5" fmla="*/ 227 h 586"/>
              <a:gd name="T6" fmla="*/ 480 w 719"/>
              <a:gd name="T7" fmla="*/ 206 h 586"/>
              <a:gd name="T8" fmla="*/ 498 w 719"/>
              <a:gd name="T9" fmla="*/ 191 h 586"/>
              <a:gd name="T10" fmla="*/ 520 w 719"/>
              <a:gd name="T11" fmla="*/ 189 h 586"/>
              <a:gd name="T12" fmla="*/ 540 w 719"/>
              <a:gd name="T13" fmla="*/ 200 h 586"/>
              <a:gd name="T14" fmla="*/ 551 w 719"/>
              <a:gd name="T15" fmla="*/ 219 h 586"/>
              <a:gd name="T16" fmla="*/ 549 w 719"/>
              <a:gd name="T17" fmla="*/ 242 h 586"/>
              <a:gd name="T18" fmla="*/ 534 w 719"/>
              <a:gd name="T19" fmla="*/ 259 h 586"/>
              <a:gd name="T20" fmla="*/ 513 w 719"/>
              <a:gd name="T21" fmla="*/ 266 h 586"/>
              <a:gd name="T22" fmla="*/ 367 w 719"/>
              <a:gd name="T23" fmla="*/ 265 h 586"/>
              <a:gd name="T24" fmla="*/ 348 w 719"/>
              <a:gd name="T25" fmla="*/ 254 h 586"/>
              <a:gd name="T26" fmla="*/ 337 w 719"/>
              <a:gd name="T27" fmla="*/ 235 h 586"/>
              <a:gd name="T28" fmla="*/ 339 w 719"/>
              <a:gd name="T29" fmla="*/ 212 h 586"/>
              <a:gd name="T30" fmla="*/ 354 w 719"/>
              <a:gd name="T31" fmla="*/ 195 h 586"/>
              <a:gd name="T32" fmla="*/ 375 w 719"/>
              <a:gd name="T33" fmla="*/ 188 h 586"/>
              <a:gd name="T34" fmla="*/ 397 w 719"/>
              <a:gd name="T35" fmla="*/ 195 h 586"/>
              <a:gd name="T36" fmla="*/ 411 w 719"/>
              <a:gd name="T37" fmla="*/ 212 h 586"/>
              <a:gd name="T38" fmla="*/ 413 w 719"/>
              <a:gd name="T39" fmla="*/ 235 h 586"/>
              <a:gd name="T40" fmla="*/ 402 w 719"/>
              <a:gd name="T41" fmla="*/ 254 h 586"/>
              <a:gd name="T42" fmla="*/ 383 w 719"/>
              <a:gd name="T43" fmla="*/ 265 h 586"/>
              <a:gd name="T44" fmla="*/ 237 w 719"/>
              <a:gd name="T45" fmla="*/ 266 h 586"/>
              <a:gd name="T46" fmla="*/ 216 w 719"/>
              <a:gd name="T47" fmla="*/ 259 h 586"/>
              <a:gd name="T48" fmla="*/ 201 w 719"/>
              <a:gd name="T49" fmla="*/ 242 h 586"/>
              <a:gd name="T50" fmla="*/ 199 w 719"/>
              <a:gd name="T51" fmla="*/ 219 h 586"/>
              <a:gd name="T52" fmla="*/ 210 w 719"/>
              <a:gd name="T53" fmla="*/ 200 h 586"/>
              <a:gd name="T54" fmla="*/ 229 w 719"/>
              <a:gd name="T55" fmla="*/ 189 h 586"/>
              <a:gd name="T56" fmla="*/ 253 w 719"/>
              <a:gd name="T57" fmla="*/ 191 h 586"/>
              <a:gd name="T58" fmla="*/ 269 w 719"/>
              <a:gd name="T59" fmla="*/ 206 h 586"/>
              <a:gd name="T60" fmla="*/ 276 w 719"/>
              <a:gd name="T61" fmla="*/ 227 h 586"/>
              <a:gd name="T62" fmla="*/ 269 w 719"/>
              <a:gd name="T63" fmla="*/ 248 h 586"/>
              <a:gd name="T64" fmla="*/ 253 w 719"/>
              <a:gd name="T65" fmla="*/ 263 h 586"/>
              <a:gd name="T66" fmla="*/ 237 w 719"/>
              <a:gd name="T67" fmla="*/ 266 h 586"/>
              <a:gd name="T68" fmla="*/ 34 w 719"/>
              <a:gd name="T69" fmla="*/ 0 h 586"/>
              <a:gd name="T70" fmla="*/ 12 w 719"/>
              <a:gd name="T71" fmla="*/ 13 h 586"/>
              <a:gd name="T72" fmla="*/ 2 w 719"/>
              <a:gd name="T73" fmla="*/ 37 h 586"/>
              <a:gd name="T74" fmla="*/ 2 w 719"/>
              <a:gd name="T75" fmla="*/ 445 h 586"/>
              <a:gd name="T76" fmla="*/ 13 w 719"/>
              <a:gd name="T77" fmla="*/ 466 h 586"/>
              <a:gd name="T78" fmla="*/ 34 w 719"/>
              <a:gd name="T79" fmla="*/ 478 h 586"/>
              <a:gd name="T80" fmla="*/ 73 w 719"/>
              <a:gd name="T81" fmla="*/ 574 h 586"/>
              <a:gd name="T82" fmla="*/ 77 w 719"/>
              <a:gd name="T83" fmla="*/ 583 h 586"/>
              <a:gd name="T84" fmla="*/ 85 w 719"/>
              <a:gd name="T85" fmla="*/ 586 h 586"/>
              <a:gd name="T86" fmla="*/ 228 w 719"/>
              <a:gd name="T87" fmla="*/ 478 h 586"/>
              <a:gd name="T88" fmla="*/ 694 w 719"/>
              <a:gd name="T89" fmla="*/ 476 h 586"/>
              <a:gd name="T90" fmla="*/ 712 w 719"/>
              <a:gd name="T91" fmla="*/ 460 h 586"/>
              <a:gd name="T92" fmla="*/ 719 w 719"/>
              <a:gd name="T93" fmla="*/ 436 h 586"/>
              <a:gd name="T94" fmla="*/ 716 w 719"/>
              <a:gd name="T95" fmla="*/ 27 h 586"/>
              <a:gd name="T96" fmla="*/ 702 w 719"/>
              <a:gd name="T97" fmla="*/ 7 h 586"/>
              <a:gd name="T98" fmla="*/ 677 w 719"/>
              <a:gd name="T99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19" h="586">
                <a:moveTo>
                  <a:pt x="513" y="266"/>
                </a:moveTo>
                <a:lnTo>
                  <a:pt x="505" y="265"/>
                </a:lnTo>
                <a:lnTo>
                  <a:pt x="498" y="263"/>
                </a:lnTo>
                <a:lnTo>
                  <a:pt x="490" y="259"/>
                </a:lnTo>
                <a:lnTo>
                  <a:pt x="485" y="254"/>
                </a:lnTo>
                <a:lnTo>
                  <a:pt x="480" y="248"/>
                </a:lnTo>
                <a:lnTo>
                  <a:pt x="476" y="242"/>
                </a:lnTo>
                <a:lnTo>
                  <a:pt x="474" y="235"/>
                </a:lnTo>
                <a:lnTo>
                  <a:pt x="474" y="227"/>
                </a:lnTo>
                <a:lnTo>
                  <a:pt x="474" y="219"/>
                </a:lnTo>
                <a:lnTo>
                  <a:pt x="476" y="212"/>
                </a:lnTo>
                <a:lnTo>
                  <a:pt x="480" y="206"/>
                </a:lnTo>
                <a:lnTo>
                  <a:pt x="485" y="200"/>
                </a:lnTo>
                <a:lnTo>
                  <a:pt x="490" y="195"/>
                </a:lnTo>
                <a:lnTo>
                  <a:pt x="498" y="191"/>
                </a:lnTo>
                <a:lnTo>
                  <a:pt x="505" y="189"/>
                </a:lnTo>
                <a:lnTo>
                  <a:pt x="513" y="188"/>
                </a:lnTo>
                <a:lnTo>
                  <a:pt x="520" y="189"/>
                </a:lnTo>
                <a:lnTo>
                  <a:pt x="527" y="191"/>
                </a:lnTo>
                <a:lnTo>
                  <a:pt x="534" y="195"/>
                </a:lnTo>
                <a:lnTo>
                  <a:pt x="540" y="200"/>
                </a:lnTo>
                <a:lnTo>
                  <a:pt x="545" y="206"/>
                </a:lnTo>
                <a:lnTo>
                  <a:pt x="549" y="212"/>
                </a:lnTo>
                <a:lnTo>
                  <a:pt x="551" y="219"/>
                </a:lnTo>
                <a:lnTo>
                  <a:pt x="551" y="227"/>
                </a:lnTo>
                <a:lnTo>
                  <a:pt x="551" y="235"/>
                </a:lnTo>
                <a:lnTo>
                  <a:pt x="549" y="242"/>
                </a:lnTo>
                <a:lnTo>
                  <a:pt x="545" y="248"/>
                </a:lnTo>
                <a:lnTo>
                  <a:pt x="540" y="254"/>
                </a:lnTo>
                <a:lnTo>
                  <a:pt x="534" y="259"/>
                </a:lnTo>
                <a:lnTo>
                  <a:pt x="527" y="263"/>
                </a:lnTo>
                <a:lnTo>
                  <a:pt x="520" y="265"/>
                </a:lnTo>
                <a:lnTo>
                  <a:pt x="513" y="266"/>
                </a:lnTo>
                <a:lnTo>
                  <a:pt x="513" y="266"/>
                </a:lnTo>
                <a:close/>
                <a:moveTo>
                  <a:pt x="375" y="266"/>
                </a:moveTo>
                <a:lnTo>
                  <a:pt x="367" y="265"/>
                </a:lnTo>
                <a:lnTo>
                  <a:pt x="360" y="263"/>
                </a:lnTo>
                <a:lnTo>
                  <a:pt x="354" y="259"/>
                </a:lnTo>
                <a:lnTo>
                  <a:pt x="348" y="254"/>
                </a:lnTo>
                <a:lnTo>
                  <a:pt x="343" y="248"/>
                </a:lnTo>
                <a:lnTo>
                  <a:pt x="339" y="242"/>
                </a:lnTo>
                <a:lnTo>
                  <a:pt x="337" y="235"/>
                </a:lnTo>
                <a:lnTo>
                  <a:pt x="336" y="227"/>
                </a:lnTo>
                <a:lnTo>
                  <a:pt x="337" y="219"/>
                </a:lnTo>
                <a:lnTo>
                  <a:pt x="339" y="212"/>
                </a:lnTo>
                <a:lnTo>
                  <a:pt x="343" y="206"/>
                </a:lnTo>
                <a:lnTo>
                  <a:pt x="348" y="200"/>
                </a:lnTo>
                <a:lnTo>
                  <a:pt x="354" y="195"/>
                </a:lnTo>
                <a:lnTo>
                  <a:pt x="360" y="191"/>
                </a:lnTo>
                <a:lnTo>
                  <a:pt x="367" y="189"/>
                </a:lnTo>
                <a:lnTo>
                  <a:pt x="375" y="188"/>
                </a:lnTo>
                <a:lnTo>
                  <a:pt x="383" y="189"/>
                </a:lnTo>
                <a:lnTo>
                  <a:pt x="391" y="191"/>
                </a:lnTo>
                <a:lnTo>
                  <a:pt x="397" y="195"/>
                </a:lnTo>
                <a:lnTo>
                  <a:pt x="402" y="200"/>
                </a:lnTo>
                <a:lnTo>
                  <a:pt x="407" y="206"/>
                </a:lnTo>
                <a:lnTo>
                  <a:pt x="411" y="212"/>
                </a:lnTo>
                <a:lnTo>
                  <a:pt x="413" y="219"/>
                </a:lnTo>
                <a:lnTo>
                  <a:pt x="414" y="227"/>
                </a:lnTo>
                <a:lnTo>
                  <a:pt x="413" y="235"/>
                </a:lnTo>
                <a:lnTo>
                  <a:pt x="411" y="242"/>
                </a:lnTo>
                <a:lnTo>
                  <a:pt x="407" y="248"/>
                </a:lnTo>
                <a:lnTo>
                  <a:pt x="402" y="254"/>
                </a:lnTo>
                <a:lnTo>
                  <a:pt x="397" y="259"/>
                </a:lnTo>
                <a:lnTo>
                  <a:pt x="391" y="263"/>
                </a:lnTo>
                <a:lnTo>
                  <a:pt x="383" y="265"/>
                </a:lnTo>
                <a:lnTo>
                  <a:pt x="375" y="266"/>
                </a:lnTo>
                <a:lnTo>
                  <a:pt x="375" y="266"/>
                </a:lnTo>
                <a:close/>
                <a:moveTo>
                  <a:pt x="237" y="266"/>
                </a:moveTo>
                <a:lnTo>
                  <a:pt x="229" y="265"/>
                </a:lnTo>
                <a:lnTo>
                  <a:pt x="222" y="263"/>
                </a:lnTo>
                <a:lnTo>
                  <a:pt x="216" y="259"/>
                </a:lnTo>
                <a:lnTo>
                  <a:pt x="210" y="254"/>
                </a:lnTo>
                <a:lnTo>
                  <a:pt x="205" y="248"/>
                </a:lnTo>
                <a:lnTo>
                  <a:pt x="201" y="242"/>
                </a:lnTo>
                <a:lnTo>
                  <a:pt x="199" y="235"/>
                </a:lnTo>
                <a:lnTo>
                  <a:pt x="198" y="227"/>
                </a:lnTo>
                <a:lnTo>
                  <a:pt x="199" y="219"/>
                </a:lnTo>
                <a:lnTo>
                  <a:pt x="201" y="212"/>
                </a:lnTo>
                <a:lnTo>
                  <a:pt x="205" y="206"/>
                </a:lnTo>
                <a:lnTo>
                  <a:pt x="210" y="200"/>
                </a:lnTo>
                <a:lnTo>
                  <a:pt x="216" y="195"/>
                </a:lnTo>
                <a:lnTo>
                  <a:pt x="222" y="191"/>
                </a:lnTo>
                <a:lnTo>
                  <a:pt x="229" y="189"/>
                </a:lnTo>
                <a:lnTo>
                  <a:pt x="237" y="188"/>
                </a:lnTo>
                <a:lnTo>
                  <a:pt x="245" y="189"/>
                </a:lnTo>
                <a:lnTo>
                  <a:pt x="253" y="191"/>
                </a:lnTo>
                <a:lnTo>
                  <a:pt x="259" y="195"/>
                </a:lnTo>
                <a:lnTo>
                  <a:pt x="264" y="200"/>
                </a:lnTo>
                <a:lnTo>
                  <a:pt x="269" y="206"/>
                </a:lnTo>
                <a:lnTo>
                  <a:pt x="273" y="212"/>
                </a:lnTo>
                <a:lnTo>
                  <a:pt x="275" y="219"/>
                </a:lnTo>
                <a:lnTo>
                  <a:pt x="276" y="227"/>
                </a:lnTo>
                <a:lnTo>
                  <a:pt x="275" y="235"/>
                </a:lnTo>
                <a:lnTo>
                  <a:pt x="273" y="242"/>
                </a:lnTo>
                <a:lnTo>
                  <a:pt x="269" y="248"/>
                </a:lnTo>
                <a:lnTo>
                  <a:pt x="264" y="254"/>
                </a:lnTo>
                <a:lnTo>
                  <a:pt x="259" y="259"/>
                </a:lnTo>
                <a:lnTo>
                  <a:pt x="253" y="263"/>
                </a:lnTo>
                <a:lnTo>
                  <a:pt x="245" y="265"/>
                </a:lnTo>
                <a:lnTo>
                  <a:pt x="237" y="266"/>
                </a:lnTo>
                <a:lnTo>
                  <a:pt x="237" y="266"/>
                </a:lnTo>
                <a:close/>
                <a:moveTo>
                  <a:pt x="677" y="0"/>
                </a:moveTo>
                <a:lnTo>
                  <a:pt x="43" y="0"/>
                </a:lnTo>
                <a:lnTo>
                  <a:pt x="34" y="0"/>
                </a:lnTo>
                <a:lnTo>
                  <a:pt x="25" y="2"/>
                </a:lnTo>
                <a:lnTo>
                  <a:pt x="18" y="7"/>
                </a:lnTo>
                <a:lnTo>
                  <a:pt x="12" y="13"/>
                </a:lnTo>
                <a:lnTo>
                  <a:pt x="8" y="19"/>
                </a:lnTo>
                <a:lnTo>
                  <a:pt x="4" y="27"/>
                </a:lnTo>
                <a:lnTo>
                  <a:pt x="2" y="37"/>
                </a:lnTo>
                <a:lnTo>
                  <a:pt x="0" y="47"/>
                </a:lnTo>
                <a:lnTo>
                  <a:pt x="0" y="436"/>
                </a:lnTo>
                <a:lnTo>
                  <a:pt x="2" y="445"/>
                </a:lnTo>
                <a:lnTo>
                  <a:pt x="4" y="453"/>
                </a:lnTo>
                <a:lnTo>
                  <a:pt x="8" y="460"/>
                </a:lnTo>
                <a:lnTo>
                  <a:pt x="13" y="466"/>
                </a:lnTo>
                <a:lnTo>
                  <a:pt x="19" y="471"/>
                </a:lnTo>
                <a:lnTo>
                  <a:pt x="27" y="476"/>
                </a:lnTo>
                <a:lnTo>
                  <a:pt x="34" y="478"/>
                </a:lnTo>
                <a:lnTo>
                  <a:pt x="43" y="478"/>
                </a:lnTo>
                <a:lnTo>
                  <a:pt x="73" y="478"/>
                </a:lnTo>
                <a:lnTo>
                  <a:pt x="73" y="574"/>
                </a:lnTo>
                <a:lnTo>
                  <a:pt x="73" y="578"/>
                </a:lnTo>
                <a:lnTo>
                  <a:pt x="74" y="580"/>
                </a:lnTo>
                <a:lnTo>
                  <a:pt x="77" y="583"/>
                </a:lnTo>
                <a:lnTo>
                  <a:pt x="79" y="585"/>
                </a:lnTo>
                <a:lnTo>
                  <a:pt x="81" y="586"/>
                </a:lnTo>
                <a:lnTo>
                  <a:pt x="85" y="586"/>
                </a:lnTo>
                <a:lnTo>
                  <a:pt x="88" y="586"/>
                </a:lnTo>
                <a:lnTo>
                  <a:pt x="92" y="584"/>
                </a:lnTo>
                <a:lnTo>
                  <a:pt x="228" y="478"/>
                </a:lnTo>
                <a:lnTo>
                  <a:pt x="677" y="478"/>
                </a:lnTo>
                <a:lnTo>
                  <a:pt x="686" y="478"/>
                </a:lnTo>
                <a:lnTo>
                  <a:pt x="694" y="476"/>
                </a:lnTo>
                <a:lnTo>
                  <a:pt x="701" y="471"/>
                </a:lnTo>
                <a:lnTo>
                  <a:pt x="707" y="466"/>
                </a:lnTo>
                <a:lnTo>
                  <a:pt x="712" y="460"/>
                </a:lnTo>
                <a:lnTo>
                  <a:pt x="716" y="453"/>
                </a:lnTo>
                <a:lnTo>
                  <a:pt x="719" y="445"/>
                </a:lnTo>
                <a:lnTo>
                  <a:pt x="719" y="436"/>
                </a:lnTo>
                <a:lnTo>
                  <a:pt x="719" y="47"/>
                </a:lnTo>
                <a:lnTo>
                  <a:pt x="719" y="37"/>
                </a:lnTo>
                <a:lnTo>
                  <a:pt x="716" y="27"/>
                </a:lnTo>
                <a:lnTo>
                  <a:pt x="713" y="19"/>
                </a:lnTo>
                <a:lnTo>
                  <a:pt x="708" y="12"/>
                </a:lnTo>
                <a:lnTo>
                  <a:pt x="702" y="7"/>
                </a:lnTo>
                <a:lnTo>
                  <a:pt x="695" y="2"/>
                </a:lnTo>
                <a:lnTo>
                  <a:pt x="687" y="0"/>
                </a:lnTo>
                <a:lnTo>
                  <a:pt x="677" y="0"/>
                </a:lnTo>
                <a:close/>
              </a:path>
            </a:pathLst>
          </a:custGeom>
          <a:solidFill>
            <a:srgbClr val="729CB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7" name="Freeform 2890"/>
          <p:cNvSpPr>
            <a:spLocks noEditPoints="1"/>
          </p:cNvSpPr>
          <p:nvPr/>
        </p:nvSpPr>
        <p:spPr bwMode="auto">
          <a:xfrm flipH="1">
            <a:off x="8722655" y="2767960"/>
            <a:ext cx="351312" cy="288508"/>
          </a:xfrm>
          <a:custGeom>
            <a:avLst/>
            <a:gdLst>
              <a:gd name="T0" fmla="*/ 498 w 719"/>
              <a:gd name="T1" fmla="*/ 263 h 586"/>
              <a:gd name="T2" fmla="*/ 480 w 719"/>
              <a:gd name="T3" fmla="*/ 248 h 586"/>
              <a:gd name="T4" fmla="*/ 474 w 719"/>
              <a:gd name="T5" fmla="*/ 227 h 586"/>
              <a:gd name="T6" fmla="*/ 480 w 719"/>
              <a:gd name="T7" fmla="*/ 206 h 586"/>
              <a:gd name="T8" fmla="*/ 498 w 719"/>
              <a:gd name="T9" fmla="*/ 191 h 586"/>
              <a:gd name="T10" fmla="*/ 520 w 719"/>
              <a:gd name="T11" fmla="*/ 189 h 586"/>
              <a:gd name="T12" fmla="*/ 540 w 719"/>
              <a:gd name="T13" fmla="*/ 200 h 586"/>
              <a:gd name="T14" fmla="*/ 551 w 719"/>
              <a:gd name="T15" fmla="*/ 219 h 586"/>
              <a:gd name="T16" fmla="*/ 549 w 719"/>
              <a:gd name="T17" fmla="*/ 242 h 586"/>
              <a:gd name="T18" fmla="*/ 534 w 719"/>
              <a:gd name="T19" fmla="*/ 259 h 586"/>
              <a:gd name="T20" fmla="*/ 513 w 719"/>
              <a:gd name="T21" fmla="*/ 266 h 586"/>
              <a:gd name="T22" fmla="*/ 367 w 719"/>
              <a:gd name="T23" fmla="*/ 265 h 586"/>
              <a:gd name="T24" fmla="*/ 348 w 719"/>
              <a:gd name="T25" fmla="*/ 254 h 586"/>
              <a:gd name="T26" fmla="*/ 337 w 719"/>
              <a:gd name="T27" fmla="*/ 235 h 586"/>
              <a:gd name="T28" fmla="*/ 339 w 719"/>
              <a:gd name="T29" fmla="*/ 212 h 586"/>
              <a:gd name="T30" fmla="*/ 354 w 719"/>
              <a:gd name="T31" fmla="*/ 195 h 586"/>
              <a:gd name="T32" fmla="*/ 375 w 719"/>
              <a:gd name="T33" fmla="*/ 188 h 586"/>
              <a:gd name="T34" fmla="*/ 397 w 719"/>
              <a:gd name="T35" fmla="*/ 195 h 586"/>
              <a:gd name="T36" fmla="*/ 411 w 719"/>
              <a:gd name="T37" fmla="*/ 212 h 586"/>
              <a:gd name="T38" fmla="*/ 413 w 719"/>
              <a:gd name="T39" fmla="*/ 235 h 586"/>
              <a:gd name="T40" fmla="*/ 402 w 719"/>
              <a:gd name="T41" fmla="*/ 254 h 586"/>
              <a:gd name="T42" fmla="*/ 383 w 719"/>
              <a:gd name="T43" fmla="*/ 265 h 586"/>
              <a:gd name="T44" fmla="*/ 237 w 719"/>
              <a:gd name="T45" fmla="*/ 266 h 586"/>
              <a:gd name="T46" fmla="*/ 216 w 719"/>
              <a:gd name="T47" fmla="*/ 259 h 586"/>
              <a:gd name="T48" fmla="*/ 201 w 719"/>
              <a:gd name="T49" fmla="*/ 242 h 586"/>
              <a:gd name="T50" fmla="*/ 199 w 719"/>
              <a:gd name="T51" fmla="*/ 219 h 586"/>
              <a:gd name="T52" fmla="*/ 210 w 719"/>
              <a:gd name="T53" fmla="*/ 200 h 586"/>
              <a:gd name="T54" fmla="*/ 229 w 719"/>
              <a:gd name="T55" fmla="*/ 189 h 586"/>
              <a:gd name="T56" fmla="*/ 253 w 719"/>
              <a:gd name="T57" fmla="*/ 191 h 586"/>
              <a:gd name="T58" fmla="*/ 269 w 719"/>
              <a:gd name="T59" fmla="*/ 206 h 586"/>
              <a:gd name="T60" fmla="*/ 276 w 719"/>
              <a:gd name="T61" fmla="*/ 227 h 586"/>
              <a:gd name="T62" fmla="*/ 269 w 719"/>
              <a:gd name="T63" fmla="*/ 248 h 586"/>
              <a:gd name="T64" fmla="*/ 253 w 719"/>
              <a:gd name="T65" fmla="*/ 263 h 586"/>
              <a:gd name="T66" fmla="*/ 237 w 719"/>
              <a:gd name="T67" fmla="*/ 266 h 586"/>
              <a:gd name="T68" fmla="*/ 34 w 719"/>
              <a:gd name="T69" fmla="*/ 0 h 586"/>
              <a:gd name="T70" fmla="*/ 12 w 719"/>
              <a:gd name="T71" fmla="*/ 13 h 586"/>
              <a:gd name="T72" fmla="*/ 2 w 719"/>
              <a:gd name="T73" fmla="*/ 37 h 586"/>
              <a:gd name="T74" fmla="*/ 2 w 719"/>
              <a:gd name="T75" fmla="*/ 445 h 586"/>
              <a:gd name="T76" fmla="*/ 13 w 719"/>
              <a:gd name="T77" fmla="*/ 466 h 586"/>
              <a:gd name="T78" fmla="*/ 34 w 719"/>
              <a:gd name="T79" fmla="*/ 478 h 586"/>
              <a:gd name="T80" fmla="*/ 73 w 719"/>
              <a:gd name="T81" fmla="*/ 574 h 586"/>
              <a:gd name="T82" fmla="*/ 77 w 719"/>
              <a:gd name="T83" fmla="*/ 583 h 586"/>
              <a:gd name="T84" fmla="*/ 85 w 719"/>
              <a:gd name="T85" fmla="*/ 586 h 586"/>
              <a:gd name="T86" fmla="*/ 228 w 719"/>
              <a:gd name="T87" fmla="*/ 478 h 586"/>
              <a:gd name="T88" fmla="*/ 694 w 719"/>
              <a:gd name="T89" fmla="*/ 476 h 586"/>
              <a:gd name="T90" fmla="*/ 712 w 719"/>
              <a:gd name="T91" fmla="*/ 460 h 586"/>
              <a:gd name="T92" fmla="*/ 719 w 719"/>
              <a:gd name="T93" fmla="*/ 436 h 586"/>
              <a:gd name="T94" fmla="*/ 716 w 719"/>
              <a:gd name="T95" fmla="*/ 27 h 586"/>
              <a:gd name="T96" fmla="*/ 702 w 719"/>
              <a:gd name="T97" fmla="*/ 7 h 586"/>
              <a:gd name="T98" fmla="*/ 677 w 719"/>
              <a:gd name="T99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19" h="586">
                <a:moveTo>
                  <a:pt x="513" y="266"/>
                </a:moveTo>
                <a:lnTo>
                  <a:pt x="505" y="265"/>
                </a:lnTo>
                <a:lnTo>
                  <a:pt x="498" y="263"/>
                </a:lnTo>
                <a:lnTo>
                  <a:pt x="490" y="259"/>
                </a:lnTo>
                <a:lnTo>
                  <a:pt x="485" y="254"/>
                </a:lnTo>
                <a:lnTo>
                  <a:pt x="480" y="248"/>
                </a:lnTo>
                <a:lnTo>
                  <a:pt x="476" y="242"/>
                </a:lnTo>
                <a:lnTo>
                  <a:pt x="474" y="235"/>
                </a:lnTo>
                <a:lnTo>
                  <a:pt x="474" y="227"/>
                </a:lnTo>
                <a:lnTo>
                  <a:pt x="474" y="219"/>
                </a:lnTo>
                <a:lnTo>
                  <a:pt x="476" y="212"/>
                </a:lnTo>
                <a:lnTo>
                  <a:pt x="480" y="206"/>
                </a:lnTo>
                <a:lnTo>
                  <a:pt x="485" y="200"/>
                </a:lnTo>
                <a:lnTo>
                  <a:pt x="490" y="195"/>
                </a:lnTo>
                <a:lnTo>
                  <a:pt x="498" y="191"/>
                </a:lnTo>
                <a:lnTo>
                  <a:pt x="505" y="189"/>
                </a:lnTo>
                <a:lnTo>
                  <a:pt x="513" y="188"/>
                </a:lnTo>
                <a:lnTo>
                  <a:pt x="520" y="189"/>
                </a:lnTo>
                <a:lnTo>
                  <a:pt x="527" y="191"/>
                </a:lnTo>
                <a:lnTo>
                  <a:pt x="534" y="195"/>
                </a:lnTo>
                <a:lnTo>
                  <a:pt x="540" y="200"/>
                </a:lnTo>
                <a:lnTo>
                  <a:pt x="545" y="206"/>
                </a:lnTo>
                <a:lnTo>
                  <a:pt x="549" y="212"/>
                </a:lnTo>
                <a:lnTo>
                  <a:pt x="551" y="219"/>
                </a:lnTo>
                <a:lnTo>
                  <a:pt x="551" y="227"/>
                </a:lnTo>
                <a:lnTo>
                  <a:pt x="551" y="235"/>
                </a:lnTo>
                <a:lnTo>
                  <a:pt x="549" y="242"/>
                </a:lnTo>
                <a:lnTo>
                  <a:pt x="545" y="248"/>
                </a:lnTo>
                <a:lnTo>
                  <a:pt x="540" y="254"/>
                </a:lnTo>
                <a:lnTo>
                  <a:pt x="534" y="259"/>
                </a:lnTo>
                <a:lnTo>
                  <a:pt x="527" y="263"/>
                </a:lnTo>
                <a:lnTo>
                  <a:pt x="520" y="265"/>
                </a:lnTo>
                <a:lnTo>
                  <a:pt x="513" y="266"/>
                </a:lnTo>
                <a:lnTo>
                  <a:pt x="513" y="266"/>
                </a:lnTo>
                <a:close/>
                <a:moveTo>
                  <a:pt x="375" y="266"/>
                </a:moveTo>
                <a:lnTo>
                  <a:pt x="367" y="265"/>
                </a:lnTo>
                <a:lnTo>
                  <a:pt x="360" y="263"/>
                </a:lnTo>
                <a:lnTo>
                  <a:pt x="354" y="259"/>
                </a:lnTo>
                <a:lnTo>
                  <a:pt x="348" y="254"/>
                </a:lnTo>
                <a:lnTo>
                  <a:pt x="343" y="248"/>
                </a:lnTo>
                <a:lnTo>
                  <a:pt x="339" y="242"/>
                </a:lnTo>
                <a:lnTo>
                  <a:pt x="337" y="235"/>
                </a:lnTo>
                <a:lnTo>
                  <a:pt x="336" y="227"/>
                </a:lnTo>
                <a:lnTo>
                  <a:pt x="337" y="219"/>
                </a:lnTo>
                <a:lnTo>
                  <a:pt x="339" y="212"/>
                </a:lnTo>
                <a:lnTo>
                  <a:pt x="343" y="206"/>
                </a:lnTo>
                <a:lnTo>
                  <a:pt x="348" y="200"/>
                </a:lnTo>
                <a:lnTo>
                  <a:pt x="354" y="195"/>
                </a:lnTo>
                <a:lnTo>
                  <a:pt x="360" y="191"/>
                </a:lnTo>
                <a:lnTo>
                  <a:pt x="367" y="189"/>
                </a:lnTo>
                <a:lnTo>
                  <a:pt x="375" y="188"/>
                </a:lnTo>
                <a:lnTo>
                  <a:pt x="383" y="189"/>
                </a:lnTo>
                <a:lnTo>
                  <a:pt x="391" y="191"/>
                </a:lnTo>
                <a:lnTo>
                  <a:pt x="397" y="195"/>
                </a:lnTo>
                <a:lnTo>
                  <a:pt x="402" y="200"/>
                </a:lnTo>
                <a:lnTo>
                  <a:pt x="407" y="206"/>
                </a:lnTo>
                <a:lnTo>
                  <a:pt x="411" y="212"/>
                </a:lnTo>
                <a:lnTo>
                  <a:pt x="413" y="219"/>
                </a:lnTo>
                <a:lnTo>
                  <a:pt x="414" y="227"/>
                </a:lnTo>
                <a:lnTo>
                  <a:pt x="413" y="235"/>
                </a:lnTo>
                <a:lnTo>
                  <a:pt x="411" y="242"/>
                </a:lnTo>
                <a:lnTo>
                  <a:pt x="407" y="248"/>
                </a:lnTo>
                <a:lnTo>
                  <a:pt x="402" y="254"/>
                </a:lnTo>
                <a:lnTo>
                  <a:pt x="397" y="259"/>
                </a:lnTo>
                <a:lnTo>
                  <a:pt x="391" y="263"/>
                </a:lnTo>
                <a:lnTo>
                  <a:pt x="383" y="265"/>
                </a:lnTo>
                <a:lnTo>
                  <a:pt x="375" y="266"/>
                </a:lnTo>
                <a:lnTo>
                  <a:pt x="375" y="266"/>
                </a:lnTo>
                <a:close/>
                <a:moveTo>
                  <a:pt x="237" y="266"/>
                </a:moveTo>
                <a:lnTo>
                  <a:pt x="229" y="265"/>
                </a:lnTo>
                <a:lnTo>
                  <a:pt x="222" y="263"/>
                </a:lnTo>
                <a:lnTo>
                  <a:pt x="216" y="259"/>
                </a:lnTo>
                <a:lnTo>
                  <a:pt x="210" y="254"/>
                </a:lnTo>
                <a:lnTo>
                  <a:pt x="205" y="248"/>
                </a:lnTo>
                <a:lnTo>
                  <a:pt x="201" y="242"/>
                </a:lnTo>
                <a:lnTo>
                  <a:pt x="199" y="235"/>
                </a:lnTo>
                <a:lnTo>
                  <a:pt x="198" y="227"/>
                </a:lnTo>
                <a:lnTo>
                  <a:pt x="199" y="219"/>
                </a:lnTo>
                <a:lnTo>
                  <a:pt x="201" y="212"/>
                </a:lnTo>
                <a:lnTo>
                  <a:pt x="205" y="206"/>
                </a:lnTo>
                <a:lnTo>
                  <a:pt x="210" y="200"/>
                </a:lnTo>
                <a:lnTo>
                  <a:pt x="216" y="195"/>
                </a:lnTo>
                <a:lnTo>
                  <a:pt x="222" y="191"/>
                </a:lnTo>
                <a:lnTo>
                  <a:pt x="229" y="189"/>
                </a:lnTo>
                <a:lnTo>
                  <a:pt x="237" y="188"/>
                </a:lnTo>
                <a:lnTo>
                  <a:pt x="245" y="189"/>
                </a:lnTo>
                <a:lnTo>
                  <a:pt x="253" y="191"/>
                </a:lnTo>
                <a:lnTo>
                  <a:pt x="259" y="195"/>
                </a:lnTo>
                <a:lnTo>
                  <a:pt x="264" y="200"/>
                </a:lnTo>
                <a:lnTo>
                  <a:pt x="269" y="206"/>
                </a:lnTo>
                <a:lnTo>
                  <a:pt x="273" y="212"/>
                </a:lnTo>
                <a:lnTo>
                  <a:pt x="275" y="219"/>
                </a:lnTo>
                <a:lnTo>
                  <a:pt x="276" y="227"/>
                </a:lnTo>
                <a:lnTo>
                  <a:pt x="275" y="235"/>
                </a:lnTo>
                <a:lnTo>
                  <a:pt x="273" y="242"/>
                </a:lnTo>
                <a:lnTo>
                  <a:pt x="269" y="248"/>
                </a:lnTo>
                <a:lnTo>
                  <a:pt x="264" y="254"/>
                </a:lnTo>
                <a:lnTo>
                  <a:pt x="259" y="259"/>
                </a:lnTo>
                <a:lnTo>
                  <a:pt x="253" y="263"/>
                </a:lnTo>
                <a:lnTo>
                  <a:pt x="245" y="265"/>
                </a:lnTo>
                <a:lnTo>
                  <a:pt x="237" y="266"/>
                </a:lnTo>
                <a:lnTo>
                  <a:pt x="237" y="266"/>
                </a:lnTo>
                <a:close/>
                <a:moveTo>
                  <a:pt x="677" y="0"/>
                </a:moveTo>
                <a:lnTo>
                  <a:pt x="43" y="0"/>
                </a:lnTo>
                <a:lnTo>
                  <a:pt x="34" y="0"/>
                </a:lnTo>
                <a:lnTo>
                  <a:pt x="25" y="2"/>
                </a:lnTo>
                <a:lnTo>
                  <a:pt x="18" y="7"/>
                </a:lnTo>
                <a:lnTo>
                  <a:pt x="12" y="13"/>
                </a:lnTo>
                <a:lnTo>
                  <a:pt x="8" y="19"/>
                </a:lnTo>
                <a:lnTo>
                  <a:pt x="4" y="27"/>
                </a:lnTo>
                <a:lnTo>
                  <a:pt x="2" y="37"/>
                </a:lnTo>
                <a:lnTo>
                  <a:pt x="0" y="47"/>
                </a:lnTo>
                <a:lnTo>
                  <a:pt x="0" y="436"/>
                </a:lnTo>
                <a:lnTo>
                  <a:pt x="2" y="445"/>
                </a:lnTo>
                <a:lnTo>
                  <a:pt x="4" y="453"/>
                </a:lnTo>
                <a:lnTo>
                  <a:pt x="8" y="460"/>
                </a:lnTo>
                <a:lnTo>
                  <a:pt x="13" y="466"/>
                </a:lnTo>
                <a:lnTo>
                  <a:pt x="19" y="471"/>
                </a:lnTo>
                <a:lnTo>
                  <a:pt x="27" y="476"/>
                </a:lnTo>
                <a:lnTo>
                  <a:pt x="34" y="478"/>
                </a:lnTo>
                <a:lnTo>
                  <a:pt x="43" y="478"/>
                </a:lnTo>
                <a:lnTo>
                  <a:pt x="73" y="478"/>
                </a:lnTo>
                <a:lnTo>
                  <a:pt x="73" y="574"/>
                </a:lnTo>
                <a:lnTo>
                  <a:pt x="73" y="578"/>
                </a:lnTo>
                <a:lnTo>
                  <a:pt x="74" y="580"/>
                </a:lnTo>
                <a:lnTo>
                  <a:pt x="77" y="583"/>
                </a:lnTo>
                <a:lnTo>
                  <a:pt x="79" y="585"/>
                </a:lnTo>
                <a:lnTo>
                  <a:pt x="81" y="586"/>
                </a:lnTo>
                <a:lnTo>
                  <a:pt x="85" y="586"/>
                </a:lnTo>
                <a:lnTo>
                  <a:pt x="88" y="586"/>
                </a:lnTo>
                <a:lnTo>
                  <a:pt x="92" y="584"/>
                </a:lnTo>
                <a:lnTo>
                  <a:pt x="228" y="478"/>
                </a:lnTo>
                <a:lnTo>
                  <a:pt x="677" y="478"/>
                </a:lnTo>
                <a:lnTo>
                  <a:pt x="686" y="478"/>
                </a:lnTo>
                <a:lnTo>
                  <a:pt x="694" y="476"/>
                </a:lnTo>
                <a:lnTo>
                  <a:pt x="701" y="471"/>
                </a:lnTo>
                <a:lnTo>
                  <a:pt x="707" y="466"/>
                </a:lnTo>
                <a:lnTo>
                  <a:pt x="712" y="460"/>
                </a:lnTo>
                <a:lnTo>
                  <a:pt x="716" y="453"/>
                </a:lnTo>
                <a:lnTo>
                  <a:pt x="719" y="445"/>
                </a:lnTo>
                <a:lnTo>
                  <a:pt x="719" y="436"/>
                </a:lnTo>
                <a:lnTo>
                  <a:pt x="719" y="47"/>
                </a:lnTo>
                <a:lnTo>
                  <a:pt x="719" y="37"/>
                </a:lnTo>
                <a:lnTo>
                  <a:pt x="716" y="27"/>
                </a:lnTo>
                <a:lnTo>
                  <a:pt x="713" y="19"/>
                </a:lnTo>
                <a:lnTo>
                  <a:pt x="708" y="12"/>
                </a:lnTo>
                <a:lnTo>
                  <a:pt x="702" y="7"/>
                </a:lnTo>
                <a:lnTo>
                  <a:pt x="695" y="2"/>
                </a:lnTo>
                <a:lnTo>
                  <a:pt x="687" y="0"/>
                </a:lnTo>
                <a:lnTo>
                  <a:pt x="677" y="0"/>
                </a:lnTo>
                <a:close/>
              </a:path>
            </a:pathLst>
          </a:custGeom>
          <a:solidFill>
            <a:srgbClr val="729CB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1106035" y="4205475"/>
            <a:ext cx="2338080" cy="903403"/>
            <a:chOff x="1284058" y="4491080"/>
            <a:chExt cx="2338080" cy="903403"/>
          </a:xfrm>
        </p:grpSpPr>
        <p:sp>
          <p:nvSpPr>
            <p:cNvPr id="49" name="TextBox 13"/>
            <p:cNvSpPr txBox="1"/>
            <p:nvPr/>
          </p:nvSpPr>
          <p:spPr>
            <a:xfrm>
              <a:off x="1284058" y="4491080"/>
              <a:ext cx="233808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rgbClr val="729CBB"/>
                  </a:solidFill>
                  <a:cs typeface="+mn-ea"/>
                  <a:sym typeface="+mn-lt"/>
                </a:rPr>
                <a:t>关键词</a:t>
              </a:r>
              <a:endParaRPr lang="en-US" sz="1600" b="1" dirty="0">
                <a:solidFill>
                  <a:srgbClr val="729CBB"/>
                </a:solidFill>
                <a:cs typeface="+mn-ea"/>
                <a:sym typeface="+mn-lt"/>
              </a:endParaRPr>
            </a:p>
          </p:txBody>
        </p:sp>
        <p:sp>
          <p:nvSpPr>
            <p:cNvPr id="50" name="TextBox 13"/>
            <p:cNvSpPr txBox="1"/>
            <p:nvPr/>
          </p:nvSpPr>
          <p:spPr>
            <a:xfrm>
              <a:off x="1834239" y="4840485"/>
              <a:ext cx="1384263" cy="55399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rgbClr val="729CBB"/>
                  </a:solidFill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rgbClr val="729CBB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2982571" y="4205475"/>
            <a:ext cx="2338080" cy="903403"/>
            <a:chOff x="1284058" y="4491080"/>
            <a:chExt cx="2338080" cy="903403"/>
          </a:xfrm>
        </p:grpSpPr>
        <p:sp>
          <p:nvSpPr>
            <p:cNvPr id="52" name="TextBox 13"/>
            <p:cNvSpPr txBox="1"/>
            <p:nvPr/>
          </p:nvSpPr>
          <p:spPr>
            <a:xfrm>
              <a:off x="1284058" y="4491080"/>
              <a:ext cx="233808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rgbClr val="729CBB"/>
                  </a:solidFill>
                  <a:cs typeface="+mn-ea"/>
                  <a:sym typeface="+mn-lt"/>
                </a:rPr>
                <a:t>关键词</a:t>
              </a:r>
              <a:endParaRPr lang="en-US" sz="1600" b="1" dirty="0">
                <a:solidFill>
                  <a:srgbClr val="729CBB"/>
                </a:solidFill>
                <a:cs typeface="+mn-ea"/>
                <a:sym typeface="+mn-lt"/>
              </a:endParaRPr>
            </a:p>
          </p:txBody>
        </p:sp>
        <p:sp>
          <p:nvSpPr>
            <p:cNvPr id="53" name="TextBox 13"/>
            <p:cNvSpPr txBox="1"/>
            <p:nvPr/>
          </p:nvSpPr>
          <p:spPr>
            <a:xfrm>
              <a:off x="1834239" y="4840485"/>
              <a:ext cx="1384263" cy="55399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rgbClr val="729CBB"/>
                  </a:solidFill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rgbClr val="729CBB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4859016" y="4205475"/>
            <a:ext cx="2338080" cy="903403"/>
            <a:chOff x="1284058" y="4491080"/>
            <a:chExt cx="2338080" cy="903403"/>
          </a:xfrm>
        </p:grpSpPr>
        <p:sp>
          <p:nvSpPr>
            <p:cNvPr id="55" name="TextBox 13"/>
            <p:cNvSpPr txBox="1"/>
            <p:nvPr/>
          </p:nvSpPr>
          <p:spPr>
            <a:xfrm>
              <a:off x="1284058" y="4491080"/>
              <a:ext cx="233808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rgbClr val="729CBB"/>
                  </a:solidFill>
                  <a:cs typeface="+mn-ea"/>
                  <a:sym typeface="+mn-lt"/>
                </a:rPr>
                <a:t>关键词</a:t>
              </a:r>
              <a:endParaRPr lang="en-US" sz="1600" b="1" dirty="0">
                <a:solidFill>
                  <a:srgbClr val="729CBB"/>
                </a:solidFill>
                <a:cs typeface="+mn-ea"/>
                <a:sym typeface="+mn-lt"/>
              </a:endParaRPr>
            </a:p>
          </p:txBody>
        </p:sp>
        <p:sp>
          <p:nvSpPr>
            <p:cNvPr id="56" name="TextBox 13"/>
            <p:cNvSpPr txBox="1"/>
            <p:nvPr/>
          </p:nvSpPr>
          <p:spPr>
            <a:xfrm>
              <a:off x="1834239" y="4840485"/>
              <a:ext cx="1384263" cy="55399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rgbClr val="729CBB"/>
                  </a:solidFill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rgbClr val="729CBB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6699049" y="4205475"/>
            <a:ext cx="2338080" cy="903403"/>
            <a:chOff x="1284058" y="4491080"/>
            <a:chExt cx="2338080" cy="903403"/>
          </a:xfrm>
        </p:grpSpPr>
        <p:sp>
          <p:nvSpPr>
            <p:cNvPr id="58" name="TextBox 13"/>
            <p:cNvSpPr txBox="1"/>
            <p:nvPr/>
          </p:nvSpPr>
          <p:spPr>
            <a:xfrm>
              <a:off x="1284058" y="4491080"/>
              <a:ext cx="233808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rgbClr val="729CBB"/>
                  </a:solidFill>
                  <a:cs typeface="+mn-ea"/>
                  <a:sym typeface="+mn-lt"/>
                </a:rPr>
                <a:t>关键词</a:t>
              </a:r>
              <a:endParaRPr lang="en-US" sz="1600" b="1" dirty="0">
                <a:solidFill>
                  <a:srgbClr val="729CBB"/>
                </a:solidFill>
                <a:cs typeface="+mn-ea"/>
                <a:sym typeface="+mn-lt"/>
              </a:endParaRPr>
            </a:p>
          </p:txBody>
        </p:sp>
        <p:sp>
          <p:nvSpPr>
            <p:cNvPr id="59" name="TextBox 13"/>
            <p:cNvSpPr txBox="1"/>
            <p:nvPr/>
          </p:nvSpPr>
          <p:spPr>
            <a:xfrm>
              <a:off x="1834239" y="4840485"/>
              <a:ext cx="1384263" cy="55399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rgbClr val="729CBB"/>
                  </a:solidFill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rgbClr val="729CBB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8542132" y="4205475"/>
            <a:ext cx="2338080" cy="903403"/>
            <a:chOff x="1284058" y="4491080"/>
            <a:chExt cx="2338080" cy="903403"/>
          </a:xfrm>
        </p:grpSpPr>
        <p:sp>
          <p:nvSpPr>
            <p:cNvPr id="61" name="TextBox 13"/>
            <p:cNvSpPr txBox="1"/>
            <p:nvPr/>
          </p:nvSpPr>
          <p:spPr>
            <a:xfrm>
              <a:off x="1284058" y="4491080"/>
              <a:ext cx="233808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rgbClr val="729CBB"/>
                  </a:solidFill>
                  <a:cs typeface="+mn-ea"/>
                  <a:sym typeface="+mn-lt"/>
                </a:rPr>
                <a:t>关键词</a:t>
              </a:r>
              <a:endParaRPr lang="en-US" sz="1600" b="1" dirty="0">
                <a:solidFill>
                  <a:srgbClr val="729CBB"/>
                </a:solidFill>
                <a:cs typeface="+mn-ea"/>
                <a:sym typeface="+mn-lt"/>
              </a:endParaRPr>
            </a:p>
          </p:txBody>
        </p:sp>
        <p:sp>
          <p:nvSpPr>
            <p:cNvPr id="62" name="TextBox 13"/>
            <p:cNvSpPr txBox="1"/>
            <p:nvPr/>
          </p:nvSpPr>
          <p:spPr>
            <a:xfrm>
              <a:off x="1834239" y="4840485"/>
              <a:ext cx="1384263" cy="55399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rgbClr val="729CBB"/>
                  </a:solidFill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rgbClr val="729CBB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1357" y="126609"/>
            <a:ext cx="3930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277AF"/>
                </a:solidFill>
                <a:cs typeface="+mn-ea"/>
                <a:sym typeface="+mn-lt"/>
              </a:rPr>
              <a:t>第二章：单击此处添加标题</a:t>
            </a:r>
            <a:endParaRPr lang="zh-CN" altLang="en-US" sz="2400" dirty="0">
              <a:solidFill>
                <a:srgbClr val="4277AF"/>
              </a:solidFill>
              <a:cs typeface="+mn-ea"/>
              <a:sym typeface="+mn-lt"/>
            </a:endParaRPr>
          </a:p>
        </p:txBody>
      </p:sp>
      <p:sp>
        <p:nvSpPr>
          <p:cNvPr id="3" name="Rectangle 3"/>
          <p:cNvSpPr/>
          <p:nvPr/>
        </p:nvSpPr>
        <p:spPr>
          <a:xfrm>
            <a:off x="1496352" y="2230118"/>
            <a:ext cx="9029700" cy="469900"/>
          </a:xfrm>
          <a:prstGeom prst="rect">
            <a:avLst/>
          </a:prstGeom>
          <a:solidFill>
            <a:srgbClr val="729CB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1CBB9F"/>
              </a:solidFill>
              <a:cs typeface="+mn-ea"/>
              <a:sym typeface="+mn-lt"/>
            </a:endParaRPr>
          </a:p>
        </p:txBody>
      </p:sp>
      <p:sp>
        <p:nvSpPr>
          <p:cNvPr id="4" name="Rectangle 36"/>
          <p:cNvSpPr/>
          <p:nvPr/>
        </p:nvSpPr>
        <p:spPr>
          <a:xfrm>
            <a:off x="1977744" y="2300068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000" b="1" kern="0" dirty="0">
                <a:solidFill>
                  <a:srgbClr val="F6F6F6"/>
                </a:solidFill>
                <a:cs typeface="+mn-ea"/>
                <a:sym typeface="+mn-lt"/>
              </a:rPr>
              <a:t>单击编辑标题</a:t>
            </a:r>
            <a:endParaRPr lang="zh-CN" altLang="en-US" sz="2000" b="1" kern="0" dirty="0">
              <a:solidFill>
                <a:srgbClr val="F6F6F6"/>
              </a:solidFill>
              <a:cs typeface="+mn-ea"/>
              <a:sym typeface="+mn-lt"/>
            </a:endParaRPr>
          </a:p>
        </p:txBody>
      </p:sp>
      <p:sp>
        <p:nvSpPr>
          <p:cNvPr id="5" name="Rectangle 37"/>
          <p:cNvSpPr/>
          <p:nvPr/>
        </p:nvSpPr>
        <p:spPr>
          <a:xfrm>
            <a:off x="3769652" y="2766639"/>
            <a:ext cx="6756400" cy="469900"/>
          </a:xfrm>
          <a:prstGeom prst="rect">
            <a:avLst/>
          </a:prstGeom>
          <a:solidFill>
            <a:srgbClr val="729CB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1CBB9F"/>
              </a:solidFill>
              <a:cs typeface="+mn-ea"/>
              <a:sym typeface="+mn-lt"/>
            </a:endParaRPr>
          </a:p>
        </p:txBody>
      </p:sp>
      <p:sp>
        <p:nvSpPr>
          <p:cNvPr id="6" name="Rectangle 47"/>
          <p:cNvSpPr/>
          <p:nvPr/>
        </p:nvSpPr>
        <p:spPr>
          <a:xfrm>
            <a:off x="5915952" y="3303263"/>
            <a:ext cx="4610100" cy="469900"/>
          </a:xfrm>
          <a:prstGeom prst="rect">
            <a:avLst/>
          </a:prstGeom>
          <a:solidFill>
            <a:srgbClr val="729CB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1CBB9F"/>
              </a:solidFill>
              <a:cs typeface="+mn-ea"/>
              <a:sym typeface="+mn-lt"/>
            </a:endParaRPr>
          </a:p>
        </p:txBody>
      </p:sp>
      <p:sp>
        <p:nvSpPr>
          <p:cNvPr id="7" name="Rectangle 51"/>
          <p:cNvSpPr/>
          <p:nvPr/>
        </p:nvSpPr>
        <p:spPr>
          <a:xfrm>
            <a:off x="8028288" y="3852587"/>
            <a:ext cx="2497764" cy="469900"/>
          </a:xfrm>
          <a:prstGeom prst="rect">
            <a:avLst/>
          </a:prstGeom>
          <a:solidFill>
            <a:srgbClr val="729CB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1CBB9F"/>
              </a:solidFill>
              <a:cs typeface="+mn-ea"/>
              <a:sym typeface="+mn-lt"/>
            </a:endParaRPr>
          </a:p>
        </p:txBody>
      </p:sp>
      <p:sp>
        <p:nvSpPr>
          <p:cNvPr id="8" name="Rectangle 36"/>
          <p:cNvSpPr/>
          <p:nvPr/>
        </p:nvSpPr>
        <p:spPr>
          <a:xfrm>
            <a:off x="4363402" y="2790038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000" b="1" kern="0" dirty="0">
                <a:solidFill>
                  <a:srgbClr val="F6F6F6"/>
                </a:solidFill>
                <a:cs typeface="+mn-ea"/>
                <a:sym typeface="+mn-lt"/>
              </a:rPr>
              <a:t>单击编辑标题</a:t>
            </a:r>
            <a:endParaRPr lang="zh-CN" altLang="en-US" sz="2000" b="1" kern="0" dirty="0">
              <a:solidFill>
                <a:srgbClr val="F6F6F6"/>
              </a:solidFill>
              <a:cs typeface="+mn-ea"/>
              <a:sym typeface="+mn-lt"/>
            </a:endParaRPr>
          </a:p>
        </p:txBody>
      </p:sp>
      <p:sp>
        <p:nvSpPr>
          <p:cNvPr id="9" name="Rectangle 36"/>
          <p:cNvSpPr/>
          <p:nvPr/>
        </p:nvSpPr>
        <p:spPr>
          <a:xfrm>
            <a:off x="6539136" y="3329297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000" b="1" kern="0" dirty="0">
                <a:solidFill>
                  <a:srgbClr val="F6F6F6"/>
                </a:solidFill>
                <a:cs typeface="+mn-ea"/>
                <a:sym typeface="+mn-lt"/>
              </a:rPr>
              <a:t>单击编辑标题</a:t>
            </a:r>
            <a:endParaRPr lang="zh-CN" altLang="en-US" sz="2000" b="1" kern="0" dirty="0">
              <a:solidFill>
                <a:srgbClr val="F6F6F6"/>
              </a:solidFill>
              <a:cs typeface="+mn-ea"/>
              <a:sym typeface="+mn-lt"/>
            </a:endParaRPr>
          </a:p>
        </p:txBody>
      </p:sp>
      <p:sp>
        <p:nvSpPr>
          <p:cNvPr id="10" name="Rectangle 36"/>
          <p:cNvSpPr/>
          <p:nvPr/>
        </p:nvSpPr>
        <p:spPr>
          <a:xfrm>
            <a:off x="8520234" y="3889576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000" b="1" kern="0" dirty="0">
                <a:solidFill>
                  <a:srgbClr val="F6F6F6"/>
                </a:solidFill>
                <a:cs typeface="+mn-ea"/>
                <a:sym typeface="+mn-lt"/>
              </a:rPr>
              <a:t>单击编辑标题</a:t>
            </a:r>
            <a:endParaRPr lang="zh-CN" altLang="en-US" sz="2000" b="1" kern="0" dirty="0">
              <a:solidFill>
                <a:srgbClr val="F6F6F6"/>
              </a:solidFill>
              <a:cs typeface="+mn-ea"/>
              <a:sym typeface="+mn-lt"/>
            </a:endParaRPr>
          </a:p>
        </p:txBody>
      </p:sp>
      <p:sp>
        <p:nvSpPr>
          <p:cNvPr id="11" name="Freeform 251"/>
          <p:cNvSpPr>
            <a:spLocks noEditPoints="1"/>
          </p:cNvSpPr>
          <p:nvPr/>
        </p:nvSpPr>
        <p:spPr bwMode="auto">
          <a:xfrm>
            <a:off x="1601317" y="2338068"/>
            <a:ext cx="271463" cy="254000"/>
          </a:xfrm>
          <a:custGeom>
            <a:avLst/>
            <a:gdLst>
              <a:gd name="T0" fmla="*/ 266 w 301"/>
              <a:gd name="T1" fmla="*/ 192 h 282"/>
              <a:gd name="T2" fmla="*/ 234 w 301"/>
              <a:gd name="T3" fmla="*/ 69 h 282"/>
              <a:gd name="T4" fmla="*/ 81 w 301"/>
              <a:gd name="T5" fmla="*/ 36 h 282"/>
              <a:gd name="T6" fmla="*/ 32 w 301"/>
              <a:gd name="T7" fmla="*/ 3 h 282"/>
              <a:gd name="T8" fmla="*/ 12 w 301"/>
              <a:gd name="T9" fmla="*/ 13 h 282"/>
              <a:gd name="T10" fmla="*/ 61 w 301"/>
              <a:gd name="T11" fmla="*/ 57 h 282"/>
              <a:gd name="T12" fmla="*/ 132 w 301"/>
              <a:gd name="T13" fmla="*/ 249 h 282"/>
              <a:gd name="T14" fmla="*/ 301 w 301"/>
              <a:gd name="T15" fmla="*/ 260 h 282"/>
              <a:gd name="T16" fmla="*/ 266 w 301"/>
              <a:gd name="T17" fmla="*/ 192 h 282"/>
              <a:gd name="T18" fmla="*/ 242 w 301"/>
              <a:gd name="T19" fmla="*/ 232 h 282"/>
              <a:gd name="T20" fmla="*/ 240 w 301"/>
              <a:gd name="T21" fmla="*/ 233 h 282"/>
              <a:gd name="T22" fmla="*/ 238 w 301"/>
              <a:gd name="T23" fmla="*/ 232 h 282"/>
              <a:gd name="T24" fmla="*/ 159 w 301"/>
              <a:gd name="T25" fmla="*/ 138 h 282"/>
              <a:gd name="T26" fmla="*/ 106 w 301"/>
              <a:gd name="T27" fmla="*/ 75 h 282"/>
              <a:gd name="T28" fmla="*/ 106 w 301"/>
              <a:gd name="T29" fmla="*/ 71 h 282"/>
              <a:gd name="T30" fmla="*/ 109 w 301"/>
              <a:gd name="T31" fmla="*/ 71 h 282"/>
              <a:gd name="T32" fmla="*/ 178 w 301"/>
              <a:gd name="T33" fmla="*/ 122 h 282"/>
              <a:gd name="T34" fmla="*/ 243 w 301"/>
              <a:gd name="T35" fmla="*/ 229 h 282"/>
              <a:gd name="T36" fmla="*/ 242 w 301"/>
              <a:gd name="T37" fmla="*/ 232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01" h="282">
                <a:moveTo>
                  <a:pt x="266" y="192"/>
                </a:moveTo>
                <a:cubicBezTo>
                  <a:pt x="268" y="152"/>
                  <a:pt x="252" y="95"/>
                  <a:pt x="234" y="69"/>
                </a:cubicBezTo>
                <a:cubicBezTo>
                  <a:pt x="197" y="16"/>
                  <a:pt x="116" y="0"/>
                  <a:pt x="81" y="36"/>
                </a:cubicBezTo>
                <a:cubicBezTo>
                  <a:pt x="74" y="43"/>
                  <a:pt x="32" y="3"/>
                  <a:pt x="32" y="3"/>
                </a:cubicBezTo>
                <a:cubicBezTo>
                  <a:pt x="12" y="13"/>
                  <a:pt x="12" y="13"/>
                  <a:pt x="12" y="13"/>
                </a:cubicBezTo>
                <a:cubicBezTo>
                  <a:pt x="61" y="57"/>
                  <a:pt x="61" y="57"/>
                  <a:pt x="61" y="57"/>
                </a:cubicBezTo>
                <a:cubicBezTo>
                  <a:pt x="61" y="57"/>
                  <a:pt x="0" y="152"/>
                  <a:pt x="132" y="249"/>
                </a:cubicBezTo>
                <a:cubicBezTo>
                  <a:pt x="177" y="282"/>
                  <a:pt x="241" y="269"/>
                  <a:pt x="301" y="260"/>
                </a:cubicBezTo>
                <a:cubicBezTo>
                  <a:pt x="301" y="260"/>
                  <a:pt x="265" y="248"/>
                  <a:pt x="266" y="192"/>
                </a:cubicBezTo>
                <a:close/>
                <a:moveTo>
                  <a:pt x="242" y="232"/>
                </a:moveTo>
                <a:cubicBezTo>
                  <a:pt x="241" y="233"/>
                  <a:pt x="241" y="233"/>
                  <a:pt x="240" y="233"/>
                </a:cubicBezTo>
                <a:cubicBezTo>
                  <a:pt x="240" y="233"/>
                  <a:pt x="239" y="232"/>
                  <a:pt x="238" y="232"/>
                </a:cubicBezTo>
                <a:cubicBezTo>
                  <a:pt x="238" y="232"/>
                  <a:pt x="198" y="182"/>
                  <a:pt x="159" y="138"/>
                </a:cubicBezTo>
                <a:cubicBezTo>
                  <a:pt x="115" y="89"/>
                  <a:pt x="106" y="75"/>
                  <a:pt x="106" y="75"/>
                </a:cubicBezTo>
                <a:cubicBezTo>
                  <a:pt x="105" y="74"/>
                  <a:pt x="105" y="72"/>
                  <a:pt x="106" y="71"/>
                </a:cubicBezTo>
                <a:cubicBezTo>
                  <a:pt x="107" y="71"/>
                  <a:pt x="108" y="70"/>
                  <a:pt x="109" y="71"/>
                </a:cubicBezTo>
                <a:cubicBezTo>
                  <a:pt x="109" y="71"/>
                  <a:pt x="144" y="87"/>
                  <a:pt x="178" y="122"/>
                </a:cubicBezTo>
                <a:cubicBezTo>
                  <a:pt x="210" y="156"/>
                  <a:pt x="243" y="229"/>
                  <a:pt x="243" y="229"/>
                </a:cubicBezTo>
                <a:cubicBezTo>
                  <a:pt x="243" y="230"/>
                  <a:pt x="243" y="232"/>
                  <a:pt x="242" y="2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Freeform 367"/>
          <p:cNvSpPr>
            <a:spLocks noEditPoints="1"/>
          </p:cNvSpPr>
          <p:nvPr/>
        </p:nvSpPr>
        <p:spPr bwMode="auto">
          <a:xfrm>
            <a:off x="3938284" y="2854585"/>
            <a:ext cx="275970" cy="294007"/>
          </a:xfrm>
          <a:custGeom>
            <a:avLst/>
            <a:gdLst>
              <a:gd name="T0" fmla="*/ 251 w 269"/>
              <a:gd name="T1" fmla="*/ 192 h 288"/>
              <a:gd name="T2" fmla="*/ 234 w 269"/>
              <a:gd name="T3" fmla="*/ 209 h 288"/>
              <a:gd name="T4" fmla="*/ 234 w 269"/>
              <a:gd name="T5" fmla="*/ 211 h 288"/>
              <a:gd name="T6" fmla="*/ 201 w 269"/>
              <a:gd name="T7" fmla="*/ 233 h 288"/>
              <a:gd name="T8" fmla="*/ 160 w 269"/>
              <a:gd name="T9" fmla="*/ 240 h 288"/>
              <a:gd name="T10" fmla="*/ 148 w 269"/>
              <a:gd name="T11" fmla="*/ 187 h 288"/>
              <a:gd name="T12" fmla="*/ 146 w 269"/>
              <a:gd name="T13" fmla="*/ 121 h 288"/>
              <a:gd name="T14" fmla="*/ 193 w 269"/>
              <a:gd name="T15" fmla="*/ 121 h 288"/>
              <a:gd name="T16" fmla="*/ 211 w 269"/>
              <a:gd name="T17" fmla="*/ 117 h 288"/>
              <a:gd name="T18" fmla="*/ 222 w 269"/>
              <a:gd name="T19" fmla="*/ 123 h 288"/>
              <a:gd name="T20" fmla="*/ 236 w 269"/>
              <a:gd name="T21" fmla="*/ 109 h 288"/>
              <a:gd name="T22" fmla="*/ 222 w 269"/>
              <a:gd name="T23" fmla="*/ 95 h 288"/>
              <a:gd name="T24" fmla="*/ 210 w 269"/>
              <a:gd name="T25" fmla="*/ 101 h 288"/>
              <a:gd name="T26" fmla="*/ 145 w 269"/>
              <a:gd name="T27" fmla="*/ 101 h 288"/>
              <a:gd name="T28" fmla="*/ 144 w 269"/>
              <a:gd name="T29" fmla="*/ 68 h 288"/>
              <a:gd name="T30" fmla="*/ 169 w 269"/>
              <a:gd name="T31" fmla="*/ 35 h 288"/>
              <a:gd name="T32" fmla="*/ 134 w 269"/>
              <a:gd name="T33" fmla="*/ 0 h 288"/>
              <a:gd name="T34" fmla="*/ 99 w 269"/>
              <a:gd name="T35" fmla="*/ 35 h 288"/>
              <a:gd name="T36" fmla="*/ 124 w 269"/>
              <a:gd name="T37" fmla="*/ 68 h 288"/>
              <a:gd name="T38" fmla="*/ 123 w 269"/>
              <a:gd name="T39" fmla="*/ 101 h 288"/>
              <a:gd name="T40" fmla="*/ 58 w 269"/>
              <a:gd name="T41" fmla="*/ 101 h 288"/>
              <a:gd name="T42" fmla="*/ 46 w 269"/>
              <a:gd name="T43" fmla="*/ 95 h 288"/>
              <a:gd name="T44" fmla="*/ 32 w 269"/>
              <a:gd name="T45" fmla="*/ 109 h 288"/>
              <a:gd name="T46" fmla="*/ 46 w 269"/>
              <a:gd name="T47" fmla="*/ 123 h 288"/>
              <a:gd name="T48" fmla="*/ 57 w 269"/>
              <a:gd name="T49" fmla="*/ 117 h 288"/>
              <a:gd name="T50" fmla="*/ 76 w 269"/>
              <a:gd name="T51" fmla="*/ 121 h 288"/>
              <a:gd name="T52" fmla="*/ 122 w 269"/>
              <a:gd name="T53" fmla="*/ 121 h 288"/>
              <a:gd name="T54" fmla="*/ 120 w 269"/>
              <a:gd name="T55" fmla="*/ 187 h 288"/>
              <a:gd name="T56" fmla="*/ 109 w 269"/>
              <a:gd name="T57" fmla="*/ 239 h 288"/>
              <a:gd name="T58" fmla="*/ 59 w 269"/>
              <a:gd name="T59" fmla="*/ 227 h 288"/>
              <a:gd name="T60" fmla="*/ 34 w 269"/>
              <a:gd name="T61" fmla="*/ 212 h 288"/>
              <a:gd name="T62" fmla="*/ 35 w 269"/>
              <a:gd name="T63" fmla="*/ 209 h 288"/>
              <a:gd name="T64" fmla="*/ 17 w 269"/>
              <a:gd name="T65" fmla="*/ 192 h 288"/>
              <a:gd name="T66" fmla="*/ 0 w 269"/>
              <a:gd name="T67" fmla="*/ 209 h 288"/>
              <a:gd name="T68" fmla="*/ 17 w 269"/>
              <a:gd name="T69" fmla="*/ 227 h 288"/>
              <a:gd name="T70" fmla="*/ 21 w 269"/>
              <a:gd name="T71" fmla="*/ 226 h 288"/>
              <a:gd name="T72" fmla="*/ 48 w 269"/>
              <a:gd name="T73" fmla="*/ 247 h 288"/>
              <a:gd name="T74" fmla="*/ 102 w 269"/>
              <a:gd name="T75" fmla="*/ 273 h 288"/>
              <a:gd name="T76" fmla="*/ 135 w 269"/>
              <a:gd name="T77" fmla="*/ 288 h 288"/>
              <a:gd name="T78" fmla="*/ 166 w 269"/>
              <a:gd name="T79" fmla="*/ 273 h 288"/>
              <a:gd name="T80" fmla="*/ 220 w 269"/>
              <a:gd name="T81" fmla="*/ 247 h 288"/>
              <a:gd name="T82" fmla="*/ 247 w 269"/>
              <a:gd name="T83" fmla="*/ 226 h 288"/>
              <a:gd name="T84" fmla="*/ 251 w 269"/>
              <a:gd name="T85" fmla="*/ 227 h 288"/>
              <a:gd name="T86" fmla="*/ 269 w 269"/>
              <a:gd name="T87" fmla="*/ 209 h 288"/>
              <a:gd name="T88" fmla="*/ 251 w 269"/>
              <a:gd name="T89" fmla="*/ 192 h 288"/>
              <a:gd name="T90" fmla="*/ 115 w 269"/>
              <a:gd name="T91" fmla="*/ 35 h 288"/>
              <a:gd name="T92" fmla="*/ 134 w 269"/>
              <a:gd name="T93" fmla="*/ 16 h 288"/>
              <a:gd name="T94" fmla="*/ 152 w 269"/>
              <a:gd name="T95" fmla="*/ 35 h 288"/>
              <a:gd name="T96" fmla="*/ 134 w 269"/>
              <a:gd name="T97" fmla="*/ 53 h 288"/>
              <a:gd name="T98" fmla="*/ 115 w 269"/>
              <a:gd name="T99" fmla="*/ 35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69" h="288">
                <a:moveTo>
                  <a:pt x="251" y="192"/>
                </a:moveTo>
                <a:cubicBezTo>
                  <a:pt x="241" y="192"/>
                  <a:pt x="234" y="200"/>
                  <a:pt x="234" y="209"/>
                </a:cubicBezTo>
                <a:cubicBezTo>
                  <a:pt x="234" y="210"/>
                  <a:pt x="234" y="211"/>
                  <a:pt x="234" y="211"/>
                </a:cubicBezTo>
                <a:cubicBezTo>
                  <a:pt x="226" y="217"/>
                  <a:pt x="215" y="224"/>
                  <a:pt x="201" y="233"/>
                </a:cubicBezTo>
                <a:cubicBezTo>
                  <a:pt x="189" y="240"/>
                  <a:pt x="174" y="241"/>
                  <a:pt x="160" y="240"/>
                </a:cubicBezTo>
                <a:cubicBezTo>
                  <a:pt x="148" y="187"/>
                  <a:pt x="148" y="187"/>
                  <a:pt x="148" y="187"/>
                </a:cubicBezTo>
                <a:cubicBezTo>
                  <a:pt x="148" y="187"/>
                  <a:pt x="147" y="153"/>
                  <a:pt x="146" y="121"/>
                </a:cubicBezTo>
                <a:cubicBezTo>
                  <a:pt x="193" y="121"/>
                  <a:pt x="193" y="121"/>
                  <a:pt x="193" y="121"/>
                </a:cubicBezTo>
                <a:cubicBezTo>
                  <a:pt x="211" y="117"/>
                  <a:pt x="211" y="117"/>
                  <a:pt x="211" y="117"/>
                </a:cubicBezTo>
                <a:cubicBezTo>
                  <a:pt x="213" y="120"/>
                  <a:pt x="217" y="123"/>
                  <a:pt x="222" y="123"/>
                </a:cubicBezTo>
                <a:cubicBezTo>
                  <a:pt x="230" y="123"/>
                  <a:pt x="236" y="116"/>
                  <a:pt x="236" y="109"/>
                </a:cubicBezTo>
                <a:cubicBezTo>
                  <a:pt x="236" y="101"/>
                  <a:pt x="230" y="95"/>
                  <a:pt x="222" y="95"/>
                </a:cubicBezTo>
                <a:cubicBezTo>
                  <a:pt x="217" y="95"/>
                  <a:pt x="213" y="97"/>
                  <a:pt x="210" y="101"/>
                </a:cubicBezTo>
                <a:cubicBezTo>
                  <a:pt x="145" y="101"/>
                  <a:pt x="145" y="101"/>
                  <a:pt x="145" y="101"/>
                </a:cubicBezTo>
                <a:cubicBezTo>
                  <a:pt x="145" y="87"/>
                  <a:pt x="144" y="75"/>
                  <a:pt x="144" y="68"/>
                </a:cubicBezTo>
                <a:cubicBezTo>
                  <a:pt x="158" y="63"/>
                  <a:pt x="169" y="50"/>
                  <a:pt x="169" y="35"/>
                </a:cubicBezTo>
                <a:cubicBezTo>
                  <a:pt x="169" y="16"/>
                  <a:pt x="153" y="0"/>
                  <a:pt x="134" y="0"/>
                </a:cubicBezTo>
                <a:cubicBezTo>
                  <a:pt x="115" y="0"/>
                  <a:pt x="99" y="16"/>
                  <a:pt x="99" y="35"/>
                </a:cubicBezTo>
                <a:cubicBezTo>
                  <a:pt x="99" y="50"/>
                  <a:pt x="110" y="64"/>
                  <a:pt x="124" y="68"/>
                </a:cubicBezTo>
                <a:cubicBezTo>
                  <a:pt x="124" y="75"/>
                  <a:pt x="124" y="87"/>
                  <a:pt x="123" y="101"/>
                </a:cubicBezTo>
                <a:cubicBezTo>
                  <a:pt x="58" y="101"/>
                  <a:pt x="58" y="101"/>
                  <a:pt x="58" y="101"/>
                </a:cubicBezTo>
                <a:cubicBezTo>
                  <a:pt x="55" y="97"/>
                  <a:pt x="51" y="95"/>
                  <a:pt x="46" y="95"/>
                </a:cubicBezTo>
                <a:cubicBezTo>
                  <a:pt x="38" y="95"/>
                  <a:pt x="32" y="101"/>
                  <a:pt x="32" y="109"/>
                </a:cubicBezTo>
                <a:cubicBezTo>
                  <a:pt x="32" y="116"/>
                  <a:pt x="38" y="123"/>
                  <a:pt x="46" y="123"/>
                </a:cubicBezTo>
                <a:cubicBezTo>
                  <a:pt x="51" y="123"/>
                  <a:pt x="55" y="120"/>
                  <a:pt x="57" y="117"/>
                </a:cubicBezTo>
                <a:cubicBezTo>
                  <a:pt x="76" y="121"/>
                  <a:pt x="76" y="121"/>
                  <a:pt x="76" y="121"/>
                </a:cubicBezTo>
                <a:cubicBezTo>
                  <a:pt x="122" y="121"/>
                  <a:pt x="122" y="121"/>
                  <a:pt x="122" y="121"/>
                </a:cubicBezTo>
                <a:cubicBezTo>
                  <a:pt x="121" y="153"/>
                  <a:pt x="120" y="187"/>
                  <a:pt x="120" y="187"/>
                </a:cubicBezTo>
                <a:cubicBezTo>
                  <a:pt x="109" y="239"/>
                  <a:pt x="109" y="239"/>
                  <a:pt x="109" y="239"/>
                </a:cubicBezTo>
                <a:cubicBezTo>
                  <a:pt x="91" y="239"/>
                  <a:pt x="73" y="237"/>
                  <a:pt x="59" y="227"/>
                </a:cubicBezTo>
                <a:cubicBezTo>
                  <a:pt x="49" y="221"/>
                  <a:pt x="41" y="217"/>
                  <a:pt x="34" y="212"/>
                </a:cubicBezTo>
                <a:cubicBezTo>
                  <a:pt x="35" y="211"/>
                  <a:pt x="35" y="210"/>
                  <a:pt x="35" y="209"/>
                </a:cubicBezTo>
                <a:cubicBezTo>
                  <a:pt x="35" y="200"/>
                  <a:pt x="27" y="192"/>
                  <a:pt x="17" y="192"/>
                </a:cubicBezTo>
                <a:cubicBezTo>
                  <a:pt x="8" y="192"/>
                  <a:pt x="0" y="200"/>
                  <a:pt x="0" y="209"/>
                </a:cubicBezTo>
                <a:cubicBezTo>
                  <a:pt x="0" y="219"/>
                  <a:pt x="8" y="227"/>
                  <a:pt x="17" y="227"/>
                </a:cubicBezTo>
                <a:cubicBezTo>
                  <a:pt x="19" y="227"/>
                  <a:pt x="20" y="227"/>
                  <a:pt x="21" y="226"/>
                </a:cubicBezTo>
                <a:cubicBezTo>
                  <a:pt x="28" y="232"/>
                  <a:pt x="37" y="239"/>
                  <a:pt x="48" y="247"/>
                </a:cubicBezTo>
                <a:cubicBezTo>
                  <a:pt x="64" y="257"/>
                  <a:pt x="82" y="267"/>
                  <a:pt x="102" y="273"/>
                </a:cubicBezTo>
                <a:cubicBezTo>
                  <a:pt x="105" y="274"/>
                  <a:pt x="128" y="288"/>
                  <a:pt x="135" y="288"/>
                </a:cubicBezTo>
                <a:cubicBezTo>
                  <a:pt x="141" y="288"/>
                  <a:pt x="161" y="276"/>
                  <a:pt x="166" y="273"/>
                </a:cubicBezTo>
                <a:cubicBezTo>
                  <a:pt x="186" y="267"/>
                  <a:pt x="205" y="257"/>
                  <a:pt x="220" y="247"/>
                </a:cubicBezTo>
                <a:cubicBezTo>
                  <a:pt x="231" y="239"/>
                  <a:pt x="241" y="232"/>
                  <a:pt x="247" y="226"/>
                </a:cubicBezTo>
                <a:cubicBezTo>
                  <a:pt x="248" y="227"/>
                  <a:pt x="250" y="227"/>
                  <a:pt x="251" y="227"/>
                </a:cubicBezTo>
                <a:cubicBezTo>
                  <a:pt x="261" y="227"/>
                  <a:pt x="269" y="219"/>
                  <a:pt x="269" y="209"/>
                </a:cubicBezTo>
                <a:cubicBezTo>
                  <a:pt x="269" y="200"/>
                  <a:pt x="261" y="192"/>
                  <a:pt x="251" y="192"/>
                </a:cubicBezTo>
                <a:close/>
                <a:moveTo>
                  <a:pt x="115" y="35"/>
                </a:moveTo>
                <a:cubicBezTo>
                  <a:pt x="115" y="25"/>
                  <a:pt x="124" y="16"/>
                  <a:pt x="134" y="16"/>
                </a:cubicBezTo>
                <a:cubicBezTo>
                  <a:pt x="144" y="16"/>
                  <a:pt x="152" y="25"/>
                  <a:pt x="152" y="35"/>
                </a:cubicBezTo>
                <a:cubicBezTo>
                  <a:pt x="152" y="45"/>
                  <a:pt x="144" y="53"/>
                  <a:pt x="134" y="53"/>
                </a:cubicBezTo>
                <a:cubicBezTo>
                  <a:pt x="124" y="53"/>
                  <a:pt x="115" y="45"/>
                  <a:pt x="115" y="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102513" y="3409114"/>
            <a:ext cx="264543" cy="295347"/>
            <a:chOff x="6016626" y="5110164"/>
            <a:chExt cx="231775" cy="258763"/>
          </a:xfrm>
          <a:solidFill>
            <a:schemeClr val="bg1"/>
          </a:solidFill>
        </p:grpSpPr>
        <p:sp>
          <p:nvSpPr>
            <p:cNvPr id="14" name="Rectangle 74"/>
            <p:cNvSpPr>
              <a:spLocks noChangeArrowheads="1"/>
            </p:cNvSpPr>
            <p:nvPr/>
          </p:nvSpPr>
          <p:spPr bwMode="auto">
            <a:xfrm>
              <a:off x="6119813" y="5281614"/>
              <a:ext cx="23813" cy="873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5" name="Freeform 75"/>
            <p:cNvSpPr/>
            <p:nvPr/>
          </p:nvSpPr>
          <p:spPr bwMode="auto">
            <a:xfrm>
              <a:off x="6016626" y="5110164"/>
              <a:ext cx="207963" cy="73025"/>
            </a:xfrm>
            <a:custGeom>
              <a:avLst/>
              <a:gdLst>
                <a:gd name="T0" fmla="*/ 115 w 231"/>
                <a:gd name="T1" fmla="*/ 28 h 81"/>
                <a:gd name="T2" fmla="*/ 30 w 231"/>
                <a:gd name="T3" fmla="*/ 28 h 81"/>
                <a:gd name="T4" fmla="*/ 25 w 231"/>
                <a:gd name="T5" fmla="*/ 30 h 81"/>
                <a:gd name="T6" fmla="*/ 2 w 231"/>
                <a:gd name="T7" fmla="*/ 50 h 81"/>
                <a:gd name="T8" fmla="*/ 0 w 231"/>
                <a:gd name="T9" fmla="*/ 54 h 81"/>
                <a:gd name="T10" fmla="*/ 0 w 231"/>
                <a:gd name="T11" fmla="*/ 55 h 81"/>
                <a:gd name="T12" fmla="*/ 2 w 231"/>
                <a:gd name="T13" fmla="*/ 60 h 81"/>
                <a:gd name="T14" fmla="*/ 25 w 231"/>
                <a:gd name="T15" fmla="*/ 79 h 81"/>
                <a:gd name="T16" fmla="*/ 30 w 231"/>
                <a:gd name="T17" fmla="*/ 81 h 81"/>
                <a:gd name="T18" fmla="*/ 229 w 231"/>
                <a:gd name="T19" fmla="*/ 81 h 81"/>
                <a:gd name="T20" fmla="*/ 231 w 231"/>
                <a:gd name="T21" fmla="*/ 78 h 81"/>
                <a:gd name="T22" fmla="*/ 231 w 231"/>
                <a:gd name="T23" fmla="*/ 31 h 81"/>
                <a:gd name="T24" fmla="*/ 229 w 231"/>
                <a:gd name="T25" fmla="*/ 28 h 81"/>
                <a:gd name="T26" fmla="*/ 142 w 231"/>
                <a:gd name="T27" fmla="*/ 28 h 81"/>
                <a:gd name="T28" fmla="*/ 142 w 231"/>
                <a:gd name="T29" fmla="*/ 13 h 81"/>
                <a:gd name="T30" fmla="*/ 142 w 231"/>
                <a:gd name="T31" fmla="*/ 0 h 81"/>
                <a:gd name="T32" fmla="*/ 115 w 231"/>
                <a:gd name="T33" fmla="*/ 0 h 81"/>
                <a:gd name="T34" fmla="*/ 115 w 231"/>
                <a:gd name="T35" fmla="*/ 13 h 81"/>
                <a:gd name="T36" fmla="*/ 115 w 231"/>
                <a:gd name="T37" fmla="*/ 2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1" h="81">
                  <a:moveTo>
                    <a:pt x="115" y="28"/>
                  </a:moveTo>
                  <a:cubicBezTo>
                    <a:pt x="30" y="28"/>
                    <a:pt x="30" y="28"/>
                    <a:pt x="30" y="28"/>
                  </a:cubicBezTo>
                  <a:cubicBezTo>
                    <a:pt x="28" y="28"/>
                    <a:pt x="26" y="29"/>
                    <a:pt x="25" y="3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1"/>
                    <a:pt x="0" y="53"/>
                    <a:pt x="0" y="5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" y="59"/>
                    <a:pt x="2" y="60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26" y="80"/>
                    <a:pt x="28" y="81"/>
                    <a:pt x="30" y="81"/>
                  </a:cubicBezTo>
                  <a:cubicBezTo>
                    <a:pt x="229" y="81"/>
                    <a:pt x="229" y="81"/>
                    <a:pt x="229" y="81"/>
                  </a:cubicBezTo>
                  <a:cubicBezTo>
                    <a:pt x="230" y="81"/>
                    <a:pt x="231" y="80"/>
                    <a:pt x="231" y="78"/>
                  </a:cubicBezTo>
                  <a:cubicBezTo>
                    <a:pt x="231" y="31"/>
                    <a:pt x="231" y="31"/>
                    <a:pt x="231" y="31"/>
                  </a:cubicBezTo>
                  <a:cubicBezTo>
                    <a:pt x="231" y="30"/>
                    <a:pt x="230" y="28"/>
                    <a:pt x="229" y="28"/>
                  </a:cubicBezTo>
                  <a:cubicBezTo>
                    <a:pt x="142" y="28"/>
                    <a:pt x="142" y="28"/>
                    <a:pt x="142" y="28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13"/>
                    <a:pt x="115" y="13"/>
                    <a:pt x="115" y="13"/>
                  </a:cubicBezTo>
                  <a:lnTo>
                    <a:pt x="115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6" name="Freeform 76"/>
            <p:cNvSpPr/>
            <p:nvPr/>
          </p:nvSpPr>
          <p:spPr bwMode="auto">
            <a:xfrm>
              <a:off x="6040438" y="5197476"/>
              <a:ext cx="207963" cy="71438"/>
            </a:xfrm>
            <a:custGeom>
              <a:avLst/>
              <a:gdLst>
                <a:gd name="T0" fmla="*/ 89 w 231"/>
                <a:gd name="T1" fmla="*/ 27 h 80"/>
                <a:gd name="T2" fmla="*/ 3 w 231"/>
                <a:gd name="T3" fmla="*/ 27 h 80"/>
                <a:gd name="T4" fmla="*/ 0 w 231"/>
                <a:gd name="T5" fmla="*/ 30 h 80"/>
                <a:gd name="T6" fmla="*/ 0 w 231"/>
                <a:gd name="T7" fmla="*/ 77 h 80"/>
                <a:gd name="T8" fmla="*/ 3 w 231"/>
                <a:gd name="T9" fmla="*/ 80 h 80"/>
                <a:gd name="T10" fmla="*/ 202 w 231"/>
                <a:gd name="T11" fmla="*/ 80 h 80"/>
                <a:gd name="T12" fmla="*/ 206 w 231"/>
                <a:gd name="T13" fmla="*/ 78 h 80"/>
                <a:gd name="T14" fmla="*/ 229 w 231"/>
                <a:gd name="T15" fmla="*/ 59 h 80"/>
                <a:gd name="T16" fmla="*/ 231 w 231"/>
                <a:gd name="T17" fmla="*/ 54 h 80"/>
                <a:gd name="T18" fmla="*/ 231 w 231"/>
                <a:gd name="T19" fmla="*/ 53 h 80"/>
                <a:gd name="T20" fmla="*/ 229 w 231"/>
                <a:gd name="T21" fmla="*/ 49 h 80"/>
                <a:gd name="T22" fmla="*/ 206 w 231"/>
                <a:gd name="T23" fmla="*/ 29 h 80"/>
                <a:gd name="T24" fmla="*/ 202 w 231"/>
                <a:gd name="T25" fmla="*/ 27 h 80"/>
                <a:gd name="T26" fmla="*/ 116 w 231"/>
                <a:gd name="T27" fmla="*/ 27 h 80"/>
                <a:gd name="T28" fmla="*/ 116 w 231"/>
                <a:gd name="T29" fmla="*/ 12 h 80"/>
                <a:gd name="T30" fmla="*/ 116 w 231"/>
                <a:gd name="T31" fmla="*/ 1 h 80"/>
                <a:gd name="T32" fmla="*/ 116 w 231"/>
                <a:gd name="T33" fmla="*/ 0 h 80"/>
                <a:gd name="T34" fmla="*/ 89 w 231"/>
                <a:gd name="T35" fmla="*/ 0 h 80"/>
                <a:gd name="T36" fmla="*/ 89 w 231"/>
                <a:gd name="T37" fmla="*/ 1 h 80"/>
                <a:gd name="T38" fmla="*/ 89 w 231"/>
                <a:gd name="T39" fmla="*/ 12 h 80"/>
                <a:gd name="T40" fmla="*/ 89 w 231"/>
                <a:gd name="T41" fmla="*/ 2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1" h="80">
                  <a:moveTo>
                    <a:pt x="89" y="27"/>
                  </a:moveTo>
                  <a:cubicBezTo>
                    <a:pt x="3" y="27"/>
                    <a:pt x="3" y="27"/>
                    <a:pt x="3" y="27"/>
                  </a:cubicBezTo>
                  <a:cubicBezTo>
                    <a:pt x="1" y="27"/>
                    <a:pt x="0" y="29"/>
                    <a:pt x="0" y="30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9"/>
                    <a:pt x="1" y="80"/>
                    <a:pt x="3" y="80"/>
                  </a:cubicBezTo>
                  <a:cubicBezTo>
                    <a:pt x="202" y="80"/>
                    <a:pt x="202" y="80"/>
                    <a:pt x="202" y="80"/>
                  </a:cubicBezTo>
                  <a:cubicBezTo>
                    <a:pt x="203" y="80"/>
                    <a:pt x="205" y="79"/>
                    <a:pt x="206" y="78"/>
                  </a:cubicBezTo>
                  <a:cubicBezTo>
                    <a:pt x="229" y="59"/>
                    <a:pt x="229" y="59"/>
                    <a:pt x="229" y="59"/>
                  </a:cubicBezTo>
                  <a:cubicBezTo>
                    <a:pt x="230" y="58"/>
                    <a:pt x="231" y="55"/>
                    <a:pt x="231" y="54"/>
                  </a:cubicBezTo>
                  <a:cubicBezTo>
                    <a:pt x="231" y="53"/>
                    <a:pt x="231" y="53"/>
                    <a:pt x="231" y="53"/>
                  </a:cubicBezTo>
                  <a:cubicBezTo>
                    <a:pt x="231" y="52"/>
                    <a:pt x="230" y="50"/>
                    <a:pt x="229" y="49"/>
                  </a:cubicBezTo>
                  <a:cubicBezTo>
                    <a:pt x="206" y="29"/>
                    <a:pt x="206" y="29"/>
                    <a:pt x="206" y="29"/>
                  </a:cubicBezTo>
                  <a:cubicBezTo>
                    <a:pt x="205" y="28"/>
                    <a:pt x="203" y="27"/>
                    <a:pt x="202" y="27"/>
                  </a:cubicBezTo>
                  <a:cubicBezTo>
                    <a:pt x="116" y="27"/>
                    <a:pt x="116" y="27"/>
                    <a:pt x="116" y="27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2"/>
                    <a:pt x="89" y="12"/>
                    <a:pt x="89" y="12"/>
                  </a:cubicBezTo>
                  <a:lnTo>
                    <a:pt x="89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221002" y="3958155"/>
            <a:ext cx="227013" cy="258763"/>
            <a:chOff x="3943350" y="5629276"/>
            <a:chExt cx="227013" cy="258763"/>
          </a:xfrm>
          <a:solidFill>
            <a:schemeClr val="bg1"/>
          </a:solidFill>
        </p:grpSpPr>
        <p:sp>
          <p:nvSpPr>
            <p:cNvPr id="18" name="Freeform 426"/>
            <p:cNvSpPr>
              <a:spLocks noEditPoints="1"/>
            </p:cNvSpPr>
            <p:nvPr/>
          </p:nvSpPr>
          <p:spPr bwMode="auto">
            <a:xfrm>
              <a:off x="4095750" y="5629276"/>
              <a:ext cx="74613" cy="258763"/>
            </a:xfrm>
            <a:custGeom>
              <a:avLst/>
              <a:gdLst>
                <a:gd name="T0" fmla="*/ 0 w 47"/>
                <a:gd name="T1" fmla="*/ 0 h 163"/>
                <a:gd name="T2" fmla="*/ 0 w 47"/>
                <a:gd name="T3" fmla="*/ 163 h 163"/>
                <a:gd name="T4" fmla="*/ 47 w 47"/>
                <a:gd name="T5" fmla="*/ 163 h 163"/>
                <a:gd name="T6" fmla="*/ 47 w 47"/>
                <a:gd name="T7" fmla="*/ 0 h 163"/>
                <a:gd name="T8" fmla="*/ 0 w 47"/>
                <a:gd name="T9" fmla="*/ 0 h 163"/>
                <a:gd name="T10" fmla="*/ 34 w 47"/>
                <a:gd name="T11" fmla="*/ 122 h 163"/>
                <a:gd name="T12" fmla="*/ 13 w 47"/>
                <a:gd name="T13" fmla="*/ 122 h 163"/>
                <a:gd name="T14" fmla="*/ 13 w 47"/>
                <a:gd name="T15" fmla="*/ 102 h 163"/>
                <a:gd name="T16" fmla="*/ 34 w 47"/>
                <a:gd name="T17" fmla="*/ 102 h 163"/>
                <a:gd name="T18" fmla="*/ 34 w 47"/>
                <a:gd name="T19" fmla="*/ 122 h 163"/>
                <a:gd name="T20" fmla="*/ 34 w 47"/>
                <a:gd name="T21" fmla="*/ 81 h 163"/>
                <a:gd name="T22" fmla="*/ 13 w 47"/>
                <a:gd name="T23" fmla="*/ 81 h 163"/>
                <a:gd name="T24" fmla="*/ 13 w 47"/>
                <a:gd name="T25" fmla="*/ 61 h 163"/>
                <a:gd name="T26" fmla="*/ 34 w 47"/>
                <a:gd name="T27" fmla="*/ 61 h 163"/>
                <a:gd name="T28" fmla="*/ 34 w 47"/>
                <a:gd name="T29" fmla="*/ 81 h 163"/>
                <a:gd name="T30" fmla="*/ 34 w 47"/>
                <a:gd name="T31" fmla="*/ 41 h 163"/>
                <a:gd name="T32" fmla="*/ 13 w 47"/>
                <a:gd name="T33" fmla="*/ 41 h 163"/>
                <a:gd name="T34" fmla="*/ 13 w 47"/>
                <a:gd name="T35" fmla="*/ 20 h 163"/>
                <a:gd name="T36" fmla="*/ 34 w 47"/>
                <a:gd name="T37" fmla="*/ 20 h 163"/>
                <a:gd name="T38" fmla="*/ 34 w 47"/>
                <a:gd name="T39" fmla="*/ 4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7" h="163">
                  <a:moveTo>
                    <a:pt x="0" y="0"/>
                  </a:moveTo>
                  <a:lnTo>
                    <a:pt x="0" y="163"/>
                  </a:lnTo>
                  <a:lnTo>
                    <a:pt x="47" y="163"/>
                  </a:lnTo>
                  <a:lnTo>
                    <a:pt x="47" y="0"/>
                  </a:lnTo>
                  <a:lnTo>
                    <a:pt x="0" y="0"/>
                  </a:lnTo>
                  <a:close/>
                  <a:moveTo>
                    <a:pt x="34" y="122"/>
                  </a:moveTo>
                  <a:lnTo>
                    <a:pt x="13" y="122"/>
                  </a:lnTo>
                  <a:lnTo>
                    <a:pt x="13" y="102"/>
                  </a:lnTo>
                  <a:lnTo>
                    <a:pt x="34" y="102"/>
                  </a:lnTo>
                  <a:lnTo>
                    <a:pt x="34" y="122"/>
                  </a:lnTo>
                  <a:close/>
                  <a:moveTo>
                    <a:pt x="34" y="81"/>
                  </a:moveTo>
                  <a:lnTo>
                    <a:pt x="13" y="81"/>
                  </a:lnTo>
                  <a:lnTo>
                    <a:pt x="13" y="61"/>
                  </a:lnTo>
                  <a:lnTo>
                    <a:pt x="34" y="61"/>
                  </a:lnTo>
                  <a:lnTo>
                    <a:pt x="34" y="81"/>
                  </a:lnTo>
                  <a:close/>
                  <a:moveTo>
                    <a:pt x="34" y="41"/>
                  </a:moveTo>
                  <a:lnTo>
                    <a:pt x="13" y="41"/>
                  </a:lnTo>
                  <a:lnTo>
                    <a:pt x="13" y="20"/>
                  </a:lnTo>
                  <a:lnTo>
                    <a:pt x="34" y="20"/>
                  </a:lnTo>
                  <a:lnTo>
                    <a:pt x="34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427"/>
            <p:cNvSpPr>
              <a:spLocks noEditPoints="1"/>
            </p:cNvSpPr>
            <p:nvPr/>
          </p:nvSpPr>
          <p:spPr bwMode="auto">
            <a:xfrm>
              <a:off x="3943350" y="5664201"/>
              <a:ext cx="130175" cy="223838"/>
            </a:xfrm>
            <a:custGeom>
              <a:avLst/>
              <a:gdLst>
                <a:gd name="T0" fmla="*/ 68 w 82"/>
                <a:gd name="T1" fmla="*/ 7 h 141"/>
                <a:gd name="T2" fmla="*/ 38 w 82"/>
                <a:gd name="T3" fmla="*/ 7 h 141"/>
                <a:gd name="T4" fmla="*/ 38 w 82"/>
                <a:gd name="T5" fmla="*/ 19 h 141"/>
                <a:gd name="T6" fmla="*/ 19 w 82"/>
                <a:gd name="T7" fmla="*/ 19 h 141"/>
                <a:gd name="T8" fmla="*/ 19 w 82"/>
                <a:gd name="T9" fmla="*/ 0 h 141"/>
                <a:gd name="T10" fmla="*/ 12 w 82"/>
                <a:gd name="T11" fmla="*/ 0 h 141"/>
                <a:gd name="T12" fmla="*/ 12 w 82"/>
                <a:gd name="T13" fmla="*/ 19 h 141"/>
                <a:gd name="T14" fmla="*/ 0 w 82"/>
                <a:gd name="T15" fmla="*/ 19 h 141"/>
                <a:gd name="T16" fmla="*/ 0 w 82"/>
                <a:gd name="T17" fmla="*/ 141 h 141"/>
                <a:gd name="T18" fmla="*/ 82 w 82"/>
                <a:gd name="T19" fmla="*/ 141 h 141"/>
                <a:gd name="T20" fmla="*/ 82 w 82"/>
                <a:gd name="T21" fmla="*/ 19 h 141"/>
                <a:gd name="T22" fmla="*/ 68 w 82"/>
                <a:gd name="T23" fmla="*/ 19 h 141"/>
                <a:gd name="T24" fmla="*/ 68 w 82"/>
                <a:gd name="T25" fmla="*/ 7 h 141"/>
                <a:gd name="T26" fmla="*/ 33 w 82"/>
                <a:gd name="T27" fmla="*/ 100 h 141"/>
                <a:gd name="T28" fmla="*/ 13 w 82"/>
                <a:gd name="T29" fmla="*/ 100 h 141"/>
                <a:gd name="T30" fmla="*/ 13 w 82"/>
                <a:gd name="T31" fmla="*/ 80 h 141"/>
                <a:gd name="T32" fmla="*/ 33 w 82"/>
                <a:gd name="T33" fmla="*/ 80 h 141"/>
                <a:gd name="T34" fmla="*/ 33 w 82"/>
                <a:gd name="T35" fmla="*/ 100 h 141"/>
                <a:gd name="T36" fmla="*/ 33 w 82"/>
                <a:gd name="T37" fmla="*/ 59 h 141"/>
                <a:gd name="T38" fmla="*/ 13 w 82"/>
                <a:gd name="T39" fmla="*/ 59 h 141"/>
                <a:gd name="T40" fmla="*/ 13 w 82"/>
                <a:gd name="T41" fmla="*/ 39 h 141"/>
                <a:gd name="T42" fmla="*/ 33 w 82"/>
                <a:gd name="T43" fmla="*/ 39 h 141"/>
                <a:gd name="T44" fmla="*/ 33 w 82"/>
                <a:gd name="T45" fmla="*/ 59 h 141"/>
                <a:gd name="T46" fmla="*/ 68 w 82"/>
                <a:gd name="T47" fmla="*/ 100 h 141"/>
                <a:gd name="T48" fmla="*/ 48 w 82"/>
                <a:gd name="T49" fmla="*/ 100 h 141"/>
                <a:gd name="T50" fmla="*/ 48 w 82"/>
                <a:gd name="T51" fmla="*/ 80 h 141"/>
                <a:gd name="T52" fmla="*/ 68 w 82"/>
                <a:gd name="T53" fmla="*/ 80 h 141"/>
                <a:gd name="T54" fmla="*/ 68 w 82"/>
                <a:gd name="T55" fmla="*/ 100 h 141"/>
                <a:gd name="T56" fmla="*/ 68 w 82"/>
                <a:gd name="T57" fmla="*/ 59 h 141"/>
                <a:gd name="T58" fmla="*/ 48 w 82"/>
                <a:gd name="T59" fmla="*/ 59 h 141"/>
                <a:gd name="T60" fmla="*/ 48 w 82"/>
                <a:gd name="T61" fmla="*/ 39 h 141"/>
                <a:gd name="T62" fmla="*/ 68 w 82"/>
                <a:gd name="T63" fmla="*/ 39 h 141"/>
                <a:gd name="T64" fmla="*/ 68 w 82"/>
                <a:gd name="T65" fmla="*/ 5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2" h="141">
                  <a:moveTo>
                    <a:pt x="68" y="7"/>
                  </a:moveTo>
                  <a:lnTo>
                    <a:pt x="38" y="7"/>
                  </a:lnTo>
                  <a:lnTo>
                    <a:pt x="38" y="19"/>
                  </a:lnTo>
                  <a:lnTo>
                    <a:pt x="19" y="19"/>
                  </a:lnTo>
                  <a:lnTo>
                    <a:pt x="19" y="0"/>
                  </a:lnTo>
                  <a:lnTo>
                    <a:pt x="12" y="0"/>
                  </a:lnTo>
                  <a:lnTo>
                    <a:pt x="12" y="19"/>
                  </a:lnTo>
                  <a:lnTo>
                    <a:pt x="0" y="19"/>
                  </a:lnTo>
                  <a:lnTo>
                    <a:pt x="0" y="141"/>
                  </a:lnTo>
                  <a:lnTo>
                    <a:pt x="82" y="141"/>
                  </a:lnTo>
                  <a:lnTo>
                    <a:pt x="82" y="19"/>
                  </a:lnTo>
                  <a:lnTo>
                    <a:pt x="68" y="19"/>
                  </a:lnTo>
                  <a:lnTo>
                    <a:pt x="68" y="7"/>
                  </a:lnTo>
                  <a:close/>
                  <a:moveTo>
                    <a:pt x="33" y="100"/>
                  </a:moveTo>
                  <a:lnTo>
                    <a:pt x="13" y="100"/>
                  </a:lnTo>
                  <a:lnTo>
                    <a:pt x="13" y="80"/>
                  </a:lnTo>
                  <a:lnTo>
                    <a:pt x="33" y="80"/>
                  </a:lnTo>
                  <a:lnTo>
                    <a:pt x="33" y="100"/>
                  </a:lnTo>
                  <a:close/>
                  <a:moveTo>
                    <a:pt x="33" y="59"/>
                  </a:moveTo>
                  <a:lnTo>
                    <a:pt x="13" y="59"/>
                  </a:lnTo>
                  <a:lnTo>
                    <a:pt x="13" y="39"/>
                  </a:lnTo>
                  <a:lnTo>
                    <a:pt x="33" y="39"/>
                  </a:lnTo>
                  <a:lnTo>
                    <a:pt x="33" y="59"/>
                  </a:lnTo>
                  <a:close/>
                  <a:moveTo>
                    <a:pt x="68" y="100"/>
                  </a:moveTo>
                  <a:lnTo>
                    <a:pt x="48" y="100"/>
                  </a:lnTo>
                  <a:lnTo>
                    <a:pt x="48" y="80"/>
                  </a:lnTo>
                  <a:lnTo>
                    <a:pt x="68" y="80"/>
                  </a:lnTo>
                  <a:lnTo>
                    <a:pt x="68" y="100"/>
                  </a:lnTo>
                  <a:close/>
                  <a:moveTo>
                    <a:pt x="68" y="59"/>
                  </a:moveTo>
                  <a:lnTo>
                    <a:pt x="48" y="59"/>
                  </a:lnTo>
                  <a:lnTo>
                    <a:pt x="48" y="39"/>
                  </a:lnTo>
                  <a:lnTo>
                    <a:pt x="68" y="39"/>
                  </a:lnTo>
                  <a:lnTo>
                    <a:pt x="68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1944419" y="2854585"/>
            <a:ext cx="1653153" cy="155119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729CBB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076269" y="3409114"/>
            <a:ext cx="1653153" cy="155119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729CBB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208119" y="3910777"/>
            <a:ext cx="1653153" cy="155119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729CBB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339969" y="4465306"/>
            <a:ext cx="1653153" cy="155119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729CBB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rgbClr val="729CBB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1357" y="126609"/>
            <a:ext cx="3930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277AF"/>
                </a:solidFill>
                <a:cs typeface="+mn-ea"/>
                <a:sym typeface="+mn-lt"/>
              </a:rPr>
              <a:t>第二章：单击此处添加标题</a:t>
            </a:r>
            <a:endParaRPr lang="zh-CN" altLang="en-US" sz="2400" dirty="0">
              <a:solidFill>
                <a:srgbClr val="4277AF"/>
              </a:solidFill>
              <a:cs typeface="+mn-ea"/>
              <a:sym typeface="+mn-lt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1650775" y="2346301"/>
            <a:ext cx="1812617" cy="2711221"/>
          </a:xfrm>
          <a:prstGeom prst="roundRect">
            <a:avLst>
              <a:gd name="adj" fmla="val 9083"/>
            </a:avLst>
          </a:prstGeom>
          <a:solidFill>
            <a:schemeClr val="bg1">
              <a:alpha val="80000"/>
            </a:schemeClr>
          </a:solidFill>
          <a:ln>
            <a:solidFill>
              <a:srgbClr val="729C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圆角矩形 9"/>
          <p:cNvSpPr/>
          <p:nvPr/>
        </p:nvSpPr>
        <p:spPr>
          <a:xfrm>
            <a:off x="3939472" y="2346301"/>
            <a:ext cx="1812617" cy="2711221"/>
          </a:xfrm>
          <a:prstGeom prst="roundRect">
            <a:avLst>
              <a:gd name="adj" fmla="val 9083"/>
            </a:avLst>
          </a:prstGeom>
          <a:solidFill>
            <a:schemeClr val="bg1">
              <a:alpha val="80000"/>
            </a:schemeClr>
          </a:solidFill>
          <a:ln>
            <a:solidFill>
              <a:srgbClr val="729C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圆角矩形 15"/>
          <p:cNvSpPr/>
          <p:nvPr/>
        </p:nvSpPr>
        <p:spPr>
          <a:xfrm>
            <a:off x="6228169" y="2346301"/>
            <a:ext cx="1812617" cy="2711221"/>
          </a:xfrm>
          <a:prstGeom prst="roundRect">
            <a:avLst>
              <a:gd name="adj" fmla="val 9083"/>
            </a:avLst>
          </a:prstGeom>
          <a:solidFill>
            <a:schemeClr val="bg1">
              <a:alpha val="80000"/>
            </a:schemeClr>
          </a:solidFill>
          <a:ln>
            <a:solidFill>
              <a:srgbClr val="729C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圆角矩形 21"/>
          <p:cNvSpPr/>
          <p:nvPr/>
        </p:nvSpPr>
        <p:spPr>
          <a:xfrm>
            <a:off x="8516867" y="2346301"/>
            <a:ext cx="1812617" cy="2711221"/>
          </a:xfrm>
          <a:prstGeom prst="roundRect">
            <a:avLst>
              <a:gd name="adj" fmla="val 9083"/>
            </a:avLst>
          </a:prstGeom>
          <a:solidFill>
            <a:schemeClr val="bg1">
              <a:alpha val="80000"/>
            </a:schemeClr>
          </a:solidFill>
          <a:ln>
            <a:solidFill>
              <a:srgbClr val="729C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圆角矩形 27"/>
          <p:cNvSpPr/>
          <p:nvPr/>
        </p:nvSpPr>
        <p:spPr>
          <a:xfrm>
            <a:off x="1824845" y="2145774"/>
            <a:ext cx="1421430" cy="401053"/>
          </a:xfrm>
          <a:prstGeom prst="roundRect">
            <a:avLst/>
          </a:prstGeom>
          <a:solidFill>
            <a:srgbClr val="729CBB"/>
          </a:solidFill>
          <a:ln>
            <a:solidFill>
              <a:srgbClr val="81C3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864853" y="2177023"/>
            <a:ext cx="142143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FFFFF"/>
                </a:solidFill>
                <a:cs typeface="+mn-ea"/>
                <a:sym typeface="+mn-lt"/>
              </a:rPr>
              <a:t>单击编辑标题</a:t>
            </a:r>
            <a:endParaRPr lang="en-US" altLang="zh-CN" sz="16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9" name="圆角矩形 36"/>
          <p:cNvSpPr/>
          <p:nvPr/>
        </p:nvSpPr>
        <p:spPr>
          <a:xfrm>
            <a:off x="4120266" y="2149511"/>
            <a:ext cx="1421430" cy="401053"/>
          </a:xfrm>
          <a:prstGeom prst="roundRect">
            <a:avLst/>
          </a:prstGeom>
          <a:solidFill>
            <a:srgbClr val="81C3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圆角矩形 39"/>
          <p:cNvSpPr/>
          <p:nvPr/>
        </p:nvSpPr>
        <p:spPr>
          <a:xfrm>
            <a:off x="6423762" y="2145773"/>
            <a:ext cx="1421430" cy="401053"/>
          </a:xfrm>
          <a:prstGeom prst="roundRect">
            <a:avLst/>
          </a:prstGeom>
          <a:solidFill>
            <a:srgbClr val="81C3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圆角矩形 42"/>
          <p:cNvSpPr/>
          <p:nvPr/>
        </p:nvSpPr>
        <p:spPr>
          <a:xfrm>
            <a:off x="8712459" y="2145773"/>
            <a:ext cx="1421430" cy="401053"/>
          </a:xfrm>
          <a:prstGeom prst="roundRect">
            <a:avLst/>
          </a:prstGeom>
          <a:solidFill>
            <a:srgbClr val="81C3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824845" y="2897311"/>
            <a:ext cx="1599133" cy="180972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729CBB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</a:t>
            </a:r>
            <a:endParaRPr lang="en-US" altLang="zh-CN" sz="1400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120266" y="2897311"/>
            <a:ext cx="1599133" cy="180972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729CBB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</a:t>
            </a:r>
            <a:endParaRPr lang="en-US" altLang="zh-CN" sz="1400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405094" y="2897311"/>
            <a:ext cx="1599133" cy="180972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729CBB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</a:t>
            </a:r>
            <a:endParaRPr lang="en-US" altLang="zh-CN" sz="1400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693791" y="2897311"/>
            <a:ext cx="1599133" cy="180972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729CBB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</a:t>
            </a:r>
            <a:endParaRPr lang="en-US" altLang="zh-CN" sz="1400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165948" y="2177023"/>
            <a:ext cx="1421430" cy="338554"/>
          </a:xfrm>
          <a:prstGeom prst="rect">
            <a:avLst/>
          </a:prstGeom>
          <a:solidFill>
            <a:srgbClr val="729CBB"/>
          </a:solidFill>
          <a:ln>
            <a:noFill/>
          </a:ln>
        </p:spPr>
        <p:txBody>
          <a:bodyPr wrap="square" rtlCol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FFFFF"/>
                </a:solidFill>
                <a:cs typeface="+mn-ea"/>
                <a:sym typeface="+mn-lt"/>
              </a:rPr>
              <a:t>单击编辑标题</a:t>
            </a:r>
            <a:endParaRPr lang="en-US" altLang="zh-CN" sz="16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449144" y="2177023"/>
            <a:ext cx="1421430" cy="338554"/>
          </a:xfrm>
          <a:prstGeom prst="rect">
            <a:avLst/>
          </a:prstGeom>
          <a:solidFill>
            <a:srgbClr val="729CBB"/>
          </a:solidFill>
          <a:ln>
            <a:noFill/>
          </a:ln>
        </p:spPr>
        <p:txBody>
          <a:bodyPr wrap="square" rtlCol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FFFFF"/>
                </a:solidFill>
                <a:cs typeface="+mn-ea"/>
                <a:sym typeface="+mn-lt"/>
              </a:rPr>
              <a:t>单击编辑标题</a:t>
            </a:r>
            <a:endParaRPr lang="en-US" altLang="zh-CN" sz="16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706958" y="2177023"/>
            <a:ext cx="1421430" cy="338554"/>
          </a:xfrm>
          <a:prstGeom prst="rect">
            <a:avLst/>
          </a:prstGeom>
          <a:solidFill>
            <a:srgbClr val="729CBB"/>
          </a:solidFill>
          <a:ln>
            <a:noFill/>
          </a:ln>
        </p:spPr>
        <p:txBody>
          <a:bodyPr wrap="square" rtlCol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FFFFF"/>
                </a:solidFill>
                <a:cs typeface="+mn-ea"/>
                <a:sym typeface="+mn-lt"/>
              </a:rPr>
              <a:t>单击编辑标题</a:t>
            </a:r>
            <a:endParaRPr lang="en-US" altLang="zh-CN" sz="16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1357" y="126609"/>
            <a:ext cx="3930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277AF"/>
                </a:solidFill>
                <a:cs typeface="+mn-ea"/>
                <a:sym typeface="+mn-lt"/>
              </a:rPr>
              <a:t>第二章：单击此处添加标题</a:t>
            </a:r>
            <a:endParaRPr lang="zh-CN" altLang="en-US" sz="2400" dirty="0">
              <a:solidFill>
                <a:srgbClr val="4277AF"/>
              </a:solidFill>
              <a:cs typeface="+mn-ea"/>
              <a:sym typeface="+mn-lt"/>
            </a:endParaRPr>
          </a:p>
        </p:txBody>
      </p:sp>
      <p:sp>
        <p:nvSpPr>
          <p:cNvPr id="3" name="Rounded Rectangle 18"/>
          <p:cNvSpPr/>
          <p:nvPr/>
        </p:nvSpPr>
        <p:spPr>
          <a:xfrm>
            <a:off x="2494785" y="2457887"/>
            <a:ext cx="1150423" cy="439666"/>
          </a:xfrm>
          <a:prstGeom prst="roundRect">
            <a:avLst/>
          </a:prstGeom>
          <a:solidFill>
            <a:srgbClr val="729CBB"/>
          </a:solidFill>
          <a:ln w="381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669885" y="2507303"/>
            <a:ext cx="8002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>
              <a:spcBef>
                <a:spcPct val="0"/>
              </a:spcBef>
              <a:defRPr/>
            </a:pPr>
            <a:r>
              <a:rPr lang="zh-CN" altLang="en-US" sz="1600" b="1" dirty="0">
                <a:solidFill>
                  <a:prstClr val="white"/>
                </a:solidFill>
                <a:cs typeface="+mn-ea"/>
                <a:sym typeface="+mn-lt"/>
              </a:rPr>
              <a:t>关键词</a:t>
            </a:r>
            <a:endParaRPr lang="en-US" altLang="zh-CN" sz="1600" b="1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" name="Rounded Rectangle 18"/>
          <p:cNvSpPr/>
          <p:nvPr/>
        </p:nvSpPr>
        <p:spPr>
          <a:xfrm>
            <a:off x="2494785" y="3184822"/>
            <a:ext cx="1150423" cy="439666"/>
          </a:xfrm>
          <a:prstGeom prst="roundRect">
            <a:avLst/>
          </a:prstGeom>
          <a:solidFill>
            <a:srgbClr val="729CBB"/>
          </a:solidFill>
          <a:ln w="381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" name="Rounded Rectangle 18"/>
          <p:cNvSpPr/>
          <p:nvPr/>
        </p:nvSpPr>
        <p:spPr>
          <a:xfrm>
            <a:off x="2494785" y="3911757"/>
            <a:ext cx="1150423" cy="439666"/>
          </a:xfrm>
          <a:prstGeom prst="roundRect">
            <a:avLst/>
          </a:prstGeom>
          <a:solidFill>
            <a:srgbClr val="729CBB"/>
          </a:solidFill>
          <a:ln w="381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" name="Rounded Rectangle 18"/>
          <p:cNvSpPr/>
          <p:nvPr/>
        </p:nvSpPr>
        <p:spPr>
          <a:xfrm>
            <a:off x="2494785" y="4642296"/>
            <a:ext cx="1150423" cy="439666"/>
          </a:xfrm>
          <a:prstGeom prst="roundRect">
            <a:avLst/>
          </a:prstGeom>
          <a:solidFill>
            <a:srgbClr val="729CBB"/>
          </a:solidFill>
          <a:ln w="381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669885" y="3235378"/>
            <a:ext cx="8002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>
              <a:spcBef>
                <a:spcPct val="0"/>
              </a:spcBef>
              <a:defRPr/>
            </a:pPr>
            <a:r>
              <a:rPr lang="zh-CN" altLang="en-US" sz="1600" b="1" dirty="0">
                <a:solidFill>
                  <a:prstClr val="white"/>
                </a:solidFill>
                <a:cs typeface="+mn-ea"/>
                <a:sym typeface="+mn-lt"/>
              </a:rPr>
              <a:t>关键词</a:t>
            </a:r>
            <a:endParaRPr lang="en-US" altLang="zh-CN" sz="1600" b="1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669885" y="3962313"/>
            <a:ext cx="8002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>
              <a:spcBef>
                <a:spcPct val="0"/>
              </a:spcBef>
              <a:defRPr/>
            </a:pPr>
            <a:r>
              <a:rPr lang="zh-CN" altLang="en-US" sz="1600" b="1" dirty="0">
                <a:solidFill>
                  <a:prstClr val="white"/>
                </a:solidFill>
                <a:cs typeface="+mn-ea"/>
                <a:sym typeface="+mn-lt"/>
              </a:rPr>
              <a:t>关键词</a:t>
            </a:r>
            <a:endParaRPr lang="en-US" altLang="zh-CN" sz="1600" b="1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669885" y="4693582"/>
            <a:ext cx="8002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>
              <a:spcBef>
                <a:spcPct val="0"/>
              </a:spcBef>
              <a:defRPr/>
            </a:pPr>
            <a:r>
              <a:rPr lang="zh-CN" altLang="en-US" sz="1600" b="1" dirty="0">
                <a:solidFill>
                  <a:prstClr val="white"/>
                </a:solidFill>
                <a:cs typeface="+mn-ea"/>
                <a:sym typeface="+mn-lt"/>
              </a:rPr>
              <a:t>关键词</a:t>
            </a:r>
            <a:endParaRPr lang="en-US" altLang="zh-CN" sz="1600" b="1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820308" y="2418047"/>
            <a:ext cx="5802833" cy="49475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729CBB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820308" y="3146122"/>
            <a:ext cx="5802833" cy="23621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729CBB"/>
                </a:solidFill>
                <a:cs typeface="+mn-ea"/>
                <a:sym typeface="+mn-lt"/>
              </a:rPr>
              <a:t>单击此处编、改色、替换。</a:t>
            </a:r>
            <a:endParaRPr lang="en-US" altLang="zh-CN" sz="1400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820308" y="3859101"/>
            <a:ext cx="5802833" cy="49475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729CBB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820308" y="4587176"/>
            <a:ext cx="5802833" cy="49475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729CBB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rgbClr val="729CBB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8421" y="520505"/>
            <a:ext cx="4258889" cy="4923692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920828" y="5613009"/>
            <a:ext cx="6350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4277AF"/>
                </a:solidFill>
                <a:cs typeface="+mn-ea"/>
                <a:sym typeface="+mn-lt"/>
              </a:rPr>
              <a:t>第三章：单击此处添加标题</a:t>
            </a:r>
            <a:endParaRPr lang="zh-CN" altLang="en-US" sz="4000" dirty="0">
              <a:solidFill>
                <a:srgbClr val="4277A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1357" y="126609"/>
            <a:ext cx="3930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277AF"/>
                </a:solidFill>
                <a:cs typeface="+mn-ea"/>
                <a:sym typeface="+mn-lt"/>
              </a:rPr>
              <a:t>第三章：单击此处添加标题</a:t>
            </a:r>
            <a:endParaRPr lang="zh-CN" altLang="en-US" sz="2400" dirty="0">
              <a:solidFill>
                <a:srgbClr val="4277AF"/>
              </a:solidFill>
              <a:cs typeface="+mn-ea"/>
              <a:sym typeface="+mn-lt"/>
            </a:endParaRPr>
          </a:p>
        </p:txBody>
      </p:sp>
      <p:sp>
        <p:nvSpPr>
          <p:cNvPr id="3" name="Freeform 21"/>
          <p:cNvSpPr/>
          <p:nvPr/>
        </p:nvSpPr>
        <p:spPr bwMode="auto">
          <a:xfrm>
            <a:off x="5472683" y="3777711"/>
            <a:ext cx="1214790" cy="2209769"/>
          </a:xfrm>
          <a:custGeom>
            <a:avLst/>
            <a:gdLst>
              <a:gd name="T0" fmla="*/ 558 w 679"/>
              <a:gd name="T1" fmla="*/ 1235 h 1235"/>
              <a:gd name="T2" fmla="*/ 517 w 679"/>
              <a:gd name="T3" fmla="*/ 546 h 1235"/>
              <a:gd name="T4" fmla="*/ 669 w 679"/>
              <a:gd name="T5" fmla="*/ 191 h 1235"/>
              <a:gd name="T6" fmla="*/ 593 w 679"/>
              <a:gd name="T7" fmla="*/ 207 h 1235"/>
              <a:gd name="T8" fmla="*/ 451 w 679"/>
              <a:gd name="T9" fmla="*/ 310 h 1235"/>
              <a:gd name="T10" fmla="*/ 331 w 679"/>
              <a:gd name="T11" fmla="*/ 25 h 1235"/>
              <a:gd name="T12" fmla="*/ 319 w 679"/>
              <a:gd name="T13" fmla="*/ 214 h 1235"/>
              <a:gd name="T14" fmla="*/ 199 w 679"/>
              <a:gd name="T15" fmla="*/ 139 h 1235"/>
              <a:gd name="T16" fmla="*/ 110 w 679"/>
              <a:gd name="T17" fmla="*/ 71 h 1235"/>
              <a:gd name="T18" fmla="*/ 216 w 679"/>
              <a:gd name="T19" fmla="*/ 311 h 1235"/>
              <a:gd name="T20" fmla="*/ 40 w 679"/>
              <a:gd name="T21" fmla="*/ 150 h 1235"/>
              <a:gd name="T22" fmla="*/ 37 w 679"/>
              <a:gd name="T23" fmla="*/ 224 h 1235"/>
              <a:gd name="T24" fmla="*/ 180 w 679"/>
              <a:gd name="T25" fmla="*/ 388 h 1235"/>
              <a:gd name="T26" fmla="*/ 44 w 679"/>
              <a:gd name="T27" fmla="*/ 317 h 1235"/>
              <a:gd name="T28" fmla="*/ 85 w 679"/>
              <a:gd name="T29" fmla="*/ 408 h 1235"/>
              <a:gd name="T30" fmla="*/ 303 w 679"/>
              <a:gd name="T31" fmla="*/ 668 h 1235"/>
              <a:gd name="T32" fmla="*/ 275 w 679"/>
              <a:gd name="T33" fmla="*/ 1139 h 1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79" h="1235">
                <a:moveTo>
                  <a:pt x="558" y="1235"/>
                </a:moveTo>
                <a:cubicBezTo>
                  <a:pt x="558" y="1235"/>
                  <a:pt x="455" y="806"/>
                  <a:pt x="517" y="546"/>
                </a:cubicBezTo>
                <a:cubicBezTo>
                  <a:pt x="580" y="285"/>
                  <a:pt x="679" y="231"/>
                  <a:pt x="669" y="191"/>
                </a:cubicBezTo>
                <a:cubicBezTo>
                  <a:pt x="660" y="151"/>
                  <a:pt x="609" y="170"/>
                  <a:pt x="593" y="207"/>
                </a:cubicBezTo>
                <a:cubicBezTo>
                  <a:pt x="577" y="243"/>
                  <a:pt x="512" y="323"/>
                  <a:pt x="451" y="310"/>
                </a:cubicBezTo>
                <a:cubicBezTo>
                  <a:pt x="391" y="297"/>
                  <a:pt x="375" y="49"/>
                  <a:pt x="331" y="25"/>
                </a:cubicBezTo>
                <a:cubicBezTo>
                  <a:pt x="287" y="0"/>
                  <a:pt x="302" y="114"/>
                  <a:pt x="319" y="214"/>
                </a:cubicBezTo>
                <a:cubicBezTo>
                  <a:pt x="336" y="313"/>
                  <a:pt x="252" y="258"/>
                  <a:pt x="199" y="139"/>
                </a:cubicBezTo>
                <a:cubicBezTo>
                  <a:pt x="146" y="20"/>
                  <a:pt x="115" y="54"/>
                  <a:pt x="110" y="71"/>
                </a:cubicBezTo>
                <a:cubicBezTo>
                  <a:pt x="104" y="88"/>
                  <a:pt x="225" y="300"/>
                  <a:pt x="216" y="311"/>
                </a:cubicBezTo>
                <a:cubicBezTo>
                  <a:pt x="208" y="321"/>
                  <a:pt x="55" y="145"/>
                  <a:pt x="40" y="150"/>
                </a:cubicBezTo>
                <a:cubicBezTo>
                  <a:pt x="26" y="155"/>
                  <a:pt x="0" y="169"/>
                  <a:pt x="37" y="224"/>
                </a:cubicBezTo>
                <a:cubicBezTo>
                  <a:pt x="73" y="280"/>
                  <a:pt x="187" y="373"/>
                  <a:pt x="180" y="388"/>
                </a:cubicBezTo>
                <a:cubicBezTo>
                  <a:pt x="173" y="404"/>
                  <a:pt x="78" y="319"/>
                  <a:pt x="44" y="317"/>
                </a:cubicBezTo>
                <a:cubicBezTo>
                  <a:pt x="9" y="315"/>
                  <a:pt x="23" y="364"/>
                  <a:pt x="85" y="408"/>
                </a:cubicBezTo>
                <a:cubicBezTo>
                  <a:pt x="147" y="452"/>
                  <a:pt x="298" y="501"/>
                  <a:pt x="303" y="668"/>
                </a:cubicBezTo>
                <a:cubicBezTo>
                  <a:pt x="308" y="835"/>
                  <a:pt x="275" y="1139"/>
                  <a:pt x="275" y="1139"/>
                </a:cubicBezTo>
              </a:path>
            </a:pathLst>
          </a:custGeom>
          <a:solidFill>
            <a:srgbClr val="C1C7D0"/>
          </a:solidFill>
          <a:ln>
            <a:noFill/>
          </a:ln>
        </p:spPr>
        <p:txBody>
          <a:bodyPr lIns="109728" tIns="54864" rIns="109728" bIns="54864"/>
          <a:lstStyle/>
          <a:p>
            <a:pPr defTabSz="950595">
              <a:defRPr/>
            </a:pPr>
            <a:endParaRPr lang="bg-BG" sz="1685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4" name="Freeform 22"/>
          <p:cNvSpPr/>
          <p:nvPr/>
        </p:nvSpPr>
        <p:spPr bwMode="auto">
          <a:xfrm>
            <a:off x="5600012" y="1853629"/>
            <a:ext cx="2254071" cy="2132324"/>
          </a:xfrm>
          <a:custGeom>
            <a:avLst/>
            <a:gdLst>
              <a:gd name="T0" fmla="*/ 388 w 1261"/>
              <a:gd name="T1" fmla="*/ 1185 h 1192"/>
              <a:gd name="T2" fmla="*/ 659 w 1261"/>
              <a:gd name="T3" fmla="*/ 0 h 1192"/>
              <a:gd name="T4" fmla="*/ 490 w 1261"/>
              <a:gd name="T5" fmla="*/ 1192 h 1192"/>
              <a:gd name="T6" fmla="*/ 595 w 1261"/>
              <a:gd name="T7" fmla="*/ 548 h 1192"/>
              <a:gd name="T8" fmla="*/ 388 w 1261"/>
              <a:gd name="T9" fmla="*/ 1185 h 1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61" h="1192">
                <a:moveTo>
                  <a:pt x="388" y="1185"/>
                </a:moveTo>
                <a:cubicBezTo>
                  <a:pt x="388" y="1185"/>
                  <a:pt x="0" y="615"/>
                  <a:pt x="659" y="0"/>
                </a:cubicBezTo>
                <a:cubicBezTo>
                  <a:pt x="659" y="0"/>
                  <a:pt x="1261" y="710"/>
                  <a:pt x="490" y="1192"/>
                </a:cubicBezTo>
                <a:cubicBezTo>
                  <a:pt x="490" y="1192"/>
                  <a:pt x="508" y="734"/>
                  <a:pt x="595" y="548"/>
                </a:cubicBezTo>
                <a:cubicBezTo>
                  <a:pt x="595" y="548"/>
                  <a:pt x="363" y="953"/>
                  <a:pt x="388" y="1185"/>
                </a:cubicBezTo>
                <a:close/>
              </a:path>
            </a:pathLst>
          </a:custGeom>
          <a:solidFill>
            <a:srgbClr val="729CBB"/>
          </a:solidFill>
          <a:ln>
            <a:noFill/>
          </a:ln>
        </p:spPr>
        <p:txBody>
          <a:bodyPr lIns="109728" tIns="54864" rIns="109728" bIns="54864"/>
          <a:lstStyle/>
          <a:p>
            <a:pPr defTabSz="950595">
              <a:defRPr/>
            </a:pPr>
            <a:endParaRPr lang="bg-BG" sz="1685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" name="Freeform 23"/>
          <p:cNvSpPr/>
          <p:nvPr/>
        </p:nvSpPr>
        <p:spPr bwMode="auto">
          <a:xfrm>
            <a:off x="6759740" y="3173639"/>
            <a:ext cx="1670766" cy="1636675"/>
          </a:xfrm>
          <a:custGeom>
            <a:avLst/>
            <a:gdLst>
              <a:gd name="T0" fmla="*/ 0 w 933"/>
              <a:gd name="T1" fmla="*/ 502 h 915"/>
              <a:gd name="T2" fmla="*/ 933 w 933"/>
              <a:gd name="T3" fmla="*/ 207 h 915"/>
              <a:gd name="T4" fmla="*/ 37 w 933"/>
              <a:gd name="T5" fmla="*/ 576 h 915"/>
              <a:gd name="T6" fmla="*/ 527 w 933"/>
              <a:gd name="T7" fmla="*/ 386 h 915"/>
              <a:gd name="T8" fmla="*/ 0 w 933"/>
              <a:gd name="T9" fmla="*/ 502 h 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915">
                <a:moveTo>
                  <a:pt x="0" y="502"/>
                </a:moveTo>
                <a:cubicBezTo>
                  <a:pt x="0" y="502"/>
                  <a:pt x="238" y="0"/>
                  <a:pt x="933" y="207"/>
                </a:cubicBezTo>
                <a:cubicBezTo>
                  <a:pt x="933" y="207"/>
                  <a:pt x="686" y="915"/>
                  <a:pt x="37" y="576"/>
                </a:cubicBezTo>
                <a:cubicBezTo>
                  <a:pt x="37" y="576"/>
                  <a:pt x="362" y="402"/>
                  <a:pt x="527" y="386"/>
                </a:cubicBezTo>
                <a:cubicBezTo>
                  <a:pt x="527" y="386"/>
                  <a:pt x="151" y="390"/>
                  <a:pt x="0" y="502"/>
                </a:cubicBezTo>
                <a:close/>
              </a:path>
            </a:pathLst>
          </a:custGeom>
          <a:solidFill>
            <a:srgbClr val="729CBB"/>
          </a:solidFill>
          <a:ln>
            <a:noFill/>
          </a:ln>
        </p:spPr>
        <p:txBody>
          <a:bodyPr lIns="109728" tIns="54864" rIns="109728" bIns="54864"/>
          <a:lstStyle/>
          <a:p>
            <a:pPr defTabSz="950595">
              <a:defRPr/>
            </a:pPr>
            <a:endParaRPr lang="bg-BG" sz="1685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" name="Freeform 24"/>
          <p:cNvSpPr/>
          <p:nvPr/>
        </p:nvSpPr>
        <p:spPr bwMode="auto">
          <a:xfrm>
            <a:off x="3739973" y="2832880"/>
            <a:ext cx="1732710" cy="1832869"/>
          </a:xfrm>
          <a:custGeom>
            <a:avLst/>
            <a:gdLst>
              <a:gd name="T0" fmla="*/ 966 w 970"/>
              <a:gd name="T1" fmla="*/ 703 h 1025"/>
              <a:gd name="T2" fmla="*/ 0 w 970"/>
              <a:gd name="T3" fmla="*/ 498 h 1025"/>
              <a:gd name="T4" fmla="*/ 970 w 970"/>
              <a:gd name="T5" fmla="*/ 620 h 1025"/>
              <a:gd name="T6" fmla="*/ 445 w 970"/>
              <a:gd name="T7" fmla="*/ 543 h 1025"/>
              <a:gd name="T8" fmla="*/ 966 w 970"/>
              <a:gd name="T9" fmla="*/ 703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0" h="1025">
                <a:moveTo>
                  <a:pt x="966" y="703"/>
                </a:moveTo>
                <a:cubicBezTo>
                  <a:pt x="966" y="703"/>
                  <a:pt x="507" y="1025"/>
                  <a:pt x="0" y="498"/>
                </a:cubicBezTo>
                <a:cubicBezTo>
                  <a:pt x="0" y="498"/>
                  <a:pt x="568" y="0"/>
                  <a:pt x="970" y="620"/>
                </a:cubicBezTo>
                <a:cubicBezTo>
                  <a:pt x="970" y="620"/>
                  <a:pt x="598" y="611"/>
                  <a:pt x="445" y="543"/>
                </a:cubicBezTo>
                <a:cubicBezTo>
                  <a:pt x="445" y="543"/>
                  <a:pt x="778" y="726"/>
                  <a:pt x="966" y="703"/>
                </a:cubicBezTo>
                <a:close/>
              </a:path>
            </a:pathLst>
          </a:custGeom>
          <a:solidFill>
            <a:srgbClr val="729CBB"/>
          </a:solidFill>
          <a:ln>
            <a:noFill/>
          </a:ln>
        </p:spPr>
        <p:txBody>
          <a:bodyPr lIns="109728" tIns="54864" rIns="109728" bIns="54864"/>
          <a:lstStyle/>
          <a:p>
            <a:pPr defTabSz="950595">
              <a:defRPr/>
            </a:pPr>
            <a:endParaRPr lang="bg-BG" sz="1685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7" name="Freeform 25"/>
          <p:cNvSpPr/>
          <p:nvPr/>
        </p:nvSpPr>
        <p:spPr bwMode="auto">
          <a:xfrm>
            <a:off x="4610630" y="2013682"/>
            <a:ext cx="1730989" cy="1805333"/>
          </a:xfrm>
          <a:custGeom>
            <a:avLst/>
            <a:gdLst>
              <a:gd name="T0" fmla="*/ 594 w 968"/>
              <a:gd name="T1" fmla="*/ 1009 h 1009"/>
              <a:gd name="T2" fmla="*/ 142 w 968"/>
              <a:gd name="T3" fmla="*/ 0 h 1009"/>
              <a:gd name="T4" fmla="*/ 671 w 968"/>
              <a:gd name="T5" fmla="*/ 958 h 1009"/>
              <a:gd name="T6" fmla="*/ 395 w 968"/>
              <a:gd name="T7" fmla="*/ 433 h 1009"/>
              <a:gd name="T8" fmla="*/ 594 w 968"/>
              <a:gd name="T9" fmla="*/ 1009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8" h="1009">
                <a:moveTo>
                  <a:pt x="594" y="1009"/>
                </a:moveTo>
                <a:cubicBezTo>
                  <a:pt x="594" y="1009"/>
                  <a:pt x="0" y="806"/>
                  <a:pt x="142" y="0"/>
                </a:cubicBezTo>
                <a:cubicBezTo>
                  <a:pt x="142" y="0"/>
                  <a:pt x="968" y="186"/>
                  <a:pt x="671" y="958"/>
                </a:cubicBezTo>
                <a:cubicBezTo>
                  <a:pt x="671" y="958"/>
                  <a:pt x="435" y="615"/>
                  <a:pt x="395" y="433"/>
                </a:cubicBezTo>
                <a:cubicBezTo>
                  <a:pt x="395" y="433"/>
                  <a:pt x="449" y="854"/>
                  <a:pt x="594" y="1009"/>
                </a:cubicBezTo>
                <a:close/>
              </a:path>
            </a:pathLst>
          </a:custGeom>
          <a:solidFill>
            <a:srgbClr val="729CBB"/>
          </a:solidFill>
          <a:ln>
            <a:noFill/>
          </a:ln>
        </p:spPr>
        <p:txBody>
          <a:bodyPr lIns="109728" tIns="54864" rIns="109728" bIns="54864"/>
          <a:lstStyle/>
          <a:p>
            <a:pPr defTabSz="950595">
              <a:defRPr/>
            </a:pPr>
            <a:endParaRPr lang="bg-BG" sz="1685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8" name="TextBox 13"/>
          <p:cNvSpPr txBox="1"/>
          <p:nvPr/>
        </p:nvSpPr>
        <p:spPr>
          <a:xfrm>
            <a:off x="8312931" y="2379202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729CBB"/>
                </a:solidFill>
                <a:cs typeface="+mn-ea"/>
                <a:sym typeface="+mn-lt"/>
              </a:rPr>
              <a:t>单击编辑标题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9" name="TextBox 13"/>
          <p:cNvSpPr txBox="1"/>
          <p:nvPr/>
        </p:nvSpPr>
        <p:spPr>
          <a:xfrm>
            <a:off x="8312931" y="2677402"/>
            <a:ext cx="2030282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729CBB"/>
                </a:solidFill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10" name="TextBox 13"/>
          <p:cNvSpPr txBox="1"/>
          <p:nvPr/>
        </p:nvSpPr>
        <p:spPr>
          <a:xfrm>
            <a:off x="2608321" y="2355714"/>
            <a:ext cx="127749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729CBB"/>
                </a:solidFill>
                <a:cs typeface="+mn-ea"/>
                <a:sym typeface="+mn-lt"/>
              </a:rPr>
              <a:t>单击编辑标题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11" name="TextBox 13"/>
          <p:cNvSpPr txBox="1"/>
          <p:nvPr/>
        </p:nvSpPr>
        <p:spPr>
          <a:xfrm>
            <a:off x="1855532" y="2677402"/>
            <a:ext cx="2030282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729CBB"/>
                </a:solidFill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12" name="TextBox 13"/>
          <p:cNvSpPr txBox="1"/>
          <p:nvPr/>
        </p:nvSpPr>
        <p:spPr>
          <a:xfrm>
            <a:off x="8312931" y="4340013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729CBB"/>
                </a:solidFill>
                <a:cs typeface="+mn-ea"/>
                <a:sym typeface="+mn-lt"/>
              </a:rPr>
              <a:t>单击编辑标题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8312931" y="4638213"/>
            <a:ext cx="2030282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729CBB"/>
                </a:solidFill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08321" y="4316525"/>
            <a:ext cx="127749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729CBB"/>
                </a:solidFill>
                <a:cs typeface="+mn-ea"/>
                <a:sym typeface="+mn-lt"/>
              </a:rPr>
              <a:t>单击编辑标题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1855532" y="4638213"/>
            <a:ext cx="2030282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729CBB"/>
                </a:solidFill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729CBB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1357" y="126609"/>
            <a:ext cx="3930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277AF"/>
                </a:solidFill>
                <a:cs typeface="+mn-ea"/>
                <a:sym typeface="+mn-lt"/>
              </a:rPr>
              <a:t>第三章：单击此处添加标题</a:t>
            </a:r>
            <a:endParaRPr lang="zh-CN" altLang="en-US" sz="2400" dirty="0">
              <a:solidFill>
                <a:srgbClr val="4277AF"/>
              </a:solidFill>
              <a:cs typeface="+mn-ea"/>
              <a:sym typeface="+mn-lt"/>
            </a:endParaRPr>
          </a:p>
        </p:txBody>
      </p:sp>
      <p:sp>
        <p:nvSpPr>
          <p:cNvPr id="3" name="Freeform 5"/>
          <p:cNvSpPr/>
          <p:nvPr/>
        </p:nvSpPr>
        <p:spPr bwMode="auto">
          <a:xfrm>
            <a:off x="4987690" y="4362369"/>
            <a:ext cx="1292870" cy="2019581"/>
          </a:xfrm>
          <a:custGeom>
            <a:avLst/>
            <a:gdLst>
              <a:gd name="T0" fmla="*/ 148 w 589"/>
              <a:gd name="T1" fmla="*/ 258 h 921"/>
              <a:gd name="T2" fmla="*/ 271 w 589"/>
              <a:gd name="T3" fmla="*/ 462 h 921"/>
              <a:gd name="T4" fmla="*/ 148 w 589"/>
              <a:gd name="T5" fmla="*/ 665 h 921"/>
              <a:gd name="T6" fmla="*/ 0 w 589"/>
              <a:gd name="T7" fmla="*/ 921 h 921"/>
              <a:gd name="T8" fmla="*/ 318 w 589"/>
              <a:gd name="T9" fmla="*/ 921 h 921"/>
              <a:gd name="T10" fmla="*/ 466 w 589"/>
              <a:gd name="T11" fmla="*/ 665 h 921"/>
              <a:gd name="T12" fmla="*/ 589 w 589"/>
              <a:gd name="T13" fmla="*/ 462 h 921"/>
              <a:gd name="T14" fmla="*/ 466 w 589"/>
              <a:gd name="T15" fmla="*/ 258 h 921"/>
              <a:gd name="T16" fmla="*/ 318 w 589"/>
              <a:gd name="T17" fmla="*/ 0 h 921"/>
              <a:gd name="T18" fmla="*/ 0 w 589"/>
              <a:gd name="T19" fmla="*/ 0 h 921"/>
              <a:gd name="T20" fmla="*/ 148 w 589"/>
              <a:gd name="T21" fmla="*/ 258 h 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89" h="921">
                <a:moveTo>
                  <a:pt x="148" y="258"/>
                </a:moveTo>
                <a:cubicBezTo>
                  <a:pt x="163" y="390"/>
                  <a:pt x="271" y="462"/>
                  <a:pt x="271" y="462"/>
                </a:cubicBezTo>
                <a:cubicBezTo>
                  <a:pt x="271" y="462"/>
                  <a:pt x="163" y="533"/>
                  <a:pt x="148" y="665"/>
                </a:cubicBezTo>
                <a:cubicBezTo>
                  <a:pt x="133" y="796"/>
                  <a:pt x="59" y="921"/>
                  <a:pt x="0" y="921"/>
                </a:cubicBezTo>
                <a:cubicBezTo>
                  <a:pt x="318" y="921"/>
                  <a:pt x="318" y="921"/>
                  <a:pt x="318" y="921"/>
                </a:cubicBezTo>
                <a:cubicBezTo>
                  <a:pt x="376" y="921"/>
                  <a:pt x="450" y="796"/>
                  <a:pt x="466" y="665"/>
                </a:cubicBezTo>
                <a:cubicBezTo>
                  <a:pt x="481" y="533"/>
                  <a:pt x="589" y="462"/>
                  <a:pt x="589" y="462"/>
                </a:cubicBezTo>
                <a:cubicBezTo>
                  <a:pt x="589" y="462"/>
                  <a:pt x="481" y="389"/>
                  <a:pt x="466" y="258"/>
                </a:cubicBezTo>
                <a:cubicBezTo>
                  <a:pt x="450" y="127"/>
                  <a:pt x="376" y="0"/>
                  <a:pt x="318" y="0"/>
                </a:cubicBezTo>
                <a:cubicBezTo>
                  <a:pt x="0" y="0"/>
                  <a:pt x="0" y="0"/>
                  <a:pt x="0" y="0"/>
                </a:cubicBezTo>
                <a:cubicBezTo>
                  <a:pt x="59" y="0"/>
                  <a:pt x="133" y="127"/>
                  <a:pt x="148" y="258"/>
                </a:cubicBezTo>
                <a:close/>
              </a:path>
            </a:pathLst>
          </a:custGeom>
          <a:solidFill>
            <a:srgbClr val="729CBB"/>
          </a:solidFill>
          <a:ln>
            <a:noFill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" name="Freeform 6"/>
          <p:cNvSpPr/>
          <p:nvPr/>
        </p:nvSpPr>
        <p:spPr bwMode="auto">
          <a:xfrm>
            <a:off x="5815803" y="3329338"/>
            <a:ext cx="1292870" cy="2019581"/>
          </a:xfrm>
          <a:custGeom>
            <a:avLst/>
            <a:gdLst>
              <a:gd name="T0" fmla="*/ 441 w 589"/>
              <a:gd name="T1" fmla="*/ 663 h 921"/>
              <a:gd name="T2" fmla="*/ 318 w 589"/>
              <a:gd name="T3" fmla="*/ 459 h 921"/>
              <a:gd name="T4" fmla="*/ 441 w 589"/>
              <a:gd name="T5" fmla="*/ 257 h 921"/>
              <a:gd name="T6" fmla="*/ 589 w 589"/>
              <a:gd name="T7" fmla="*/ 0 h 921"/>
              <a:gd name="T8" fmla="*/ 272 w 589"/>
              <a:gd name="T9" fmla="*/ 0 h 921"/>
              <a:gd name="T10" fmla="*/ 124 w 589"/>
              <a:gd name="T11" fmla="*/ 257 h 921"/>
              <a:gd name="T12" fmla="*/ 0 w 589"/>
              <a:gd name="T13" fmla="*/ 460 h 921"/>
              <a:gd name="T14" fmla="*/ 124 w 589"/>
              <a:gd name="T15" fmla="*/ 663 h 921"/>
              <a:gd name="T16" fmla="*/ 272 w 589"/>
              <a:gd name="T17" fmla="*/ 921 h 921"/>
              <a:gd name="T18" fmla="*/ 589 w 589"/>
              <a:gd name="T19" fmla="*/ 921 h 921"/>
              <a:gd name="T20" fmla="*/ 441 w 589"/>
              <a:gd name="T21" fmla="*/ 663 h 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89" h="921">
                <a:moveTo>
                  <a:pt x="441" y="663"/>
                </a:moveTo>
                <a:cubicBezTo>
                  <a:pt x="426" y="532"/>
                  <a:pt x="318" y="459"/>
                  <a:pt x="318" y="459"/>
                </a:cubicBezTo>
                <a:cubicBezTo>
                  <a:pt x="318" y="459"/>
                  <a:pt x="426" y="388"/>
                  <a:pt x="441" y="257"/>
                </a:cubicBezTo>
                <a:cubicBezTo>
                  <a:pt x="457" y="125"/>
                  <a:pt x="530" y="0"/>
                  <a:pt x="589" y="0"/>
                </a:cubicBezTo>
                <a:cubicBezTo>
                  <a:pt x="272" y="0"/>
                  <a:pt x="272" y="0"/>
                  <a:pt x="272" y="0"/>
                </a:cubicBezTo>
                <a:cubicBezTo>
                  <a:pt x="213" y="0"/>
                  <a:pt x="139" y="125"/>
                  <a:pt x="124" y="257"/>
                </a:cubicBezTo>
                <a:cubicBezTo>
                  <a:pt x="108" y="388"/>
                  <a:pt x="0" y="460"/>
                  <a:pt x="0" y="460"/>
                </a:cubicBezTo>
                <a:cubicBezTo>
                  <a:pt x="0" y="460"/>
                  <a:pt x="108" y="532"/>
                  <a:pt x="124" y="663"/>
                </a:cubicBezTo>
                <a:cubicBezTo>
                  <a:pt x="139" y="794"/>
                  <a:pt x="213" y="921"/>
                  <a:pt x="272" y="921"/>
                </a:cubicBezTo>
                <a:cubicBezTo>
                  <a:pt x="589" y="921"/>
                  <a:pt x="589" y="921"/>
                  <a:pt x="589" y="921"/>
                </a:cubicBezTo>
                <a:cubicBezTo>
                  <a:pt x="530" y="921"/>
                  <a:pt x="457" y="794"/>
                  <a:pt x="441" y="663"/>
                </a:cubicBezTo>
                <a:close/>
              </a:path>
            </a:pathLst>
          </a:custGeom>
          <a:solidFill>
            <a:srgbClr val="729CBB"/>
          </a:solidFill>
          <a:ln>
            <a:noFill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Freeform 7"/>
          <p:cNvSpPr/>
          <p:nvPr/>
        </p:nvSpPr>
        <p:spPr bwMode="auto">
          <a:xfrm>
            <a:off x="5815803" y="1233707"/>
            <a:ext cx="1292870" cy="2019581"/>
          </a:xfrm>
          <a:custGeom>
            <a:avLst/>
            <a:gdLst>
              <a:gd name="T0" fmla="*/ 441 w 589"/>
              <a:gd name="T1" fmla="*/ 663 h 921"/>
              <a:gd name="T2" fmla="*/ 318 w 589"/>
              <a:gd name="T3" fmla="*/ 460 h 921"/>
              <a:gd name="T4" fmla="*/ 441 w 589"/>
              <a:gd name="T5" fmla="*/ 257 h 921"/>
              <a:gd name="T6" fmla="*/ 589 w 589"/>
              <a:gd name="T7" fmla="*/ 0 h 921"/>
              <a:gd name="T8" fmla="*/ 272 w 589"/>
              <a:gd name="T9" fmla="*/ 0 h 921"/>
              <a:gd name="T10" fmla="*/ 124 w 589"/>
              <a:gd name="T11" fmla="*/ 257 h 921"/>
              <a:gd name="T12" fmla="*/ 0 w 589"/>
              <a:gd name="T13" fmla="*/ 460 h 921"/>
              <a:gd name="T14" fmla="*/ 124 w 589"/>
              <a:gd name="T15" fmla="*/ 664 h 921"/>
              <a:gd name="T16" fmla="*/ 272 w 589"/>
              <a:gd name="T17" fmla="*/ 921 h 921"/>
              <a:gd name="T18" fmla="*/ 589 w 589"/>
              <a:gd name="T19" fmla="*/ 921 h 921"/>
              <a:gd name="T20" fmla="*/ 441 w 589"/>
              <a:gd name="T21" fmla="*/ 663 h 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89" h="921">
                <a:moveTo>
                  <a:pt x="441" y="663"/>
                </a:moveTo>
                <a:cubicBezTo>
                  <a:pt x="426" y="532"/>
                  <a:pt x="318" y="460"/>
                  <a:pt x="318" y="460"/>
                </a:cubicBezTo>
                <a:cubicBezTo>
                  <a:pt x="318" y="460"/>
                  <a:pt x="426" y="388"/>
                  <a:pt x="441" y="257"/>
                </a:cubicBezTo>
                <a:cubicBezTo>
                  <a:pt x="457" y="126"/>
                  <a:pt x="530" y="0"/>
                  <a:pt x="589" y="0"/>
                </a:cubicBezTo>
                <a:cubicBezTo>
                  <a:pt x="272" y="0"/>
                  <a:pt x="272" y="0"/>
                  <a:pt x="272" y="0"/>
                </a:cubicBezTo>
                <a:cubicBezTo>
                  <a:pt x="213" y="0"/>
                  <a:pt x="139" y="126"/>
                  <a:pt x="124" y="257"/>
                </a:cubicBezTo>
                <a:cubicBezTo>
                  <a:pt x="108" y="388"/>
                  <a:pt x="0" y="460"/>
                  <a:pt x="0" y="460"/>
                </a:cubicBezTo>
                <a:cubicBezTo>
                  <a:pt x="0" y="460"/>
                  <a:pt x="108" y="533"/>
                  <a:pt x="124" y="664"/>
                </a:cubicBezTo>
                <a:cubicBezTo>
                  <a:pt x="139" y="795"/>
                  <a:pt x="213" y="921"/>
                  <a:pt x="272" y="921"/>
                </a:cubicBezTo>
                <a:cubicBezTo>
                  <a:pt x="589" y="921"/>
                  <a:pt x="589" y="921"/>
                  <a:pt x="589" y="921"/>
                </a:cubicBezTo>
                <a:cubicBezTo>
                  <a:pt x="530" y="921"/>
                  <a:pt x="457" y="795"/>
                  <a:pt x="441" y="663"/>
                </a:cubicBezTo>
                <a:close/>
              </a:path>
            </a:pathLst>
          </a:custGeom>
          <a:solidFill>
            <a:srgbClr val="729CBB"/>
          </a:solidFill>
          <a:ln>
            <a:noFill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" name="Freeform 8"/>
          <p:cNvSpPr/>
          <p:nvPr/>
        </p:nvSpPr>
        <p:spPr bwMode="auto">
          <a:xfrm>
            <a:off x="4987690" y="2283638"/>
            <a:ext cx="1292870" cy="2021694"/>
          </a:xfrm>
          <a:custGeom>
            <a:avLst/>
            <a:gdLst>
              <a:gd name="T0" fmla="*/ 148 w 589"/>
              <a:gd name="T1" fmla="*/ 257 h 921"/>
              <a:gd name="T2" fmla="*/ 271 w 589"/>
              <a:gd name="T3" fmla="*/ 461 h 921"/>
              <a:gd name="T4" fmla="*/ 148 w 589"/>
              <a:gd name="T5" fmla="*/ 664 h 921"/>
              <a:gd name="T6" fmla="*/ 0 w 589"/>
              <a:gd name="T7" fmla="*/ 921 h 921"/>
              <a:gd name="T8" fmla="*/ 318 w 589"/>
              <a:gd name="T9" fmla="*/ 921 h 921"/>
              <a:gd name="T10" fmla="*/ 466 w 589"/>
              <a:gd name="T11" fmla="*/ 664 h 921"/>
              <a:gd name="T12" fmla="*/ 589 w 589"/>
              <a:gd name="T13" fmla="*/ 461 h 921"/>
              <a:gd name="T14" fmla="*/ 466 w 589"/>
              <a:gd name="T15" fmla="*/ 257 h 921"/>
              <a:gd name="T16" fmla="*/ 318 w 589"/>
              <a:gd name="T17" fmla="*/ 0 h 921"/>
              <a:gd name="T18" fmla="*/ 0 w 589"/>
              <a:gd name="T19" fmla="*/ 0 h 921"/>
              <a:gd name="T20" fmla="*/ 148 w 589"/>
              <a:gd name="T21" fmla="*/ 257 h 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89" h="921">
                <a:moveTo>
                  <a:pt x="148" y="257"/>
                </a:moveTo>
                <a:cubicBezTo>
                  <a:pt x="163" y="389"/>
                  <a:pt x="271" y="461"/>
                  <a:pt x="271" y="461"/>
                </a:cubicBezTo>
                <a:cubicBezTo>
                  <a:pt x="271" y="461"/>
                  <a:pt x="163" y="533"/>
                  <a:pt x="148" y="664"/>
                </a:cubicBezTo>
                <a:cubicBezTo>
                  <a:pt x="133" y="795"/>
                  <a:pt x="59" y="921"/>
                  <a:pt x="0" y="921"/>
                </a:cubicBezTo>
                <a:cubicBezTo>
                  <a:pt x="318" y="921"/>
                  <a:pt x="318" y="921"/>
                  <a:pt x="318" y="921"/>
                </a:cubicBezTo>
                <a:cubicBezTo>
                  <a:pt x="376" y="921"/>
                  <a:pt x="450" y="795"/>
                  <a:pt x="466" y="664"/>
                </a:cubicBezTo>
                <a:cubicBezTo>
                  <a:pt x="481" y="533"/>
                  <a:pt x="589" y="461"/>
                  <a:pt x="589" y="461"/>
                </a:cubicBezTo>
                <a:cubicBezTo>
                  <a:pt x="589" y="461"/>
                  <a:pt x="481" y="388"/>
                  <a:pt x="466" y="257"/>
                </a:cubicBezTo>
                <a:cubicBezTo>
                  <a:pt x="450" y="126"/>
                  <a:pt x="376" y="0"/>
                  <a:pt x="318" y="0"/>
                </a:cubicBezTo>
                <a:cubicBezTo>
                  <a:pt x="0" y="0"/>
                  <a:pt x="0" y="0"/>
                  <a:pt x="0" y="0"/>
                </a:cubicBezTo>
                <a:cubicBezTo>
                  <a:pt x="59" y="0"/>
                  <a:pt x="133" y="126"/>
                  <a:pt x="148" y="257"/>
                </a:cubicBezTo>
                <a:close/>
              </a:path>
            </a:pathLst>
          </a:custGeom>
          <a:solidFill>
            <a:srgbClr val="729CBB"/>
          </a:solidFill>
          <a:ln>
            <a:noFill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Freeform 103"/>
          <p:cNvSpPr>
            <a:spLocks noChangeAspect="1" noEditPoints="1"/>
          </p:cNvSpPr>
          <p:nvPr/>
        </p:nvSpPr>
        <p:spPr bwMode="auto">
          <a:xfrm>
            <a:off x="7165541" y="1233707"/>
            <a:ext cx="330262" cy="486318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rgbClr val="729CBB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Freeform 181"/>
          <p:cNvSpPr>
            <a:spLocks noChangeAspect="1"/>
          </p:cNvSpPr>
          <p:nvPr/>
        </p:nvSpPr>
        <p:spPr bwMode="auto">
          <a:xfrm>
            <a:off x="4656039" y="2283640"/>
            <a:ext cx="264190" cy="497914"/>
          </a:xfrm>
          <a:custGeom>
            <a:avLst/>
            <a:gdLst/>
            <a:ahLst/>
            <a:cxnLst>
              <a:cxn ang="0">
                <a:pos x="22" y="60"/>
              </a:cxn>
              <a:cxn ang="0">
                <a:pos x="22" y="67"/>
              </a:cxn>
              <a:cxn ang="0">
                <a:pos x="21" y="68"/>
              </a:cxn>
              <a:cxn ang="0">
                <a:pos x="16" y="68"/>
              </a:cxn>
              <a:cxn ang="0">
                <a:pos x="15" y="67"/>
              </a:cxn>
              <a:cxn ang="0">
                <a:pos x="15" y="60"/>
              </a:cxn>
              <a:cxn ang="0">
                <a:pos x="1" y="53"/>
              </a:cxn>
              <a:cxn ang="0">
                <a:pos x="1" y="52"/>
              </a:cxn>
              <a:cxn ang="0">
                <a:pos x="5" y="46"/>
              </a:cxn>
              <a:cxn ang="0">
                <a:pos x="6" y="46"/>
              </a:cxn>
              <a:cxn ang="0">
                <a:pos x="6" y="46"/>
              </a:cxn>
              <a:cxn ang="0">
                <a:pos x="19" y="51"/>
              </a:cxn>
              <a:cxn ang="0">
                <a:pos x="26" y="45"/>
              </a:cxn>
              <a:cxn ang="0">
                <a:pos x="17" y="38"/>
              </a:cxn>
              <a:cxn ang="0">
                <a:pos x="1" y="22"/>
              </a:cxn>
              <a:cxn ang="0">
                <a:pos x="15" y="8"/>
              </a:cxn>
              <a:cxn ang="0">
                <a:pos x="15" y="1"/>
              </a:cxn>
              <a:cxn ang="0">
                <a:pos x="16" y="0"/>
              </a:cxn>
              <a:cxn ang="0">
                <a:pos x="21" y="0"/>
              </a:cxn>
              <a:cxn ang="0">
                <a:pos x="22" y="1"/>
              </a:cxn>
              <a:cxn ang="0">
                <a:pos x="22" y="8"/>
              </a:cxn>
              <a:cxn ang="0">
                <a:pos x="34" y="13"/>
              </a:cxn>
              <a:cxn ang="0">
                <a:pos x="34" y="14"/>
              </a:cxn>
              <a:cxn ang="0">
                <a:pos x="31" y="20"/>
              </a:cxn>
              <a:cxn ang="0">
                <a:pos x="30" y="20"/>
              </a:cxn>
              <a:cxn ang="0">
                <a:pos x="29" y="20"/>
              </a:cxn>
              <a:cxn ang="0">
                <a:pos x="19" y="16"/>
              </a:cxn>
              <a:cxn ang="0">
                <a:pos x="11" y="22"/>
              </a:cxn>
              <a:cxn ang="0">
                <a:pos x="21" y="30"/>
              </a:cxn>
              <a:cxn ang="0">
                <a:pos x="36" y="45"/>
              </a:cxn>
              <a:cxn ang="0">
                <a:pos x="22" y="60"/>
              </a:cxn>
            </a:cxnLst>
            <a:rect l="0" t="0" r="r" b="b"/>
            <a:pathLst>
              <a:path w="36" h="68">
                <a:moveTo>
                  <a:pt x="22" y="60"/>
                </a:moveTo>
                <a:cubicBezTo>
                  <a:pt x="22" y="67"/>
                  <a:pt x="22" y="67"/>
                  <a:pt x="22" y="67"/>
                </a:cubicBezTo>
                <a:cubicBezTo>
                  <a:pt x="22" y="67"/>
                  <a:pt x="22" y="68"/>
                  <a:pt x="21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5" y="68"/>
                  <a:pt x="15" y="67"/>
                  <a:pt x="15" y="67"/>
                </a:cubicBezTo>
                <a:cubicBezTo>
                  <a:pt x="15" y="60"/>
                  <a:pt x="15" y="60"/>
                  <a:pt x="15" y="60"/>
                </a:cubicBezTo>
                <a:cubicBezTo>
                  <a:pt x="6" y="59"/>
                  <a:pt x="1" y="53"/>
                  <a:pt x="1" y="53"/>
                </a:cubicBezTo>
                <a:cubicBezTo>
                  <a:pt x="0" y="53"/>
                  <a:pt x="0" y="52"/>
                  <a:pt x="1" y="52"/>
                </a:cubicBezTo>
                <a:cubicBezTo>
                  <a:pt x="5" y="46"/>
                  <a:pt x="5" y="46"/>
                  <a:pt x="5" y="46"/>
                </a:cubicBezTo>
                <a:cubicBezTo>
                  <a:pt x="5" y="46"/>
                  <a:pt x="5" y="46"/>
                  <a:pt x="6" y="46"/>
                </a:cubicBezTo>
                <a:cubicBezTo>
                  <a:pt x="6" y="46"/>
                  <a:pt x="6" y="46"/>
                  <a:pt x="6" y="46"/>
                </a:cubicBezTo>
                <a:cubicBezTo>
                  <a:pt x="7" y="46"/>
                  <a:pt x="12" y="51"/>
                  <a:pt x="19" y="51"/>
                </a:cubicBezTo>
                <a:cubicBezTo>
                  <a:pt x="22" y="51"/>
                  <a:pt x="26" y="49"/>
                  <a:pt x="26" y="45"/>
                </a:cubicBezTo>
                <a:cubicBezTo>
                  <a:pt x="26" y="41"/>
                  <a:pt x="22" y="40"/>
                  <a:pt x="17" y="38"/>
                </a:cubicBezTo>
                <a:cubicBezTo>
                  <a:pt x="10" y="35"/>
                  <a:pt x="1" y="32"/>
                  <a:pt x="1" y="22"/>
                </a:cubicBezTo>
                <a:cubicBezTo>
                  <a:pt x="1" y="15"/>
                  <a:pt x="7" y="9"/>
                  <a:pt x="15" y="8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0"/>
                  <a:pt x="15" y="0"/>
                  <a:pt x="16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8"/>
                  <a:pt x="22" y="8"/>
                  <a:pt x="22" y="8"/>
                </a:cubicBezTo>
                <a:cubicBezTo>
                  <a:pt x="30" y="8"/>
                  <a:pt x="34" y="13"/>
                  <a:pt x="34" y="13"/>
                </a:cubicBezTo>
                <a:cubicBezTo>
                  <a:pt x="35" y="13"/>
                  <a:pt x="35" y="14"/>
                  <a:pt x="34" y="14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0" y="20"/>
                </a:cubicBezTo>
                <a:cubicBezTo>
                  <a:pt x="30" y="20"/>
                  <a:pt x="30" y="20"/>
                  <a:pt x="29" y="20"/>
                </a:cubicBezTo>
                <a:cubicBezTo>
                  <a:pt x="29" y="20"/>
                  <a:pt x="25" y="16"/>
                  <a:pt x="19" y="16"/>
                </a:cubicBezTo>
                <a:cubicBezTo>
                  <a:pt x="14" y="16"/>
                  <a:pt x="11" y="18"/>
                  <a:pt x="11" y="22"/>
                </a:cubicBezTo>
                <a:cubicBezTo>
                  <a:pt x="11" y="26"/>
                  <a:pt x="16" y="28"/>
                  <a:pt x="21" y="30"/>
                </a:cubicBezTo>
                <a:cubicBezTo>
                  <a:pt x="28" y="32"/>
                  <a:pt x="36" y="36"/>
                  <a:pt x="36" y="45"/>
                </a:cubicBezTo>
                <a:cubicBezTo>
                  <a:pt x="36" y="52"/>
                  <a:pt x="30" y="59"/>
                  <a:pt x="22" y="60"/>
                </a:cubicBezTo>
                <a:close/>
              </a:path>
            </a:pathLst>
          </a:custGeom>
          <a:solidFill>
            <a:srgbClr val="729CBB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Freeform 217"/>
          <p:cNvSpPr>
            <a:spLocks noChangeAspect="1" noEditPoints="1"/>
          </p:cNvSpPr>
          <p:nvPr/>
        </p:nvSpPr>
        <p:spPr bwMode="auto">
          <a:xfrm>
            <a:off x="7186751" y="3348775"/>
            <a:ext cx="414581" cy="310936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rgbClr val="729CBB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Freeform 157@|5FFC:0|FBC:0|LFC:16777215|LBC:16777215"/>
          <p:cNvSpPr>
            <a:spLocks noChangeAspect="1" noEditPoints="1"/>
          </p:cNvSpPr>
          <p:nvPr/>
        </p:nvSpPr>
        <p:spPr bwMode="auto">
          <a:xfrm>
            <a:off x="4780934" y="4464182"/>
            <a:ext cx="206756" cy="228968"/>
          </a:xfrm>
          <a:custGeom>
            <a:avLst/>
            <a:gdLst/>
            <a:ahLst/>
            <a:cxnLst>
              <a:cxn ang="0">
                <a:pos x="46" y="62"/>
              </a:cxn>
              <a:cxn ang="0">
                <a:pos x="10" y="62"/>
              </a:cxn>
              <a:cxn ang="0">
                <a:pos x="0" y="52"/>
              </a:cxn>
              <a:cxn ang="0">
                <a:pos x="14" y="29"/>
              </a:cxn>
              <a:cxn ang="0">
                <a:pos x="28" y="34"/>
              </a:cxn>
              <a:cxn ang="0">
                <a:pos x="42" y="29"/>
              </a:cxn>
              <a:cxn ang="0">
                <a:pos x="56" y="52"/>
              </a:cxn>
              <a:cxn ang="0">
                <a:pos x="46" y="62"/>
              </a:cxn>
              <a:cxn ang="0">
                <a:pos x="28" y="31"/>
              </a:cxn>
              <a:cxn ang="0">
                <a:pos x="13" y="16"/>
              </a:cxn>
              <a:cxn ang="0">
                <a:pos x="28" y="0"/>
              </a:cxn>
              <a:cxn ang="0">
                <a:pos x="43" y="16"/>
              </a:cxn>
              <a:cxn ang="0">
                <a:pos x="28" y="31"/>
              </a:cxn>
            </a:cxnLst>
            <a:rect l="0" t="0" r="r" b="b"/>
            <a:pathLst>
              <a:path w="56" h="62">
                <a:moveTo>
                  <a:pt x="46" y="62"/>
                </a:moveTo>
                <a:cubicBezTo>
                  <a:pt x="10" y="62"/>
                  <a:pt x="10" y="62"/>
                  <a:pt x="10" y="62"/>
                </a:cubicBezTo>
                <a:cubicBezTo>
                  <a:pt x="4" y="62"/>
                  <a:pt x="0" y="58"/>
                  <a:pt x="0" y="52"/>
                </a:cubicBezTo>
                <a:cubicBezTo>
                  <a:pt x="0" y="43"/>
                  <a:pt x="2" y="29"/>
                  <a:pt x="14" y="29"/>
                </a:cubicBezTo>
                <a:cubicBezTo>
                  <a:pt x="15" y="29"/>
                  <a:pt x="20" y="34"/>
                  <a:pt x="28" y="34"/>
                </a:cubicBezTo>
                <a:cubicBezTo>
                  <a:pt x="36" y="34"/>
                  <a:pt x="41" y="29"/>
                  <a:pt x="42" y="29"/>
                </a:cubicBezTo>
                <a:cubicBezTo>
                  <a:pt x="54" y="29"/>
                  <a:pt x="56" y="43"/>
                  <a:pt x="56" y="52"/>
                </a:cubicBezTo>
                <a:cubicBezTo>
                  <a:pt x="56" y="58"/>
                  <a:pt x="52" y="62"/>
                  <a:pt x="46" y="62"/>
                </a:cubicBezTo>
                <a:close/>
                <a:moveTo>
                  <a:pt x="28" y="31"/>
                </a:moveTo>
                <a:cubicBezTo>
                  <a:pt x="20" y="31"/>
                  <a:pt x="13" y="24"/>
                  <a:pt x="13" y="16"/>
                </a:cubicBezTo>
                <a:cubicBezTo>
                  <a:pt x="13" y="7"/>
                  <a:pt x="20" y="0"/>
                  <a:pt x="28" y="0"/>
                </a:cubicBezTo>
                <a:cubicBezTo>
                  <a:pt x="37" y="0"/>
                  <a:pt x="43" y="7"/>
                  <a:pt x="43" y="16"/>
                </a:cubicBezTo>
                <a:cubicBezTo>
                  <a:pt x="43" y="24"/>
                  <a:pt x="37" y="31"/>
                  <a:pt x="28" y="31"/>
                </a:cubicBezTo>
                <a:close/>
              </a:path>
            </a:pathLst>
          </a:custGeom>
          <a:solidFill>
            <a:srgbClr val="729CBB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Freeform 157@|5FFC:0|FBC:0|LFC:16777215|LBC:16777215"/>
          <p:cNvSpPr>
            <a:spLocks noChangeAspect="1" noEditPoints="1"/>
          </p:cNvSpPr>
          <p:nvPr/>
        </p:nvSpPr>
        <p:spPr bwMode="auto">
          <a:xfrm>
            <a:off x="4525586" y="4368706"/>
            <a:ext cx="304052" cy="336717"/>
          </a:xfrm>
          <a:custGeom>
            <a:avLst/>
            <a:gdLst/>
            <a:ahLst/>
            <a:cxnLst>
              <a:cxn ang="0">
                <a:pos x="46" y="62"/>
              </a:cxn>
              <a:cxn ang="0">
                <a:pos x="10" y="62"/>
              </a:cxn>
              <a:cxn ang="0">
                <a:pos x="0" y="52"/>
              </a:cxn>
              <a:cxn ang="0">
                <a:pos x="14" y="29"/>
              </a:cxn>
              <a:cxn ang="0">
                <a:pos x="28" y="34"/>
              </a:cxn>
              <a:cxn ang="0">
                <a:pos x="42" y="29"/>
              </a:cxn>
              <a:cxn ang="0">
                <a:pos x="56" y="52"/>
              </a:cxn>
              <a:cxn ang="0">
                <a:pos x="46" y="62"/>
              </a:cxn>
              <a:cxn ang="0">
                <a:pos x="28" y="31"/>
              </a:cxn>
              <a:cxn ang="0">
                <a:pos x="13" y="16"/>
              </a:cxn>
              <a:cxn ang="0">
                <a:pos x="28" y="0"/>
              </a:cxn>
              <a:cxn ang="0">
                <a:pos x="43" y="16"/>
              </a:cxn>
              <a:cxn ang="0">
                <a:pos x="28" y="31"/>
              </a:cxn>
            </a:cxnLst>
            <a:rect l="0" t="0" r="r" b="b"/>
            <a:pathLst>
              <a:path w="56" h="62">
                <a:moveTo>
                  <a:pt x="46" y="62"/>
                </a:moveTo>
                <a:cubicBezTo>
                  <a:pt x="10" y="62"/>
                  <a:pt x="10" y="62"/>
                  <a:pt x="10" y="62"/>
                </a:cubicBezTo>
                <a:cubicBezTo>
                  <a:pt x="4" y="62"/>
                  <a:pt x="0" y="58"/>
                  <a:pt x="0" y="52"/>
                </a:cubicBezTo>
                <a:cubicBezTo>
                  <a:pt x="0" y="43"/>
                  <a:pt x="2" y="29"/>
                  <a:pt x="14" y="29"/>
                </a:cubicBezTo>
                <a:cubicBezTo>
                  <a:pt x="15" y="29"/>
                  <a:pt x="20" y="34"/>
                  <a:pt x="28" y="34"/>
                </a:cubicBezTo>
                <a:cubicBezTo>
                  <a:pt x="36" y="34"/>
                  <a:pt x="41" y="29"/>
                  <a:pt x="42" y="29"/>
                </a:cubicBezTo>
                <a:cubicBezTo>
                  <a:pt x="54" y="29"/>
                  <a:pt x="56" y="43"/>
                  <a:pt x="56" y="52"/>
                </a:cubicBezTo>
                <a:cubicBezTo>
                  <a:pt x="56" y="58"/>
                  <a:pt x="52" y="62"/>
                  <a:pt x="46" y="62"/>
                </a:cubicBezTo>
                <a:close/>
                <a:moveTo>
                  <a:pt x="28" y="31"/>
                </a:moveTo>
                <a:cubicBezTo>
                  <a:pt x="20" y="31"/>
                  <a:pt x="13" y="24"/>
                  <a:pt x="13" y="16"/>
                </a:cubicBezTo>
                <a:cubicBezTo>
                  <a:pt x="13" y="7"/>
                  <a:pt x="20" y="0"/>
                  <a:pt x="28" y="0"/>
                </a:cubicBezTo>
                <a:cubicBezTo>
                  <a:pt x="37" y="0"/>
                  <a:pt x="43" y="7"/>
                  <a:pt x="43" y="16"/>
                </a:cubicBezTo>
                <a:cubicBezTo>
                  <a:pt x="43" y="24"/>
                  <a:pt x="37" y="31"/>
                  <a:pt x="28" y="31"/>
                </a:cubicBezTo>
                <a:close/>
              </a:path>
            </a:pathLst>
          </a:custGeom>
          <a:solidFill>
            <a:srgbClr val="729CBB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TextBox 18"/>
          <p:cNvSpPr txBox="1"/>
          <p:nvPr/>
        </p:nvSpPr>
        <p:spPr>
          <a:xfrm>
            <a:off x="5240342" y="5563042"/>
            <a:ext cx="691215" cy="5840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195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01</a:t>
            </a:r>
            <a:endParaRPr kumimoji="0" lang="en-US" sz="213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TextBox 22"/>
          <p:cNvSpPr txBox="1"/>
          <p:nvPr/>
        </p:nvSpPr>
        <p:spPr>
          <a:xfrm>
            <a:off x="6181713" y="4572338"/>
            <a:ext cx="691215" cy="5840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195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02</a:t>
            </a:r>
            <a:endParaRPr kumimoji="0" lang="en-US" sz="213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TextBox 25"/>
          <p:cNvSpPr txBox="1"/>
          <p:nvPr/>
        </p:nvSpPr>
        <p:spPr>
          <a:xfrm>
            <a:off x="5227667" y="3511539"/>
            <a:ext cx="691215" cy="5840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195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03</a:t>
            </a:r>
            <a:endParaRPr kumimoji="0" lang="en-US" sz="213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TextBox 28"/>
          <p:cNvSpPr txBox="1"/>
          <p:nvPr/>
        </p:nvSpPr>
        <p:spPr>
          <a:xfrm>
            <a:off x="6216538" y="2457394"/>
            <a:ext cx="691215" cy="5840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195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04</a:t>
            </a:r>
            <a:endParaRPr kumimoji="0" lang="en-US" sz="213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TextBox 13@|17FFC:16777215|FBC:16777215|LFC:16777215|LBC:16777215"/>
          <p:cNvSpPr txBox="1"/>
          <p:nvPr/>
        </p:nvSpPr>
        <p:spPr>
          <a:xfrm>
            <a:off x="7552671" y="1158663"/>
            <a:ext cx="761416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729CBB"/>
                </a:solidFill>
                <a:cs typeface="+mn-ea"/>
                <a:sym typeface="+mn-lt"/>
              </a:rPr>
              <a:t>关键词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17" name="TextBox 13@|17FFC:16777215|FBC:16777215|LFC:16777215|LBC:16777215"/>
          <p:cNvSpPr txBox="1"/>
          <p:nvPr/>
        </p:nvSpPr>
        <p:spPr>
          <a:xfrm>
            <a:off x="7647789" y="1425737"/>
            <a:ext cx="2060668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729CBB"/>
                </a:solidFill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18" name="TextBox 13@|17FFC:16777215|FBC:16777215|LFC:16777215|LBC:16777215"/>
          <p:cNvSpPr txBox="1"/>
          <p:nvPr/>
        </p:nvSpPr>
        <p:spPr>
          <a:xfrm>
            <a:off x="3722958" y="2163827"/>
            <a:ext cx="80262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729CBB"/>
                </a:solidFill>
                <a:cs typeface="+mn-ea"/>
                <a:sym typeface="+mn-lt"/>
              </a:rPr>
              <a:t>关键词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19" name="TextBox 13@|17FFC:16777215|FBC:16777215|LFC:16777215|LBC:16777215"/>
          <p:cNvSpPr txBox="1"/>
          <p:nvPr/>
        </p:nvSpPr>
        <p:spPr>
          <a:xfrm>
            <a:off x="2533975" y="2483878"/>
            <a:ext cx="1991611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729CBB"/>
                </a:solidFill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20" name="TextBox 13@|17FFC:16777215|FBC:16777215|LFC:16777215|LBC:16777215"/>
          <p:cNvSpPr txBox="1"/>
          <p:nvPr/>
        </p:nvSpPr>
        <p:spPr>
          <a:xfrm>
            <a:off x="7752627" y="3232533"/>
            <a:ext cx="761416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729CBB"/>
                </a:solidFill>
                <a:cs typeface="+mn-ea"/>
                <a:sym typeface="+mn-lt"/>
              </a:rPr>
              <a:t>关键词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21" name="TextBox 13@|17FFC:16777215|FBC:16777215|LFC:16777215|LBC:16777215"/>
          <p:cNvSpPr txBox="1"/>
          <p:nvPr/>
        </p:nvSpPr>
        <p:spPr>
          <a:xfrm>
            <a:off x="7847745" y="3499607"/>
            <a:ext cx="2060668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729CBB"/>
                </a:solidFill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22" name="TextBox 13@|17FFC:16777215|FBC:16777215|LFC:16777215|LBC:16777215"/>
          <p:cNvSpPr txBox="1"/>
          <p:nvPr/>
        </p:nvSpPr>
        <p:spPr>
          <a:xfrm>
            <a:off x="3524287" y="4237697"/>
            <a:ext cx="80262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729CBB"/>
                </a:solidFill>
                <a:cs typeface="+mn-ea"/>
                <a:sym typeface="+mn-lt"/>
              </a:rPr>
              <a:t>关键词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23" name="TextBox 13@|17FFC:16777215|FBC:16777215|LFC:16777215|LBC:16777215"/>
          <p:cNvSpPr txBox="1"/>
          <p:nvPr/>
        </p:nvSpPr>
        <p:spPr>
          <a:xfrm>
            <a:off x="2335304" y="4557748"/>
            <a:ext cx="1991611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729CBB"/>
                </a:solidFill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729CBB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1357" y="126609"/>
            <a:ext cx="3930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277AF"/>
                </a:solidFill>
                <a:cs typeface="+mn-ea"/>
                <a:sym typeface="+mn-lt"/>
              </a:rPr>
              <a:t>第三章：单击此处添加标题</a:t>
            </a:r>
            <a:endParaRPr lang="zh-CN" altLang="en-US" sz="2400" dirty="0">
              <a:solidFill>
                <a:srgbClr val="4277AF"/>
              </a:solidFill>
              <a:cs typeface="+mn-ea"/>
              <a:sym typeface="+mn-lt"/>
            </a:endParaRPr>
          </a:p>
        </p:txBody>
      </p:sp>
      <p:grpSp>
        <p:nvGrpSpPr>
          <p:cNvPr id="3" name="Group 141"/>
          <p:cNvGrpSpPr/>
          <p:nvPr/>
        </p:nvGrpSpPr>
        <p:grpSpPr>
          <a:xfrm>
            <a:off x="1055089" y="2242061"/>
            <a:ext cx="2261781" cy="2553311"/>
            <a:chOff x="12075" y="-1"/>
            <a:chExt cx="3077165" cy="3473795"/>
          </a:xfrm>
          <a:solidFill>
            <a:srgbClr val="729CBB"/>
          </a:solidFill>
        </p:grpSpPr>
        <p:sp>
          <p:nvSpPr>
            <p:cNvPr id="4" name="Shape 136"/>
            <p:cNvSpPr/>
            <p:nvPr/>
          </p:nvSpPr>
          <p:spPr>
            <a:xfrm>
              <a:off x="12075" y="277926"/>
              <a:ext cx="1552245" cy="15295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7" extrusionOk="0">
                  <a:moveTo>
                    <a:pt x="0" y="21587"/>
                  </a:moveTo>
                  <a:cubicBezTo>
                    <a:pt x="1134" y="20897"/>
                    <a:pt x="2396" y="20454"/>
                    <a:pt x="3708" y="20284"/>
                  </a:cubicBezTo>
                  <a:cubicBezTo>
                    <a:pt x="5829" y="20011"/>
                    <a:pt x="7980" y="20458"/>
                    <a:pt x="9823" y="21558"/>
                  </a:cubicBezTo>
                  <a:cubicBezTo>
                    <a:pt x="11215" y="20795"/>
                    <a:pt x="12739" y="20313"/>
                    <a:pt x="14312" y="20136"/>
                  </a:cubicBezTo>
                  <a:cubicBezTo>
                    <a:pt x="16830" y="19854"/>
                    <a:pt x="19374" y="20360"/>
                    <a:pt x="21600" y="21587"/>
                  </a:cubicBezTo>
                  <a:lnTo>
                    <a:pt x="21600" y="0"/>
                  </a:lnTo>
                  <a:cubicBezTo>
                    <a:pt x="16751" y="-13"/>
                    <a:pt x="12041" y="1642"/>
                    <a:pt x="8239" y="4694"/>
                  </a:cubicBezTo>
                  <a:cubicBezTo>
                    <a:pt x="3137" y="8790"/>
                    <a:pt x="114" y="14989"/>
                    <a:pt x="0" y="21587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456565">
                <a:defRPr sz="2400"/>
              </a:pPr>
              <a:endParaRPr sz="2400" kern="0">
                <a:solidFill>
                  <a:srgbClr val="070707"/>
                </a:solidFill>
                <a:cs typeface="+mn-ea"/>
                <a:sym typeface="+mn-lt"/>
              </a:endParaRPr>
            </a:p>
          </p:txBody>
        </p:sp>
        <p:sp>
          <p:nvSpPr>
            <p:cNvPr id="5" name="Shape 137"/>
            <p:cNvSpPr/>
            <p:nvPr/>
          </p:nvSpPr>
          <p:spPr>
            <a:xfrm>
              <a:off x="1536995" y="277928"/>
              <a:ext cx="1552245" cy="15295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7" extrusionOk="0">
                  <a:moveTo>
                    <a:pt x="21600" y="21587"/>
                  </a:moveTo>
                  <a:cubicBezTo>
                    <a:pt x="20466" y="20897"/>
                    <a:pt x="19204" y="20454"/>
                    <a:pt x="17892" y="20284"/>
                  </a:cubicBezTo>
                  <a:cubicBezTo>
                    <a:pt x="15771" y="20011"/>
                    <a:pt x="13620" y="20458"/>
                    <a:pt x="11777" y="21558"/>
                  </a:cubicBezTo>
                  <a:cubicBezTo>
                    <a:pt x="10385" y="20795"/>
                    <a:pt x="8861" y="20313"/>
                    <a:pt x="7288" y="20136"/>
                  </a:cubicBezTo>
                  <a:cubicBezTo>
                    <a:pt x="4770" y="19854"/>
                    <a:pt x="2226" y="20360"/>
                    <a:pt x="0" y="21587"/>
                  </a:cubicBezTo>
                  <a:lnTo>
                    <a:pt x="0" y="0"/>
                  </a:lnTo>
                  <a:cubicBezTo>
                    <a:pt x="4849" y="-13"/>
                    <a:pt x="9559" y="1642"/>
                    <a:pt x="13361" y="4694"/>
                  </a:cubicBezTo>
                  <a:cubicBezTo>
                    <a:pt x="18463" y="8790"/>
                    <a:pt x="21486" y="14989"/>
                    <a:pt x="21600" y="21587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456565">
                <a:defRPr sz="2400"/>
              </a:pPr>
              <a:endParaRPr sz="2400" kern="0">
                <a:solidFill>
                  <a:srgbClr val="070707"/>
                </a:solidFill>
                <a:cs typeface="+mn-ea"/>
                <a:sym typeface="+mn-lt"/>
              </a:endParaRPr>
            </a:p>
          </p:txBody>
        </p:sp>
        <p:sp>
          <p:nvSpPr>
            <p:cNvPr id="6" name="Shape 138"/>
            <p:cNvSpPr/>
            <p:nvPr/>
          </p:nvSpPr>
          <p:spPr>
            <a:xfrm>
              <a:off x="1512296" y="1651747"/>
              <a:ext cx="79451" cy="1270001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456565">
                <a:defRPr sz="2400">
                  <a:solidFill>
                    <a:srgbClr val="FFFFFF"/>
                  </a:solidFill>
                </a:defRPr>
              </a:pPr>
              <a:endParaRPr sz="2400" ker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7" name="Shape 139"/>
            <p:cNvSpPr/>
            <p:nvPr/>
          </p:nvSpPr>
          <p:spPr>
            <a:xfrm rot="10800000">
              <a:off x="1526145" y="-1"/>
              <a:ext cx="46974" cy="3407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2"/>
                  </a:moveTo>
                  <a:lnTo>
                    <a:pt x="10271" y="21600"/>
                  </a:lnTo>
                  <a:lnTo>
                    <a:pt x="21600" y="0"/>
                  </a:lnTo>
                  <a:lnTo>
                    <a:pt x="0" y="142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456565">
                <a:defRPr sz="2400"/>
              </a:pPr>
              <a:endParaRPr sz="2400" kern="0">
                <a:solidFill>
                  <a:srgbClr val="070707"/>
                </a:solidFill>
                <a:cs typeface="+mn-ea"/>
                <a:sym typeface="+mn-lt"/>
              </a:endParaRPr>
            </a:p>
          </p:txBody>
        </p:sp>
        <p:sp>
          <p:nvSpPr>
            <p:cNvPr id="8" name="Shape 140"/>
            <p:cNvSpPr/>
            <p:nvPr/>
          </p:nvSpPr>
          <p:spPr>
            <a:xfrm>
              <a:off x="1127882" y="2896260"/>
              <a:ext cx="476007" cy="5775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3" h="21557" extrusionOk="0">
                  <a:moveTo>
                    <a:pt x="16621" y="0"/>
                  </a:moveTo>
                  <a:lnTo>
                    <a:pt x="21442" y="0"/>
                  </a:lnTo>
                  <a:lnTo>
                    <a:pt x="21442" y="12555"/>
                  </a:lnTo>
                  <a:cubicBezTo>
                    <a:pt x="21527" y="17475"/>
                    <a:pt x="16765" y="21513"/>
                    <a:pt x="10827" y="21556"/>
                  </a:cubicBezTo>
                  <a:cubicBezTo>
                    <a:pt x="4811" y="21600"/>
                    <a:pt x="-73" y="17539"/>
                    <a:pt x="0" y="12555"/>
                  </a:cubicBezTo>
                  <a:lnTo>
                    <a:pt x="0" y="9942"/>
                  </a:lnTo>
                  <a:cubicBezTo>
                    <a:pt x="844" y="9483"/>
                    <a:pt x="1852" y="9278"/>
                    <a:pt x="2856" y="9361"/>
                  </a:cubicBezTo>
                  <a:cubicBezTo>
                    <a:pt x="3562" y="9419"/>
                    <a:pt x="4239" y="9619"/>
                    <a:pt x="4830" y="9942"/>
                  </a:cubicBezTo>
                  <a:lnTo>
                    <a:pt x="4830" y="12975"/>
                  </a:lnTo>
                  <a:cubicBezTo>
                    <a:pt x="4991" y="15540"/>
                    <a:pt x="7562" y="17544"/>
                    <a:pt x="10662" y="17522"/>
                  </a:cubicBezTo>
                  <a:cubicBezTo>
                    <a:pt x="13721" y="17500"/>
                    <a:pt x="16230" y="15506"/>
                    <a:pt x="16383" y="12975"/>
                  </a:cubicBezTo>
                  <a:lnTo>
                    <a:pt x="16621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456565">
                <a:defRPr sz="2400"/>
              </a:pPr>
              <a:endParaRPr sz="2400" kern="0">
                <a:solidFill>
                  <a:srgbClr val="070707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" name="TextBox 66"/>
          <p:cNvSpPr txBox="1"/>
          <p:nvPr/>
        </p:nvSpPr>
        <p:spPr>
          <a:xfrm>
            <a:off x="1617058" y="2595993"/>
            <a:ext cx="11926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6565">
              <a:defRPr/>
            </a:pPr>
            <a:r>
              <a:rPr lang="en-US" sz="4400" kern="0" dirty="0">
                <a:solidFill>
                  <a:srgbClr val="F4F4F4"/>
                </a:solidFill>
                <a:cs typeface="+mn-ea"/>
                <a:sym typeface="+mn-lt"/>
              </a:rPr>
              <a:t>01</a:t>
            </a:r>
            <a:endParaRPr lang="en-US" sz="4400" kern="0" dirty="0">
              <a:solidFill>
                <a:srgbClr val="F4F4F4"/>
              </a:solidFill>
              <a:cs typeface="+mn-ea"/>
              <a:sym typeface="+mn-lt"/>
            </a:endParaRPr>
          </a:p>
        </p:txBody>
      </p:sp>
      <p:grpSp>
        <p:nvGrpSpPr>
          <p:cNvPr id="10" name="Group 141"/>
          <p:cNvGrpSpPr/>
          <p:nvPr/>
        </p:nvGrpSpPr>
        <p:grpSpPr>
          <a:xfrm>
            <a:off x="3635722" y="2242061"/>
            <a:ext cx="2261781" cy="2553311"/>
            <a:chOff x="12075" y="-1"/>
            <a:chExt cx="3077165" cy="3473795"/>
          </a:xfrm>
          <a:solidFill>
            <a:srgbClr val="729CBB"/>
          </a:solidFill>
        </p:grpSpPr>
        <p:sp>
          <p:nvSpPr>
            <p:cNvPr id="11" name="Shape 136"/>
            <p:cNvSpPr/>
            <p:nvPr/>
          </p:nvSpPr>
          <p:spPr>
            <a:xfrm>
              <a:off x="12075" y="277926"/>
              <a:ext cx="1552245" cy="15295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7" extrusionOk="0">
                  <a:moveTo>
                    <a:pt x="0" y="21587"/>
                  </a:moveTo>
                  <a:cubicBezTo>
                    <a:pt x="1134" y="20897"/>
                    <a:pt x="2396" y="20454"/>
                    <a:pt x="3708" y="20284"/>
                  </a:cubicBezTo>
                  <a:cubicBezTo>
                    <a:pt x="5829" y="20011"/>
                    <a:pt x="7980" y="20458"/>
                    <a:pt x="9823" y="21558"/>
                  </a:cubicBezTo>
                  <a:cubicBezTo>
                    <a:pt x="11215" y="20795"/>
                    <a:pt x="12739" y="20313"/>
                    <a:pt x="14312" y="20136"/>
                  </a:cubicBezTo>
                  <a:cubicBezTo>
                    <a:pt x="16830" y="19854"/>
                    <a:pt x="19374" y="20360"/>
                    <a:pt x="21600" y="21587"/>
                  </a:cubicBezTo>
                  <a:lnTo>
                    <a:pt x="21600" y="0"/>
                  </a:lnTo>
                  <a:cubicBezTo>
                    <a:pt x="16751" y="-13"/>
                    <a:pt x="12041" y="1642"/>
                    <a:pt x="8239" y="4694"/>
                  </a:cubicBezTo>
                  <a:cubicBezTo>
                    <a:pt x="3137" y="8790"/>
                    <a:pt x="114" y="14989"/>
                    <a:pt x="0" y="21587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456565">
                <a:defRPr sz="2400"/>
              </a:pPr>
              <a:endParaRPr sz="2400" kern="0">
                <a:solidFill>
                  <a:srgbClr val="070707"/>
                </a:solidFill>
                <a:cs typeface="+mn-ea"/>
                <a:sym typeface="+mn-lt"/>
              </a:endParaRPr>
            </a:p>
          </p:txBody>
        </p:sp>
        <p:sp>
          <p:nvSpPr>
            <p:cNvPr id="12" name="Shape 137"/>
            <p:cNvSpPr/>
            <p:nvPr/>
          </p:nvSpPr>
          <p:spPr>
            <a:xfrm>
              <a:off x="1536995" y="277928"/>
              <a:ext cx="1552245" cy="15295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7" extrusionOk="0">
                  <a:moveTo>
                    <a:pt x="21600" y="21587"/>
                  </a:moveTo>
                  <a:cubicBezTo>
                    <a:pt x="20466" y="20897"/>
                    <a:pt x="19204" y="20454"/>
                    <a:pt x="17892" y="20284"/>
                  </a:cubicBezTo>
                  <a:cubicBezTo>
                    <a:pt x="15771" y="20011"/>
                    <a:pt x="13620" y="20458"/>
                    <a:pt x="11777" y="21558"/>
                  </a:cubicBezTo>
                  <a:cubicBezTo>
                    <a:pt x="10385" y="20795"/>
                    <a:pt x="8861" y="20313"/>
                    <a:pt x="7288" y="20136"/>
                  </a:cubicBezTo>
                  <a:cubicBezTo>
                    <a:pt x="4770" y="19854"/>
                    <a:pt x="2226" y="20360"/>
                    <a:pt x="0" y="21587"/>
                  </a:cubicBezTo>
                  <a:lnTo>
                    <a:pt x="0" y="0"/>
                  </a:lnTo>
                  <a:cubicBezTo>
                    <a:pt x="4849" y="-13"/>
                    <a:pt x="9559" y="1642"/>
                    <a:pt x="13361" y="4694"/>
                  </a:cubicBezTo>
                  <a:cubicBezTo>
                    <a:pt x="18463" y="8790"/>
                    <a:pt x="21486" y="14989"/>
                    <a:pt x="21600" y="21587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456565">
                <a:defRPr sz="2400"/>
              </a:pPr>
              <a:endParaRPr sz="2400" kern="0">
                <a:solidFill>
                  <a:srgbClr val="070707"/>
                </a:solidFill>
                <a:cs typeface="+mn-ea"/>
                <a:sym typeface="+mn-lt"/>
              </a:endParaRPr>
            </a:p>
          </p:txBody>
        </p:sp>
        <p:sp>
          <p:nvSpPr>
            <p:cNvPr id="13" name="Shape 138"/>
            <p:cNvSpPr/>
            <p:nvPr/>
          </p:nvSpPr>
          <p:spPr>
            <a:xfrm>
              <a:off x="1512296" y="1651747"/>
              <a:ext cx="79451" cy="1270001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456565">
                <a:defRPr sz="2400">
                  <a:solidFill>
                    <a:srgbClr val="FFFFFF"/>
                  </a:solidFill>
                </a:defRPr>
              </a:pPr>
              <a:endParaRPr sz="2400" ker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4" name="Shape 139"/>
            <p:cNvSpPr/>
            <p:nvPr/>
          </p:nvSpPr>
          <p:spPr>
            <a:xfrm rot="10800000">
              <a:off x="1526145" y="-1"/>
              <a:ext cx="46974" cy="3407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2"/>
                  </a:moveTo>
                  <a:lnTo>
                    <a:pt x="10271" y="21600"/>
                  </a:lnTo>
                  <a:lnTo>
                    <a:pt x="21600" y="0"/>
                  </a:lnTo>
                  <a:lnTo>
                    <a:pt x="0" y="142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456565">
                <a:defRPr sz="2400"/>
              </a:pPr>
              <a:endParaRPr sz="2400" kern="0">
                <a:solidFill>
                  <a:srgbClr val="070707"/>
                </a:solidFill>
                <a:cs typeface="+mn-ea"/>
                <a:sym typeface="+mn-lt"/>
              </a:endParaRPr>
            </a:p>
          </p:txBody>
        </p:sp>
        <p:sp>
          <p:nvSpPr>
            <p:cNvPr id="15" name="Shape 140"/>
            <p:cNvSpPr/>
            <p:nvPr/>
          </p:nvSpPr>
          <p:spPr>
            <a:xfrm>
              <a:off x="1127882" y="2896260"/>
              <a:ext cx="476007" cy="5775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3" h="21557" extrusionOk="0">
                  <a:moveTo>
                    <a:pt x="16621" y="0"/>
                  </a:moveTo>
                  <a:lnTo>
                    <a:pt x="21442" y="0"/>
                  </a:lnTo>
                  <a:lnTo>
                    <a:pt x="21442" y="12555"/>
                  </a:lnTo>
                  <a:cubicBezTo>
                    <a:pt x="21527" y="17475"/>
                    <a:pt x="16765" y="21513"/>
                    <a:pt x="10827" y="21556"/>
                  </a:cubicBezTo>
                  <a:cubicBezTo>
                    <a:pt x="4811" y="21600"/>
                    <a:pt x="-73" y="17539"/>
                    <a:pt x="0" y="12555"/>
                  </a:cubicBezTo>
                  <a:lnTo>
                    <a:pt x="0" y="9942"/>
                  </a:lnTo>
                  <a:cubicBezTo>
                    <a:pt x="844" y="9483"/>
                    <a:pt x="1852" y="9278"/>
                    <a:pt x="2856" y="9361"/>
                  </a:cubicBezTo>
                  <a:cubicBezTo>
                    <a:pt x="3562" y="9419"/>
                    <a:pt x="4239" y="9619"/>
                    <a:pt x="4830" y="9942"/>
                  </a:cubicBezTo>
                  <a:lnTo>
                    <a:pt x="4830" y="12975"/>
                  </a:lnTo>
                  <a:cubicBezTo>
                    <a:pt x="4991" y="15540"/>
                    <a:pt x="7562" y="17544"/>
                    <a:pt x="10662" y="17522"/>
                  </a:cubicBezTo>
                  <a:cubicBezTo>
                    <a:pt x="13721" y="17500"/>
                    <a:pt x="16230" y="15506"/>
                    <a:pt x="16383" y="12975"/>
                  </a:cubicBezTo>
                  <a:lnTo>
                    <a:pt x="16621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456565">
                <a:defRPr sz="2400"/>
              </a:pPr>
              <a:endParaRPr sz="2400" kern="0">
                <a:solidFill>
                  <a:srgbClr val="070707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6" name="TextBox 165"/>
          <p:cNvSpPr txBox="1"/>
          <p:nvPr/>
        </p:nvSpPr>
        <p:spPr>
          <a:xfrm>
            <a:off x="4197691" y="2595993"/>
            <a:ext cx="11926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6565">
              <a:defRPr/>
            </a:pPr>
            <a:r>
              <a:rPr lang="en-US" sz="4400" kern="0" dirty="0">
                <a:solidFill>
                  <a:srgbClr val="F4F4F4"/>
                </a:solidFill>
                <a:cs typeface="+mn-ea"/>
                <a:sym typeface="+mn-lt"/>
              </a:rPr>
              <a:t>02</a:t>
            </a:r>
            <a:endParaRPr lang="en-US" sz="4400" kern="0" dirty="0">
              <a:solidFill>
                <a:srgbClr val="F4F4F4"/>
              </a:solidFill>
              <a:cs typeface="+mn-ea"/>
              <a:sym typeface="+mn-lt"/>
            </a:endParaRPr>
          </a:p>
        </p:txBody>
      </p:sp>
      <p:grpSp>
        <p:nvGrpSpPr>
          <p:cNvPr id="17" name="Group 141"/>
          <p:cNvGrpSpPr/>
          <p:nvPr/>
        </p:nvGrpSpPr>
        <p:grpSpPr>
          <a:xfrm>
            <a:off x="6216354" y="2242061"/>
            <a:ext cx="2261781" cy="2553311"/>
            <a:chOff x="12075" y="-1"/>
            <a:chExt cx="3077165" cy="3473795"/>
          </a:xfrm>
          <a:solidFill>
            <a:srgbClr val="729CBB"/>
          </a:solidFill>
        </p:grpSpPr>
        <p:sp>
          <p:nvSpPr>
            <p:cNvPr id="18" name="Shape 136"/>
            <p:cNvSpPr/>
            <p:nvPr/>
          </p:nvSpPr>
          <p:spPr>
            <a:xfrm>
              <a:off x="12075" y="277926"/>
              <a:ext cx="1552245" cy="15295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7" extrusionOk="0">
                  <a:moveTo>
                    <a:pt x="0" y="21587"/>
                  </a:moveTo>
                  <a:cubicBezTo>
                    <a:pt x="1134" y="20897"/>
                    <a:pt x="2396" y="20454"/>
                    <a:pt x="3708" y="20284"/>
                  </a:cubicBezTo>
                  <a:cubicBezTo>
                    <a:pt x="5829" y="20011"/>
                    <a:pt x="7980" y="20458"/>
                    <a:pt x="9823" y="21558"/>
                  </a:cubicBezTo>
                  <a:cubicBezTo>
                    <a:pt x="11215" y="20795"/>
                    <a:pt x="12739" y="20313"/>
                    <a:pt x="14312" y="20136"/>
                  </a:cubicBezTo>
                  <a:cubicBezTo>
                    <a:pt x="16830" y="19854"/>
                    <a:pt x="19374" y="20360"/>
                    <a:pt x="21600" y="21587"/>
                  </a:cubicBezTo>
                  <a:lnTo>
                    <a:pt x="21600" y="0"/>
                  </a:lnTo>
                  <a:cubicBezTo>
                    <a:pt x="16751" y="-13"/>
                    <a:pt x="12041" y="1642"/>
                    <a:pt x="8239" y="4694"/>
                  </a:cubicBezTo>
                  <a:cubicBezTo>
                    <a:pt x="3137" y="8790"/>
                    <a:pt x="114" y="14989"/>
                    <a:pt x="0" y="21587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456565">
                <a:defRPr sz="2400"/>
              </a:pPr>
              <a:endParaRPr sz="2400" kern="0">
                <a:solidFill>
                  <a:srgbClr val="070707"/>
                </a:solidFill>
                <a:cs typeface="+mn-ea"/>
                <a:sym typeface="+mn-lt"/>
              </a:endParaRPr>
            </a:p>
          </p:txBody>
        </p:sp>
        <p:sp>
          <p:nvSpPr>
            <p:cNvPr id="19" name="Shape 137"/>
            <p:cNvSpPr/>
            <p:nvPr/>
          </p:nvSpPr>
          <p:spPr>
            <a:xfrm>
              <a:off x="1536995" y="277928"/>
              <a:ext cx="1552245" cy="15295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7" extrusionOk="0">
                  <a:moveTo>
                    <a:pt x="21600" y="21587"/>
                  </a:moveTo>
                  <a:cubicBezTo>
                    <a:pt x="20466" y="20897"/>
                    <a:pt x="19204" y="20454"/>
                    <a:pt x="17892" y="20284"/>
                  </a:cubicBezTo>
                  <a:cubicBezTo>
                    <a:pt x="15771" y="20011"/>
                    <a:pt x="13620" y="20458"/>
                    <a:pt x="11777" y="21558"/>
                  </a:cubicBezTo>
                  <a:cubicBezTo>
                    <a:pt x="10385" y="20795"/>
                    <a:pt x="8861" y="20313"/>
                    <a:pt x="7288" y="20136"/>
                  </a:cubicBezTo>
                  <a:cubicBezTo>
                    <a:pt x="4770" y="19854"/>
                    <a:pt x="2226" y="20360"/>
                    <a:pt x="0" y="21587"/>
                  </a:cubicBezTo>
                  <a:lnTo>
                    <a:pt x="0" y="0"/>
                  </a:lnTo>
                  <a:cubicBezTo>
                    <a:pt x="4849" y="-13"/>
                    <a:pt x="9559" y="1642"/>
                    <a:pt x="13361" y="4694"/>
                  </a:cubicBezTo>
                  <a:cubicBezTo>
                    <a:pt x="18463" y="8790"/>
                    <a:pt x="21486" y="14989"/>
                    <a:pt x="21600" y="21587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456565">
                <a:defRPr sz="2400"/>
              </a:pPr>
              <a:endParaRPr sz="2400" kern="0">
                <a:solidFill>
                  <a:srgbClr val="070707"/>
                </a:solidFill>
                <a:cs typeface="+mn-ea"/>
                <a:sym typeface="+mn-lt"/>
              </a:endParaRPr>
            </a:p>
          </p:txBody>
        </p:sp>
        <p:sp>
          <p:nvSpPr>
            <p:cNvPr id="20" name="Shape 138"/>
            <p:cNvSpPr/>
            <p:nvPr/>
          </p:nvSpPr>
          <p:spPr>
            <a:xfrm>
              <a:off x="1512296" y="1651747"/>
              <a:ext cx="79451" cy="1270001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456565">
                <a:defRPr sz="2400">
                  <a:solidFill>
                    <a:srgbClr val="FFFFFF"/>
                  </a:solidFill>
                </a:defRPr>
              </a:pPr>
              <a:endParaRPr sz="2400" ker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1" name="Shape 139"/>
            <p:cNvSpPr/>
            <p:nvPr/>
          </p:nvSpPr>
          <p:spPr>
            <a:xfrm rot="10800000">
              <a:off x="1526145" y="-1"/>
              <a:ext cx="46974" cy="3407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2"/>
                  </a:moveTo>
                  <a:lnTo>
                    <a:pt x="10271" y="21600"/>
                  </a:lnTo>
                  <a:lnTo>
                    <a:pt x="21600" y="0"/>
                  </a:lnTo>
                  <a:lnTo>
                    <a:pt x="0" y="142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456565">
                <a:defRPr sz="2400"/>
              </a:pPr>
              <a:endParaRPr sz="2400" kern="0">
                <a:solidFill>
                  <a:srgbClr val="070707"/>
                </a:solidFill>
                <a:cs typeface="+mn-ea"/>
                <a:sym typeface="+mn-lt"/>
              </a:endParaRPr>
            </a:p>
          </p:txBody>
        </p:sp>
        <p:sp>
          <p:nvSpPr>
            <p:cNvPr id="22" name="Shape 140"/>
            <p:cNvSpPr/>
            <p:nvPr/>
          </p:nvSpPr>
          <p:spPr>
            <a:xfrm>
              <a:off x="1127882" y="2896260"/>
              <a:ext cx="476007" cy="5775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3" h="21557" extrusionOk="0">
                  <a:moveTo>
                    <a:pt x="16621" y="0"/>
                  </a:moveTo>
                  <a:lnTo>
                    <a:pt x="21442" y="0"/>
                  </a:lnTo>
                  <a:lnTo>
                    <a:pt x="21442" y="12555"/>
                  </a:lnTo>
                  <a:cubicBezTo>
                    <a:pt x="21527" y="17475"/>
                    <a:pt x="16765" y="21513"/>
                    <a:pt x="10827" y="21556"/>
                  </a:cubicBezTo>
                  <a:cubicBezTo>
                    <a:pt x="4811" y="21600"/>
                    <a:pt x="-73" y="17539"/>
                    <a:pt x="0" y="12555"/>
                  </a:cubicBezTo>
                  <a:lnTo>
                    <a:pt x="0" y="9942"/>
                  </a:lnTo>
                  <a:cubicBezTo>
                    <a:pt x="844" y="9483"/>
                    <a:pt x="1852" y="9278"/>
                    <a:pt x="2856" y="9361"/>
                  </a:cubicBezTo>
                  <a:cubicBezTo>
                    <a:pt x="3562" y="9419"/>
                    <a:pt x="4239" y="9619"/>
                    <a:pt x="4830" y="9942"/>
                  </a:cubicBezTo>
                  <a:lnTo>
                    <a:pt x="4830" y="12975"/>
                  </a:lnTo>
                  <a:cubicBezTo>
                    <a:pt x="4991" y="15540"/>
                    <a:pt x="7562" y="17544"/>
                    <a:pt x="10662" y="17522"/>
                  </a:cubicBezTo>
                  <a:cubicBezTo>
                    <a:pt x="13721" y="17500"/>
                    <a:pt x="16230" y="15506"/>
                    <a:pt x="16383" y="12975"/>
                  </a:cubicBezTo>
                  <a:lnTo>
                    <a:pt x="16621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456565">
                <a:defRPr sz="2400"/>
              </a:pPr>
              <a:endParaRPr sz="2400" kern="0">
                <a:solidFill>
                  <a:srgbClr val="070707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3" name="TextBox 176"/>
          <p:cNvSpPr txBox="1"/>
          <p:nvPr/>
        </p:nvSpPr>
        <p:spPr>
          <a:xfrm>
            <a:off x="6778323" y="2595993"/>
            <a:ext cx="11926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6565">
              <a:defRPr/>
            </a:pPr>
            <a:r>
              <a:rPr lang="en-US" sz="4400" kern="0" dirty="0">
                <a:solidFill>
                  <a:srgbClr val="F4F4F4"/>
                </a:solidFill>
                <a:cs typeface="+mn-ea"/>
                <a:sym typeface="+mn-lt"/>
              </a:rPr>
              <a:t>03</a:t>
            </a:r>
            <a:endParaRPr lang="en-US" sz="4400" kern="0" dirty="0">
              <a:solidFill>
                <a:srgbClr val="F4F4F4"/>
              </a:solidFill>
              <a:cs typeface="+mn-ea"/>
              <a:sym typeface="+mn-lt"/>
            </a:endParaRPr>
          </a:p>
        </p:txBody>
      </p:sp>
      <p:grpSp>
        <p:nvGrpSpPr>
          <p:cNvPr id="24" name="Group 141"/>
          <p:cNvGrpSpPr/>
          <p:nvPr/>
        </p:nvGrpSpPr>
        <p:grpSpPr>
          <a:xfrm>
            <a:off x="8796988" y="2242061"/>
            <a:ext cx="2261781" cy="2553311"/>
            <a:chOff x="12075" y="-1"/>
            <a:chExt cx="3077165" cy="3473795"/>
          </a:xfrm>
          <a:solidFill>
            <a:srgbClr val="729CBB"/>
          </a:solidFill>
        </p:grpSpPr>
        <p:sp>
          <p:nvSpPr>
            <p:cNvPr id="25" name="Shape 136"/>
            <p:cNvSpPr/>
            <p:nvPr/>
          </p:nvSpPr>
          <p:spPr>
            <a:xfrm>
              <a:off x="12075" y="277926"/>
              <a:ext cx="1552245" cy="15295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7" extrusionOk="0">
                  <a:moveTo>
                    <a:pt x="0" y="21587"/>
                  </a:moveTo>
                  <a:cubicBezTo>
                    <a:pt x="1134" y="20897"/>
                    <a:pt x="2396" y="20454"/>
                    <a:pt x="3708" y="20284"/>
                  </a:cubicBezTo>
                  <a:cubicBezTo>
                    <a:pt x="5829" y="20011"/>
                    <a:pt x="7980" y="20458"/>
                    <a:pt x="9823" y="21558"/>
                  </a:cubicBezTo>
                  <a:cubicBezTo>
                    <a:pt x="11215" y="20795"/>
                    <a:pt x="12739" y="20313"/>
                    <a:pt x="14312" y="20136"/>
                  </a:cubicBezTo>
                  <a:cubicBezTo>
                    <a:pt x="16830" y="19854"/>
                    <a:pt x="19374" y="20360"/>
                    <a:pt x="21600" y="21587"/>
                  </a:cubicBezTo>
                  <a:lnTo>
                    <a:pt x="21600" y="0"/>
                  </a:lnTo>
                  <a:cubicBezTo>
                    <a:pt x="16751" y="-13"/>
                    <a:pt x="12041" y="1642"/>
                    <a:pt x="8239" y="4694"/>
                  </a:cubicBezTo>
                  <a:cubicBezTo>
                    <a:pt x="3137" y="8790"/>
                    <a:pt x="114" y="14989"/>
                    <a:pt x="0" y="21587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456565">
                <a:defRPr sz="2400"/>
              </a:pPr>
              <a:endParaRPr sz="2400" kern="0">
                <a:solidFill>
                  <a:srgbClr val="070707"/>
                </a:solidFill>
                <a:cs typeface="+mn-ea"/>
                <a:sym typeface="+mn-lt"/>
              </a:endParaRPr>
            </a:p>
          </p:txBody>
        </p:sp>
        <p:sp>
          <p:nvSpPr>
            <p:cNvPr id="26" name="Shape 137"/>
            <p:cNvSpPr/>
            <p:nvPr/>
          </p:nvSpPr>
          <p:spPr>
            <a:xfrm>
              <a:off x="1536995" y="277928"/>
              <a:ext cx="1552245" cy="15295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7" extrusionOk="0">
                  <a:moveTo>
                    <a:pt x="21600" y="21587"/>
                  </a:moveTo>
                  <a:cubicBezTo>
                    <a:pt x="20466" y="20897"/>
                    <a:pt x="19204" y="20454"/>
                    <a:pt x="17892" y="20284"/>
                  </a:cubicBezTo>
                  <a:cubicBezTo>
                    <a:pt x="15771" y="20011"/>
                    <a:pt x="13620" y="20458"/>
                    <a:pt x="11777" y="21558"/>
                  </a:cubicBezTo>
                  <a:cubicBezTo>
                    <a:pt x="10385" y="20795"/>
                    <a:pt x="8861" y="20313"/>
                    <a:pt x="7288" y="20136"/>
                  </a:cubicBezTo>
                  <a:cubicBezTo>
                    <a:pt x="4770" y="19854"/>
                    <a:pt x="2226" y="20360"/>
                    <a:pt x="0" y="21587"/>
                  </a:cubicBezTo>
                  <a:lnTo>
                    <a:pt x="0" y="0"/>
                  </a:lnTo>
                  <a:cubicBezTo>
                    <a:pt x="4849" y="-13"/>
                    <a:pt x="9559" y="1642"/>
                    <a:pt x="13361" y="4694"/>
                  </a:cubicBezTo>
                  <a:cubicBezTo>
                    <a:pt x="18463" y="8790"/>
                    <a:pt x="21486" y="14989"/>
                    <a:pt x="21600" y="21587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456565">
                <a:defRPr sz="2400"/>
              </a:pPr>
              <a:endParaRPr sz="2400" kern="0">
                <a:solidFill>
                  <a:srgbClr val="070707"/>
                </a:solidFill>
                <a:cs typeface="+mn-ea"/>
                <a:sym typeface="+mn-lt"/>
              </a:endParaRPr>
            </a:p>
          </p:txBody>
        </p:sp>
        <p:sp>
          <p:nvSpPr>
            <p:cNvPr id="27" name="Shape 138"/>
            <p:cNvSpPr/>
            <p:nvPr/>
          </p:nvSpPr>
          <p:spPr>
            <a:xfrm>
              <a:off x="1512296" y="1651747"/>
              <a:ext cx="79451" cy="1270001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456565">
                <a:defRPr sz="2400">
                  <a:solidFill>
                    <a:srgbClr val="FFFFFF"/>
                  </a:solidFill>
                </a:defRPr>
              </a:pPr>
              <a:endParaRPr sz="2400" ker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8" name="Shape 139"/>
            <p:cNvSpPr/>
            <p:nvPr/>
          </p:nvSpPr>
          <p:spPr>
            <a:xfrm rot="10800000">
              <a:off x="1526145" y="-1"/>
              <a:ext cx="46974" cy="3407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2"/>
                  </a:moveTo>
                  <a:lnTo>
                    <a:pt x="10271" y="21600"/>
                  </a:lnTo>
                  <a:lnTo>
                    <a:pt x="21600" y="0"/>
                  </a:lnTo>
                  <a:lnTo>
                    <a:pt x="0" y="142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456565">
                <a:defRPr sz="2400"/>
              </a:pPr>
              <a:endParaRPr sz="2400" kern="0">
                <a:solidFill>
                  <a:srgbClr val="070707"/>
                </a:solidFill>
                <a:cs typeface="+mn-ea"/>
                <a:sym typeface="+mn-lt"/>
              </a:endParaRPr>
            </a:p>
          </p:txBody>
        </p:sp>
        <p:sp>
          <p:nvSpPr>
            <p:cNvPr id="29" name="Shape 140"/>
            <p:cNvSpPr/>
            <p:nvPr/>
          </p:nvSpPr>
          <p:spPr>
            <a:xfrm>
              <a:off x="1127882" y="2896260"/>
              <a:ext cx="476007" cy="5775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3" h="21557" extrusionOk="0">
                  <a:moveTo>
                    <a:pt x="16621" y="0"/>
                  </a:moveTo>
                  <a:lnTo>
                    <a:pt x="21442" y="0"/>
                  </a:lnTo>
                  <a:lnTo>
                    <a:pt x="21442" y="12555"/>
                  </a:lnTo>
                  <a:cubicBezTo>
                    <a:pt x="21527" y="17475"/>
                    <a:pt x="16765" y="21513"/>
                    <a:pt x="10827" y="21556"/>
                  </a:cubicBezTo>
                  <a:cubicBezTo>
                    <a:pt x="4811" y="21600"/>
                    <a:pt x="-73" y="17539"/>
                    <a:pt x="0" y="12555"/>
                  </a:cubicBezTo>
                  <a:lnTo>
                    <a:pt x="0" y="9942"/>
                  </a:lnTo>
                  <a:cubicBezTo>
                    <a:pt x="844" y="9483"/>
                    <a:pt x="1852" y="9278"/>
                    <a:pt x="2856" y="9361"/>
                  </a:cubicBezTo>
                  <a:cubicBezTo>
                    <a:pt x="3562" y="9419"/>
                    <a:pt x="4239" y="9619"/>
                    <a:pt x="4830" y="9942"/>
                  </a:cubicBezTo>
                  <a:lnTo>
                    <a:pt x="4830" y="12975"/>
                  </a:lnTo>
                  <a:cubicBezTo>
                    <a:pt x="4991" y="15540"/>
                    <a:pt x="7562" y="17544"/>
                    <a:pt x="10662" y="17522"/>
                  </a:cubicBezTo>
                  <a:cubicBezTo>
                    <a:pt x="13721" y="17500"/>
                    <a:pt x="16230" y="15506"/>
                    <a:pt x="16383" y="12975"/>
                  </a:cubicBezTo>
                  <a:lnTo>
                    <a:pt x="16621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456565">
                <a:defRPr sz="2400"/>
              </a:pPr>
              <a:endParaRPr sz="2400" kern="0">
                <a:solidFill>
                  <a:srgbClr val="070707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0" name="TextBox 187"/>
          <p:cNvSpPr txBox="1"/>
          <p:nvPr/>
        </p:nvSpPr>
        <p:spPr>
          <a:xfrm>
            <a:off x="9358957" y="2595993"/>
            <a:ext cx="11926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6565">
              <a:defRPr/>
            </a:pPr>
            <a:r>
              <a:rPr lang="en-US" sz="4400" kern="0" dirty="0">
                <a:solidFill>
                  <a:srgbClr val="F4F4F4"/>
                </a:solidFill>
                <a:cs typeface="+mn-ea"/>
                <a:sym typeface="+mn-lt"/>
              </a:rPr>
              <a:t>04</a:t>
            </a:r>
            <a:endParaRPr lang="en-US" sz="4400" kern="0" dirty="0">
              <a:solidFill>
                <a:srgbClr val="F4F4F4"/>
              </a:solidFill>
              <a:cs typeface="+mn-ea"/>
              <a:sym typeface="+mn-lt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1794365" y="4988846"/>
            <a:ext cx="803314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729CBB"/>
                </a:solidFill>
                <a:cs typeface="+mn-ea"/>
                <a:sym typeface="+mn-lt"/>
              </a:rPr>
              <a:t>关键词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32" name="TextBox 13"/>
          <p:cNvSpPr txBox="1"/>
          <p:nvPr/>
        </p:nvSpPr>
        <p:spPr>
          <a:xfrm>
            <a:off x="1055089" y="5291507"/>
            <a:ext cx="2261781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729CBB"/>
                </a:solidFill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4336759" y="4988846"/>
            <a:ext cx="803314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729CBB"/>
                </a:solidFill>
                <a:cs typeface="+mn-ea"/>
                <a:sym typeface="+mn-lt"/>
              </a:rPr>
              <a:t>关键词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34" name="TextBox 13"/>
          <p:cNvSpPr txBox="1"/>
          <p:nvPr/>
        </p:nvSpPr>
        <p:spPr>
          <a:xfrm>
            <a:off x="3597483" y="5291507"/>
            <a:ext cx="2261781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729CBB"/>
                </a:solidFill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35" name="TextBox 13"/>
          <p:cNvSpPr txBox="1"/>
          <p:nvPr/>
        </p:nvSpPr>
        <p:spPr>
          <a:xfrm>
            <a:off x="7036496" y="4988846"/>
            <a:ext cx="803314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729CBB"/>
                </a:solidFill>
                <a:cs typeface="+mn-ea"/>
                <a:sym typeface="+mn-lt"/>
              </a:rPr>
              <a:t>关键词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36" name="TextBox 13"/>
          <p:cNvSpPr txBox="1"/>
          <p:nvPr/>
        </p:nvSpPr>
        <p:spPr>
          <a:xfrm>
            <a:off x="6297220" y="5291507"/>
            <a:ext cx="2261781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729CBB"/>
                </a:solidFill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37" name="TextBox 13"/>
          <p:cNvSpPr txBox="1"/>
          <p:nvPr/>
        </p:nvSpPr>
        <p:spPr>
          <a:xfrm>
            <a:off x="9609233" y="4988846"/>
            <a:ext cx="803314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729CBB"/>
                </a:solidFill>
                <a:cs typeface="+mn-ea"/>
                <a:sym typeface="+mn-lt"/>
              </a:rPr>
              <a:t>关键词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38" name="TextBox 13"/>
          <p:cNvSpPr txBox="1"/>
          <p:nvPr/>
        </p:nvSpPr>
        <p:spPr>
          <a:xfrm>
            <a:off x="8869957" y="5291507"/>
            <a:ext cx="2261781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729CBB"/>
                </a:solidFill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729CBB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859" y="1496427"/>
            <a:ext cx="3472161" cy="160003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080" y="2393184"/>
            <a:ext cx="3019700" cy="3491069"/>
          </a:xfrm>
          <a:prstGeom prst="rect">
            <a:avLst/>
          </a:prstGeom>
        </p:spPr>
      </p:pic>
      <p:sp>
        <p:nvSpPr>
          <p:cNvPr id="54" name="文本框 72"/>
          <p:cNvSpPr txBox="1">
            <a:spLocks noChangeArrowheads="1"/>
          </p:cNvSpPr>
          <p:nvPr/>
        </p:nvSpPr>
        <p:spPr bwMode="auto">
          <a:xfrm>
            <a:off x="5690687" y="2335236"/>
            <a:ext cx="2864845" cy="399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 b="1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单击此处添加目录标题</a:t>
            </a:r>
            <a:endParaRPr lang="zh-CN" altLang="en-US" sz="2000" b="1" dirty="0">
              <a:solidFill>
                <a:schemeClr val="accent1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55" name="直接连接符 54"/>
          <p:cNvCxnSpPr/>
          <p:nvPr/>
        </p:nvCxnSpPr>
        <p:spPr bwMode="auto">
          <a:xfrm>
            <a:off x="8649076" y="2543689"/>
            <a:ext cx="2625724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文本框 76"/>
          <p:cNvSpPr txBox="1">
            <a:spLocks noChangeArrowheads="1"/>
          </p:cNvSpPr>
          <p:nvPr/>
        </p:nvSpPr>
        <p:spPr bwMode="auto">
          <a:xfrm>
            <a:off x="11306160" y="2365237"/>
            <a:ext cx="503005" cy="369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  <a:endParaRPr lang="zh-CN" altLang="en-US" sz="1800" dirty="0">
              <a:solidFill>
                <a:schemeClr val="accent1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3" name="矩形 71"/>
          <p:cNvSpPr>
            <a:spLocks noChangeArrowheads="1"/>
          </p:cNvSpPr>
          <p:nvPr/>
        </p:nvSpPr>
        <p:spPr bwMode="auto">
          <a:xfrm>
            <a:off x="5215313" y="2335236"/>
            <a:ext cx="571087" cy="399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  <a:r>
              <a:rPr lang="zh-CN" altLang="en-US" sz="180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 sz="2000" dirty="0">
              <a:solidFill>
                <a:schemeClr val="accent1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9" name="文本框 65"/>
          <p:cNvSpPr txBox="1">
            <a:spLocks noChangeArrowheads="1"/>
          </p:cNvSpPr>
          <p:nvPr/>
        </p:nvSpPr>
        <p:spPr bwMode="auto">
          <a:xfrm>
            <a:off x="5690687" y="2906127"/>
            <a:ext cx="2864845" cy="399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 b="1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单击此处添加目录标题</a:t>
            </a:r>
            <a:endParaRPr lang="zh-CN" altLang="en-US" sz="2000" b="1" dirty="0">
              <a:solidFill>
                <a:schemeClr val="accent1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50" name="直接连接符 49"/>
          <p:cNvCxnSpPr/>
          <p:nvPr/>
        </p:nvCxnSpPr>
        <p:spPr bwMode="auto">
          <a:xfrm>
            <a:off x="8649076" y="3113602"/>
            <a:ext cx="2625724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文本框 69"/>
          <p:cNvSpPr txBox="1">
            <a:spLocks noChangeArrowheads="1"/>
          </p:cNvSpPr>
          <p:nvPr/>
        </p:nvSpPr>
        <p:spPr bwMode="auto">
          <a:xfrm>
            <a:off x="11306160" y="2936128"/>
            <a:ext cx="503005" cy="369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10</a:t>
            </a:r>
            <a:endParaRPr lang="zh-CN" altLang="en-US" sz="1800" dirty="0">
              <a:solidFill>
                <a:schemeClr val="accent1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8" name="矩形 64"/>
          <p:cNvSpPr>
            <a:spLocks noChangeArrowheads="1"/>
          </p:cNvSpPr>
          <p:nvPr/>
        </p:nvSpPr>
        <p:spPr bwMode="auto">
          <a:xfrm>
            <a:off x="5215313" y="2906127"/>
            <a:ext cx="50206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lang="zh-CN" altLang="en-US" sz="2000" dirty="0">
              <a:solidFill>
                <a:schemeClr val="accent1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4" name="文本框 58"/>
          <p:cNvSpPr txBox="1">
            <a:spLocks noChangeArrowheads="1"/>
          </p:cNvSpPr>
          <p:nvPr/>
        </p:nvSpPr>
        <p:spPr bwMode="auto">
          <a:xfrm>
            <a:off x="5690687" y="3489504"/>
            <a:ext cx="2864845" cy="399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 b="1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单击此处添加目录标题</a:t>
            </a:r>
            <a:endParaRPr lang="zh-CN" altLang="en-US" sz="2000" b="1" dirty="0">
              <a:solidFill>
                <a:schemeClr val="accent1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45" name="直接连接符 44"/>
          <p:cNvCxnSpPr/>
          <p:nvPr/>
        </p:nvCxnSpPr>
        <p:spPr bwMode="auto">
          <a:xfrm>
            <a:off x="8649076" y="3697802"/>
            <a:ext cx="2625724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文本框 62"/>
          <p:cNvSpPr txBox="1">
            <a:spLocks noChangeArrowheads="1"/>
          </p:cNvSpPr>
          <p:nvPr/>
        </p:nvSpPr>
        <p:spPr bwMode="auto">
          <a:xfrm>
            <a:off x="11306160" y="3519505"/>
            <a:ext cx="503005" cy="369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15</a:t>
            </a:r>
            <a:endParaRPr lang="zh-CN" altLang="en-US" sz="1800" dirty="0">
              <a:solidFill>
                <a:schemeClr val="accent1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3" name="矩形 57"/>
          <p:cNvSpPr>
            <a:spLocks noChangeArrowheads="1"/>
          </p:cNvSpPr>
          <p:nvPr/>
        </p:nvSpPr>
        <p:spPr bwMode="auto">
          <a:xfrm>
            <a:off x="5215313" y="3489504"/>
            <a:ext cx="50206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endParaRPr lang="zh-CN" altLang="en-US" sz="2000" dirty="0">
              <a:solidFill>
                <a:schemeClr val="accent1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9" name="文本框 51"/>
          <p:cNvSpPr txBox="1">
            <a:spLocks noChangeArrowheads="1"/>
          </p:cNvSpPr>
          <p:nvPr/>
        </p:nvSpPr>
        <p:spPr bwMode="auto">
          <a:xfrm>
            <a:off x="5690687" y="4058215"/>
            <a:ext cx="2864845" cy="399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 b="1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单击此处添加目录标题</a:t>
            </a:r>
            <a:endParaRPr lang="zh-CN" altLang="en-US" sz="2000" b="1" dirty="0">
              <a:solidFill>
                <a:schemeClr val="accent1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40" name="直接连接符 39"/>
          <p:cNvCxnSpPr/>
          <p:nvPr/>
        </p:nvCxnSpPr>
        <p:spPr bwMode="auto">
          <a:xfrm>
            <a:off x="8649076" y="4266127"/>
            <a:ext cx="2625724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55"/>
          <p:cNvSpPr txBox="1">
            <a:spLocks noChangeArrowheads="1"/>
          </p:cNvSpPr>
          <p:nvPr/>
        </p:nvSpPr>
        <p:spPr bwMode="auto">
          <a:xfrm>
            <a:off x="11306160" y="4088984"/>
            <a:ext cx="503005" cy="369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</a:t>
            </a:r>
            <a:endParaRPr lang="zh-CN" altLang="en-US" sz="1800" dirty="0">
              <a:solidFill>
                <a:schemeClr val="accent1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8" name="矩形 50"/>
          <p:cNvSpPr>
            <a:spLocks noChangeArrowheads="1"/>
          </p:cNvSpPr>
          <p:nvPr/>
        </p:nvSpPr>
        <p:spPr bwMode="auto">
          <a:xfrm>
            <a:off x="5215313" y="4058215"/>
            <a:ext cx="50206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04</a:t>
            </a:r>
            <a:endParaRPr lang="zh-CN" altLang="en-US" sz="2000" dirty="0">
              <a:solidFill>
                <a:schemeClr val="accent1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1357" y="126609"/>
            <a:ext cx="3930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277AF"/>
                </a:solidFill>
                <a:cs typeface="+mn-ea"/>
                <a:sym typeface="+mn-lt"/>
              </a:rPr>
              <a:t>第三章：单击此处添加标题</a:t>
            </a:r>
            <a:endParaRPr lang="zh-CN" altLang="en-US" sz="2400" dirty="0">
              <a:solidFill>
                <a:srgbClr val="4277AF"/>
              </a:solidFill>
              <a:cs typeface="+mn-ea"/>
              <a:sym typeface="+mn-lt"/>
            </a:endParaRPr>
          </a:p>
        </p:txBody>
      </p:sp>
      <p:sp>
        <p:nvSpPr>
          <p:cNvPr id="3" name="Teardrop 19"/>
          <p:cNvSpPr/>
          <p:nvPr/>
        </p:nvSpPr>
        <p:spPr>
          <a:xfrm rot="18900000">
            <a:off x="1411872" y="2579125"/>
            <a:ext cx="534032" cy="534032"/>
          </a:xfrm>
          <a:prstGeom prst="teardrop">
            <a:avLst/>
          </a:prstGeom>
          <a:solidFill>
            <a:srgbClr val="729C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cs typeface="+mn-ea"/>
              <a:sym typeface="+mn-lt"/>
            </a:endParaRPr>
          </a:p>
        </p:txBody>
      </p:sp>
      <p:sp>
        <p:nvSpPr>
          <p:cNvPr id="4" name="Block Arc 20"/>
          <p:cNvSpPr/>
          <p:nvPr/>
        </p:nvSpPr>
        <p:spPr>
          <a:xfrm rot="10803112">
            <a:off x="1291048" y="2458303"/>
            <a:ext cx="765110" cy="765110"/>
          </a:xfrm>
          <a:prstGeom prst="blockArc">
            <a:avLst>
              <a:gd name="adj1" fmla="val 10800000"/>
              <a:gd name="adj2" fmla="val 21495391"/>
              <a:gd name="adj3" fmla="val 5228"/>
            </a:avLst>
          </a:prstGeom>
          <a:solidFill>
            <a:srgbClr val="729CBB"/>
          </a:solidFill>
          <a:ln>
            <a:solidFill>
              <a:srgbClr val="729C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" name="TextBox 2"/>
          <p:cNvSpPr txBox="1"/>
          <p:nvPr/>
        </p:nvSpPr>
        <p:spPr>
          <a:xfrm>
            <a:off x="1506002" y="2604030"/>
            <a:ext cx="335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Teardrop 26"/>
          <p:cNvSpPr/>
          <p:nvPr/>
        </p:nvSpPr>
        <p:spPr>
          <a:xfrm rot="18900000">
            <a:off x="1411870" y="4094517"/>
            <a:ext cx="534032" cy="534032"/>
          </a:xfrm>
          <a:prstGeom prst="teardrop">
            <a:avLst/>
          </a:prstGeom>
          <a:solidFill>
            <a:srgbClr val="729C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cs typeface="+mn-ea"/>
              <a:sym typeface="+mn-lt"/>
            </a:endParaRPr>
          </a:p>
        </p:txBody>
      </p:sp>
      <p:sp>
        <p:nvSpPr>
          <p:cNvPr id="7" name="Block Arc 27"/>
          <p:cNvSpPr/>
          <p:nvPr/>
        </p:nvSpPr>
        <p:spPr>
          <a:xfrm rot="10803112">
            <a:off x="1291047" y="3973694"/>
            <a:ext cx="765110" cy="765110"/>
          </a:xfrm>
          <a:prstGeom prst="blockArc">
            <a:avLst>
              <a:gd name="adj1" fmla="val 10800000"/>
              <a:gd name="adj2" fmla="val 21495391"/>
              <a:gd name="adj3" fmla="val 5228"/>
            </a:avLst>
          </a:prstGeom>
          <a:solidFill>
            <a:srgbClr val="729CBB"/>
          </a:solidFill>
          <a:ln>
            <a:solidFill>
              <a:srgbClr val="729C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8" name="TextBox 28"/>
          <p:cNvSpPr txBox="1"/>
          <p:nvPr/>
        </p:nvSpPr>
        <p:spPr>
          <a:xfrm>
            <a:off x="1493211" y="4138471"/>
            <a:ext cx="335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9" name="Straight Connector 13"/>
          <p:cNvCxnSpPr/>
          <p:nvPr/>
        </p:nvCxnSpPr>
        <p:spPr>
          <a:xfrm>
            <a:off x="2371643" y="3618798"/>
            <a:ext cx="3224907" cy="0"/>
          </a:xfrm>
          <a:prstGeom prst="line">
            <a:avLst/>
          </a:prstGeom>
          <a:ln>
            <a:solidFill>
              <a:srgbClr val="729CBB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ardrop 37"/>
          <p:cNvSpPr/>
          <p:nvPr/>
        </p:nvSpPr>
        <p:spPr>
          <a:xfrm rot="18900000">
            <a:off x="6754707" y="2579125"/>
            <a:ext cx="534032" cy="534032"/>
          </a:xfrm>
          <a:prstGeom prst="teardrop">
            <a:avLst/>
          </a:prstGeom>
          <a:solidFill>
            <a:srgbClr val="729C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cs typeface="+mn-ea"/>
              <a:sym typeface="+mn-lt"/>
            </a:endParaRPr>
          </a:p>
        </p:txBody>
      </p:sp>
      <p:sp>
        <p:nvSpPr>
          <p:cNvPr id="11" name="Block Arc 38"/>
          <p:cNvSpPr/>
          <p:nvPr/>
        </p:nvSpPr>
        <p:spPr>
          <a:xfrm rot="10803112">
            <a:off x="6633883" y="2458303"/>
            <a:ext cx="765110" cy="765110"/>
          </a:xfrm>
          <a:prstGeom prst="blockArc">
            <a:avLst>
              <a:gd name="adj1" fmla="val 10800000"/>
              <a:gd name="adj2" fmla="val 21495391"/>
              <a:gd name="adj3" fmla="val 5228"/>
            </a:avLst>
          </a:prstGeom>
          <a:solidFill>
            <a:srgbClr val="729CBB"/>
          </a:solidFill>
          <a:ln>
            <a:solidFill>
              <a:srgbClr val="729C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2" name="TextBox 41"/>
          <p:cNvSpPr txBox="1"/>
          <p:nvPr/>
        </p:nvSpPr>
        <p:spPr>
          <a:xfrm>
            <a:off x="6836047" y="2623080"/>
            <a:ext cx="335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Teardrop 42"/>
          <p:cNvSpPr/>
          <p:nvPr/>
        </p:nvSpPr>
        <p:spPr>
          <a:xfrm rot="18900000">
            <a:off x="6754706" y="4094517"/>
            <a:ext cx="534032" cy="534032"/>
          </a:xfrm>
          <a:prstGeom prst="teardrop">
            <a:avLst/>
          </a:prstGeom>
          <a:solidFill>
            <a:srgbClr val="729C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cs typeface="+mn-ea"/>
              <a:sym typeface="+mn-lt"/>
            </a:endParaRPr>
          </a:p>
        </p:txBody>
      </p:sp>
      <p:sp>
        <p:nvSpPr>
          <p:cNvPr id="14" name="Block Arc 43"/>
          <p:cNvSpPr/>
          <p:nvPr/>
        </p:nvSpPr>
        <p:spPr>
          <a:xfrm rot="10803112">
            <a:off x="6633882" y="3973694"/>
            <a:ext cx="765110" cy="765110"/>
          </a:xfrm>
          <a:prstGeom prst="blockArc">
            <a:avLst>
              <a:gd name="adj1" fmla="val 10800000"/>
              <a:gd name="adj2" fmla="val 21495391"/>
              <a:gd name="adj3" fmla="val 5228"/>
            </a:avLst>
          </a:prstGeom>
          <a:solidFill>
            <a:srgbClr val="729CBB"/>
          </a:solidFill>
          <a:ln>
            <a:solidFill>
              <a:srgbClr val="729C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5" name="TextBox 45"/>
          <p:cNvSpPr txBox="1"/>
          <p:nvPr/>
        </p:nvSpPr>
        <p:spPr>
          <a:xfrm>
            <a:off x="6836047" y="4138471"/>
            <a:ext cx="335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cs typeface="+mn-ea"/>
                <a:sym typeface="+mn-lt"/>
              </a:rPr>
              <a:t>4</a:t>
            </a:r>
            <a:endParaRPr 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6" name="Straight Connector 13"/>
          <p:cNvCxnSpPr/>
          <p:nvPr/>
        </p:nvCxnSpPr>
        <p:spPr>
          <a:xfrm>
            <a:off x="7660431" y="3618798"/>
            <a:ext cx="3224907" cy="0"/>
          </a:xfrm>
          <a:prstGeom prst="line">
            <a:avLst/>
          </a:prstGeom>
          <a:ln>
            <a:solidFill>
              <a:srgbClr val="729CBB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3"/>
          <p:cNvSpPr txBox="1"/>
          <p:nvPr/>
        </p:nvSpPr>
        <p:spPr>
          <a:xfrm>
            <a:off x="2426196" y="2468523"/>
            <a:ext cx="1295287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729CBB"/>
                </a:solidFill>
                <a:cs typeface="+mn-ea"/>
                <a:sym typeface="+mn-lt"/>
              </a:rPr>
              <a:t>单击编辑标题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2430277" y="2790524"/>
            <a:ext cx="2054443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729CBB"/>
                </a:solidFill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7660431" y="2468523"/>
            <a:ext cx="1295287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729CBB"/>
                </a:solidFill>
                <a:cs typeface="+mn-ea"/>
                <a:sym typeface="+mn-lt"/>
              </a:rPr>
              <a:t>单击编辑标题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7664512" y="2790524"/>
            <a:ext cx="2054443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729CBB"/>
                </a:solidFill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2426196" y="4047818"/>
            <a:ext cx="1295287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729CBB"/>
                </a:solidFill>
                <a:cs typeface="+mn-ea"/>
                <a:sym typeface="+mn-lt"/>
              </a:rPr>
              <a:t>单击编辑标题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2430277" y="4369819"/>
            <a:ext cx="2054443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729CBB"/>
                </a:solidFill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7660431" y="4047818"/>
            <a:ext cx="1295287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729CBB"/>
                </a:solidFill>
                <a:cs typeface="+mn-ea"/>
                <a:sym typeface="+mn-lt"/>
              </a:rPr>
              <a:t>单击编辑标题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7664512" y="4369819"/>
            <a:ext cx="2054443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729CBB"/>
                </a:solidFill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729CBB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1357" y="126609"/>
            <a:ext cx="3930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277AF"/>
                </a:solidFill>
                <a:cs typeface="+mn-ea"/>
                <a:sym typeface="+mn-lt"/>
              </a:rPr>
              <a:t>第三章：单击此处添加标题</a:t>
            </a:r>
            <a:endParaRPr lang="zh-CN" altLang="en-US" sz="2400" dirty="0">
              <a:solidFill>
                <a:srgbClr val="4277AF"/>
              </a:solidFill>
              <a:cs typeface="+mn-ea"/>
              <a:sym typeface="+mn-lt"/>
            </a:endParaRPr>
          </a:p>
        </p:txBody>
      </p:sp>
      <p:sp>
        <p:nvSpPr>
          <p:cNvPr id="3" name="Chevron 36"/>
          <p:cNvSpPr/>
          <p:nvPr/>
        </p:nvSpPr>
        <p:spPr>
          <a:xfrm>
            <a:off x="1787645" y="1696842"/>
            <a:ext cx="1518287" cy="791386"/>
          </a:xfrm>
          <a:prstGeom prst="chevron">
            <a:avLst>
              <a:gd name="adj" fmla="val 27026"/>
            </a:avLst>
          </a:prstGeom>
          <a:solidFill>
            <a:srgbClr val="729C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2800" b="1" dirty="0">
              <a:cs typeface="+mn-ea"/>
              <a:sym typeface="+mn-lt"/>
            </a:endParaRPr>
          </a:p>
        </p:txBody>
      </p:sp>
      <p:sp>
        <p:nvSpPr>
          <p:cNvPr id="4" name="Chevron 37"/>
          <p:cNvSpPr/>
          <p:nvPr/>
        </p:nvSpPr>
        <p:spPr>
          <a:xfrm>
            <a:off x="1787645" y="2819848"/>
            <a:ext cx="1518287" cy="791386"/>
          </a:xfrm>
          <a:prstGeom prst="chevron">
            <a:avLst>
              <a:gd name="adj" fmla="val 27026"/>
            </a:avLst>
          </a:prstGeom>
          <a:solidFill>
            <a:srgbClr val="729C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28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" name="Chevron 38"/>
          <p:cNvSpPr/>
          <p:nvPr/>
        </p:nvSpPr>
        <p:spPr>
          <a:xfrm>
            <a:off x="1787645" y="3951108"/>
            <a:ext cx="1518287" cy="791386"/>
          </a:xfrm>
          <a:prstGeom prst="chevron">
            <a:avLst>
              <a:gd name="adj" fmla="val 27026"/>
            </a:avLst>
          </a:prstGeom>
          <a:solidFill>
            <a:srgbClr val="729C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2800" b="1" dirty="0">
              <a:cs typeface="+mn-ea"/>
              <a:sym typeface="+mn-lt"/>
            </a:endParaRPr>
          </a:p>
        </p:txBody>
      </p:sp>
      <p:sp>
        <p:nvSpPr>
          <p:cNvPr id="6" name="Chevron 39"/>
          <p:cNvSpPr/>
          <p:nvPr/>
        </p:nvSpPr>
        <p:spPr>
          <a:xfrm>
            <a:off x="1787645" y="5068292"/>
            <a:ext cx="1518287" cy="791386"/>
          </a:xfrm>
          <a:prstGeom prst="chevron">
            <a:avLst>
              <a:gd name="adj" fmla="val 27026"/>
            </a:avLst>
          </a:prstGeom>
          <a:solidFill>
            <a:srgbClr val="729C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2800" dirty="0">
              <a:solidFill>
                <a:srgbClr val="F33745"/>
              </a:solidFill>
              <a:cs typeface="+mn-ea"/>
              <a:sym typeface="+mn-lt"/>
            </a:endParaRPr>
          </a:p>
        </p:txBody>
      </p:sp>
      <p:sp>
        <p:nvSpPr>
          <p:cNvPr id="7" name="AutoShape 33"/>
          <p:cNvSpPr/>
          <p:nvPr/>
        </p:nvSpPr>
        <p:spPr bwMode="auto">
          <a:xfrm>
            <a:off x="2336688" y="3033649"/>
            <a:ext cx="400208" cy="400208"/>
          </a:xfrm>
          <a:custGeom>
            <a:avLst/>
            <a:gdLst>
              <a:gd name="T0" fmla="*/ 6351111 w 21600"/>
              <a:gd name="T1" fmla="*/ 0 h 21600"/>
              <a:gd name="T2" fmla="*/ 6614936 w 21600"/>
              <a:gd name="T3" fmla="*/ 98319 h 21600"/>
              <a:gd name="T4" fmla="*/ 6720417 w 21600"/>
              <a:gd name="T5" fmla="*/ 345352 h 21600"/>
              <a:gd name="T6" fmla="*/ 6720417 w 21600"/>
              <a:gd name="T7" fmla="*/ 4667885 h 21600"/>
              <a:gd name="T8" fmla="*/ 6596892 w 21600"/>
              <a:gd name="T9" fmla="*/ 5107199 h 21600"/>
              <a:gd name="T10" fmla="*/ 6267097 w 21600"/>
              <a:gd name="T11" fmla="*/ 5427980 h 21600"/>
              <a:gd name="T12" fmla="*/ 5818452 w 21600"/>
              <a:gd name="T13" fmla="*/ 5624918 h 21600"/>
              <a:gd name="T14" fmla="*/ 5343666 w 21600"/>
              <a:gd name="T15" fmla="*/ 5694310 h 21600"/>
              <a:gd name="T16" fmla="*/ 4867628 w 21600"/>
              <a:gd name="T17" fmla="*/ 5624918 h 21600"/>
              <a:gd name="T18" fmla="*/ 4422722 w 21600"/>
              <a:gd name="T19" fmla="*/ 5427980 h 21600"/>
              <a:gd name="T20" fmla="*/ 4100389 w 21600"/>
              <a:gd name="T21" fmla="*/ 5110004 h 21600"/>
              <a:gd name="T22" fmla="*/ 3975929 w 21600"/>
              <a:gd name="T23" fmla="*/ 4667885 h 21600"/>
              <a:gd name="T24" fmla="*/ 4100389 w 21600"/>
              <a:gd name="T25" fmla="*/ 4234797 h 21600"/>
              <a:gd name="T26" fmla="*/ 4422722 w 21600"/>
              <a:gd name="T27" fmla="*/ 3911529 h 21600"/>
              <a:gd name="T28" fmla="*/ 4867628 w 21600"/>
              <a:gd name="T29" fmla="*/ 3713956 h 21600"/>
              <a:gd name="T30" fmla="*/ 5343666 w 21600"/>
              <a:gd name="T31" fmla="*/ 3646135 h 21600"/>
              <a:gd name="T32" fmla="*/ 5581985 w 21600"/>
              <a:gd name="T33" fmla="*/ 3663879 h 21600"/>
              <a:gd name="T34" fmla="*/ 5803512 w 21600"/>
              <a:gd name="T35" fmla="*/ 3704943 h 21600"/>
              <a:gd name="T36" fmla="*/ 5803512 w 21600"/>
              <a:gd name="T37" fmla="*/ 1446142 h 21600"/>
              <a:gd name="T38" fmla="*/ 2745423 w 21600"/>
              <a:gd name="T39" fmla="*/ 2266897 h 21600"/>
              <a:gd name="T40" fmla="*/ 2745423 w 21600"/>
              <a:gd name="T41" fmla="*/ 5694310 h 21600"/>
              <a:gd name="T42" fmla="*/ 2620963 w 21600"/>
              <a:gd name="T43" fmla="*/ 6134241 h 21600"/>
              <a:gd name="T44" fmla="*/ 2297695 w 21600"/>
              <a:gd name="T45" fmla="*/ 6454087 h 21600"/>
              <a:gd name="T46" fmla="*/ 1852789 w 21600"/>
              <a:gd name="T47" fmla="*/ 6651043 h 21600"/>
              <a:gd name="T48" fmla="*/ 1376751 w 21600"/>
              <a:gd name="T49" fmla="*/ 6720417 h 21600"/>
              <a:gd name="T50" fmla="*/ 896373 w 21600"/>
              <a:gd name="T51" fmla="*/ 6651043 h 21600"/>
              <a:gd name="T52" fmla="*/ 451450 w 21600"/>
              <a:gd name="T53" fmla="*/ 6454087 h 21600"/>
              <a:gd name="T54" fmla="*/ 124460 w 21600"/>
              <a:gd name="T55" fmla="*/ 6134241 h 21600"/>
              <a:gd name="T56" fmla="*/ 0 w 21600"/>
              <a:gd name="T57" fmla="*/ 5694310 h 21600"/>
              <a:gd name="T58" fmla="*/ 124460 w 21600"/>
              <a:gd name="T59" fmla="*/ 5261222 h 21600"/>
              <a:gd name="T60" fmla="*/ 451450 w 21600"/>
              <a:gd name="T61" fmla="*/ 4937637 h 21600"/>
              <a:gd name="T62" fmla="*/ 896373 w 21600"/>
              <a:gd name="T63" fmla="*/ 4738211 h 21600"/>
              <a:gd name="T64" fmla="*/ 1376751 w 21600"/>
              <a:gd name="T65" fmla="*/ 4667885 h 21600"/>
              <a:gd name="T66" fmla="*/ 1604804 w 21600"/>
              <a:gd name="T67" fmla="*/ 4685630 h 21600"/>
              <a:gd name="T68" fmla="*/ 1831940 w 21600"/>
              <a:gd name="T69" fmla="*/ 4732302 h 21600"/>
              <a:gd name="T70" fmla="*/ 1831940 w 21600"/>
              <a:gd name="T71" fmla="*/ 1454838 h 21600"/>
              <a:gd name="T72" fmla="*/ 1904735 w 21600"/>
              <a:gd name="T73" fmla="*/ 1253860 h 21600"/>
              <a:gd name="T74" fmla="*/ 2098887 w 21600"/>
              <a:gd name="T75" fmla="*/ 1130653 h 21600"/>
              <a:gd name="T76" fmla="*/ 2547232 w 21600"/>
              <a:gd name="T77" fmla="*/ 1008680 h 21600"/>
              <a:gd name="T78" fmla="*/ 3351177 w 21600"/>
              <a:gd name="T79" fmla="*/ 788088 h 21600"/>
              <a:gd name="T80" fmla="*/ 4320981 w 21600"/>
              <a:gd name="T81" fmla="*/ 525498 h 21600"/>
              <a:gd name="T82" fmla="*/ 5272723 w 21600"/>
              <a:gd name="T83" fmla="*/ 271621 h 21600"/>
              <a:gd name="T84" fmla="*/ 6013521 w 21600"/>
              <a:gd name="T85" fmla="*/ 77153 h 21600"/>
              <a:gd name="T86" fmla="*/ 6351111 w 21600"/>
              <a:gd name="T87" fmla="*/ 0 h 2160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21600" h="21600">
                <a:moveTo>
                  <a:pt x="20413" y="0"/>
                </a:moveTo>
                <a:cubicBezTo>
                  <a:pt x="20752" y="0"/>
                  <a:pt x="21034" y="104"/>
                  <a:pt x="21261" y="316"/>
                </a:cubicBezTo>
                <a:cubicBezTo>
                  <a:pt x="21488" y="531"/>
                  <a:pt x="21600" y="791"/>
                  <a:pt x="21600" y="1110"/>
                </a:cubicBezTo>
                <a:lnTo>
                  <a:pt x="21600" y="15003"/>
                </a:lnTo>
                <a:cubicBezTo>
                  <a:pt x="21600" y="15537"/>
                  <a:pt x="21467" y="16009"/>
                  <a:pt x="21203" y="16415"/>
                </a:cubicBezTo>
                <a:cubicBezTo>
                  <a:pt x="20937" y="16828"/>
                  <a:pt x="20582" y="17169"/>
                  <a:pt x="20143" y="17446"/>
                </a:cubicBezTo>
                <a:cubicBezTo>
                  <a:pt x="19701" y="17720"/>
                  <a:pt x="19219" y="17932"/>
                  <a:pt x="18701" y="18079"/>
                </a:cubicBezTo>
                <a:cubicBezTo>
                  <a:pt x="18177" y="18228"/>
                  <a:pt x="17668" y="18302"/>
                  <a:pt x="17175" y="18302"/>
                </a:cubicBezTo>
                <a:cubicBezTo>
                  <a:pt x="16687" y="18302"/>
                  <a:pt x="16172" y="18228"/>
                  <a:pt x="15645" y="18079"/>
                </a:cubicBezTo>
                <a:cubicBezTo>
                  <a:pt x="15118" y="17932"/>
                  <a:pt x="14642" y="17720"/>
                  <a:pt x="14215" y="17446"/>
                </a:cubicBezTo>
                <a:cubicBezTo>
                  <a:pt x="13788" y="17169"/>
                  <a:pt x="13446" y="16830"/>
                  <a:pt x="13179" y="16424"/>
                </a:cubicBezTo>
                <a:cubicBezTo>
                  <a:pt x="12913" y="16020"/>
                  <a:pt x="12779" y="15546"/>
                  <a:pt x="12779" y="15003"/>
                </a:cubicBezTo>
                <a:cubicBezTo>
                  <a:pt x="12779" y="14492"/>
                  <a:pt x="12913" y="14029"/>
                  <a:pt x="13179" y="13611"/>
                </a:cubicBezTo>
                <a:cubicBezTo>
                  <a:pt x="13446" y="13199"/>
                  <a:pt x="13788" y="12852"/>
                  <a:pt x="14215" y="12572"/>
                </a:cubicBezTo>
                <a:cubicBezTo>
                  <a:pt x="14642" y="12295"/>
                  <a:pt x="15118" y="12081"/>
                  <a:pt x="15645" y="11937"/>
                </a:cubicBezTo>
                <a:cubicBezTo>
                  <a:pt x="16172" y="11793"/>
                  <a:pt x="16687" y="11719"/>
                  <a:pt x="17175" y="11719"/>
                </a:cubicBezTo>
                <a:cubicBezTo>
                  <a:pt x="17441" y="11719"/>
                  <a:pt x="17693" y="11736"/>
                  <a:pt x="17941" y="11776"/>
                </a:cubicBezTo>
                <a:cubicBezTo>
                  <a:pt x="18183" y="11812"/>
                  <a:pt x="18423" y="11855"/>
                  <a:pt x="18653" y="11908"/>
                </a:cubicBezTo>
                <a:lnTo>
                  <a:pt x="18653" y="4648"/>
                </a:lnTo>
                <a:lnTo>
                  <a:pt x="8824" y="7286"/>
                </a:lnTo>
                <a:lnTo>
                  <a:pt x="8824" y="18302"/>
                </a:lnTo>
                <a:cubicBezTo>
                  <a:pt x="8824" y="18835"/>
                  <a:pt x="8690" y="19307"/>
                  <a:pt x="8424" y="19716"/>
                </a:cubicBezTo>
                <a:cubicBezTo>
                  <a:pt x="8157" y="20126"/>
                  <a:pt x="7812" y="20468"/>
                  <a:pt x="7385" y="20744"/>
                </a:cubicBezTo>
                <a:cubicBezTo>
                  <a:pt x="6961" y="21018"/>
                  <a:pt x="6485" y="21230"/>
                  <a:pt x="5955" y="21377"/>
                </a:cubicBezTo>
                <a:cubicBezTo>
                  <a:pt x="5428" y="21527"/>
                  <a:pt x="4919" y="21600"/>
                  <a:pt x="4425" y="21600"/>
                </a:cubicBezTo>
                <a:cubicBezTo>
                  <a:pt x="3914" y="21600"/>
                  <a:pt x="3399" y="21527"/>
                  <a:pt x="2881" y="21377"/>
                </a:cubicBezTo>
                <a:cubicBezTo>
                  <a:pt x="2363" y="21230"/>
                  <a:pt x="1887" y="21018"/>
                  <a:pt x="1451" y="20744"/>
                </a:cubicBezTo>
                <a:cubicBezTo>
                  <a:pt x="1015" y="20468"/>
                  <a:pt x="666" y="20126"/>
                  <a:pt x="400" y="19716"/>
                </a:cubicBezTo>
                <a:cubicBezTo>
                  <a:pt x="133" y="19307"/>
                  <a:pt x="0" y="18835"/>
                  <a:pt x="0" y="18302"/>
                </a:cubicBezTo>
                <a:cubicBezTo>
                  <a:pt x="0" y="17791"/>
                  <a:pt x="133" y="17327"/>
                  <a:pt x="400" y="16910"/>
                </a:cubicBezTo>
                <a:cubicBezTo>
                  <a:pt x="666" y="16497"/>
                  <a:pt x="1015" y="16150"/>
                  <a:pt x="1451" y="15870"/>
                </a:cubicBezTo>
                <a:cubicBezTo>
                  <a:pt x="1887" y="15591"/>
                  <a:pt x="2363" y="15376"/>
                  <a:pt x="2881" y="15229"/>
                </a:cubicBezTo>
                <a:cubicBezTo>
                  <a:pt x="3399" y="15080"/>
                  <a:pt x="3914" y="15003"/>
                  <a:pt x="4425" y="15003"/>
                </a:cubicBezTo>
                <a:cubicBezTo>
                  <a:pt x="4668" y="15003"/>
                  <a:pt x="4913" y="15023"/>
                  <a:pt x="5158" y="15060"/>
                </a:cubicBezTo>
                <a:cubicBezTo>
                  <a:pt x="5404" y="15097"/>
                  <a:pt x="5649" y="15145"/>
                  <a:pt x="5888" y="15210"/>
                </a:cubicBezTo>
                <a:lnTo>
                  <a:pt x="5888" y="4676"/>
                </a:lnTo>
                <a:cubicBezTo>
                  <a:pt x="5888" y="4434"/>
                  <a:pt x="5967" y="4216"/>
                  <a:pt x="6122" y="4030"/>
                </a:cubicBezTo>
                <a:cubicBezTo>
                  <a:pt x="6276" y="3838"/>
                  <a:pt x="6482" y="3708"/>
                  <a:pt x="6746" y="3634"/>
                </a:cubicBezTo>
                <a:cubicBezTo>
                  <a:pt x="6967" y="3584"/>
                  <a:pt x="7445" y="3454"/>
                  <a:pt x="8187" y="3242"/>
                </a:cubicBezTo>
                <a:cubicBezTo>
                  <a:pt x="8927" y="3036"/>
                  <a:pt x="9787" y="2798"/>
                  <a:pt x="10771" y="2533"/>
                </a:cubicBezTo>
                <a:cubicBezTo>
                  <a:pt x="11756" y="2268"/>
                  <a:pt x="12792" y="1985"/>
                  <a:pt x="13888" y="1689"/>
                </a:cubicBezTo>
                <a:cubicBezTo>
                  <a:pt x="14985" y="1392"/>
                  <a:pt x="16005" y="1118"/>
                  <a:pt x="16947" y="873"/>
                </a:cubicBezTo>
                <a:cubicBezTo>
                  <a:pt x="17892" y="624"/>
                  <a:pt x="18683" y="415"/>
                  <a:pt x="19328" y="248"/>
                </a:cubicBezTo>
                <a:cubicBezTo>
                  <a:pt x="19976" y="82"/>
                  <a:pt x="20337" y="0"/>
                  <a:pt x="20413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zh-CN" altLang="en-US" sz="145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8" name="AutoShape 55"/>
          <p:cNvSpPr/>
          <p:nvPr/>
        </p:nvSpPr>
        <p:spPr bwMode="auto">
          <a:xfrm>
            <a:off x="2333995" y="5272473"/>
            <a:ext cx="400208" cy="400208"/>
          </a:xfrm>
          <a:custGeom>
            <a:avLst/>
            <a:gdLst>
              <a:gd name="T0" fmla="*/ 6569396 w 21591"/>
              <a:gd name="T1" fmla="*/ 3576604 h 21592"/>
              <a:gd name="T2" fmla="*/ 6723218 w 21591"/>
              <a:gd name="T3" fmla="*/ 3952734 h 21592"/>
              <a:gd name="T4" fmla="*/ 6569396 w 21591"/>
              <a:gd name="T5" fmla="*/ 4313900 h 21592"/>
              <a:gd name="T6" fmla="*/ 4192553 w 21591"/>
              <a:gd name="T7" fmla="*/ 6567856 h 21592"/>
              <a:gd name="T8" fmla="*/ 3803930 w 21591"/>
              <a:gd name="T9" fmla="*/ 6722589 h 21592"/>
              <a:gd name="T10" fmla="*/ 3415942 w 21591"/>
              <a:gd name="T11" fmla="*/ 6567856 h 21592"/>
              <a:gd name="T12" fmla="*/ 387988 w 21591"/>
              <a:gd name="T13" fmla="*/ 3353672 h 21592"/>
              <a:gd name="T14" fmla="*/ 115212 w 21591"/>
              <a:gd name="T15" fmla="*/ 2941739 h 21592"/>
              <a:gd name="T16" fmla="*/ 0 w 21591"/>
              <a:gd name="T17" fmla="*/ 2465348 h 21592"/>
              <a:gd name="T18" fmla="*/ 0 w 21591"/>
              <a:gd name="T19" fmla="*/ 519358 h 21592"/>
              <a:gd name="T20" fmla="*/ 157563 w 21591"/>
              <a:gd name="T21" fmla="*/ 155050 h 21592"/>
              <a:gd name="T22" fmla="*/ 546486 w 21591"/>
              <a:gd name="T23" fmla="*/ 0 h 21592"/>
              <a:gd name="T24" fmla="*/ 2597615 w 21591"/>
              <a:gd name="T25" fmla="*/ 0 h 21592"/>
              <a:gd name="T26" fmla="*/ 3108297 w 21591"/>
              <a:gd name="T27" fmla="*/ 106490 h 21592"/>
              <a:gd name="T28" fmla="*/ 3533025 w 21591"/>
              <a:gd name="T29" fmla="*/ 369901 h 21592"/>
              <a:gd name="T30" fmla="*/ 6569396 w 21591"/>
              <a:gd name="T31" fmla="*/ 3576604 h 21592"/>
              <a:gd name="T32" fmla="*/ 1414029 w 21591"/>
              <a:gd name="T33" fmla="*/ 1843876 h 21592"/>
              <a:gd name="T34" fmla="*/ 1788623 w 21591"/>
              <a:gd name="T35" fmla="*/ 1698778 h 21592"/>
              <a:gd name="T36" fmla="*/ 1941510 w 21591"/>
              <a:gd name="T37" fmla="*/ 1342270 h 21592"/>
              <a:gd name="T38" fmla="*/ 1788623 w 21591"/>
              <a:gd name="T39" fmla="*/ 988567 h 21592"/>
              <a:gd name="T40" fmla="*/ 1414029 w 21591"/>
              <a:gd name="T41" fmla="*/ 845339 h 21592"/>
              <a:gd name="T42" fmla="*/ 1040034 w 21591"/>
              <a:gd name="T43" fmla="*/ 988567 h 21592"/>
              <a:gd name="T44" fmla="*/ 889018 w 21591"/>
              <a:gd name="T45" fmla="*/ 1342270 h 21592"/>
              <a:gd name="T46" fmla="*/ 1040034 w 21591"/>
              <a:gd name="T47" fmla="*/ 1698778 h 21592"/>
              <a:gd name="T48" fmla="*/ 1414029 w 21591"/>
              <a:gd name="T49" fmla="*/ 1843876 h 2159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1591" h="21592">
                <a:moveTo>
                  <a:pt x="21097" y="11487"/>
                </a:moveTo>
                <a:cubicBezTo>
                  <a:pt x="21415" y="11844"/>
                  <a:pt x="21582" y="12247"/>
                  <a:pt x="21591" y="12695"/>
                </a:cubicBezTo>
                <a:cubicBezTo>
                  <a:pt x="21600" y="13147"/>
                  <a:pt x="21436" y="13532"/>
                  <a:pt x="21097" y="13855"/>
                </a:cubicBezTo>
                <a:lnTo>
                  <a:pt x="13464" y="21094"/>
                </a:lnTo>
                <a:cubicBezTo>
                  <a:pt x="13125" y="21419"/>
                  <a:pt x="12710" y="21583"/>
                  <a:pt x="12216" y="21591"/>
                </a:cubicBezTo>
                <a:cubicBezTo>
                  <a:pt x="11721" y="21600"/>
                  <a:pt x="11306" y="21436"/>
                  <a:pt x="10970" y="21094"/>
                </a:cubicBezTo>
                <a:lnTo>
                  <a:pt x="1246" y="10771"/>
                </a:lnTo>
                <a:cubicBezTo>
                  <a:pt x="909" y="10429"/>
                  <a:pt x="615" y="9989"/>
                  <a:pt x="370" y="9448"/>
                </a:cubicBezTo>
                <a:cubicBezTo>
                  <a:pt x="121" y="8908"/>
                  <a:pt x="0" y="8396"/>
                  <a:pt x="0" y="7918"/>
                </a:cubicBezTo>
                <a:lnTo>
                  <a:pt x="0" y="1668"/>
                </a:lnTo>
                <a:cubicBezTo>
                  <a:pt x="0" y="1220"/>
                  <a:pt x="170" y="828"/>
                  <a:pt x="506" y="498"/>
                </a:cubicBezTo>
                <a:cubicBezTo>
                  <a:pt x="843" y="167"/>
                  <a:pt x="1261" y="0"/>
                  <a:pt x="1755" y="0"/>
                </a:cubicBezTo>
                <a:lnTo>
                  <a:pt x="8342" y="0"/>
                </a:lnTo>
                <a:cubicBezTo>
                  <a:pt x="8836" y="0"/>
                  <a:pt x="9384" y="115"/>
                  <a:pt x="9982" y="342"/>
                </a:cubicBezTo>
                <a:cubicBezTo>
                  <a:pt x="10582" y="567"/>
                  <a:pt x="11036" y="846"/>
                  <a:pt x="11346" y="1188"/>
                </a:cubicBezTo>
                <a:lnTo>
                  <a:pt x="21097" y="11487"/>
                </a:lnTo>
                <a:close/>
                <a:moveTo>
                  <a:pt x="4541" y="5922"/>
                </a:moveTo>
                <a:cubicBezTo>
                  <a:pt x="5014" y="5922"/>
                  <a:pt x="5417" y="5767"/>
                  <a:pt x="5744" y="5456"/>
                </a:cubicBezTo>
                <a:cubicBezTo>
                  <a:pt x="6071" y="5143"/>
                  <a:pt x="6235" y="4763"/>
                  <a:pt x="6235" y="4311"/>
                </a:cubicBezTo>
                <a:cubicBezTo>
                  <a:pt x="6235" y="3863"/>
                  <a:pt x="6071" y="3483"/>
                  <a:pt x="5744" y="3175"/>
                </a:cubicBezTo>
                <a:cubicBezTo>
                  <a:pt x="5417" y="2868"/>
                  <a:pt x="5014" y="2715"/>
                  <a:pt x="4541" y="2715"/>
                </a:cubicBezTo>
                <a:cubicBezTo>
                  <a:pt x="4068" y="2715"/>
                  <a:pt x="3668" y="2868"/>
                  <a:pt x="3340" y="3175"/>
                </a:cubicBezTo>
                <a:cubicBezTo>
                  <a:pt x="3019" y="3483"/>
                  <a:pt x="2855" y="3863"/>
                  <a:pt x="2855" y="4311"/>
                </a:cubicBezTo>
                <a:cubicBezTo>
                  <a:pt x="2855" y="4763"/>
                  <a:pt x="3019" y="5143"/>
                  <a:pt x="3340" y="5456"/>
                </a:cubicBezTo>
                <a:cubicBezTo>
                  <a:pt x="3668" y="5767"/>
                  <a:pt x="4068" y="5922"/>
                  <a:pt x="4541" y="5922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zh-CN" altLang="en-US" sz="145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9" name="AutoShape 79"/>
          <p:cNvSpPr/>
          <p:nvPr/>
        </p:nvSpPr>
        <p:spPr bwMode="auto">
          <a:xfrm>
            <a:off x="2330404" y="1914237"/>
            <a:ext cx="400208" cy="400208"/>
          </a:xfrm>
          <a:custGeom>
            <a:avLst/>
            <a:gdLst>
              <a:gd name="T0" fmla="*/ 5072045 w 21600"/>
              <a:gd name="T1" fmla="*/ 0 h 21600"/>
              <a:gd name="T2" fmla="*/ 5513229 w 21600"/>
              <a:gd name="T3" fmla="*/ 176407 h 21600"/>
              <a:gd name="T4" fmla="*/ 5786720 w 21600"/>
              <a:gd name="T5" fmla="*/ 626921 h 21600"/>
              <a:gd name="T6" fmla="*/ 6654147 w 21600"/>
              <a:gd name="T7" fmla="*/ 3806984 h 21600"/>
              <a:gd name="T8" fmla="*/ 6698950 w 21600"/>
              <a:gd name="T9" fmla="*/ 4005492 h 21600"/>
              <a:gd name="T10" fmla="*/ 6720417 w 21600"/>
              <a:gd name="T11" fmla="*/ 4205552 h 21600"/>
              <a:gd name="T12" fmla="*/ 6720417 w 21600"/>
              <a:gd name="T13" fmla="*/ 5876008 h 21600"/>
              <a:gd name="T14" fmla="*/ 6664096 w 21600"/>
              <a:gd name="T15" fmla="*/ 6208607 h 21600"/>
              <a:gd name="T16" fmla="*/ 6514765 w 21600"/>
              <a:gd name="T17" fmla="*/ 6473684 h 21600"/>
              <a:gd name="T18" fmla="*/ 6292303 w 21600"/>
              <a:gd name="T19" fmla="*/ 6652895 h 21600"/>
              <a:gd name="T20" fmla="*/ 6020382 w 21600"/>
              <a:gd name="T21" fmla="*/ 6720417 h 21600"/>
              <a:gd name="T22" fmla="*/ 703774 w 21600"/>
              <a:gd name="T23" fmla="*/ 6720417 h 21600"/>
              <a:gd name="T24" fmla="*/ 206287 w 21600"/>
              <a:gd name="T25" fmla="*/ 6473684 h 21600"/>
              <a:gd name="T26" fmla="*/ 0 w 21600"/>
              <a:gd name="T27" fmla="*/ 5876008 h 21600"/>
              <a:gd name="T28" fmla="*/ 0 w 21600"/>
              <a:gd name="T29" fmla="*/ 4205552 h 21600"/>
              <a:gd name="T30" fmla="*/ 22084 w 21600"/>
              <a:gd name="T31" fmla="*/ 4005492 h 21600"/>
              <a:gd name="T32" fmla="*/ 65652 w 21600"/>
              <a:gd name="T33" fmla="*/ 3806984 h 21600"/>
              <a:gd name="T34" fmla="*/ 933080 w 21600"/>
              <a:gd name="T35" fmla="*/ 626921 h 21600"/>
              <a:gd name="T36" fmla="*/ 1209675 w 21600"/>
              <a:gd name="T37" fmla="*/ 176407 h 21600"/>
              <a:gd name="T38" fmla="*/ 1652111 w 21600"/>
              <a:gd name="T39" fmla="*/ 0 h 21600"/>
              <a:gd name="T40" fmla="*/ 5072045 w 21600"/>
              <a:gd name="T41" fmla="*/ 0 h 21600"/>
              <a:gd name="T42" fmla="*/ 6162869 w 21600"/>
              <a:gd name="T43" fmla="*/ 4205552 h 21600"/>
              <a:gd name="T44" fmla="*/ 6120253 w 21600"/>
              <a:gd name="T45" fmla="*/ 4084832 h 21600"/>
              <a:gd name="T46" fmla="*/ 6020382 w 21600"/>
              <a:gd name="T47" fmla="*/ 4034737 h 21600"/>
              <a:gd name="T48" fmla="*/ 703774 w 21600"/>
              <a:gd name="T49" fmla="*/ 4034737 h 21600"/>
              <a:gd name="T50" fmla="*/ 603903 w 21600"/>
              <a:gd name="T51" fmla="*/ 4082027 h 21600"/>
              <a:gd name="T52" fmla="*/ 561287 w 21600"/>
              <a:gd name="T53" fmla="*/ 4205552 h 21600"/>
              <a:gd name="T54" fmla="*/ 561287 w 21600"/>
              <a:gd name="T55" fmla="*/ 5876008 h 21600"/>
              <a:gd name="T56" fmla="*/ 601733 w 21600"/>
              <a:gd name="T57" fmla="*/ 5996728 h 21600"/>
              <a:gd name="T58" fmla="*/ 703774 w 21600"/>
              <a:gd name="T59" fmla="*/ 6047758 h 21600"/>
              <a:gd name="T60" fmla="*/ 6020382 w 21600"/>
              <a:gd name="T61" fmla="*/ 6047758 h 21600"/>
              <a:gd name="T62" fmla="*/ 6120253 w 21600"/>
              <a:gd name="T63" fmla="*/ 5999215 h 21600"/>
              <a:gd name="T64" fmla="*/ 6162869 w 21600"/>
              <a:gd name="T65" fmla="*/ 5876008 h 21600"/>
              <a:gd name="T66" fmla="*/ 6162869 w 21600"/>
              <a:gd name="T67" fmla="*/ 4205552 h 21600"/>
              <a:gd name="T68" fmla="*/ 1652729 w 21600"/>
              <a:gd name="T69" fmla="*/ 674529 h 21600"/>
              <a:gd name="T70" fmla="*/ 1536982 w 21600"/>
              <a:gd name="T71" fmla="*/ 717462 h 21600"/>
              <a:gd name="T72" fmla="*/ 1463252 w 21600"/>
              <a:gd name="T73" fmla="*/ 831656 h 21600"/>
              <a:gd name="T74" fmla="*/ 776887 w 21600"/>
              <a:gd name="T75" fmla="*/ 3360208 h 21600"/>
              <a:gd name="T76" fmla="*/ 5944147 w 21600"/>
              <a:gd name="T77" fmla="*/ 3360208 h 21600"/>
              <a:gd name="T78" fmla="*/ 5258735 w 21600"/>
              <a:gd name="T79" fmla="*/ 831656 h 21600"/>
              <a:gd name="T80" fmla="*/ 5187791 w 21600"/>
              <a:gd name="T81" fmla="*/ 717462 h 21600"/>
              <a:gd name="T82" fmla="*/ 5072980 w 21600"/>
              <a:gd name="T83" fmla="*/ 674529 h 21600"/>
              <a:gd name="T84" fmla="*/ 1652729 w 21600"/>
              <a:gd name="T85" fmla="*/ 674529 h 21600"/>
              <a:gd name="T86" fmla="*/ 4203682 w 21600"/>
              <a:gd name="T87" fmla="*/ 4624952 h 21600"/>
              <a:gd name="T88" fmla="*/ 4446676 w 21600"/>
              <a:gd name="T89" fmla="*/ 4745673 h 21600"/>
              <a:gd name="T90" fmla="*/ 4546547 w 21600"/>
              <a:gd name="T91" fmla="*/ 5036273 h 21600"/>
              <a:gd name="T92" fmla="*/ 4446676 w 21600"/>
              <a:gd name="T93" fmla="*/ 5335887 h 21600"/>
              <a:gd name="T94" fmla="*/ 4203682 w 21600"/>
              <a:gd name="T95" fmla="*/ 5456608 h 21600"/>
              <a:gd name="T96" fmla="*/ 3953845 w 21600"/>
              <a:gd name="T97" fmla="*/ 5335887 h 21600"/>
              <a:gd name="T98" fmla="*/ 3854291 w 21600"/>
              <a:gd name="T99" fmla="*/ 5036273 h 21600"/>
              <a:gd name="T100" fmla="*/ 3953845 w 21600"/>
              <a:gd name="T101" fmla="*/ 4745673 h 21600"/>
              <a:gd name="T102" fmla="*/ 4203682 w 21600"/>
              <a:gd name="T103" fmla="*/ 4624952 h 21600"/>
              <a:gd name="T104" fmla="*/ 5324369 w 21600"/>
              <a:gd name="T105" fmla="*/ 4624952 h 21600"/>
              <a:gd name="T106" fmla="*/ 5566428 w 21600"/>
              <a:gd name="T107" fmla="*/ 4745673 h 21600"/>
              <a:gd name="T108" fmla="*/ 5666299 w 21600"/>
              <a:gd name="T109" fmla="*/ 5036273 h 21600"/>
              <a:gd name="T110" fmla="*/ 5566428 w 21600"/>
              <a:gd name="T111" fmla="*/ 5335887 h 21600"/>
              <a:gd name="T112" fmla="*/ 5324369 w 21600"/>
              <a:gd name="T113" fmla="*/ 5456608 h 21600"/>
              <a:gd name="T114" fmla="*/ 5074532 w 21600"/>
              <a:gd name="T115" fmla="*/ 5335887 h 21600"/>
              <a:gd name="T116" fmla="*/ 4973726 w 21600"/>
              <a:gd name="T117" fmla="*/ 5036273 h 21600"/>
              <a:gd name="T118" fmla="*/ 5074532 w 21600"/>
              <a:gd name="T119" fmla="*/ 4745673 h 21600"/>
              <a:gd name="T120" fmla="*/ 5324369 w 21600"/>
              <a:gd name="T121" fmla="*/ 4624952 h 2160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600" h="21600">
                <a:moveTo>
                  <a:pt x="16302" y="0"/>
                </a:moveTo>
                <a:cubicBezTo>
                  <a:pt x="16819" y="0"/>
                  <a:pt x="17289" y="191"/>
                  <a:pt x="17720" y="567"/>
                </a:cubicBezTo>
                <a:cubicBezTo>
                  <a:pt x="18151" y="943"/>
                  <a:pt x="18442" y="1424"/>
                  <a:pt x="18599" y="2015"/>
                </a:cubicBezTo>
                <a:lnTo>
                  <a:pt x="21387" y="12236"/>
                </a:lnTo>
                <a:cubicBezTo>
                  <a:pt x="21436" y="12454"/>
                  <a:pt x="21482" y="12665"/>
                  <a:pt x="21531" y="12874"/>
                </a:cubicBezTo>
                <a:cubicBezTo>
                  <a:pt x="21576" y="13088"/>
                  <a:pt x="21600" y="13299"/>
                  <a:pt x="21600" y="13517"/>
                </a:cubicBezTo>
                <a:lnTo>
                  <a:pt x="21600" y="18886"/>
                </a:lnTo>
                <a:cubicBezTo>
                  <a:pt x="21600" y="19271"/>
                  <a:pt x="21541" y="19626"/>
                  <a:pt x="21419" y="19955"/>
                </a:cubicBezTo>
                <a:cubicBezTo>
                  <a:pt x="21296" y="20284"/>
                  <a:pt x="21140" y="20566"/>
                  <a:pt x="20939" y="20807"/>
                </a:cubicBezTo>
                <a:cubicBezTo>
                  <a:pt x="20736" y="21045"/>
                  <a:pt x="20501" y="21239"/>
                  <a:pt x="20224" y="21383"/>
                </a:cubicBezTo>
                <a:cubicBezTo>
                  <a:pt x="19945" y="21529"/>
                  <a:pt x="19654" y="21600"/>
                  <a:pt x="19350" y="21600"/>
                </a:cubicBezTo>
                <a:lnTo>
                  <a:pt x="2262" y="21600"/>
                </a:lnTo>
                <a:cubicBezTo>
                  <a:pt x="1638" y="21600"/>
                  <a:pt x="1104" y="21336"/>
                  <a:pt x="663" y="20807"/>
                </a:cubicBezTo>
                <a:cubicBezTo>
                  <a:pt x="220" y="20278"/>
                  <a:pt x="0" y="19638"/>
                  <a:pt x="0" y="18886"/>
                </a:cubicBezTo>
                <a:lnTo>
                  <a:pt x="0" y="13517"/>
                </a:lnTo>
                <a:cubicBezTo>
                  <a:pt x="0" y="13300"/>
                  <a:pt x="24" y="13088"/>
                  <a:pt x="71" y="12874"/>
                </a:cubicBezTo>
                <a:cubicBezTo>
                  <a:pt x="120" y="12665"/>
                  <a:pt x="164" y="12451"/>
                  <a:pt x="211" y="12236"/>
                </a:cubicBezTo>
                <a:lnTo>
                  <a:pt x="2999" y="2015"/>
                </a:lnTo>
                <a:cubicBezTo>
                  <a:pt x="3156" y="1425"/>
                  <a:pt x="3452" y="943"/>
                  <a:pt x="3888" y="567"/>
                </a:cubicBezTo>
                <a:cubicBezTo>
                  <a:pt x="4316" y="191"/>
                  <a:pt x="4796" y="0"/>
                  <a:pt x="5310" y="0"/>
                </a:cubicBezTo>
                <a:lnTo>
                  <a:pt x="16302" y="0"/>
                </a:lnTo>
                <a:close/>
                <a:moveTo>
                  <a:pt x="19808" y="13517"/>
                </a:moveTo>
                <a:cubicBezTo>
                  <a:pt x="19808" y="13367"/>
                  <a:pt x="19761" y="13235"/>
                  <a:pt x="19671" y="13129"/>
                </a:cubicBezTo>
                <a:cubicBezTo>
                  <a:pt x="19583" y="13020"/>
                  <a:pt x="19475" y="12968"/>
                  <a:pt x="19350" y="12968"/>
                </a:cubicBezTo>
                <a:lnTo>
                  <a:pt x="2262" y="12968"/>
                </a:lnTo>
                <a:cubicBezTo>
                  <a:pt x="2137" y="12968"/>
                  <a:pt x="2030" y="13017"/>
                  <a:pt x="1941" y="13120"/>
                </a:cubicBezTo>
                <a:cubicBezTo>
                  <a:pt x="1851" y="13223"/>
                  <a:pt x="1804" y="13355"/>
                  <a:pt x="1804" y="13517"/>
                </a:cubicBezTo>
                <a:lnTo>
                  <a:pt x="1804" y="18886"/>
                </a:lnTo>
                <a:cubicBezTo>
                  <a:pt x="1804" y="19036"/>
                  <a:pt x="1848" y="19168"/>
                  <a:pt x="1934" y="19274"/>
                </a:cubicBezTo>
                <a:cubicBezTo>
                  <a:pt x="2020" y="19382"/>
                  <a:pt x="2130" y="19438"/>
                  <a:pt x="2262" y="19438"/>
                </a:cubicBezTo>
                <a:lnTo>
                  <a:pt x="19350" y="19438"/>
                </a:lnTo>
                <a:cubicBezTo>
                  <a:pt x="19475" y="19438"/>
                  <a:pt x="19583" y="19385"/>
                  <a:pt x="19671" y="19282"/>
                </a:cubicBezTo>
                <a:cubicBezTo>
                  <a:pt x="19761" y="19180"/>
                  <a:pt x="19808" y="19047"/>
                  <a:pt x="19808" y="18886"/>
                </a:cubicBezTo>
                <a:lnTo>
                  <a:pt x="19808" y="13517"/>
                </a:lnTo>
                <a:close/>
                <a:moveTo>
                  <a:pt x="5312" y="2168"/>
                </a:moveTo>
                <a:cubicBezTo>
                  <a:pt x="5185" y="2168"/>
                  <a:pt x="5063" y="2212"/>
                  <a:pt x="4940" y="2306"/>
                </a:cubicBezTo>
                <a:cubicBezTo>
                  <a:pt x="4823" y="2403"/>
                  <a:pt x="4740" y="2523"/>
                  <a:pt x="4703" y="2673"/>
                </a:cubicBezTo>
                <a:lnTo>
                  <a:pt x="2497" y="10800"/>
                </a:lnTo>
                <a:lnTo>
                  <a:pt x="19105" y="10800"/>
                </a:lnTo>
                <a:lnTo>
                  <a:pt x="16902" y="2673"/>
                </a:lnTo>
                <a:cubicBezTo>
                  <a:pt x="16870" y="2523"/>
                  <a:pt x="16794" y="2403"/>
                  <a:pt x="16674" y="2306"/>
                </a:cubicBezTo>
                <a:cubicBezTo>
                  <a:pt x="16554" y="2212"/>
                  <a:pt x="16432" y="2168"/>
                  <a:pt x="16305" y="2168"/>
                </a:cubicBezTo>
                <a:lnTo>
                  <a:pt x="5312" y="2168"/>
                </a:lnTo>
                <a:close/>
                <a:moveTo>
                  <a:pt x="13511" y="14865"/>
                </a:moveTo>
                <a:cubicBezTo>
                  <a:pt x="13817" y="14865"/>
                  <a:pt x="14077" y="14994"/>
                  <a:pt x="14292" y="15253"/>
                </a:cubicBezTo>
                <a:cubicBezTo>
                  <a:pt x="14508" y="15511"/>
                  <a:pt x="14613" y="15822"/>
                  <a:pt x="14613" y="16187"/>
                </a:cubicBezTo>
                <a:cubicBezTo>
                  <a:pt x="14613" y="16571"/>
                  <a:pt x="14508" y="16891"/>
                  <a:pt x="14292" y="17150"/>
                </a:cubicBezTo>
                <a:cubicBezTo>
                  <a:pt x="14077" y="17408"/>
                  <a:pt x="13817" y="17538"/>
                  <a:pt x="13511" y="17538"/>
                </a:cubicBezTo>
                <a:cubicBezTo>
                  <a:pt x="13191" y="17538"/>
                  <a:pt x="12924" y="17408"/>
                  <a:pt x="12708" y="17150"/>
                </a:cubicBezTo>
                <a:cubicBezTo>
                  <a:pt x="12493" y="16891"/>
                  <a:pt x="12388" y="16571"/>
                  <a:pt x="12388" y="16187"/>
                </a:cubicBezTo>
                <a:cubicBezTo>
                  <a:pt x="12388" y="15822"/>
                  <a:pt x="12493" y="15511"/>
                  <a:pt x="12708" y="15253"/>
                </a:cubicBezTo>
                <a:cubicBezTo>
                  <a:pt x="12924" y="14994"/>
                  <a:pt x="13191" y="14865"/>
                  <a:pt x="13511" y="14865"/>
                </a:cubicBezTo>
                <a:moveTo>
                  <a:pt x="17113" y="14865"/>
                </a:moveTo>
                <a:cubicBezTo>
                  <a:pt x="17416" y="14865"/>
                  <a:pt x="17676" y="14994"/>
                  <a:pt x="17891" y="15253"/>
                </a:cubicBezTo>
                <a:cubicBezTo>
                  <a:pt x="18104" y="15511"/>
                  <a:pt x="18212" y="15822"/>
                  <a:pt x="18212" y="16187"/>
                </a:cubicBezTo>
                <a:cubicBezTo>
                  <a:pt x="18212" y="16571"/>
                  <a:pt x="18104" y="16891"/>
                  <a:pt x="17891" y="17150"/>
                </a:cubicBezTo>
                <a:cubicBezTo>
                  <a:pt x="17676" y="17408"/>
                  <a:pt x="17416" y="17538"/>
                  <a:pt x="17113" y="17538"/>
                </a:cubicBezTo>
                <a:cubicBezTo>
                  <a:pt x="16792" y="17538"/>
                  <a:pt x="16525" y="17408"/>
                  <a:pt x="16310" y="17150"/>
                </a:cubicBezTo>
                <a:cubicBezTo>
                  <a:pt x="16094" y="16891"/>
                  <a:pt x="15986" y="16571"/>
                  <a:pt x="15986" y="16187"/>
                </a:cubicBezTo>
                <a:cubicBezTo>
                  <a:pt x="15986" y="15822"/>
                  <a:pt x="16094" y="15511"/>
                  <a:pt x="16310" y="15253"/>
                </a:cubicBezTo>
                <a:cubicBezTo>
                  <a:pt x="16527" y="14994"/>
                  <a:pt x="16794" y="14865"/>
                  <a:pt x="17113" y="1486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zh-CN" altLang="en-US" sz="145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0" name="AutoShape 105"/>
          <p:cNvSpPr/>
          <p:nvPr/>
        </p:nvSpPr>
        <p:spPr bwMode="auto">
          <a:xfrm>
            <a:off x="2335791" y="4153061"/>
            <a:ext cx="400208" cy="400208"/>
          </a:xfrm>
          <a:custGeom>
            <a:avLst/>
            <a:gdLst>
              <a:gd name="T0" fmla="*/ 1776630 w 21592"/>
              <a:gd name="T1" fmla="*/ 6284244 h 21365"/>
              <a:gd name="T2" fmla="*/ 1682597 w 21592"/>
              <a:gd name="T3" fmla="*/ 6767944 h 21365"/>
              <a:gd name="T4" fmla="*/ 1440661 w 21592"/>
              <a:gd name="T5" fmla="*/ 6564417 h 21365"/>
              <a:gd name="T6" fmla="*/ 97773 w 21592"/>
              <a:gd name="T7" fmla="*/ 3848590 h 21365"/>
              <a:gd name="T8" fmla="*/ 0 w 21592"/>
              <a:gd name="T9" fmla="*/ 3398274 h 21365"/>
              <a:gd name="T10" fmla="*/ 97773 w 21592"/>
              <a:gd name="T11" fmla="*/ 2949883 h 21365"/>
              <a:gd name="T12" fmla="*/ 1440661 w 21592"/>
              <a:gd name="T13" fmla="*/ 216563 h 21365"/>
              <a:gd name="T14" fmla="*/ 1682597 w 21592"/>
              <a:gd name="T15" fmla="*/ 17815 h 21365"/>
              <a:gd name="T16" fmla="*/ 1776630 w 21592"/>
              <a:gd name="T17" fmla="*/ 496736 h 21365"/>
              <a:gd name="T18" fmla="*/ 1776630 w 21592"/>
              <a:gd name="T19" fmla="*/ 2237209 h 21365"/>
              <a:gd name="T20" fmla="*/ 4950636 w 21592"/>
              <a:gd name="T21" fmla="*/ 2237209 h 21365"/>
              <a:gd name="T22" fmla="*/ 4950636 w 21592"/>
              <a:gd name="T23" fmla="*/ 514230 h 21365"/>
              <a:gd name="T24" fmla="*/ 5044668 w 21592"/>
              <a:gd name="T25" fmla="*/ 26714 h 21365"/>
              <a:gd name="T26" fmla="*/ 5283181 w 21592"/>
              <a:gd name="T27" fmla="*/ 216563 h 21365"/>
              <a:gd name="T28" fmla="*/ 6630427 w 21592"/>
              <a:gd name="T29" fmla="*/ 2949883 h 21365"/>
              <a:gd name="T30" fmla="*/ 6722907 w 21592"/>
              <a:gd name="T31" fmla="*/ 3398274 h 21365"/>
              <a:gd name="T32" fmla="*/ 6630427 w 21592"/>
              <a:gd name="T33" fmla="*/ 3848590 h 21365"/>
              <a:gd name="T34" fmla="*/ 5283181 w 21592"/>
              <a:gd name="T35" fmla="*/ 6581911 h 21365"/>
              <a:gd name="T36" fmla="*/ 5043733 w 21592"/>
              <a:gd name="T37" fmla="*/ 6771760 h 21365"/>
              <a:gd name="T38" fmla="*/ 4951571 w 21592"/>
              <a:gd name="T39" fmla="*/ 6284244 h 21365"/>
              <a:gd name="T40" fmla="*/ 4951571 w 21592"/>
              <a:gd name="T41" fmla="*/ 4561247 h 21365"/>
              <a:gd name="T42" fmla="*/ 1776630 w 21592"/>
              <a:gd name="T43" fmla="*/ 4561247 h 21365"/>
              <a:gd name="T44" fmla="*/ 1776630 w 21592"/>
              <a:gd name="T45" fmla="*/ 6284244 h 21365"/>
              <a:gd name="T46" fmla="*/ 1776630 w 21592"/>
              <a:gd name="T47" fmla="*/ 6284244 h 21365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21592" h="21365">
                <a:moveTo>
                  <a:pt x="5706" y="19761"/>
                </a:moveTo>
                <a:cubicBezTo>
                  <a:pt x="5706" y="20597"/>
                  <a:pt x="5604" y="21104"/>
                  <a:pt x="5404" y="21282"/>
                </a:cubicBezTo>
                <a:cubicBezTo>
                  <a:pt x="5200" y="21467"/>
                  <a:pt x="4940" y="21249"/>
                  <a:pt x="4627" y="20642"/>
                </a:cubicBezTo>
                <a:lnTo>
                  <a:pt x="314" y="12102"/>
                </a:lnTo>
                <a:cubicBezTo>
                  <a:pt x="107" y="11701"/>
                  <a:pt x="0" y="11221"/>
                  <a:pt x="0" y="10686"/>
                </a:cubicBezTo>
                <a:cubicBezTo>
                  <a:pt x="0" y="10134"/>
                  <a:pt x="107" y="9666"/>
                  <a:pt x="314" y="9276"/>
                </a:cubicBezTo>
                <a:lnTo>
                  <a:pt x="4627" y="681"/>
                </a:lnTo>
                <a:cubicBezTo>
                  <a:pt x="4940" y="96"/>
                  <a:pt x="5200" y="-111"/>
                  <a:pt x="5404" y="56"/>
                </a:cubicBezTo>
                <a:cubicBezTo>
                  <a:pt x="5604" y="224"/>
                  <a:pt x="5706" y="725"/>
                  <a:pt x="5706" y="1562"/>
                </a:cubicBezTo>
                <a:lnTo>
                  <a:pt x="5706" y="7035"/>
                </a:lnTo>
                <a:lnTo>
                  <a:pt x="15900" y="7035"/>
                </a:lnTo>
                <a:lnTo>
                  <a:pt x="15900" y="1617"/>
                </a:lnTo>
                <a:cubicBezTo>
                  <a:pt x="15900" y="781"/>
                  <a:pt x="16004" y="268"/>
                  <a:pt x="16202" y="84"/>
                </a:cubicBezTo>
                <a:cubicBezTo>
                  <a:pt x="16405" y="-100"/>
                  <a:pt x="16660" y="96"/>
                  <a:pt x="16968" y="681"/>
                </a:cubicBezTo>
                <a:lnTo>
                  <a:pt x="21295" y="9276"/>
                </a:lnTo>
                <a:cubicBezTo>
                  <a:pt x="21501" y="9683"/>
                  <a:pt x="21600" y="10151"/>
                  <a:pt x="21592" y="10686"/>
                </a:cubicBezTo>
                <a:cubicBezTo>
                  <a:pt x="21592" y="11243"/>
                  <a:pt x="21493" y="11712"/>
                  <a:pt x="21295" y="12102"/>
                </a:cubicBezTo>
                <a:lnTo>
                  <a:pt x="16968" y="20697"/>
                </a:lnTo>
                <a:cubicBezTo>
                  <a:pt x="16654" y="21282"/>
                  <a:pt x="16397" y="21489"/>
                  <a:pt x="16199" y="21294"/>
                </a:cubicBezTo>
                <a:cubicBezTo>
                  <a:pt x="16002" y="21110"/>
                  <a:pt x="15903" y="20597"/>
                  <a:pt x="15903" y="19761"/>
                </a:cubicBezTo>
                <a:lnTo>
                  <a:pt x="15903" y="14343"/>
                </a:lnTo>
                <a:lnTo>
                  <a:pt x="5706" y="14343"/>
                </a:lnTo>
                <a:lnTo>
                  <a:pt x="5706" y="19761"/>
                </a:lnTo>
                <a:close/>
                <a:moveTo>
                  <a:pt x="5706" y="19761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zh-CN" altLang="en-US" sz="145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569291" y="1971163"/>
            <a:ext cx="7390333" cy="49475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729CBB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12" name="TextBox 13"/>
          <p:cNvSpPr txBox="1"/>
          <p:nvPr/>
        </p:nvSpPr>
        <p:spPr>
          <a:xfrm>
            <a:off x="3569291" y="1692371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729CBB"/>
                </a:solidFill>
                <a:cs typeface="+mn-ea"/>
                <a:sym typeface="+mn-lt"/>
              </a:rPr>
              <a:t>单击编辑标题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569291" y="3098640"/>
            <a:ext cx="7390333" cy="49475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729CBB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69291" y="2819848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729CBB"/>
                </a:solidFill>
                <a:cs typeface="+mn-ea"/>
                <a:sym typeface="+mn-lt"/>
              </a:rPr>
              <a:t>单击编辑标题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569291" y="4229900"/>
            <a:ext cx="7390333" cy="49475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729CBB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3569291" y="3951108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729CBB"/>
                </a:solidFill>
                <a:cs typeface="+mn-ea"/>
                <a:sym typeface="+mn-lt"/>
              </a:rPr>
              <a:t>单击编辑标题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569291" y="5347084"/>
            <a:ext cx="7390333" cy="49475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729CBB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3569291" y="5068292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729CBB"/>
                </a:solidFill>
                <a:cs typeface="+mn-ea"/>
                <a:sym typeface="+mn-lt"/>
              </a:rPr>
              <a:t>单击编辑标题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8421" y="520505"/>
            <a:ext cx="4258889" cy="4923692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920828" y="5613009"/>
            <a:ext cx="6350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4277AF"/>
                </a:solidFill>
                <a:cs typeface="+mn-ea"/>
                <a:sym typeface="+mn-lt"/>
              </a:rPr>
              <a:t>第四章：单击此处添加标题</a:t>
            </a:r>
            <a:endParaRPr lang="zh-CN" altLang="en-US" sz="4000" dirty="0">
              <a:solidFill>
                <a:srgbClr val="4277A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1357" y="126609"/>
            <a:ext cx="3930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277AF"/>
                </a:solidFill>
                <a:cs typeface="+mn-ea"/>
                <a:sym typeface="+mn-lt"/>
              </a:rPr>
              <a:t>第四章：单击此处添加标题</a:t>
            </a:r>
            <a:endParaRPr lang="zh-CN" altLang="en-US" sz="2400" dirty="0">
              <a:solidFill>
                <a:srgbClr val="4277AF"/>
              </a:solidFill>
              <a:cs typeface="+mn-ea"/>
              <a:sym typeface="+mn-lt"/>
            </a:endParaRPr>
          </a:p>
        </p:txBody>
      </p:sp>
      <p:sp>
        <p:nvSpPr>
          <p:cNvPr id="3" name="Teardrop 12"/>
          <p:cNvSpPr/>
          <p:nvPr/>
        </p:nvSpPr>
        <p:spPr>
          <a:xfrm rot="16200000">
            <a:off x="6010432" y="3806997"/>
            <a:ext cx="1609518" cy="1644833"/>
          </a:xfrm>
          <a:prstGeom prst="teardrop">
            <a:avLst/>
          </a:prstGeom>
          <a:solidFill>
            <a:srgbClr val="729CBB"/>
          </a:solidFill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cs typeface="+mn-ea"/>
              <a:sym typeface="+mn-lt"/>
            </a:endParaRPr>
          </a:p>
        </p:txBody>
      </p:sp>
      <p:sp>
        <p:nvSpPr>
          <p:cNvPr id="4" name="Teardrop 13"/>
          <p:cNvSpPr/>
          <p:nvPr/>
        </p:nvSpPr>
        <p:spPr>
          <a:xfrm rot="10800000">
            <a:off x="5992773" y="2135560"/>
            <a:ext cx="1644833" cy="1609518"/>
          </a:xfrm>
          <a:prstGeom prst="teardrop">
            <a:avLst/>
          </a:prstGeom>
          <a:solidFill>
            <a:srgbClr val="729CBB"/>
          </a:solidFill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cs typeface="+mn-ea"/>
              <a:sym typeface="+mn-lt"/>
            </a:endParaRPr>
          </a:p>
        </p:txBody>
      </p:sp>
      <p:sp>
        <p:nvSpPr>
          <p:cNvPr id="5" name="Teardrop 14"/>
          <p:cNvSpPr/>
          <p:nvPr/>
        </p:nvSpPr>
        <p:spPr>
          <a:xfrm>
            <a:off x="4247450" y="3824656"/>
            <a:ext cx="1644833" cy="1609518"/>
          </a:xfrm>
          <a:prstGeom prst="teardrop">
            <a:avLst/>
          </a:prstGeom>
          <a:solidFill>
            <a:srgbClr val="729CBB"/>
          </a:solidFill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cs typeface="+mn-ea"/>
              <a:sym typeface="+mn-lt"/>
            </a:endParaRPr>
          </a:p>
        </p:txBody>
      </p:sp>
      <p:sp>
        <p:nvSpPr>
          <p:cNvPr id="6" name="Teardrop 17"/>
          <p:cNvSpPr/>
          <p:nvPr/>
        </p:nvSpPr>
        <p:spPr>
          <a:xfrm rot="5400000">
            <a:off x="4261628" y="2117902"/>
            <a:ext cx="1609518" cy="1644833"/>
          </a:xfrm>
          <a:prstGeom prst="teardrop">
            <a:avLst/>
          </a:prstGeom>
          <a:solidFill>
            <a:srgbClr val="729CBB"/>
          </a:solidFill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cs typeface="+mn-ea"/>
              <a:sym typeface="+mn-lt"/>
            </a:endParaRPr>
          </a:p>
        </p:txBody>
      </p:sp>
      <p:sp>
        <p:nvSpPr>
          <p:cNvPr id="7" name="Isosceles Triangle 20"/>
          <p:cNvSpPr/>
          <p:nvPr/>
        </p:nvSpPr>
        <p:spPr>
          <a:xfrm rot="16200000">
            <a:off x="3983227" y="2902180"/>
            <a:ext cx="197163" cy="76277"/>
          </a:xfrm>
          <a:prstGeom prst="triangle">
            <a:avLst/>
          </a:prstGeom>
          <a:solidFill>
            <a:srgbClr val="729C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cs typeface="+mn-ea"/>
              <a:sym typeface="+mn-lt"/>
            </a:endParaRPr>
          </a:p>
        </p:txBody>
      </p:sp>
      <p:sp>
        <p:nvSpPr>
          <p:cNvPr id="8" name="Isosceles Triangle 21"/>
          <p:cNvSpPr/>
          <p:nvPr/>
        </p:nvSpPr>
        <p:spPr>
          <a:xfrm rot="5400000">
            <a:off x="7712907" y="2902181"/>
            <a:ext cx="197163" cy="76277"/>
          </a:xfrm>
          <a:prstGeom prst="triangle">
            <a:avLst/>
          </a:prstGeom>
          <a:solidFill>
            <a:srgbClr val="729C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cs typeface="+mn-ea"/>
              <a:sym typeface="+mn-lt"/>
            </a:endParaRPr>
          </a:p>
        </p:txBody>
      </p:sp>
      <p:sp>
        <p:nvSpPr>
          <p:cNvPr id="9" name="Isosceles Triangle 22"/>
          <p:cNvSpPr/>
          <p:nvPr/>
        </p:nvSpPr>
        <p:spPr>
          <a:xfrm rot="16200000">
            <a:off x="3983225" y="4604285"/>
            <a:ext cx="197163" cy="76277"/>
          </a:xfrm>
          <a:prstGeom prst="triangle">
            <a:avLst/>
          </a:prstGeom>
          <a:solidFill>
            <a:srgbClr val="729C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cs typeface="+mn-ea"/>
              <a:sym typeface="+mn-lt"/>
            </a:endParaRPr>
          </a:p>
        </p:txBody>
      </p:sp>
      <p:sp>
        <p:nvSpPr>
          <p:cNvPr id="10" name="Isosceles Triangle 23"/>
          <p:cNvSpPr/>
          <p:nvPr/>
        </p:nvSpPr>
        <p:spPr>
          <a:xfrm rot="5400000">
            <a:off x="7712906" y="4604286"/>
            <a:ext cx="197163" cy="76277"/>
          </a:xfrm>
          <a:prstGeom prst="triangle">
            <a:avLst/>
          </a:prstGeom>
          <a:solidFill>
            <a:srgbClr val="729C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169147" y="2841736"/>
            <a:ext cx="7057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i="1" dirty="0">
                <a:solidFill>
                  <a:srgbClr val="FFFFFF"/>
                </a:solidFill>
                <a:cs typeface="+mn-ea"/>
                <a:sym typeface="+mn-lt"/>
              </a:rPr>
              <a:t>1</a:t>
            </a:r>
            <a:endParaRPr lang="zh-CN" altLang="en-US" sz="6000" b="1" i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926523" y="2835497"/>
            <a:ext cx="7057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i="1" dirty="0">
                <a:solidFill>
                  <a:srgbClr val="FFFFFF"/>
                </a:solidFill>
                <a:cs typeface="+mn-ea"/>
                <a:sym typeface="+mn-lt"/>
              </a:rPr>
              <a:t>2</a:t>
            </a:r>
            <a:endParaRPr lang="zh-CN" altLang="en-US" sz="6000" b="1" i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134907" y="3782856"/>
            <a:ext cx="7057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i="1" dirty="0">
                <a:solidFill>
                  <a:srgbClr val="FFFFFF"/>
                </a:solidFill>
                <a:cs typeface="+mn-ea"/>
                <a:sym typeface="+mn-lt"/>
              </a:rPr>
              <a:t>3</a:t>
            </a:r>
            <a:endParaRPr lang="zh-CN" altLang="en-US" sz="6000" b="1" i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888804" y="3818345"/>
            <a:ext cx="7057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i="1" dirty="0">
                <a:solidFill>
                  <a:srgbClr val="FFFFFF"/>
                </a:solidFill>
                <a:cs typeface="+mn-ea"/>
                <a:sym typeface="+mn-lt"/>
              </a:rPr>
              <a:t>4</a:t>
            </a:r>
            <a:endParaRPr lang="zh-CN" altLang="en-US" sz="6000" b="1" i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5" name="TextBox 13@|17FFC:16777215|FBC:16777215|LFC:16777215|LBC:16777215"/>
          <p:cNvSpPr txBox="1"/>
          <p:nvPr/>
        </p:nvSpPr>
        <p:spPr>
          <a:xfrm>
            <a:off x="1722858" y="2594651"/>
            <a:ext cx="1295287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729CBB"/>
                </a:solidFill>
                <a:cs typeface="+mn-ea"/>
                <a:sym typeface="+mn-lt"/>
              </a:rPr>
              <a:t>单击编辑标题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16" name="TextBox 13@|17FFC:16777215|FBC:16777215|LFC:16777215|LBC:16777215"/>
          <p:cNvSpPr txBox="1"/>
          <p:nvPr/>
        </p:nvSpPr>
        <p:spPr>
          <a:xfrm>
            <a:off x="1726939" y="2916652"/>
            <a:ext cx="2054443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729CBB"/>
                </a:solidFill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17" name="TextBox 13@|17FFC:16777215|FBC:16777215|LFC:16777215|LBC:16777215"/>
          <p:cNvSpPr txBox="1"/>
          <p:nvPr/>
        </p:nvSpPr>
        <p:spPr>
          <a:xfrm>
            <a:off x="1722858" y="4425013"/>
            <a:ext cx="1295287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729CBB"/>
                </a:solidFill>
                <a:cs typeface="+mn-ea"/>
                <a:sym typeface="+mn-lt"/>
              </a:rPr>
              <a:t>单击编辑标题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18" name="TextBox 13@|17FFC:16777215|FBC:16777215|LFC:16777215|LBC:16777215"/>
          <p:cNvSpPr txBox="1"/>
          <p:nvPr/>
        </p:nvSpPr>
        <p:spPr>
          <a:xfrm>
            <a:off x="1726939" y="4747014"/>
            <a:ext cx="2054443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729CBB"/>
                </a:solidFill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19" name="TextBox 13@|17FFC:16777215|FBC:16777215|LFC:16777215|LBC:16777215"/>
          <p:cNvSpPr txBox="1"/>
          <p:nvPr/>
        </p:nvSpPr>
        <p:spPr>
          <a:xfrm>
            <a:off x="8235921" y="2594651"/>
            <a:ext cx="1295287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729CBB"/>
                </a:solidFill>
                <a:cs typeface="+mn-ea"/>
                <a:sym typeface="+mn-lt"/>
              </a:rPr>
              <a:t>单击编辑标题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20" name="TextBox 13@|17FFC:16777215|FBC:16777215|LFC:16777215|LBC:16777215"/>
          <p:cNvSpPr txBox="1"/>
          <p:nvPr/>
        </p:nvSpPr>
        <p:spPr>
          <a:xfrm>
            <a:off x="8240002" y="2916652"/>
            <a:ext cx="2054443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729CBB"/>
                </a:solidFill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21" name="TextBox 13@|17FFC:16777215|FBC:16777215|LFC:16777215|LBC:16777215"/>
          <p:cNvSpPr txBox="1"/>
          <p:nvPr/>
        </p:nvSpPr>
        <p:spPr>
          <a:xfrm>
            <a:off x="8235921" y="4425013"/>
            <a:ext cx="1295287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729CBB"/>
                </a:solidFill>
                <a:cs typeface="+mn-ea"/>
                <a:sym typeface="+mn-lt"/>
              </a:rPr>
              <a:t>单击编辑标题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22" name="TextBox 13@|17FFC:16777215|FBC:16777215|LFC:16777215|LBC:16777215"/>
          <p:cNvSpPr txBox="1"/>
          <p:nvPr/>
        </p:nvSpPr>
        <p:spPr>
          <a:xfrm>
            <a:off x="8240002" y="4747014"/>
            <a:ext cx="2054443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729CBB"/>
                </a:solidFill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729CBB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1357" y="126609"/>
            <a:ext cx="3930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277AF"/>
                </a:solidFill>
                <a:cs typeface="+mn-ea"/>
                <a:sym typeface="+mn-lt"/>
              </a:rPr>
              <a:t>第四章：单击此处添加标题</a:t>
            </a:r>
            <a:endParaRPr lang="zh-CN" altLang="en-US" sz="2400" dirty="0">
              <a:solidFill>
                <a:srgbClr val="4277AF"/>
              </a:solidFill>
              <a:cs typeface="+mn-ea"/>
              <a:sym typeface="+mn-lt"/>
            </a:endParaRPr>
          </a:p>
        </p:txBody>
      </p:sp>
      <p:sp>
        <p:nvSpPr>
          <p:cNvPr id="3" name="Oval 5"/>
          <p:cNvSpPr>
            <a:spLocks noChangeAspect="1"/>
          </p:cNvSpPr>
          <p:nvPr/>
        </p:nvSpPr>
        <p:spPr>
          <a:xfrm>
            <a:off x="2088267" y="2081482"/>
            <a:ext cx="1520310" cy="1520310"/>
          </a:xfrm>
          <a:prstGeom prst="ellipse">
            <a:avLst/>
          </a:prstGeom>
          <a:solidFill>
            <a:srgbClr val="DADDE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" name="Oval 6"/>
          <p:cNvSpPr/>
          <p:nvPr/>
        </p:nvSpPr>
        <p:spPr>
          <a:xfrm>
            <a:off x="2183286" y="2176501"/>
            <a:ext cx="1330271" cy="1330271"/>
          </a:xfrm>
          <a:prstGeom prst="ellipse">
            <a:avLst/>
          </a:prstGeom>
          <a:solidFill>
            <a:srgbClr val="729CBB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Freeform 5"/>
          <p:cNvSpPr/>
          <p:nvPr/>
        </p:nvSpPr>
        <p:spPr bwMode="auto">
          <a:xfrm>
            <a:off x="2595301" y="3087048"/>
            <a:ext cx="493100" cy="89072"/>
          </a:xfrm>
          <a:custGeom>
            <a:avLst/>
            <a:gdLst>
              <a:gd name="T0" fmla="*/ 287 w 292"/>
              <a:gd name="T1" fmla="*/ 0 h 53"/>
              <a:gd name="T2" fmla="*/ 6 w 292"/>
              <a:gd name="T3" fmla="*/ 0 h 53"/>
              <a:gd name="T4" fmla="*/ 0 w 292"/>
              <a:gd name="T5" fmla="*/ 5 h 53"/>
              <a:gd name="T6" fmla="*/ 0 w 292"/>
              <a:gd name="T7" fmla="*/ 48 h 53"/>
              <a:gd name="T8" fmla="*/ 6 w 292"/>
              <a:gd name="T9" fmla="*/ 53 h 53"/>
              <a:gd name="T10" fmla="*/ 287 w 292"/>
              <a:gd name="T11" fmla="*/ 53 h 53"/>
              <a:gd name="T12" fmla="*/ 292 w 292"/>
              <a:gd name="T13" fmla="*/ 48 h 53"/>
              <a:gd name="T14" fmla="*/ 292 w 292"/>
              <a:gd name="T15" fmla="*/ 5 h 53"/>
              <a:gd name="T16" fmla="*/ 287 w 292"/>
              <a:gd name="T17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2" h="53">
                <a:moveTo>
                  <a:pt x="287" y="0"/>
                </a:move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2"/>
                  <a:pt x="0" y="5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51"/>
                  <a:pt x="3" y="53"/>
                  <a:pt x="6" y="53"/>
                </a:cubicBezTo>
                <a:cubicBezTo>
                  <a:pt x="287" y="53"/>
                  <a:pt x="287" y="53"/>
                  <a:pt x="287" y="53"/>
                </a:cubicBezTo>
                <a:cubicBezTo>
                  <a:pt x="290" y="53"/>
                  <a:pt x="292" y="51"/>
                  <a:pt x="292" y="48"/>
                </a:cubicBezTo>
                <a:cubicBezTo>
                  <a:pt x="292" y="5"/>
                  <a:pt x="292" y="5"/>
                  <a:pt x="292" y="5"/>
                </a:cubicBezTo>
                <a:cubicBezTo>
                  <a:pt x="292" y="2"/>
                  <a:pt x="290" y="0"/>
                  <a:pt x="28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" name="Freeform 6"/>
          <p:cNvSpPr/>
          <p:nvPr/>
        </p:nvSpPr>
        <p:spPr bwMode="auto">
          <a:xfrm>
            <a:off x="2506230" y="2550480"/>
            <a:ext cx="671243" cy="492388"/>
          </a:xfrm>
          <a:custGeom>
            <a:avLst/>
            <a:gdLst>
              <a:gd name="T0" fmla="*/ 398 w 398"/>
              <a:gd name="T1" fmla="*/ 40 h 292"/>
              <a:gd name="T2" fmla="*/ 358 w 398"/>
              <a:gd name="T3" fmla="*/ 0 h 292"/>
              <a:gd name="T4" fmla="*/ 318 w 398"/>
              <a:gd name="T5" fmla="*/ 40 h 292"/>
              <a:gd name="T6" fmla="*/ 335 w 398"/>
              <a:gd name="T7" fmla="*/ 72 h 292"/>
              <a:gd name="T8" fmla="*/ 265 w 398"/>
              <a:gd name="T9" fmla="*/ 212 h 292"/>
              <a:gd name="T10" fmla="*/ 219 w 398"/>
              <a:gd name="T11" fmla="*/ 74 h 292"/>
              <a:gd name="T12" fmla="*/ 239 w 398"/>
              <a:gd name="T13" fmla="*/ 40 h 292"/>
              <a:gd name="T14" fmla="*/ 199 w 398"/>
              <a:gd name="T15" fmla="*/ 0 h 292"/>
              <a:gd name="T16" fmla="*/ 159 w 398"/>
              <a:gd name="T17" fmla="*/ 40 h 292"/>
              <a:gd name="T18" fmla="*/ 179 w 398"/>
              <a:gd name="T19" fmla="*/ 74 h 292"/>
              <a:gd name="T20" fmla="*/ 133 w 398"/>
              <a:gd name="T21" fmla="*/ 212 h 292"/>
              <a:gd name="T22" fmla="*/ 63 w 398"/>
              <a:gd name="T23" fmla="*/ 72 h 292"/>
              <a:gd name="T24" fmla="*/ 80 w 398"/>
              <a:gd name="T25" fmla="*/ 40 h 292"/>
              <a:gd name="T26" fmla="*/ 40 w 398"/>
              <a:gd name="T27" fmla="*/ 0 h 292"/>
              <a:gd name="T28" fmla="*/ 0 w 398"/>
              <a:gd name="T29" fmla="*/ 40 h 292"/>
              <a:gd name="T30" fmla="*/ 29 w 398"/>
              <a:gd name="T31" fmla="*/ 78 h 292"/>
              <a:gd name="T32" fmla="*/ 53 w 398"/>
              <a:gd name="T33" fmla="*/ 292 h 292"/>
              <a:gd name="T34" fmla="*/ 345 w 398"/>
              <a:gd name="T35" fmla="*/ 292 h 292"/>
              <a:gd name="T36" fmla="*/ 369 w 398"/>
              <a:gd name="T37" fmla="*/ 78 h 292"/>
              <a:gd name="T38" fmla="*/ 398 w 398"/>
              <a:gd name="T39" fmla="*/ 40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98" h="292">
                <a:moveTo>
                  <a:pt x="398" y="40"/>
                </a:moveTo>
                <a:cubicBezTo>
                  <a:pt x="398" y="18"/>
                  <a:pt x="380" y="0"/>
                  <a:pt x="358" y="0"/>
                </a:cubicBezTo>
                <a:cubicBezTo>
                  <a:pt x="336" y="0"/>
                  <a:pt x="318" y="18"/>
                  <a:pt x="318" y="40"/>
                </a:cubicBezTo>
                <a:cubicBezTo>
                  <a:pt x="318" y="53"/>
                  <a:pt x="325" y="65"/>
                  <a:pt x="335" y="72"/>
                </a:cubicBezTo>
                <a:cubicBezTo>
                  <a:pt x="265" y="212"/>
                  <a:pt x="265" y="212"/>
                  <a:pt x="265" y="212"/>
                </a:cubicBezTo>
                <a:cubicBezTo>
                  <a:pt x="219" y="74"/>
                  <a:pt x="219" y="74"/>
                  <a:pt x="219" y="74"/>
                </a:cubicBezTo>
                <a:cubicBezTo>
                  <a:pt x="231" y="67"/>
                  <a:pt x="239" y="54"/>
                  <a:pt x="239" y="40"/>
                </a:cubicBezTo>
                <a:cubicBezTo>
                  <a:pt x="239" y="18"/>
                  <a:pt x="221" y="0"/>
                  <a:pt x="199" y="0"/>
                </a:cubicBezTo>
                <a:cubicBezTo>
                  <a:pt x="177" y="0"/>
                  <a:pt x="159" y="18"/>
                  <a:pt x="159" y="40"/>
                </a:cubicBezTo>
                <a:cubicBezTo>
                  <a:pt x="159" y="54"/>
                  <a:pt x="167" y="67"/>
                  <a:pt x="179" y="74"/>
                </a:cubicBezTo>
                <a:cubicBezTo>
                  <a:pt x="133" y="212"/>
                  <a:pt x="133" y="212"/>
                  <a:pt x="133" y="212"/>
                </a:cubicBezTo>
                <a:cubicBezTo>
                  <a:pt x="63" y="72"/>
                  <a:pt x="63" y="72"/>
                  <a:pt x="63" y="72"/>
                </a:cubicBezTo>
                <a:cubicBezTo>
                  <a:pt x="73" y="65"/>
                  <a:pt x="80" y="53"/>
                  <a:pt x="80" y="40"/>
                </a:cubicBezTo>
                <a:cubicBezTo>
                  <a:pt x="80" y="18"/>
                  <a:pt x="62" y="0"/>
                  <a:pt x="40" y="0"/>
                </a:cubicBezTo>
                <a:cubicBezTo>
                  <a:pt x="18" y="0"/>
                  <a:pt x="0" y="18"/>
                  <a:pt x="0" y="40"/>
                </a:cubicBezTo>
                <a:cubicBezTo>
                  <a:pt x="0" y="58"/>
                  <a:pt x="13" y="73"/>
                  <a:pt x="29" y="78"/>
                </a:cubicBezTo>
                <a:cubicBezTo>
                  <a:pt x="53" y="292"/>
                  <a:pt x="53" y="292"/>
                  <a:pt x="53" y="292"/>
                </a:cubicBezTo>
                <a:cubicBezTo>
                  <a:pt x="345" y="292"/>
                  <a:pt x="345" y="292"/>
                  <a:pt x="345" y="292"/>
                </a:cubicBezTo>
                <a:cubicBezTo>
                  <a:pt x="369" y="78"/>
                  <a:pt x="369" y="78"/>
                  <a:pt x="369" y="78"/>
                </a:cubicBezTo>
                <a:cubicBezTo>
                  <a:pt x="386" y="73"/>
                  <a:pt x="398" y="58"/>
                  <a:pt x="398" y="4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Oval 12"/>
          <p:cNvSpPr>
            <a:spLocks noChangeAspect="1"/>
          </p:cNvSpPr>
          <p:nvPr/>
        </p:nvSpPr>
        <p:spPr>
          <a:xfrm>
            <a:off x="3374414" y="2570550"/>
            <a:ext cx="1520310" cy="1520310"/>
          </a:xfrm>
          <a:prstGeom prst="ellipse">
            <a:avLst/>
          </a:prstGeom>
          <a:solidFill>
            <a:srgbClr val="DADDE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Oval 13"/>
          <p:cNvSpPr/>
          <p:nvPr/>
        </p:nvSpPr>
        <p:spPr>
          <a:xfrm>
            <a:off x="3469433" y="2665569"/>
            <a:ext cx="1330271" cy="1330271"/>
          </a:xfrm>
          <a:prstGeom prst="ellipse">
            <a:avLst/>
          </a:prstGeom>
          <a:solidFill>
            <a:srgbClr val="729CBB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Freeform 9"/>
          <p:cNvSpPr/>
          <p:nvPr/>
        </p:nvSpPr>
        <p:spPr bwMode="auto">
          <a:xfrm>
            <a:off x="3918269" y="3033311"/>
            <a:ext cx="508727" cy="439413"/>
          </a:xfrm>
          <a:custGeom>
            <a:avLst/>
            <a:gdLst>
              <a:gd name="T0" fmla="*/ 312 w 338"/>
              <a:gd name="T1" fmla="*/ 0 h 292"/>
              <a:gd name="T2" fmla="*/ 0 w 338"/>
              <a:gd name="T3" fmla="*/ 0 h 292"/>
              <a:gd name="T4" fmla="*/ 106 w 338"/>
              <a:gd name="T5" fmla="*/ 54 h 292"/>
              <a:gd name="T6" fmla="*/ 285 w 338"/>
              <a:gd name="T7" fmla="*/ 54 h 292"/>
              <a:gd name="T8" fmla="*/ 285 w 338"/>
              <a:gd name="T9" fmla="*/ 80 h 292"/>
              <a:gd name="T10" fmla="*/ 159 w 338"/>
              <a:gd name="T11" fmla="*/ 80 h 292"/>
              <a:gd name="T12" fmla="*/ 194 w 338"/>
              <a:gd name="T13" fmla="*/ 98 h 292"/>
              <a:gd name="T14" fmla="*/ 226 w 338"/>
              <a:gd name="T15" fmla="*/ 133 h 292"/>
              <a:gd name="T16" fmla="*/ 285 w 338"/>
              <a:gd name="T17" fmla="*/ 133 h 292"/>
              <a:gd name="T18" fmla="*/ 285 w 338"/>
              <a:gd name="T19" fmla="*/ 160 h 292"/>
              <a:gd name="T20" fmla="*/ 232 w 338"/>
              <a:gd name="T21" fmla="*/ 160 h 292"/>
              <a:gd name="T22" fmla="*/ 232 w 338"/>
              <a:gd name="T23" fmla="*/ 292 h 292"/>
              <a:gd name="T24" fmla="*/ 312 w 338"/>
              <a:gd name="T25" fmla="*/ 292 h 292"/>
              <a:gd name="T26" fmla="*/ 338 w 338"/>
              <a:gd name="T27" fmla="*/ 266 h 292"/>
              <a:gd name="T28" fmla="*/ 338 w 338"/>
              <a:gd name="T29" fmla="*/ 27 h 292"/>
              <a:gd name="T30" fmla="*/ 312 w 338"/>
              <a:gd name="T31" fmla="*/ 0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38" h="292">
                <a:moveTo>
                  <a:pt x="312" y="0"/>
                </a:moveTo>
                <a:cubicBezTo>
                  <a:pt x="0" y="0"/>
                  <a:pt x="0" y="0"/>
                  <a:pt x="0" y="0"/>
                </a:cubicBezTo>
                <a:cubicBezTo>
                  <a:pt x="106" y="54"/>
                  <a:pt x="106" y="54"/>
                  <a:pt x="106" y="54"/>
                </a:cubicBezTo>
                <a:cubicBezTo>
                  <a:pt x="285" y="54"/>
                  <a:pt x="285" y="54"/>
                  <a:pt x="285" y="54"/>
                </a:cubicBezTo>
                <a:cubicBezTo>
                  <a:pt x="285" y="80"/>
                  <a:pt x="285" y="80"/>
                  <a:pt x="285" y="80"/>
                </a:cubicBezTo>
                <a:cubicBezTo>
                  <a:pt x="159" y="80"/>
                  <a:pt x="159" y="80"/>
                  <a:pt x="159" y="80"/>
                </a:cubicBezTo>
                <a:cubicBezTo>
                  <a:pt x="194" y="98"/>
                  <a:pt x="194" y="98"/>
                  <a:pt x="194" y="98"/>
                </a:cubicBezTo>
                <a:cubicBezTo>
                  <a:pt x="208" y="105"/>
                  <a:pt x="220" y="118"/>
                  <a:pt x="226" y="133"/>
                </a:cubicBezTo>
                <a:cubicBezTo>
                  <a:pt x="285" y="133"/>
                  <a:pt x="285" y="133"/>
                  <a:pt x="285" y="133"/>
                </a:cubicBezTo>
                <a:cubicBezTo>
                  <a:pt x="285" y="160"/>
                  <a:pt x="285" y="160"/>
                  <a:pt x="285" y="160"/>
                </a:cubicBezTo>
                <a:cubicBezTo>
                  <a:pt x="232" y="160"/>
                  <a:pt x="232" y="160"/>
                  <a:pt x="232" y="160"/>
                </a:cubicBezTo>
                <a:cubicBezTo>
                  <a:pt x="232" y="292"/>
                  <a:pt x="232" y="292"/>
                  <a:pt x="232" y="292"/>
                </a:cubicBezTo>
                <a:cubicBezTo>
                  <a:pt x="312" y="292"/>
                  <a:pt x="312" y="292"/>
                  <a:pt x="312" y="292"/>
                </a:cubicBezTo>
                <a:cubicBezTo>
                  <a:pt x="326" y="292"/>
                  <a:pt x="338" y="280"/>
                  <a:pt x="338" y="266"/>
                </a:cubicBezTo>
                <a:cubicBezTo>
                  <a:pt x="338" y="27"/>
                  <a:pt x="338" y="27"/>
                  <a:pt x="338" y="27"/>
                </a:cubicBezTo>
                <a:cubicBezTo>
                  <a:pt x="338" y="12"/>
                  <a:pt x="326" y="0"/>
                  <a:pt x="31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Freeform 10"/>
          <p:cNvSpPr>
            <a:spLocks noEditPoints="1"/>
          </p:cNvSpPr>
          <p:nvPr/>
        </p:nvSpPr>
        <p:spPr bwMode="auto">
          <a:xfrm>
            <a:off x="3829878" y="3047937"/>
            <a:ext cx="398714" cy="611108"/>
          </a:xfrm>
          <a:custGeom>
            <a:avLst/>
            <a:gdLst>
              <a:gd name="T0" fmla="*/ 241 w 265"/>
              <a:gd name="T1" fmla="*/ 111 h 406"/>
              <a:gd name="T2" fmla="*/ 23 w 265"/>
              <a:gd name="T3" fmla="*/ 2 h 406"/>
              <a:gd name="T4" fmla="*/ 14 w 265"/>
              <a:gd name="T5" fmla="*/ 0 h 406"/>
              <a:gd name="T6" fmla="*/ 0 w 265"/>
              <a:gd name="T7" fmla="*/ 17 h 406"/>
              <a:gd name="T8" fmla="*/ 0 w 265"/>
              <a:gd name="T9" fmla="*/ 256 h 406"/>
              <a:gd name="T10" fmla="*/ 23 w 265"/>
              <a:gd name="T11" fmla="*/ 294 h 406"/>
              <a:gd name="T12" fmla="*/ 241 w 265"/>
              <a:gd name="T13" fmla="*/ 403 h 406"/>
              <a:gd name="T14" fmla="*/ 251 w 265"/>
              <a:gd name="T15" fmla="*/ 406 h 406"/>
              <a:gd name="T16" fmla="*/ 265 w 265"/>
              <a:gd name="T17" fmla="*/ 388 h 406"/>
              <a:gd name="T18" fmla="*/ 265 w 265"/>
              <a:gd name="T19" fmla="*/ 150 h 406"/>
              <a:gd name="T20" fmla="*/ 241 w 265"/>
              <a:gd name="T21" fmla="*/ 111 h 406"/>
              <a:gd name="T22" fmla="*/ 185 w 265"/>
              <a:gd name="T23" fmla="*/ 282 h 406"/>
              <a:gd name="T24" fmla="*/ 159 w 265"/>
              <a:gd name="T25" fmla="*/ 242 h 406"/>
              <a:gd name="T26" fmla="*/ 185 w 265"/>
              <a:gd name="T27" fmla="*/ 203 h 406"/>
              <a:gd name="T28" fmla="*/ 212 w 265"/>
              <a:gd name="T29" fmla="*/ 242 h 406"/>
              <a:gd name="T30" fmla="*/ 185 w 265"/>
              <a:gd name="T31" fmla="*/ 282 h 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65" h="406">
                <a:moveTo>
                  <a:pt x="241" y="111"/>
                </a:moveTo>
                <a:cubicBezTo>
                  <a:pt x="23" y="2"/>
                  <a:pt x="23" y="2"/>
                  <a:pt x="23" y="2"/>
                </a:cubicBezTo>
                <a:cubicBezTo>
                  <a:pt x="20" y="1"/>
                  <a:pt x="17" y="0"/>
                  <a:pt x="14" y="0"/>
                </a:cubicBezTo>
                <a:cubicBezTo>
                  <a:pt x="5" y="0"/>
                  <a:pt x="0" y="6"/>
                  <a:pt x="0" y="17"/>
                </a:cubicBezTo>
                <a:cubicBezTo>
                  <a:pt x="0" y="256"/>
                  <a:pt x="0" y="256"/>
                  <a:pt x="0" y="256"/>
                </a:cubicBezTo>
                <a:cubicBezTo>
                  <a:pt x="0" y="270"/>
                  <a:pt x="10" y="288"/>
                  <a:pt x="23" y="294"/>
                </a:cubicBezTo>
                <a:cubicBezTo>
                  <a:pt x="241" y="403"/>
                  <a:pt x="241" y="403"/>
                  <a:pt x="241" y="403"/>
                </a:cubicBezTo>
                <a:cubicBezTo>
                  <a:pt x="244" y="405"/>
                  <a:pt x="248" y="406"/>
                  <a:pt x="251" y="406"/>
                </a:cubicBezTo>
                <a:cubicBezTo>
                  <a:pt x="259" y="406"/>
                  <a:pt x="265" y="399"/>
                  <a:pt x="265" y="388"/>
                </a:cubicBezTo>
                <a:cubicBezTo>
                  <a:pt x="265" y="150"/>
                  <a:pt x="265" y="150"/>
                  <a:pt x="265" y="150"/>
                </a:cubicBezTo>
                <a:cubicBezTo>
                  <a:pt x="265" y="135"/>
                  <a:pt x="254" y="118"/>
                  <a:pt x="241" y="111"/>
                </a:cubicBezTo>
                <a:close/>
                <a:moveTo>
                  <a:pt x="185" y="282"/>
                </a:moveTo>
                <a:cubicBezTo>
                  <a:pt x="171" y="282"/>
                  <a:pt x="159" y="264"/>
                  <a:pt x="159" y="242"/>
                </a:cubicBezTo>
                <a:cubicBezTo>
                  <a:pt x="159" y="220"/>
                  <a:pt x="171" y="203"/>
                  <a:pt x="185" y="203"/>
                </a:cubicBezTo>
                <a:cubicBezTo>
                  <a:pt x="200" y="203"/>
                  <a:pt x="212" y="220"/>
                  <a:pt x="212" y="242"/>
                </a:cubicBezTo>
                <a:cubicBezTo>
                  <a:pt x="212" y="264"/>
                  <a:pt x="200" y="282"/>
                  <a:pt x="185" y="2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Oval 22"/>
          <p:cNvSpPr>
            <a:spLocks noChangeAspect="1"/>
          </p:cNvSpPr>
          <p:nvPr/>
        </p:nvSpPr>
        <p:spPr>
          <a:xfrm>
            <a:off x="4652422" y="2081483"/>
            <a:ext cx="1520310" cy="1520310"/>
          </a:xfrm>
          <a:prstGeom prst="ellipse">
            <a:avLst/>
          </a:prstGeom>
          <a:solidFill>
            <a:srgbClr val="DADDE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Oval 23"/>
          <p:cNvSpPr/>
          <p:nvPr/>
        </p:nvSpPr>
        <p:spPr>
          <a:xfrm>
            <a:off x="4747441" y="2176502"/>
            <a:ext cx="1330271" cy="1330271"/>
          </a:xfrm>
          <a:prstGeom prst="ellipse">
            <a:avLst/>
          </a:prstGeom>
          <a:solidFill>
            <a:srgbClr val="729CBB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Freeform 7"/>
          <p:cNvSpPr/>
          <p:nvPr/>
        </p:nvSpPr>
        <p:spPr bwMode="auto">
          <a:xfrm>
            <a:off x="5158338" y="2469518"/>
            <a:ext cx="508477" cy="629884"/>
          </a:xfrm>
          <a:custGeom>
            <a:avLst/>
            <a:gdLst>
              <a:gd name="T0" fmla="*/ 1 w 329"/>
              <a:gd name="T1" fmla="*/ 248 h 408"/>
              <a:gd name="T2" fmla="*/ 32 w 329"/>
              <a:gd name="T3" fmla="*/ 223 h 408"/>
              <a:gd name="T4" fmla="*/ 75 w 329"/>
              <a:gd name="T5" fmla="*/ 227 h 408"/>
              <a:gd name="T6" fmla="*/ 75 w 329"/>
              <a:gd name="T7" fmla="*/ 226 h 408"/>
              <a:gd name="T8" fmla="*/ 41 w 329"/>
              <a:gd name="T9" fmla="*/ 222 h 408"/>
              <a:gd name="T10" fmla="*/ 19 w 329"/>
              <a:gd name="T11" fmla="*/ 191 h 408"/>
              <a:gd name="T12" fmla="*/ 47 w 329"/>
              <a:gd name="T13" fmla="*/ 166 h 408"/>
              <a:gd name="T14" fmla="*/ 160 w 329"/>
              <a:gd name="T15" fmla="*/ 177 h 408"/>
              <a:gd name="T16" fmla="*/ 176 w 329"/>
              <a:gd name="T17" fmla="*/ 177 h 408"/>
              <a:gd name="T18" fmla="*/ 170 w 329"/>
              <a:gd name="T19" fmla="*/ 83 h 408"/>
              <a:gd name="T20" fmla="*/ 235 w 329"/>
              <a:gd name="T21" fmla="*/ 31 h 408"/>
              <a:gd name="T22" fmla="*/ 238 w 329"/>
              <a:gd name="T23" fmla="*/ 113 h 408"/>
              <a:gd name="T24" fmla="*/ 295 w 329"/>
              <a:gd name="T25" fmla="*/ 230 h 408"/>
              <a:gd name="T26" fmla="*/ 329 w 329"/>
              <a:gd name="T27" fmla="*/ 247 h 408"/>
              <a:gd name="T28" fmla="*/ 329 w 329"/>
              <a:gd name="T29" fmla="*/ 389 h 408"/>
              <a:gd name="T30" fmla="*/ 195 w 329"/>
              <a:gd name="T31" fmla="*/ 408 h 408"/>
              <a:gd name="T32" fmla="*/ 111 w 329"/>
              <a:gd name="T33" fmla="*/ 399 h 408"/>
              <a:gd name="T34" fmla="*/ 41 w 329"/>
              <a:gd name="T35" fmla="*/ 392 h 408"/>
              <a:gd name="T36" fmla="*/ 22 w 329"/>
              <a:gd name="T37" fmla="*/ 361 h 408"/>
              <a:gd name="T38" fmla="*/ 39 w 329"/>
              <a:gd name="T39" fmla="*/ 336 h 408"/>
              <a:gd name="T40" fmla="*/ 30 w 329"/>
              <a:gd name="T41" fmla="*/ 336 h 408"/>
              <a:gd name="T42" fmla="*/ 8 w 329"/>
              <a:gd name="T43" fmla="*/ 305 h 408"/>
              <a:gd name="T44" fmla="*/ 30 w 329"/>
              <a:gd name="T45" fmla="*/ 280 h 408"/>
              <a:gd name="T46" fmla="*/ 27 w 329"/>
              <a:gd name="T47" fmla="*/ 279 h 408"/>
              <a:gd name="T48" fmla="*/ 1 w 329"/>
              <a:gd name="T49" fmla="*/ 248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29" h="408">
                <a:moveTo>
                  <a:pt x="1" y="248"/>
                </a:moveTo>
                <a:cubicBezTo>
                  <a:pt x="3" y="232"/>
                  <a:pt x="17" y="221"/>
                  <a:pt x="32" y="223"/>
                </a:cubicBezTo>
                <a:cubicBezTo>
                  <a:pt x="75" y="227"/>
                  <a:pt x="75" y="227"/>
                  <a:pt x="75" y="227"/>
                </a:cubicBezTo>
                <a:cubicBezTo>
                  <a:pt x="75" y="226"/>
                  <a:pt x="75" y="226"/>
                  <a:pt x="75" y="226"/>
                </a:cubicBezTo>
                <a:cubicBezTo>
                  <a:pt x="41" y="222"/>
                  <a:pt x="41" y="222"/>
                  <a:pt x="41" y="222"/>
                </a:cubicBezTo>
                <a:cubicBezTo>
                  <a:pt x="28" y="221"/>
                  <a:pt x="18" y="207"/>
                  <a:pt x="19" y="191"/>
                </a:cubicBezTo>
                <a:cubicBezTo>
                  <a:pt x="21" y="176"/>
                  <a:pt x="33" y="164"/>
                  <a:pt x="47" y="166"/>
                </a:cubicBezTo>
                <a:cubicBezTo>
                  <a:pt x="160" y="177"/>
                  <a:pt x="160" y="177"/>
                  <a:pt x="160" y="177"/>
                </a:cubicBezTo>
                <a:cubicBezTo>
                  <a:pt x="176" y="177"/>
                  <a:pt x="176" y="177"/>
                  <a:pt x="176" y="177"/>
                </a:cubicBezTo>
                <a:cubicBezTo>
                  <a:pt x="176" y="177"/>
                  <a:pt x="152" y="167"/>
                  <a:pt x="170" y="83"/>
                </a:cubicBezTo>
                <a:cubicBezTo>
                  <a:pt x="188" y="0"/>
                  <a:pt x="235" y="31"/>
                  <a:pt x="235" y="31"/>
                </a:cubicBezTo>
                <a:cubicBezTo>
                  <a:pt x="235" y="31"/>
                  <a:pt x="235" y="102"/>
                  <a:pt x="238" y="113"/>
                </a:cubicBezTo>
                <a:cubicBezTo>
                  <a:pt x="240" y="123"/>
                  <a:pt x="295" y="230"/>
                  <a:pt x="295" y="230"/>
                </a:cubicBezTo>
                <a:cubicBezTo>
                  <a:pt x="295" y="235"/>
                  <a:pt x="329" y="241"/>
                  <a:pt x="329" y="247"/>
                </a:cubicBezTo>
                <a:cubicBezTo>
                  <a:pt x="329" y="296"/>
                  <a:pt x="329" y="338"/>
                  <a:pt x="329" y="389"/>
                </a:cubicBezTo>
                <a:cubicBezTo>
                  <a:pt x="293" y="379"/>
                  <a:pt x="273" y="408"/>
                  <a:pt x="195" y="408"/>
                </a:cubicBezTo>
                <a:cubicBezTo>
                  <a:pt x="170" y="408"/>
                  <a:pt x="138" y="403"/>
                  <a:pt x="111" y="399"/>
                </a:cubicBezTo>
                <a:cubicBezTo>
                  <a:pt x="41" y="392"/>
                  <a:pt x="41" y="392"/>
                  <a:pt x="41" y="392"/>
                </a:cubicBezTo>
                <a:cubicBezTo>
                  <a:pt x="29" y="391"/>
                  <a:pt x="20" y="377"/>
                  <a:pt x="22" y="361"/>
                </a:cubicBezTo>
                <a:cubicBezTo>
                  <a:pt x="23" y="349"/>
                  <a:pt x="30" y="340"/>
                  <a:pt x="39" y="336"/>
                </a:cubicBezTo>
                <a:cubicBezTo>
                  <a:pt x="30" y="336"/>
                  <a:pt x="30" y="336"/>
                  <a:pt x="30" y="336"/>
                </a:cubicBezTo>
                <a:cubicBezTo>
                  <a:pt x="16" y="334"/>
                  <a:pt x="6" y="320"/>
                  <a:pt x="8" y="305"/>
                </a:cubicBezTo>
                <a:cubicBezTo>
                  <a:pt x="9" y="291"/>
                  <a:pt x="19" y="281"/>
                  <a:pt x="30" y="280"/>
                </a:cubicBezTo>
                <a:cubicBezTo>
                  <a:pt x="27" y="279"/>
                  <a:pt x="27" y="279"/>
                  <a:pt x="27" y="279"/>
                </a:cubicBezTo>
                <a:cubicBezTo>
                  <a:pt x="11" y="278"/>
                  <a:pt x="0" y="264"/>
                  <a:pt x="1" y="24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Oval 25"/>
          <p:cNvSpPr>
            <a:spLocks noChangeAspect="1"/>
          </p:cNvSpPr>
          <p:nvPr/>
        </p:nvSpPr>
        <p:spPr>
          <a:xfrm>
            <a:off x="5943272" y="2558004"/>
            <a:ext cx="1520310" cy="1520310"/>
          </a:xfrm>
          <a:prstGeom prst="ellipse">
            <a:avLst/>
          </a:prstGeom>
          <a:solidFill>
            <a:srgbClr val="DADDE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Oval 26"/>
          <p:cNvSpPr/>
          <p:nvPr/>
        </p:nvSpPr>
        <p:spPr>
          <a:xfrm>
            <a:off x="6038291" y="2653023"/>
            <a:ext cx="1330271" cy="1330271"/>
          </a:xfrm>
          <a:prstGeom prst="ellipse">
            <a:avLst/>
          </a:prstGeom>
          <a:solidFill>
            <a:srgbClr val="729CBB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Freeform 11"/>
          <p:cNvSpPr>
            <a:spLocks noEditPoints="1"/>
          </p:cNvSpPr>
          <p:nvPr/>
        </p:nvSpPr>
        <p:spPr bwMode="auto">
          <a:xfrm>
            <a:off x="6552399" y="2990599"/>
            <a:ext cx="303263" cy="151027"/>
          </a:xfrm>
          <a:custGeom>
            <a:avLst/>
            <a:gdLst>
              <a:gd name="T0" fmla="*/ 212 w 212"/>
              <a:gd name="T1" fmla="*/ 53 h 106"/>
              <a:gd name="T2" fmla="*/ 159 w 212"/>
              <a:gd name="T3" fmla="*/ 53 h 106"/>
              <a:gd name="T4" fmla="*/ 106 w 212"/>
              <a:gd name="T5" fmla="*/ 0 h 106"/>
              <a:gd name="T6" fmla="*/ 53 w 212"/>
              <a:gd name="T7" fmla="*/ 53 h 106"/>
              <a:gd name="T8" fmla="*/ 0 w 212"/>
              <a:gd name="T9" fmla="*/ 53 h 106"/>
              <a:gd name="T10" fmla="*/ 0 w 212"/>
              <a:gd name="T11" fmla="*/ 106 h 106"/>
              <a:gd name="T12" fmla="*/ 212 w 212"/>
              <a:gd name="T13" fmla="*/ 106 h 106"/>
              <a:gd name="T14" fmla="*/ 212 w 212"/>
              <a:gd name="T15" fmla="*/ 53 h 106"/>
              <a:gd name="T16" fmla="*/ 106 w 212"/>
              <a:gd name="T17" fmla="*/ 80 h 106"/>
              <a:gd name="T18" fmla="*/ 79 w 212"/>
              <a:gd name="T19" fmla="*/ 53 h 106"/>
              <a:gd name="T20" fmla="*/ 106 w 212"/>
              <a:gd name="T21" fmla="*/ 27 h 106"/>
              <a:gd name="T22" fmla="*/ 132 w 212"/>
              <a:gd name="T23" fmla="*/ 53 h 106"/>
              <a:gd name="T24" fmla="*/ 106 w 212"/>
              <a:gd name="T25" fmla="*/ 8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2" h="106">
                <a:moveTo>
                  <a:pt x="212" y="53"/>
                </a:moveTo>
                <a:cubicBezTo>
                  <a:pt x="159" y="53"/>
                  <a:pt x="159" y="53"/>
                  <a:pt x="159" y="53"/>
                </a:cubicBezTo>
                <a:cubicBezTo>
                  <a:pt x="159" y="24"/>
                  <a:pt x="135" y="0"/>
                  <a:pt x="106" y="0"/>
                </a:cubicBezTo>
                <a:cubicBezTo>
                  <a:pt x="76" y="0"/>
                  <a:pt x="53" y="24"/>
                  <a:pt x="53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106"/>
                  <a:pt x="0" y="106"/>
                  <a:pt x="0" y="106"/>
                </a:cubicBezTo>
                <a:cubicBezTo>
                  <a:pt x="212" y="106"/>
                  <a:pt x="212" y="106"/>
                  <a:pt x="212" y="106"/>
                </a:cubicBezTo>
                <a:lnTo>
                  <a:pt x="212" y="53"/>
                </a:lnTo>
                <a:close/>
                <a:moveTo>
                  <a:pt x="106" y="80"/>
                </a:moveTo>
                <a:cubicBezTo>
                  <a:pt x="91" y="80"/>
                  <a:pt x="79" y="68"/>
                  <a:pt x="79" y="53"/>
                </a:cubicBezTo>
                <a:cubicBezTo>
                  <a:pt x="79" y="39"/>
                  <a:pt x="91" y="27"/>
                  <a:pt x="106" y="27"/>
                </a:cubicBezTo>
                <a:cubicBezTo>
                  <a:pt x="120" y="27"/>
                  <a:pt x="132" y="39"/>
                  <a:pt x="132" y="53"/>
                </a:cubicBezTo>
                <a:cubicBezTo>
                  <a:pt x="132" y="68"/>
                  <a:pt x="120" y="80"/>
                  <a:pt x="106" y="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Freeform 12"/>
          <p:cNvSpPr>
            <a:spLocks noEditPoints="1"/>
          </p:cNvSpPr>
          <p:nvPr/>
        </p:nvSpPr>
        <p:spPr bwMode="auto">
          <a:xfrm>
            <a:off x="6438223" y="3066113"/>
            <a:ext cx="530406" cy="531615"/>
          </a:xfrm>
          <a:custGeom>
            <a:avLst/>
            <a:gdLst>
              <a:gd name="T0" fmla="*/ 752 w 878"/>
              <a:gd name="T1" fmla="*/ 0 h 880"/>
              <a:gd name="T2" fmla="*/ 752 w 878"/>
              <a:gd name="T3" fmla="*/ 189 h 880"/>
              <a:gd name="T4" fmla="*/ 125 w 878"/>
              <a:gd name="T5" fmla="*/ 189 h 880"/>
              <a:gd name="T6" fmla="*/ 125 w 878"/>
              <a:gd name="T7" fmla="*/ 0 h 880"/>
              <a:gd name="T8" fmla="*/ 0 w 878"/>
              <a:gd name="T9" fmla="*/ 0 h 880"/>
              <a:gd name="T10" fmla="*/ 0 w 878"/>
              <a:gd name="T11" fmla="*/ 880 h 880"/>
              <a:gd name="T12" fmla="*/ 878 w 878"/>
              <a:gd name="T13" fmla="*/ 880 h 880"/>
              <a:gd name="T14" fmla="*/ 878 w 878"/>
              <a:gd name="T15" fmla="*/ 0 h 880"/>
              <a:gd name="T16" fmla="*/ 752 w 878"/>
              <a:gd name="T17" fmla="*/ 0 h 880"/>
              <a:gd name="T18" fmla="*/ 409 w 878"/>
              <a:gd name="T19" fmla="*/ 745 h 880"/>
              <a:gd name="T20" fmla="*/ 366 w 878"/>
              <a:gd name="T21" fmla="*/ 700 h 880"/>
              <a:gd name="T22" fmla="*/ 189 w 878"/>
              <a:gd name="T23" fmla="*/ 523 h 880"/>
              <a:gd name="T24" fmla="*/ 276 w 878"/>
              <a:gd name="T25" fmla="*/ 435 h 880"/>
              <a:gd name="T26" fmla="*/ 409 w 878"/>
              <a:gd name="T27" fmla="*/ 568 h 880"/>
              <a:gd name="T28" fmla="*/ 662 w 878"/>
              <a:gd name="T29" fmla="*/ 315 h 880"/>
              <a:gd name="T30" fmla="*/ 752 w 878"/>
              <a:gd name="T31" fmla="*/ 402 h 880"/>
              <a:gd name="T32" fmla="*/ 409 w 878"/>
              <a:gd name="T33" fmla="*/ 745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78" h="880">
                <a:moveTo>
                  <a:pt x="752" y="0"/>
                </a:moveTo>
                <a:lnTo>
                  <a:pt x="752" y="189"/>
                </a:lnTo>
                <a:lnTo>
                  <a:pt x="125" y="189"/>
                </a:lnTo>
                <a:lnTo>
                  <a:pt x="125" y="0"/>
                </a:lnTo>
                <a:lnTo>
                  <a:pt x="0" y="0"/>
                </a:lnTo>
                <a:lnTo>
                  <a:pt x="0" y="880"/>
                </a:lnTo>
                <a:lnTo>
                  <a:pt x="878" y="880"/>
                </a:lnTo>
                <a:lnTo>
                  <a:pt x="878" y="0"/>
                </a:lnTo>
                <a:lnTo>
                  <a:pt x="752" y="0"/>
                </a:lnTo>
                <a:close/>
                <a:moveTo>
                  <a:pt x="409" y="745"/>
                </a:moveTo>
                <a:lnTo>
                  <a:pt x="366" y="700"/>
                </a:lnTo>
                <a:lnTo>
                  <a:pt x="189" y="523"/>
                </a:lnTo>
                <a:lnTo>
                  <a:pt x="276" y="435"/>
                </a:lnTo>
                <a:lnTo>
                  <a:pt x="409" y="568"/>
                </a:lnTo>
                <a:lnTo>
                  <a:pt x="662" y="315"/>
                </a:lnTo>
                <a:lnTo>
                  <a:pt x="752" y="402"/>
                </a:lnTo>
                <a:lnTo>
                  <a:pt x="409" y="74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Oval 28"/>
          <p:cNvSpPr>
            <a:spLocks noChangeAspect="1"/>
          </p:cNvSpPr>
          <p:nvPr/>
        </p:nvSpPr>
        <p:spPr>
          <a:xfrm>
            <a:off x="7210892" y="2081483"/>
            <a:ext cx="1520310" cy="1520310"/>
          </a:xfrm>
          <a:prstGeom prst="ellipse">
            <a:avLst/>
          </a:prstGeom>
          <a:solidFill>
            <a:srgbClr val="DADDE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Oval 29"/>
          <p:cNvSpPr/>
          <p:nvPr/>
        </p:nvSpPr>
        <p:spPr>
          <a:xfrm>
            <a:off x="7305912" y="2176502"/>
            <a:ext cx="1330271" cy="1330271"/>
          </a:xfrm>
          <a:prstGeom prst="ellipse">
            <a:avLst/>
          </a:prstGeom>
          <a:solidFill>
            <a:srgbClr val="729CBB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Freeform 15"/>
          <p:cNvSpPr>
            <a:spLocks noEditPoints="1"/>
          </p:cNvSpPr>
          <p:nvPr/>
        </p:nvSpPr>
        <p:spPr bwMode="auto">
          <a:xfrm>
            <a:off x="7747141" y="2599281"/>
            <a:ext cx="453878" cy="484715"/>
          </a:xfrm>
          <a:custGeom>
            <a:avLst/>
            <a:gdLst>
              <a:gd name="T0" fmla="*/ 372 w 398"/>
              <a:gd name="T1" fmla="*/ 0 h 425"/>
              <a:gd name="T2" fmla="*/ 27 w 398"/>
              <a:gd name="T3" fmla="*/ 0 h 425"/>
              <a:gd name="T4" fmla="*/ 0 w 398"/>
              <a:gd name="T5" fmla="*/ 27 h 425"/>
              <a:gd name="T6" fmla="*/ 0 w 398"/>
              <a:gd name="T7" fmla="*/ 372 h 425"/>
              <a:gd name="T8" fmla="*/ 27 w 398"/>
              <a:gd name="T9" fmla="*/ 398 h 425"/>
              <a:gd name="T10" fmla="*/ 53 w 398"/>
              <a:gd name="T11" fmla="*/ 398 h 425"/>
              <a:gd name="T12" fmla="*/ 80 w 398"/>
              <a:gd name="T13" fmla="*/ 425 h 425"/>
              <a:gd name="T14" fmla="*/ 106 w 398"/>
              <a:gd name="T15" fmla="*/ 398 h 425"/>
              <a:gd name="T16" fmla="*/ 292 w 398"/>
              <a:gd name="T17" fmla="*/ 398 h 425"/>
              <a:gd name="T18" fmla="*/ 319 w 398"/>
              <a:gd name="T19" fmla="*/ 425 h 425"/>
              <a:gd name="T20" fmla="*/ 345 w 398"/>
              <a:gd name="T21" fmla="*/ 398 h 425"/>
              <a:gd name="T22" fmla="*/ 372 w 398"/>
              <a:gd name="T23" fmla="*/ 398 h 425"/>
              <a:gd name="T24" fmla="*/ 398 w 398"/>
              <a:gd name="T25" fmla="*/ 372 h 425"/>
              <a:gd name="T26" fmla="*/ 398 w 398"/>
              <a:gd name="T27" fmla="*/ 27 h 425"/>
              <a:gd name="T28" fmla="*/ 372 w 398"/>
              <a:gd name="T29" fmla="*/ 0 h 425"/>
              <a:gd name="T30" fmla="*/ 345 w 398"/>
              <a:gd name="T31" fmla="*/ 345 h 425"/>
              <a:gd name="T32" fmla="*/ 53 w 398"/>
              <a:gd name="T33" fmla="*/ 345 h 425"/>
              <a:gd name="T34" fmla="*/ 53 w 398"/>
              <a:gd name="T35" fmla="*/ 213 h 425"/>
              <a:gd name="T36" fmla="*/ 345 w 398"/>
              <a:gd name="T37" fmla="*/ 213 h 425"/>
              <a:gd name="T38" fmla="*/ 345 w 398"/>
              <a:gd name="T39" fmla="*/ 345 h 425"/>
              <a:gd name="T40" fmla="*/ 345 w 398"/>
              <a:gd name="T41" fmla="*/ 186 h 425"/>
              <a:gd name="T42" fmla="*/ 53 w 398"/>
              <a:gd name="T43" fmla="*/ 186 h 425"/>
              <a:gd name="T44" fmla="*/ 53 w 398"/>
              <a:gd name="T45" fmla="*/ 53 h 425"/>
              <a:gd name="T46" fmla="*/ 345 w 398"/>
              <a:gd name="T47" fmla="*/ 53 h 425"/>
              <a:gd name="T48" fmla="*/ 345 w 398"/>
              <a:gd name="T49" fmla="*/ 186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98" h="425">
                <a:moveTo>
                  <a:pt x="372" y="0"/>
                </a:moveTo>
                <a:cubicBezTo>
                  <a:pt x="27" y="0"/>
                  <a:pt x="27" y="0"/>
                  <a:pt x="27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372"/>
                  <a:pt x="0" y="372"/>
                  <a:pt x="0" y="372"/>
                </a:cubicBezTo>
                <a:cubicBezTo>
                  <a:pt x="0" y="386"/>
                  <a:pt x="12" y="398"/>
                  <a:pt x="27" y="398"/>
                </a:cubicBezTo>
                <a:cubicBezTo>
                  <a:pt x="53" y="398"/>
                  <a:pt x="53" y="398"/>
                  <a:pt x="53" y="398"/>
                </a:cubicBezTo>
                <a:cubicBezTo>
                  <a:pt x="53" y="413"/>
                  <a:pt x="65" y="425"/>
                  <a:pt x="80" y="425"/>
                </a:cubicBezTo>
                <a:cubicBezTo>
                  <a:pt x="94" y="425"/>
                  <a:pt x="106" y="413"/>
                  <a:pt x="106" y="398"/>
                </a:cubicBezTo>
                <a:cubicBezTo>
                  <a:pt x="292" y="398"/>
                  <a:pt x="292" y="398"/>
                  <a:pt x="292" y="398"/>
                </a:cubicBezTo>
                <a:cubicBezTo>
                  <a:pt x="292" y="413"/>
                  <a:pt x="304" y="425"/>
                  <a:pt x="319" y="425"/>
                </a:cubicBezTo>
                <a:cubicBezTo>
                  <a:pt x="333" y="425"/>
                  <a:pt x="345" y="413"/>
                  <a:pt x="345" y="398"/>
                </a:cubicBezTo>
                <a:cubicBezTo>
                  <a:pt x="372" y="398"/>
                  <a:pt x="372" y="398"/>
                  <a:pt x="372" y="398"/>
                </a:cubicBezTo>
                <a:cubicBezTo>
                  <a:pt x="386" y="398"/>
                  <a:pt x="398" y="386"/>
                  <a:pt x="398" y="372"/>
                </a:cubicBezTo>
                <a:cubicBezTo>
                  <a:pt x="398" y="27"/>
                  <a:pt x="398" y="27"/>
                  <a:pt x="398" y="27"/>
                </a:cubicBezTo>
                <a:cubicBezTo>
                  <a:pt x="398" y="12"/>
                  <a:pt x="386" y="0"/>
                  <a:pt x="372" y="0"/>
                </a:cubicBezTo>
                <a:close/>
                <a:moveTo>
                  <a:pt x="345" y="345"/>
                </a:moveTo>
                <a:cubicBezTo>
                  <a:pt x="53" y="345"/>
                  <a:pt x="53" y="345"/>
                  <a:pt x="53" y="345"/>
                </a:cubicBezTo>
                <a:cubicBezTo>
                  <a:pt x="53" y="213"/>
                  <a:pt x="53" y="213"/>
                  <a:pt x="53" y="213"/>
                </a:cubicBezTo>
                <a:cubicBezTo>
                  <a:pt x="345" y="213"/>
                  <a:pt x="345" y="213"/>
                  <a:pt x="345" y="213"/>
                </a:cubicBezTo>
                <a:lnTo>
                  <a:pt x="345" y="345"/>
                </a:lnTo>
                <a:close/>
                <a:moveTo>
                  <a:pt x="345" y="186"/>
                </a:moveTo>
                <a:cubicBezTo>
                  <a:pt x="53" y="186"/>
                  <a:pt x="53" y="186"/>
                  <a:pt x="53" y="186"/>
                </a:cubicBezTo>
                <a:cubicBezTo>
                  <a:pt x="53" y="53"/>
                  <a:pt x="53" y="53"/>
                  <a:pt x="53" y="53"/>
                </a:cubicBezTo>
                <a:cubicBezTo>
                  <a:pt x="345" y="53"/>
                  <a:pt x="345" y="53"/>
                  <a:pt x="345" y="53"/>
                </a:cubicBezTo>
                <a:lnTo>
                  <a:pt x="345" y="18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Freeform 16"/>
          <p:cNvSpPr>
            <a:spLocks noEditPoints="1"/>
          </p:cNvSpPr>
          <p:nvPr/>
        </p:nvSpPr>
        <p:spPr bwMode="auto">
          <a:xfrm>
            <a:off x="7838687" y="2871993"/>
            <a:ext cx="272712" cy="91066"/>
          </a:xfrm>
          <a:custGeom>
            <a:avLst/>
            <a:gdLst>
              <a:gd name="T0" fmla="*/ 566 w 566"/>
              <a:gd name="T1" fmla="*/ 0 h 189"/>
              <a:gd name="T2" fmla="*/ 0 w 566"/>
              <a:gd name="T3" fmla="*/ 0 h 189"/>
              <a:gd name="T4" fmla="*/ 0 w 566"/>
              <a:gd name="T5" fmla="*/ 189 h 189"/>
              <a:gd name="T6" fmla="*/ 566 w 566"/>
              <a:gd name="T7" fmla="*/ 189 h 189"/>
              <a:gd name="T8" fmla="*/ 566 w 566"/>
              <a:gd name="T9" fmla="*/ 0 h 189"/>
              <a:gd name="T10" fmla="*/ 376 w 566"/>
              <a:gd name="T11" fmla="*/ 125 h 189"/>
              <a:gd name="T12" fmla="*/ 187 w 566"/>
              <a:gd name="T13" fmla="*/ 125 h 189"/>
              <a:gd name="T14" fmla="*/ 187 w 566"/>
              <a:gd name="T15" fmla="*/ 64 h 189"/>
              <a:gd name="T16" fmla="*/ 376 w 566"/>
              <a:gd name="T17" fmla="*/ 64 h 189"/>
              <a:gd name="T18" fmla="*/ 376 w 566"/>
              <a:gd name="T19" fmla="*/ 125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66" h="189">
                <a:moveTo>
                  <a:pt x="566" y="0"/>
                </a:moveTo>
                <a:lnTo>
                  <a:pt x="0" y="0"/>
                </a:lnTo>
                <a:lnTo>
                  <a:pt x="0" y="189"/>
                </a:lnTo>
                <a:lnTo>
                  <a:pt x="566" y="189"/>
                </a:lnTo>
                <a:lnTo>
                  <a:pt x="566" y="0"/>
                </a:lnTo>
                <a:close/>
                <a:moveTo>
                  <a:pt x="376" y="125"/>
                </a:moveTo>
                <a:lnTo>
                  <a:pt x="187" y="125"/>
                </a:lnTo>
                <a:lnTo>
                  <a:pt x="187" y="64"/>
                </a:lnTo>
                <a:lnTo>
                  <a:pt x="376" y="64"/>
                </a:lnTo>
                <a:lnTo>
                  <a:pt x="376" y="12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Freeform 17"/>
          <p:cNvSpPr>
            <a:spLocks noEditPoints="1"/>
          </p:cNvSpPr>
          <p:nvPr/>
        </p:nvSpPr>
        <p:spPr bwMode="auto">
          <a:xfrm>
            <a:off x="7838687" y="2690349"/>
            <a:ext cx="272712" cy="91547"/>
          </a:xfrm>
          <a:custGeom>
            <a:avLst/>
            <a:gdLst>
              <a:gd name="T0" fmla="*/ 566 w 566"/>
              <a:gd name="T1" fmla="*/ 0 h 190"/>
              <a:gd name="T2" fmla="*/ 0 w 566"/>
              <a:gd name="T3" fmla="*/ 0 h 190"/>
              <a:gd name="T4" fmla="*/ 0 w 566"/>
              <a:gd name="T5" fmla="*/ 190 h 190"/>
              <a:gd name="T6" fmla="*/ 566 w 566"/>
              <a:gd name="T7" fmla="*/ 190 h 190"/>
              <a:gd name="T8" fmla="*/ 566 w 566"/>
              <a:gd name="T9" fmla="*/ 0 h 190"/>
              <a:gd name="T10" fmla="*/ 376 w 566"/>
              <a:gd name="T11" fmla="*/ 126 h 190"/>
              <a:gd name="T12" fmla="*/ 187 w 566"/>
              <a:gd name="T13" fmla="*/ 126 h 190"/>
              <a:gd name="T14" fmla="*/ 187 w 566"/>
              <a:gd name="T15" fmla="*/ 62 h 190"/>
              <a:gd name="T16" fmla="*/ 376 w 566"/>
              <a:gd name="T17" fmla="*/ 62 h 190"/>
              <a:gd name="T18" fmla="*/ 376 w 566"/>
              <a:gd name="T19" fmla="*/ 126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66" h="190">
                <a:moveTo>
                  <a:pt x="566" y="0"/>
                </a:moveTo>
                <a:lnTo>
                  <a:pt x="0" y="0"/>
                </a:lnTo>
                <a:lnTo>
                  <a:pt x="0" y="190"/>
                </a:lnTo>
                <a:lnTo>
                  <a:pt x="566" y="190"/>
                </a:lnTo>
                <a:lnTo>
                  <a:pt x="566" y="0"/>
                </a:lnTo>
                <a:close/>
                <a:moveTo>
                  <a:pt x="376" y="126"/>
                </a:moveTo>
                <a:lnTo>
                  <a:pt x="187" y="126"/>
                </a:lnTo>
                <a:lnTo>
                  <a:pt x="187" y="62"/>
                </a:lnTo>
                <a:lnTo>
                  <a:pt x="376" y="62"/>
                </a:lnTo>
                <a:lnTo>
                  <a:pt x="376" y="12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" name="Oval 36"/>
          <p:cNvSpPr>
            <a:spLocks noChangeAspect="1"/>
          </p:cNvSpPr>
          <p:nvPr/>
        </p:nvSpPr>
        <p:spPr>
          <a:xfrm>
            <a:off x="8506547" y="2556271"/>
            <a:ext cx="1520310" cy="1520310"/>
          </a:xfrm>
          <a:prstGeom prst="ellipse">
            <a:avLst/>
          </a:prstGeom>
          <a:solidFill>
            <a:srgbClr val="DADDE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" name="Oval 37"/>
          <p:cNvSpPr/>
          <p:nvPr/>
        </p:nvSpPr>
        <p:spPr>
          <a:xfrm>
            <a:off x="8601566" y="2651290"/>
            <a:ext cx="1330271" cy="1330271"/>
          </a:xfrm>
          <a:prstGeom prst="ellipse">
            <a:avLst/>
          </a:prstGeom>
          <a:solidFill>
            <a:srgbClr val="729CBB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Freeform 14"/>
          <p:cNvSpPr>
            <a:spLocks noEditPoints="1"/>
          </p:cNvSpPr>
          <p:nvPr/>
        </p:nvSpPr>
        <p:spPr bwMode="auto">
          <a:xfrm>
            <a:off x="9020699" y="3054232"/>
            <a:ext cx="492005" cy="524387"/>
          </a:xfrm>
          <a:custGeom>
            <a:avLst/>
            <a:gdLst>
              <a:gd name="T0" fmla="*/ 371 w 398"/>
              <a:gd name="T1" fmla="*/ 0 h 424"/>
              <a:gd name="T2" fmla="*/ 53 w 398"/>
              <a:gd name="T3" fmla="*/ 0 h 424"/>
              <a:gd name="T4" fmla="*/ 26 w 398"/>
              <a:gd name="T5" fmla="*/ 26 h 424"/>
              <a:gd name="T6" fmla="*/ 26 w 398"/>
              <a:gd name="T7" fmla="*/ 79 h 424"/>
              <a:gd name="T8" fmla="*/ 66 w 398"/>
              <a:gd name="T9" fmla="*/ 79 h 424"/>
              <a:gd name="T10" fmla="*/ 79 w 398"/>
              <a:gd name="T11" fmla="*/ 93 h 424"/>
              <a:gd name="T12" fmla="*/ 66 w 398"/>
              <a:gd name="T13" fmla="*/ 106 h 424"/>
              <a:gd name="T14" fmla="*/ 13 w 398"/>
              <a:gd name="T15" fmla="*/ 106 h 424"/>
              <a:gd name="T16" fmla="*/ 0 w 398"/>
              <a:gd name="T17" fmla="*/ 119 h 424"/>
              <a:gd name="T18" fmla="*/ 13 w 398"/>
              <a:gd name="T19" fmla="*/ 133 h 424"/>
              <a:gd name="T20" fmla="*/ 26 w 398"/>
              <a:gd name="T21" fmla="*/ 133 h 424"/>
              <a:gd name="T22" fmla="*/ 26 w 398"/>
              <a:gd name="T23" fmla="*/ 186 h 424"/>
              <a:gd name="T24" fmla="*/ 66 w 398"/>
              <a:gd name="T25" fmla="*/ 186 h 424"/>
              <a:gd name="T26" fmla="*/ 79 w 398"/>
              <a:gd name="T27" fmla="*/ 199 h 424"/>
              <a:gd name="T28" fmla="*/ 66 w 398"/>
              <a:gd name="T29" fmla="*/ 212 h 424"/>
              <a:gd name="T30" fmla="*/ 13 w 398"/>
              <a:gd name="T31" fmla="*/ 212 h 424"/>
              <a:gd name="T32" fmla="*/ 0 w 398"/>
              <a:gd name="T33" fmla="*/ 225 h 424"/>
              <a:gd name="T34" fmla="*/ 13 w 398"/>
              <a:gd name="T35" fmla="*/ 239 h 424"/>
              <a:gd name="T36" fmla="*/ 26 w 398"/>
              <a:gd name="T37" fmla="*/ 239 h 424"/>
              <a:gd name="T38" fmla="*/ 26 w 398"/>
              <a:gd name="T39" fmla="*/ 292 h 424"/>
              <a:gd name="T40" fmla="*/ 66 w 398"/>
              <a:gd name="T41" fmla="*/ 292 h 424"/>
              <a:gd name="T42" fmla="*/ 79 w 398"/>
              <a:gd name="T43" fmla="*/ 305 h 424"/>
              <a:gd name="T44" fmla="*/ 66 w 398"/>
              <a:gd name="T45" fmla="*/ 318 h 424"/>
              <a:gd name="T46" fmla="*/ 13 w 398"/>
              <a:gd name="T47" fmla="*/ 318 h 424"/>
              <a:gd name="T48" fmla="*/ 0 w 398"/>
              <a:gd name="T49" fmla="*/ 331 h 424"/>
              <a:gd name="T50" fmla="*/ 13 w 398"/>
              <a:gd name="T51" fmla="*/ 345 h 424"/>
              <a:gd name="T52" fmla="*/ 26 w 398"/>
              <a:gd name="T53" fmla="*/ 345 h 424"/>
              <a:gd name="T54" fmla="*/ 26 w 398"/>
              <a:gd name="T55" fmla="*/ 398 h 424"/>
              <a:gd name="T56" fmla="*/ 53 w 398"/>
              <a:gd name="T57" fmla="*/ 424 h 424"/>
              <a:gd name="T58" fmla="*/ 371 w 398"/>
              <a:gd name="T59" fmla="*/ 424 h 424"/>
              <a:gd name="T60" fmla="*/ 398 w 398"/>
              <a:gd name="T61" fmla="*/ 398 h 424"/>
              <a:gd name="T62" fmla="*/ 398 w 398"/>
              <a:gd name="T63" fmla="*/ 26 h 424"/>
              <a:gd name="T64" fmla="*/ 371 w 398"/>
              <a:gd name="T65" fmla="*/ 0 h 424"/>
              <a:gd name="T66" fmla="*/ 318 w 398"/>
              <a:gd name="T67" fmla="*/ 186 h 424"/>
              <a:gd name="T68" fmla="*/ 159 w 398"/>
              <a:gd name="T69" fmla="*/ 186 h 424"/>
              <a:gd name="T70" fmla="*/ 159 w 398"/>
              <a:gd name="T71" fmla="*/ 79 h 424"/>
              <a:gd name="T72" fmla="*/ 318 w 398"/>
              <a:gd name="T73" fmla="*/ 79 h 424"/>
              <a:gd name="T74" fmla="*/ 318 w 398"/>
              <a:gd name="T75" fmla="*/ 186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98" h="424">
                <a:moveTo>
                  <a:pt x="371" y="0"/>
                </a:moveTo>
                <a:cubicBezTo>
                  <a:pt x="53" y="0"/>
                  <a:pt x="53" y="0"/>
                  <a:pt x="53" y="0"/>
                </a:cubicBezTo>
                <a:cubicBezTo>
                  <a:pt x="38" y="0"/>
                  <a:pt x="26" y="12"/>
                  <a:pt x="26" y="26"/>
                </a:cubicBezTo>
                <a:cubicBezTo>
                  <a:pt x="26" y="79"/>
                  <a:pt x="26" y="79"/>
                  <a:pt x="26" y="79"/>
                </a:cubicBezTo>
                <a:cubicBezTo>
                  <a:pt x="66" y="79"/>
                  <a:pt x="66" y="79"/>
                  <a:pt x="66" y="79"/>
                </a:cubicBezTo>
                <a:cubicBezTo>
                  <a:pt x="74" y="79"/>
                  <a:pt x="79" y="85"/>
                  <a:pt x="79" y="93"/>
                </a:cubicBezTo>
                <a:cubicBezTo>
                  <a:pt x="79" y="100"/>
                  <a:pt x="74" y="106"/>
                  <a:pt x="66" y="106"/>
                </a:cubicBezTo>
                <a:cubicBezTo>
                  <a:pt x="13" y="106"/>
                  <a:pt x="13" y="106"/>
                  <a:pt x="13" y="106"/>
                </a:cubicBezTo>
                <a:cubicBezTo>
                  <a:pt x="6" y="106"/>
                  <a:pt x="0" y="112"/>
                  <a:pt x="0" y="119"/>
                </a:cubicBezTo>
                <a:cubicBezTo>
                  <a:pt x="0" y="127"/>
                  <a:pt x="6" y="133"/>
                  <a:pt x="13" y="133"/>
                </a:cubicBezTo>
                <a:cubicBezTo>
                  <a:pt x="26" y="133"/>
                  <a:pt x="26" y="133"/>
                  <a:pt x="26" y="133"/>
                </a:cubicBezTo>
                <a:cubicBezTo>
                  <a:pt x="26" y="186"/>
                  <a:pt x="26" y="186"/>
                  <a:pt x="26" y="186"/>
                </a:cubicBezTo>
                <a:cubicBezTo>
                  <a:pt x="66" y="186"/>
                  <a:pt x="66" y="186"/>
                  <a:pt x="66" y="186"/>
                </a:cubicBezTo>
                <a:cubicBezTo>
                  <a:pt x="74" y="186"/>
                  <a:pt x="79" y="192"/>
                  <a:pt x="79" y="199"/>
                </a:cubicBezTo>
                <a:cubicBezTo>
                  <a:pt x="79" y="206"/>
                  <a:pt x="74" y="212"/>
                  <a:pt x="66" y="212"/>
                </a:cubicBezTo>
                <a:cubicBezTo>
                  <a:pt x="13" y="212"/>
                  <a:pt x="13" y="212"/>
                  <a:pt x="13" y="212"/>
                </a:cubicBezTo>
                <a:cubicBezTo>
                  <a:pt x="6" y="212"/>
                  <a:pt x="0" y="218"/>
                  <a:pt x="0" y="225"/>
                </a:cubicBezTo>
                <a:cubicBezTo>
                  <a:pt x="0" y="233"/>
                  <a:pt x="6" y="239"/>
                  <a:pt x="13" y="239"/>
                </a:cubicBezTo>
                <a:cubicBezTo>
                  <a:pt x="26" y="239"/>
                  <a:pt x="26" y="239"/>
                  <a:pt x="26" y="239"/>
                </a:cubicBezTo>
                <a:cubicBezTo>
                  <a:pt x="26" y="292"/>
                  <a:pt x="26" y="292"/>
                  <a:pt x="26" y="292"/>
                </a:cubicBezTo>
                <a:cubicBezTo>
                  <a:pt x="66" y="292"/>
                  <a:pt x="66" y="292"/>
                  <a:pt x="66" y="292"/>
                </a:cubicBezTo>
                <a:cubicBezTo>
                  <a:pt x="74" y="292"/>
                  <a:pt x="79" y="298"/>
                  <a:pt x="79" y="305"/>
                </a:cubicBezTo>
                <a:cubicBezTo>
                  <a:pt x="79" y="312"/>
                  <a:pt x="74" y="318"/>
                  <a:pt x="66" y="318"/>
                </a:cubicBezTo>
                <a:cubicBezTo>
                  <a:pt x="13" y="318"/>
                  <a:pt x="13" y="318"/>
                  <a:pt x="13" y="318"/>
                </a:cubicBezTo>
                <a:cubicBezTo>
                  <a:pt x="6" y="318"/>
                  <a:pt x="0" y="324"/>
                  <a:pt x="0" y="331"/>
                </a:cubicBezTo>
                <a:cubicBezTo>
                  <a:pt x="0" y="339"/>
                  <a:pt x="6" y="345"/>
                  <a:pt x="13" y="345"/>
                </a:cubicBezTo>
                <a:cubicBezTo>
                  <a:pt x="26" y="345"/>
                  <a:pt x="26" y="345"/>
                  <a:pt x="26" y="345"/>
                </a:cubicBezTo>
                <a:cubicBezTo>
                  <a:pt x="26" y="398"/>
                  <a:pt x="26" y="398"/>
                  <a:pt x="26" y="398"/>
                </a:cubicBezTo>
                <a:cubicBezTo>
                  <a:pt x="26" y="412"/>
                  <a:pt x="38" y="424"/>
                  <a:pt x="53" y="424"/>
                </a:cubicBezTo>
                <a:cubicBezTo>
                  <a:pt x="371" y="424"/>
                  <a:pt x="371" y="424"/>
                  <a:pt x="371" y="424"/>
                </a:cubicBezTo>
                <a:cubicBezTo>
                  <a:pt x="386" y="424"/>
                  <a:pt x="398" y="412"/>
                  <a:pt x="398" y="398"/>
                </a:cubicBezTo>
                <a:cubicBezTo>
                  <a:pt x="398" y="26"/>
                  <a:pt x="398" y="26"/>
                  <a:pt x="398" y="26"/>
                </a:cubicBezTo>
                <a:cubicBezTo>
                  <a:pt x="398" y="12"/>
                  <a:pt x="386" y="0"/>
                  <a:pt x="371" y="0"/>
                </a:cubicBezTo>
                <a:close/>
                <a:moveTo>
                  <a:pt x="318" y="186"/>
                </a:moveTo>
                <a:cubicBezTo>
                  <a:pt x="159" y="186"/>
                  <a:pt x="159" y="186"/>
                  <a:pt x="159" y="186"/>
                </a:cubicBezTo>
                <a:cubicBezTo>
                  <a:pt x="159" y="79"/>
                  <a:pt x="159" y="79"/>
                  <a:pt x="159" y="79"/>
                </a:cubicBezTo>
                <a:cubicBezTo>
                  <a:pt x="318" y="79"/>
                  <a:pt x="318" y="79"/>
                  <a:pt x="318" y="79"/>
                </a:cubicBezTo>
                <a:lnTo>
                  <a:pt x="318" y="18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088267" y="4826365"/>
            <a:ext cx="7843570" cy="49475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729CBB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729CBB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1357" y="126609"/>
            <a:ext cx="3930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277AF"/>
                </a:solidFill>
                <a:cs typeface="+mn-ea"/>
                <a:sym typeface="+mn-lt"/>
              </a:rPr>
              <a:t>第四章：单击此处添加标题</a:t>
            </a:r>
            <a:endParaRPr lang="zh-CN" altLang="en-US" sz="2400" dirty="0">
              <a:solidFill>
                <a:srgbClr val="4277AF"/>
              </a:solidFill>
              <a:cs typeface="+mn-ea"/>
              <a:sym typeface="+mn-lt"/>
            </a:endParaRPr>
          </a:p>
        </p:txBody>
      </p:sp>
      <p:grpSp>
        <p:nvGrpSpPr>
          <p:cNvPr id="3" name="Group 6"/>
          <p:cNvGrpSpPr/>
          <p:nvPr/>
        </p:nvGrpSpPr>
        <p:grpSpPr>
          <a:xfrm>
            <a:off x="1579623" y="1914026"/>
            <a:ext cx="1316724" cy="1462095"/>
            <a:chOff x="1044013" y="942906"/>
            <a:chExt cx="1316724" cy="1462095"/>
          </a:xfrm>
          <a:solidFill>
            <a:srgbClr val="729CBB"/>
          </a:solidFill>
        </p:grpSpPr>
        <p:sp>
          <p:nvSpPr>
            <p:cNvPr id="4" name="Freeform 1"/>
            <p:cNvSpPr>
              <a:spLocks noChangeArrowheads="1"/>
            </p:cNvSpPr>
            <p:nvPr/>
          </p:nvSpPr>
          <p:spPr bwMode="auto">
            <a:xfrm>
              <a:off x="1235045" y="942906"/>
              <a:ext cx="872225" cy="944911"/>
            </a:xfrm>
            <a:custGeom>
              <a:avLst/>
              <a:gdLst>
                <a:gd name="T0" fmla="*/ 1038 w 4126"/>
                <a:gd name="T1" fmla="*/ 4471 h 4472"/>
                <a:gd name="T2" fmla="*/ 1038 w 4126"/>
                <a:gd name="T3" fmla="*/ 4471 h 4472"/>
                <a:gd name="T4" fmla="*/ 532 w 4126"/>
                <a:gd name="T5" fmla="*/ 3593 h 4472"/>
                <a:gd name="T6" fmla="*/ 319 w 4126"/>
                <a:gd name="T7" fmla="*/ 3699 h 4472"/>
                <a:gd name="T8" fmla="*/ 26 w 4126"/>
                <a:gd name="T9" fmla="*/ 3486 h 4472"/>
                <a:gd name="T10" fmla="*/ 452 w 4126"/>
                <a:gd name="T11" fmla="*/ 265 h 4472"/>
                <a:gd name="T12" fmla="*/ 798 w 4126"/>
                <a:gd name="T13" fmla="*/ 52 h 4472"/>
                <a:gd name="T14" fmla="*/ 3779 w 4126"/>
                <a:gd name="T15" fmla="*/ 1303 h 4472"/>
                <a:gd name="T16" fmla="*/ 3832 w 4126"/>
                <a:gd name="T17" fmla="*/ 1677 h 4472"/>
                <a:gd name="T18" fmla="*/ 3619 w 4126"/>
                <a:gd name="T19" fmla="*/ 1809 h 4472"/>
                <a:gd name="T20" fmla="*/ 4125 w 4126"/>
                <a:gd name="T21" fmla="*/ 2687 h 4472"/>
                <a:gd name="T22" fmla="*/ 1038 w 4126"/>
                <a:gd name="T23" fmla="*/ 4471 h 4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26" h="4472">
                  <a:moveTo>
                    <a:pt x="1038" y="4471"/>
                  </a:moveTo>
                  <a:lnTo>
                    <a:pt x="1038" y="4471"/>
                  </a:lnTo>
                  <a:cubicBezTo>
                    <a:pt x="532" y="3593"/>
                    <a:pt x="532" y="3593"/>
                    <a:pt x="532" y="3593"/>
                  </a:cubicBezTo>
                  <a:cubicBezTo>
                    <a:pt x="319" y="3699"/>
                    <a:pt x="319" y="3699"/>
                    <a:pt x="319" y="3699"/>
                  </a:cubicBezTo>
                  <a:cubicBezTo>
                    <a:pt x="159" y="3806"/>
                    <a:pt x="0" y="3672"/>
                    <a:pt x="26" y="3486"/>
                  </a:cubicBezTo>
                  <a:cubicBezTo>
                    <a:pt x="452" y="265"/>
                    <a:pt x="452" y="265"/>
                    <a:pt x="452" y="265"/>
                  </a:cubicBezTo>
                  <a:cubicBezTo>
                    <a:pt x="478" y="80"/>
                    <a:pt x="611" y="0"/>
                    <a:pt x="798" y="52"/>
                  </a:cubicBezTo>
                  <a:cubicBezTo>
                    <a:pt x="3779" y="1303"/>
                    <a:pt x="3779" y="1303"/>
                    <a:pt x="3779" y="1303"/>
                  </a:cubicBezTo>
                  <a:cubicBezTo>
                    <a:pt x="3965" y="1384"/>
                    <a:pt x="3991" y="1596"/>
                    <a:pt x="3832" y="1677"/>
                  </a:cubicBezTo>
                  <a:cubicBezTo>
                    <a:pt x="3619" y="1809"/>
                    <a:pt x="3619" y="1809"/>
                    <a:pt x="3619" y="1809"/>
                  </a:cubicBezTo>
                  <a:cubicBezTo>
                    <a:pt x="4125" y="2687"/>
                    <a:pt x="4125" y="2687"/>
                    <a:pt x="4125" y="2687"/>
                  </a:cubicBezTo>
                  <a:cubicBezTo>
                    <a:pt x="3087" y="3273"/>
                    <a:pt x="2075" y="3858"/>
                    <a:pt x="1038" y="447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" name="Freeform 7"/>
            <p:cNvSpPr>
              <a:spLocks noChangeArrowheads="1"/>
            </p:cNvSpPr>
            <p:nvPr/>
          </p:nvSpPr>
          <p:spPr bwMode="auto">
            <a:xfrm>
              <a:off x="1044013" y="1184259"/>
              <a:ext cx="1316724" cy="1220742"/>
            </a:xfrm>
            <a:custGeom>
              <a:avLst/>
              <a:gdLst>
                <a:gd name="T0" fmla="*/ 0 w 6230"/>
                <a:gd name="T1" fmla="*/ 3593 h 5776"/>
                <a:gd name="T2" fmla="*/ 6229 w 6230"/>
                <a:gd name="T3" fmla="*/ 0 h 5776"/>
                <a:gd name="T4" fmla="*/ 6229 w 6230"/>
                <a:gd name="T5" fmla="*/ 4338 h 5776"/>
                <a:gd name="T6" fmla="*/ 3780 w 6230"/>
                <a:gd name="T7" fmla="*/ 5775 h 5776"/>
                <a:gd name="T8" fmla="*/ 0 w 6230"/>
                <a:gd name="T9" fmla="*/ 3593 h 5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30" h="5776">
                  <a:moveTo>
                    <a:pt x="0" y="3593"/>
                  </a:moveTo>
                  <a:lnTo>
                    <a:pt x="6229" y="0"/>
                  </a:lnTo>
                  <a:lnTo>
                    <a:pt x="6229" y="4338"/>
                  </a:lnTo>
                  <a:lnTo>
                    <a:pt x="3780" y="5775"/>
                  </a:lnTo>
                  <a:lnTo>
                    <a:pt x="0" y="3593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6" name="Group 9"/>
          <p:cNvGrpSpPr/>
          <p:nvPr/>
        </p:nvGrpSpPr>
        <p:grpSpPr>
          <a:xfrm>
            <a:off x="848109" y="2959578"/>
            <a:ext cx="1502165" cy="1518939"/>
            <a:chOff x="312499" y="1988458"/>
            <a:chExt cx="1502165" cy="1518939"/>
          </a:xfrm>
          <a:solidFill>
            <a:srgbClr val="729CBB"/>
          </a:solidFill>
        </p:grpSpPr>
        <p:sp>
          <p:nvSpPr>
            <p:cNvPr id="7" name="Freeform 2"/>
            <p:cNvSpPr>
              <a:spLocks noChangeArrowheads="1"/>
            </p:cNvSpPr>
            <p:nvPr/>
          </p:nvSpPr>
          <p:spPr bwMode="auto">
            <a:xfrm>
              <a:off x="312499" y="2264290"/>
              <a:ext cx="861043" cy="967275"/>
            </a:xfrm>
            <a:custGeom>
              <a:avLst/>
              <a:gdLst>
                <a:gd name="T0" fmla="*/ 4072 w 4073"/>
                <a:gd name="T1" fmla="*/ 4071 h 4578"/>
                <a:gd name="T2" fmla="*/ 4072 w 4073"/>
                <a:gd name="T3" fmla="*/ 4071 h 4578"/>
                <a:gd name="T4" fmla="*/ 3061 w 4073"/>
                <a:gd name="T5" fmla="*/ 4071 h 4578"/>
                <a:gd name="T6" fmla="*/ 3061 w 4073"/>
                <a:gd name="T7" fmla="*/ 4310 h 4578"/>
                <a:gd name="T8" fmla="*/ 2714 w 4073"/>
                <a:gd name="T9" fmla="*/ 4470 h 4578"/>
                <a:gd name="T10" fmla="*/ 159 w 4073"/>
                <a:gd name="T11" fmla="*/ 2500 h 4578"/>
                <a:gd name="T12" fmla="*/ 159 w 4073"/>
                <a:gd name="T13" fmla="*/ 2076 h 4578"/>
                <a:gd name="T14" fmla="*/ 2714 w 4073"/>
                <a:gd name="T15" fmla="*/ 107 h 4578"/>
                <a:gd name="T16" fmla="*/ 3061 w 4073"/>
                <a:gd name="T17" fmla="*/ 266 h 4578"/>
                <a:gd name="T18" fmla="*/ 3061 w 4073"/>
                <a:gd name="T19" fmla="*/ 505 h 4578"/>
                <a:gd name="T20" fmla="*/ 4072 w 4073"/>
                <a:gd name="T21" fmla="*/ 505 h 4578"/>
                <a:gd name="T22" fmla="*/ 4072 w 4073"/>
                <a:gd name="T23" fmla="*/ 4071 h 4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73" h="4578">
                  <a:moveTo>
                    <a:pt x="4072" y="4071"/>
                  </a:moveTo>
                  <a:lnTo>
                    <a:pt x="4072" y="4071"/>
                  </a:lnTo>
                  <a:cubicBezTo>
                    <a:pt x="3061" y="4071"/>
                    <a:pt x="3061" y="4071"/>
                    <a:pt x="3061" y="4071"/>
                  </a:cubicBezTo>
                  <a:cubicBezTo>
                    <a:pt x="3061" y="4310"/>
                    <a:pt x="3061" y="4310"/>
                    <a:pt x="3061" y="4310"/>
                  </a:cubicBezTo>
                  <a:cubicBezTo>
                    <a:pt x="3061" y="4497"/>
                    <a:pt x="2874" y="4577"/>
                    <a:pt x="2714" y="4470"/>
                  </a:cubicBezTo>
                  <a:cubicBezTo>
                    <a:pt x="159" y="2500"/>
                    <a:pt x="159" y="2500"/>
                    <a:pt x="159" y="2500"/>
                  </a:cubicBezTo>
                  <a:cubicBezTo>
                    <a:pt x="0" y="2368"/>
                    <a:pt x="0" y="2209"/>
                    <a:pt x="159" y="2076"/>
                  </a:cubicBezTo>
                  <a:cubicBezTo>
                    <a:pt x="2714" y="107"/>
                    <a:pt x="2714" y="107"/>
                    <a:pt x="2714" y="107"/>
                  </a:cubicBezTo>
                  <a:cubicBezTo>
                    <a:pt x="2874" y="0"/>
                    <a:pt x="3061" y="79"/>
                    <a:pt x="3061" y="266"/>
                  </a:cubicBezTo>
                  <a:cubicBezTo>
                    <a:pt x="3061" y="505"/>
                    <a:pt x="3061" y="505"/>
                    <a:pt x="3061" y="505"/>
                  </a:cubicBezTo>
                  <a:cubicBezTo>
                    <a:pt x="4072" y="505"/>
                    <a:pt x="4072" y="505"/>
                    <a:pt x="4072" y="505"/>
                  </a:cubicBezTo>
                  <a:cubicBezTo>
                    <a:pt x="4072" y="1703"/>
                    <a:pt x="4072" y="2874"/>
                    <a:pt x="4072" y="407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" name="Freeform 8"/>
            <p:cNvSpPr>
              <a:spLocks noChangeArrowheads="1"/>
            </p:cNvSpPr>
            <p:nvPr/>
          </p:nvSpPr>
          <p:spPr bwMode="auto">
            <a:xfrm>
              <a:off x="1021648" y="1988458"/>
              <a:ext cx="793016" cy="1518939"/>
            </a:xfrm>
            <a:custGeom>
              <a:avLst/>
              <a:gdLst>
                <a:gd name="T0" fmla="*/ 0 w 3754"/>
                <a:gd name="T1" fmla="*/ 7186 h 7187"/>
                <a:gd name="T2" fmla="*/ 0 w 3754"/>
                <a:gd name="T3" fmla="*/ 0 h 7187"/>
                <a:gd name="T4" fmla="*/ 3753 w 3754"/>
                <a:gd name="T5" fmla="*/ 2183 h 7187"/>
                <a:gd name="T6" fmla="*/ 3753 w 3754"/>
                <a:gd name="T7" fmla="*/ 5003 h 7187"/>
                <a:gd name="T8" fmla="*/ 0 w 3754"/>
                <a:gd name="T9" fmla="*/ 7186 h 7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54" h="7187">
                  <a:moveTo>
                    <a:pt x="0" y="7186"/>
                  </a:moveTo>
                  <a:lnTo>
                    <a:pt x="0" y="0"/>
                  </a:lnTo>
                  <a:lnTo>
                    <a:pt x="3753" y="2183"/>
                  </a:lnTo>
                  <a:lnTo>
                    <a:pt x="3753" y="5003"/>
                  </a:lnTo>
                  <a:lnTo>
                    <a:pt x="0" y="7186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9" name="Group 12"/>
          <p:cNvGrpSpPr/>
          <p:nvPr/>
        </p:nvGrpSpPr>
        <p:grpSpPr>
          <a:xfrm>
            <a:off x="1579623" y="4061973"/>
            <a:ext cx="1316724" cy="1462096"/>
            <a:chOff x="1044013" y="3090853"/>
            <a:chExt cx="1316724" cy="1462096"/>
          </a:xfrm>
          <a:solidFill>
            <a:srgbClr val="729CBB"/>
          </a:solidFill>
        </p:grpSpPr>
        <p:sp>
          <p:nvSpPr>
            <p:cNvPr id="10" name="Freeform 3"/>
            <p:cNvSpPr>
              <a:spLocks noChangeArrowheads="1"/>
            </p:cNvSpPr>
            <p:nvPr/>
          </p:nvSpPr>
          <p:spPr bwMode="auto">
            <a:xfrm>
              <a:off x="1235045" y="3608038"/>
              <a:ext cx="872225" cy="944911"/>
            </a:xfrm>
            <a:custGeom>
              <a:avLst/>
              <a:gdLst>
                <a:gd name="T0" fmla="*/ 4125 w 4126"/>
                <a:gd name="T1" fmla="*/ 1784 h 4473"/>
                <a:gd name="T2" fmla="*/ 4125 w 4126"/>
                <a:gd name="T3" fmla="*/ 1784 h 4473"/>
                <a:gd name="T4" fmla="*/ 3619 w 4126"/>
                <a:gd name="T5" fmla="*/ 2662 h 4473"/>
                <a:gd name="T6" fmla="*/ 3832 w 4126"/>
                <a:gd name="T7" fmla="*/ 2795 h 4473"/>
                <a:gd name="T8" fmla="*/ 3779 w 4126"/>
                <a:gd name="T9" fmla="*/ 3168 h 4473"/>
                <a:gd name="T10" fmla="*/ 798 w 4126"/>
                <a:gd name="T11" fmla="*/ 4419 h 4473"/>
                <a:gd name="T12" fmla="*/ 452 w 4126"/>
                <a:gd name="T13" fmla="*/ 4206 h 4473"/>
                <a:gd name="T14" fmla="*/ 26 w 4126"/>
                <a:gd name="T15" fmla="*/ 986 h 4473"/>
                <a:gd name="T16" fmla="*/ 319 w 4126"/>
                <a:gd name="T17" fmla="*/ 773 h 4473"/>
                <a:gd name="T18" fmla="*/ 532 w 4126"/>
                <a:gd name="T19" fmla="*/ 879 h 4473"/>
                <a:gd name="T20" fmla="*/ 1038 w 4126"/>
                <a:gd name="T21" fmla="*/ 0 h 4473"/>
                <a:gd name="T22" fmla="*/ 4125 w 4126"/>
                <a:gd name="T23" fmla="*/ 1784 h 4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26" h="4473">
                  <a:moveTo>
                    <a:pt x="4125" y="1784"/>
                  </a:moveTo>
                  <a:lnTo>
                    <a:pt x="4125" y="1784"/>
                  </a:lnTo>
                  <a:cubicBezTo>
                    <a:pt x="3619" y="2662"/>
                    <a:pt x="3619" y="2662"/>
                    <a:pt x="3619" y="2662"/>
                  </a:cubicBezTo>
                  <a:cubicBezTo>
                    <a:pt x="3832" y="2795"/>
                    <a:pt x="3832" y="2795"/>
                    <a:pt x="3832" y="2795"/>
                  </a:cubicBezTo>
                  <a:cubicBezTo>
                    <a:pt x="3991" y="2875"/>
                    <a:pt x="3965" y="3088"/>
                    <a:pt x="3779" y="3168"/>
                  </a:cubicBezTo>
                  <a:cubicBezTo>
                    <a:pt x="798" y="4419"/>
                    <a:pt x="798" y="4419"/>
                    <a:pt x="798" y="4419"/>
                  </a:cubicBezTo>
                  <a:cubicBezTo>
                    <a:pt x="611" y="4472"/>
                    <a:pt x="478" y="4392"/>
                    <a:pt x="452" y="4206"/>
                  </a:cubicBezTo>
                  <a:cubicBezTo>
                    <a:pt x="26" y="986"/>
                    <a:pt x="26" y="986"/>
                    <a:pt x="26" y="986"/>
                  </a:cubicBezTo>
                  <a:cubicBezTo>
                    <a:pt x="0" y="799"/>
                    <a:pt x="159" y="666"/>
                    <a:pt x="319" y="773"/>
                  </a:cubicBezTo>
                  <a:cubicBezTo>
                    <a:pt x="532" y="879"/>
                    <a:pt x="532" y="879"/>
                    <a:pt x="532" y="879"/>
                  </a:cubicBezTo>
                  <a:cubicBezTo>
                    <a:pt x="1038" y="0"/>
                    <a:pt x="1038" y="0"/>
                    <a:pt x="1038" y="0"/>
                  </a:cubicBezTo>
                  <a:cubicBezTo>
                    <a:pt x="2075" y="613"/>
                    <a:pt x="3087" y="1199"/>
                    <a:pt x="4125" y="178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Freeform 9"/>
            <p:cNvSpPr>
              <a:spLocks noChangeArrowheads="1"/>
            </p:cNvSpPr>
            <p:nvPr/>
          </p:nvSpPr>
          <p:spPr bwMode="auto">
            <a:xfrm>
              <a:off x="1044013" y="3090853"/>
              <a:ext cx="1316724" cy="1220742"/>
            </a:xfrm>
            <a:custGeom>
              <a:avLst/>
              <a:gdLst>
                <a:gd name="T0" fmla="*/ 6229 w 6230"/>
                <a:gd name="T1" fmla="*/ 5776 h 5777"/>
                <a:gd name="T2" fmla="*/ 0 w 6230"/>
                <a:gd name="T3" fmla="*/ 2183 h 5777"/>
                <a:gd name="T4" fmla="*/ 3780 w 6230"/>
                <a:gd name="T5" fmla="*/ 0 h 5777"/>
                <a:gd name="T6" fmla="*/ 6229 w 6230"/>
                <a:gd name="T7" fmla="*/ 1437 h 5777"/>
                <a:gd name="T8" fmla="*/ 6229 w 6230"/>
                <a:gd name="T9" fmla="*/ 5776 h 57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30" h="5777">
                  <a:moveTo>
                    <a:pt x="6229" y="5776"/>
                  </a:moveTo>
                  <a:lnTo>
                    <a:pt x="0" y="2183"/>
                  </a:lnTo>
                  <a:lnTo>
                    <a:pt x="3780" y="0"/>
                  </a:lnTo>
                  <a:lnTo>
                    <a:pt x="6229" y="1437"/>
                  </a:lnTo>
                  <a:lnTo>
                    <a:pt x="6229" y="5776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2" name="Group 15"/>
          <p:cNvGrpSpPr/>
          <p:nvPr/>
        </p:nvGrpSpPr>
        <p:grpSpPr>
          <a:xfrm>
            <a:off x="2951328" y="4061973"/>
            <a:ext cx="1316724" cy="1462096"/>
            <a:chOff x="2415718" y="3090853"/>
            <a:chExt cx="1316724" cy="1462096"/>
          </a:xfrm>
          <a:solidFill>
            <a:srgbClr val="729CBB"/>
          </a:solidFill>
        </p:grpSpPr>
        <p:sp>
          <p:nvSpPr>
            <p:cNvPr id="13" name="Freeform 4"/>
            <p:cNvSpPr>
              <a:spLocks noChangeArrowheads="1"/>
            </p:cNvSpPr>
            <p:nvPr/>
          </p:nvSpPr>
          <p:spPr bwMode="auto">
            <a:xfrm>
              <a:off x="2669185" y="3608038"/>
              <a:ext cx="872225" cy="944911"/>
            </a:xfrm>
            <a:custGeom>
              <a:avLst/>
              <a:gdLst>
                <a:gd name="T0" fmla="*/ 3087 w 4126"/>
                <a:gd name="T1" fmla="*/ 0 h 4473"/>
                <a:gd name="T2" fmla="*/ 3087 w 4126"/>
                <a:gd name="T3" fmla="*/ 0 h 4473"/>
                <a:gd name="T4" fmla="*/ 3592 w 4126"/>
                <a:gd name="T5" fmla="*/ 879 h 4473"/>
                <a:gd name="T6" fmla="*/ 3805 w 4126"/>
                <a:gd name="T7" fmla="*/ 773 h 4473"/>
                <a:gd name="T8" fmla="*/ 4098 w 4126"/>
                <a:gd name="T9" fmla="*/ 986 h 4473"/>
                <a:gd name="T10" fmla="*/ 3672 w 4126"/>
                <a:gd name="T11" fmla="*/ 4206 h 4473"/>
                <a:gd name="T12" fmla="*/ 3327 w 4126"/>
                <a:gd name="T13" fmla="*/ 4419 h 4473"/>
                <a:gd name="T14" fmla="*/ 346 w 4126"/>
                <a:gd name="T15" fmla="*/ 3168 h 4473"/>
                <a:gd name="T16" fmla="*/ 292 w 4126"/>
                <a:gd name="T17" fmla="*/ 2795 h 4473"/>
                <a:gd name="T18" fmla="*/ 505 w 4126"/>
                <a:gd name="T19" fmla="*/ 2662 h 4473"/>
                <a:gd name="T20" fmla="*/ 0 w 4126"/>
                <a:gd name="T21" fmla="*/ 1784 h 4473"/>
                <a:gd name="T22" fmla="*/ 3087 w 4126"/>
                <a:gd name="T23" fmla="*/ 0 h 4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26" h="4473">
                  <a:moveTo>
                    <a:pt x="3087" y="0"/>
                  </a:moveTo>
                  <a:lnTo>
                    <a:pt x="3087" y="0"/>
                  </a:lnTo>
                  <a:cubicBezTo>
                    <a:pt x="3592" y="879"/>
                    <a:pt x="3592" y="879"/>
                    <a:pt x="3592" y="879"/>
                  </a:cubicBezTo>
                  <a:cubicBezTo>
                    <a:pt x="3805" y="773"/>
                    <a:pt x="3805" y="773"/>
                    <a:pt x="3805" y="773"/>
                  </a:cubicBezTo>
                  <a:cubicBezTo>
                    <a:pt x="3965" y="666"/>
                    <a:pt x="4125" y="799"/>
                    <a:pt x="4098" y="986"/>
                  </a:cubicBezTo>
                  <a:cubicBezTo>
                    <a:pt x="3672" y="4206"/>
                    <a:pt x="3672" y="4206"/>
                    <a:pt x="3672" y="4206"/>
                  </a:cubicBezTo>
                  <a:cubicBezTo>
                    <a:pt x="3646" y="4392"/>
                    <a:pt x="3513" y="4472"/>
                    <a:pt x="3327" y="4419"/>
                  </a:cubicBezTo>
                  <a:cubicBezTo>
                    <a:pt x="346" y="3168"/>
                    <a:pt x="346" y="3168"/>
                    <a:pt x="346" y="3168"/>
                  </a:cubicBezTo>
                  <a:cubicBezTo>
                    <a:pt x="159" y="3088"/>
                    <a:pt x="133" y="2875"/>
                    <a:pt x="292" y="2795"/>
                  </a:cubicBezTo>
                  <a:cubicBezTo>
                    <a:pt x="505" y="2662"/>
                    <a:pt x="505" y="2662"/>
                    <a:pt x="505" y="2662"/>
                  </a:cubicBezTo>
                  <a:cubicBezTo>
                    <a:pt x="0" y="1784"/>
                    <a:pt x="0" y="1784"/>
                    <a:pt x="0" y="1784"/>
                  </a:cubicBezTo>
                  <a:cubicBezTo>
                    <a:pt x="1011" y="1199"/>
                    <a:pt x="2049" y="613"/>
                    <a:pt x="3087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Freeform 10"/>
            <p:cNvSpPr>
              <a:spLocks noChangeArrowheads="1"/>
            </p:cNvSpPr>
            <p:nvPr/>
          </p:nvSpPr>
          <p:spPr bwMode="auto">
            <a:xfrm>
              <a:off x="2415718" y="3090853"/>
              <a:ext cx="1316724" cy="1220742"/>
            </a:xfrm>
            <a:custGeom>
              <a:avLst/>
              <a:gdLst>
                <a:gd name="T0" fmla="*/ 6229 w 6230"/>
                <a:gd name="T1" fmla="*/ 2183 h 5777"/>
                <a:gd name="T2" fmla="*/ 0 w 6230"/>
                <a:gd name="T3" fmla="*/ 5776 h 5777"/>
                <a:gd name="T4" fmla="*/ 0 w 6230"/>
                <a:gd name="T5" fmla="*/ 1437 h 5777"/>
                <a:gd name="T6" fmla="*/ 2449 w 6230"/>
                <a:gd name="T7" fmla="*/ 0 h 5777"/>
                <a:gd name="T8" fmla="*/ 6229 w 6230"/>
                <a:gd name="T9" fmla="*/ 2183 h 57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30" h="5777">
                  <a:moveTo>
                    <a:pt x="6229" y="2183"/>
                  </a:moveTo>
                  <a:lnTo>
                    <a:pt x="0" y="5776"/>
                  </a:lnTo>
                  <a:lnTo>
                    <a:pt x="0" y="1437"/>
                  </a:lnTo>
                  <a:lnTo>
                    <a:pt x="2449" y="0"/>
                  </a:lnTo>
                  <a:lnTo>
                    <a:pt x="6229" y="2183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5" name="Group 18"/>
          <p:cNvGrpSpPr/>
          <p:nvPr/>
        </p:nvGrpSpPr>
        <p:grpSpPr>
          <a:xfrm>
            <a:off x="3497400" y="2959578"/>
            <a:ext cx="1502166" cy="1518939"/>
            <a:chOff x="2961790" y="1988458"/>
            <a:chExt cx="1502166" cy="1518939"/>
          </a:xfrm>
          <a:solidFill>
            <a:srgbClr val="729CBB"/>
          </a:solidFill>
        </p:grpSpPr>
        <p:sp>
          <p:nvSpPr>
            <p:cNvPr id="16" name="Freeform 5"/>
            <p:cNvSpPr>
              <a:spLocks noChangeArrowheads="1"/>
            </p:cNvSpPr>
            <p:nvPr/>
          </p:nvSpPr>
          <p:spPr bwMode="auto">
            <a:xfrm>
              <a:off x="3602913" y="2264290"/>
              <a:ext cx="861043" cy="967275"/>
            </a:xfrm>
            <a:custGeom>
              <a:avLst/>
              <a:gdLst>
                <a:gd name="T0" fmla="*/ 0 w 4073"/>
                <a:gd name="T1" fmla="*/ 505 h 4578"/>
                <a:gd name="T2" fmla="*/ 0 w 4073"/>
                <a:gd name="T3" fmla="*/ 505 h 4578"/>
                <a:gd name="T4" fmla="*/ 1011 w 4073"/>
                <a:gd name="T5" fmla="*/ 505 h 4578"/>
                <a:gd name="T6" fmla="*/ 1011 w 4073"/>
                <a:gd name="T7" fmla="*/ 266 h 4578"/>
                <a:gd name="T8" fmla="*/ 1357 w 4073"/>
                <a:gd name="T9" fmla="*/ 107 h 4578"/>
                <a:gd name="T10" fmla="*/ 3912 w 4073"/>
                <a:gd name="T11" fmla="*/ 2076 h 4578"/>
                <a:gd name="T12" fmla="*/ 3912 w 4073"/>
                <a:gd name="T13" fmla="*/ 2500 h 4578"/>
                <a:gd name="T14" fmla="*/ 1357 w 4073"/>
                <a:gd name="T15" fmla="*/ 4470 h 4578"/>
                <a:gd name="T16" fmla="*/ 1011 w 4073"/>
                <a:gd name="T17" fmla="*/ 4310 h 4578"/>
                <a:gd name="T18" fmla="*/ 1011 w 4073"/>
                <a:gd name="T19" fmla="*/ 4071 h 4578"/>
                <a:gd name="T20" fmla="*/ 0 w 4073"/>
                <a:gd name="T21" fmla="*/ 4071 h 4578"/>
                <a:gd name="T22" fmla="*/ 0 w 4073"/>
                <a:gd name="T23" fmla="*/ 505 h 4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73" h="4578">
                  <a:moveTo>
                    <a:pt x="0" y="505"/>
                  </a:moveTo>
                  <a:lnTo>
                    <a:pt x="0" y="505"/>
                  </a:lnTo>
                  <a:cubicBezTo>
                    <a:pt x="1011" y="505"/>
                    <a:pt x="1011" y="505"/>
                    <a:pt x="1011" y="505"/>
                  </a:cubicBezTo>
                  <a:cubicBezTo>
                    <a:pt x="1011" y="266"/>
                    <a:pt x="1011" y="266"/>
                    <a:pt x="1011" y="266"/>
                  </a:cubicBezTo>
                  <a:cubicBezTo>
                    <a:pt x="1011" y="79"/>
                    <a:pt x="1197" y="0"/>
                    <a:pt x="1357" y="107"/>
                  </a:cubicBezTo>
                  <a:cubicBezTo>
                    <a:pt x="3912" y="2076"/>
                    <a:pt x="3912" y="2076"/>
                    <a:pt x="3912" y="2076"/>
                  </a:cubicBezTo>
                  <a:cubicBezTo>
                    <a:pt x="4072" y="2209"/>
                    <a:pt x="4072" y="2368"/>
                    <a:pt x="3912" y="2500"/>
                  </a:cubicBezTo>
                  <a:cubicBezTo>
                    <a:pt x="1357" y="4470"/>
                    <a:pt x="1357" y="4470"/>
                    <a:pt x="1357" y="4470"/>
                  </a:cubicBezTo>
                  <a:cubicBezTo>
                    <a:pt x="1197" y="4577"/>
                    <a:pt x="1011" y="4497"/>
                    <a:pt x="1011" y="4310"/>
                  </a:cubicBezTo>
                  <a:cubicBezTo>
                    <a:pt x="1011" y="4071"/>
                    <a:pt x="1011" y="4071"/>
                    <a:pt x="1011" y="4071"/>
                  </a:cubicBezTo>
                  <a:cubicBezTo>
                    <a:pt x="0" y="4071"/>
                    <a:pt x="0" y="4071"/>
                    <a:pt x="0" y="4071"/>
                  </a:cubicBezTo>
                  <a:cubicBezTo>
                    <a:pt x="0" y="2874"/>
                    <a:pt x="0" y="1703"/>
                    <a:pt x="0" y="50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Freeform 11"/>
            <p:cNvSpPr>
              <a:spLocks noChangeArrowheads="1"/>
            </p:cNvSpPr>
            <p:nvPr/>
          </p:nvSpPr>
          <p:spPr bwMode="auto">
            <a:xfrm>
              <a:off x="2961790" y="1988458"/>
              <a:ext cx="793016" cy="1518939"/>
            </a:xfrm>
            <a:custGeom>
              <a:avLst/>
              <a:gdLst>
                <a:gd name="T0" fmla="*/ 3752 w 3753"/>
                <a:gd name="T1" fmla="*/ 0 h 7187"/>
                <a:gd name="T2" fmla="*/ 3752 w 3753"/>
                <a:gd name="T3" fmla="*/ 7186 h 7187"/>
                <a:gd name="T4" fmla="*/ 0 w 3753"/>
                <a:gd name="T5" fmla="*/ 5003 h 7187"/>
                <a:gd name="T6" fmla="*/ 0 w 3753"/>
                <a:gd name="T7" fmla="*/ 2183 h 7187"/>
                <a:gd name="T8" fmla="*/ 3752 w 3753"/>
                <a:gd name="T9" fmla="*/ 0 h 7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53" h="7187">
                  <a:moveTo>
                    <a:pt x="3752" y="0"/>
                  </a:moveTo>
                  <a:lnTo>
                    <a:pt x="3752" y="7186"/>
                  </a:lnTo>
                  <a:lnTo>
                    <a:pt x="0" y="5003"/>
                  </a:lnTo>
                  <a:lnTo>
                    <a:pt x="0" y="2183"/>
                  </a:lnTo>
                  <a:lnTo>
                    <a:pt x="3752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8" name="Group 21"/>
          <p:cNvGrpSpPr/>
          <p:nvPr/>
        </p:nvGrpSpPr>
        <p:grpSpPr>
          <a:xfrm>
            <a:off x="2951328" y="1914026"/>
            <a:ext cx="1316724" cy="1462095"/>
            <a:chOff x="2415718" y="942906"/>
            <a:chExt cx="1316724" cy="1462095"/>
          </a:xfrm>
          <a:solidFill>
            <a:srgbClr val="729CBB"/>
          </a:solidFill>
        </p:grpSpPr>
        <p:sp>
          <p:nvSpPr>
            <p:cNvPr id="19" name="Freeform 6"/>
            <p:cNvSpPr>
              <a:spLocks noChangeArrowheads="1"/>
            </p:cNvSpPr>
            <p:nvPr/>
          </p:nvSpPr>
          <p:spPr bwMode="auto">
            <a:xfrm>
              <a:off x="2669185" y="942906"/>
              <a:ext cx="872225" cy="944911"/>
            </a:xfrm>
            <a:custGeom>
              <a:avLst/>
              <a:gdLst>
                <a:gd name="T0" fmla="*/ 0 w 4126"/>
                <a:gd name="T1" fmla="*/ 2687 h 4472"/>
                <a:gd name="T2" fmla="*/ 0 w 4126"/>
                <a:gd name="T3" fmla="*/ 2687 h 4472"/>
                <a:gd name="T4" fmla="*/ 505 w 4126"/>
                <a:gd name="T5" fmla="*/ 1809 h 4472"/>
                <a:gd name="T6" fmla="*/ 292 w 4126"/>
                <a:gd name="T7" fmla="*/ 1677 h 4472"/>
                <a:gd name="T8" fmla="*/ 346 w 4126"/>
                <a:gd name="T9" fmla="*/ 1303 h 4472"/>
                <a:gd name="T10" fmla="*/ 3327 w 4126"/>
                <a:gd name="T11" fmla="*/ 52 h 4472"/>
                <a:gd name="T12" fmla="*/ 3672 w 4126"/>
                <a:gd name="T13" fmla="*/ 265 h 4472"/>
                <a:gd name="T14" fmla="*/ 4098 w 4126"/>
                <a:gd name="T15" fmla="*/ 3486 h 4472"/>
                <a:gd name="T16" fmla="*/ 3805 w 4126"/>
                <a:gd name="T17" fmla="*/ 3699 h 4472"/>
                <a:gd name="T18" fmla="*/ 3592 w 4126"/>
                <a:gd name="T19" fmla="*/ 3593 h 4472"/>
                <a:gd name="T20" fmla="*/ 3087 w 4126"/>
                <a:gd name="T21" fmla="*/ 4471 h 4472"/>
                <a:gd name="T22" fmla="*/ 0 w 4126"/>
                <a:gd name="T23" fmla="*/ 2687 h 4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26" h="4472">
                  <a:moveTo>
                    <a:pt x="0" y="2687"/>
                  </a:moveTo>
                  <a:lnTo>
                    <a:pt x="0" y="2687"/>
                  </a:lnTo>
                  <a:cubicBezTo>
                    <a:pt x="505" y="1809"/>
                    <a:pt x="505" y="1809"/>
                    <a:pt x="505" y="1809"/>
                  </a:cubicBezTo>
                  <a:cubicBezTo>
                    <a:pt x="292" y="1677"/>
                    <a:pt x="292" y="1677"/>
                    <a:pt x="292" y="1677"/>
                  </a:cubicBezTo>
                  <a:cubicBezTo>
                    <a:pt x="133" y="1596"/>
                    <a:pt x="159" y="1384"/>
                    <a:pt x="346" y="1303"/>
                  </a:cubicBezTo>
                  <a:cubicBezTo>
                    <a:pt x="3327" y="52"/>
                    <a:pt x="3327" y="52"/>
                    <a:pt x="3327" y="52"/>
                  </a:cubicBezTo>
                  <a:cubicBezTo>
                    <a:pt x="3513" y="0"/>
                    <a:pt x="3646" y="80"/>
                    <a:pt x="3672" y="265"/>
                  </a:cubicBezTo>
                  <a:cubicBezTo>
                    <a:pt x="4098" y="3486"/>
                    <a:pt x="4098" y="3486"/>
                    <a:pt x="4098" y="3486"/>
                  </a:cubicBezTo>
                  <a:cubicBezTo>
                    <a:pt x="4125" y="3672"/>
                    <a:pt x="3965" y="3806"/>
                    <a:pt x="3805" y="3699"/>
                  </a:cubicBezTo>
                  <a:cubicBezTo>
                    <a:pt x="3592" y="3593"/>
                    <a:pt x="3592" y="3593"/>
                    <a:pt x="3592" y="3593"/>
                  </a:cubicBezTo>
                  <a:cubicBezTo>
                    <a:pt x="3087" y="4471"/>
                    <a:pt x="3087" y="4471"/>
                    <a:pt x="3087" y="4471"/>
                  </a:cubicBezTo>
                  <a:cubicBezTo>
                    <a:pt x="2049" y="3858"/>
                    <a:pt x="1037" y="3273"/>
                    <a:pt x="0" y="268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Freeform 12"/>
            <p:cNvSpPr>
              <a:spLocks noChangeArrowheads="1"/>
            </p:cNvSpPr>
            <p:nvPr/>
          </p:nvSpPr>
          <p:spPr bwMode="auto">
            <a:xfrm>
              <a:off x="2415718" y="1184259"/>
              <a:ext cx="1316724" cy="1220742"/>
            </a:xfrm>
            <a:custGeom>
              <a:avLst/>
              <a:gdLst>
                <a:gd name="T0" fmla="*/ 0 w 6230"/>
                <a:gd name="T1" fmla="*/ 0 h 5776"/>
                <a:gd name="T2" fmla="*/ 6229 w 6230"/>
                <a:gd name="T3" fmla="*/ 3593 h 5776"/>
                <a:gd name="T4" fmla="*/ 2449 w 6230"/>
                <a:gd name="T5" fmla="*/ 5775 h 5776"/>
                <a:gd name="T6" fmla="*/ 0 w 6230"/>
                <a:gd name="T7" fmla="*/ 4338 h 5776"/>
                <a:gd name="T8" fmla="*/ 0 w 6230"/>
                <a:gd name="T9" fmla="*/ 0 h 5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30" h="5776">
                  <a:moveTo>
                    <a:pt x="0" y="0"/>
                  </a:moveTo>
                  <a:lnTo>
                    <a:pt x="6229" y="3593"/>
                  </a:lnTo>
                  <a:lnTo>
                    <a:pt x="2449" y="5775"/>
                  </a:lnTo>
                  <a:lnTo>
                    <a:pt x="0" y="4338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1" name="Freeform 13"/>
          <p:cNvSpPr>
            <a:spLocks noChangeArrowheads="1"/>
          </p:cNvSpPr>
          <p:nvPr/>
        </p:nvSpPr>
        <p:spPr bwMode="auto">
          <a:xfrm>
            <a:off x="2406187" y="3122654"/>
            <a:ext cx="1035302" cy="1191855"/>
          </a:xfrm>
          <a:custGeom>
            <a:avLst/>
            <a:gdLst>
              <a:gd name="T0" fmla="*/ 2449 w 4897"/>
              <a:gd name="T1" fmla="*/ 0 h 5642"/>
              <a:gd name="T2" fmla="*/ 3672 w 4897"/>
              <a:gd name="T3" fmla="*/ 691 h 5642"/>
              <a:gd name="T4" fmla="*/ 4896 w 4897"/>
              <a:gd name="T5" fmla="*/ 1410 h 5642"/>
              <a:gd name="T6" fmla="*/ 4896 w 4897"/>
              <a:gd name="T7" fmla="*/ 2821 h 5642"/>
              <a:gd name="T8" fmla="*/ 4896 w 4897"/>
              <a:gd name="T9" fmla="*/ 4230 h 5642"/>
              <a:gd name="T10" fmla="*/ 3672 w 4897"/>
              <a:gd name="T11" fmla="*/ 4949 h 5642"/>
              <a:gd name="T12" fmla="*/ 2449 w 4897"/>
              <a:gd name="T13" fmla="*/ 5641 h 5642"/>
              <a:gd name="T14" fmla="*/ 1225 w 4897"/>
              <a:gd name="T15" fmla="*/ 4949 h 5642"/>
              <a:gd name="T16" fmla="*/ 0 w 4897"/>
              <a:gd name="T17" fmla="*/ 4230 h 5642"/>
              <a:gd name="T18" fmla="*/ 0 w 4897"/>
              <a:gd name="T19" fmla="*/ 2821 h 5642"/>
              <a:gd name="T20" fmla="*/ 0 w 4897"/>
              <a:gd name="T21" fmla="*/ 1410 h 5642"/>
              <a:gd name="T22" fmla="*/ 1225 w 4897"/>
              <a:gd name="T23" fmla="*/ 691 h 5642"/>
              <a:gd name="T24" fmla="*/ 2449 w 4897"/>
              <a:gd name="T25" fmla="*/ 0 h 5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897" h="5642">
                <a:moveTo>
                  <a:pt x="2449" y="0"/>
                </a:moveTo>
                <a:lnTo>
                  <a:pt x="3672" y="691"/>
                </a:lnTo>
                <a:lnTo>
                  <a:pt x="4896" y="1410"/>
                </a:lnTo>
                <a:lnTo>
                  <a:pt x="4896" y="2821"/>
                </a:lnTo>
                <a:lnTo>
                  <a:pt x="4896" y="4230"/>
                </a:lnTo>
                <a:lnTo>
                  <a:pt x="3672" y="4949"/>
                </a:lnTo>
                <a:lnTo>
                  <a:pt x="2449" y="5641"/>
                </a:lnTo>
                <a:lnTo>
                  <a:pt x="1225" y="4949"/>
                </a:lnTo>
                <a:lnTo>
                  <a:pt x="0" y="4230"/>
                </a:lnTo>
                <a:lnTo>
                  <a:pt x="0" y="2821"/>
                </a:lnTo>
                <a:lnTo>
                  <a:pt x="0" y="1410"/>
                </a:lnTo>
                <a:lnTo>
                  <a:pt x="1225" y="691"/>
                </a:lnTo>
                <a:lnTo>
                  <a:pt x="2449" y="0"/>
                </a:lnTo>
              </a:path>
            </a:pathLst>
          </a:custGeom>
          <a:solidFill>
            <a:srgbClr val="C1C7D0"/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5C5C5C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Content Placeholder 2"/>
          <p:cNvSpPr txBox="1"/>
          <p:nvPr/>
        </p:nvSpPr>
        <p:spPr>
          <a:xfrm>
            <a:off x="5390560" y="2359244"/>
            <a:ext cx="820099" cy="547096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200" b="1">
                <a:solidFill>
                  <a:srgbClr val="729CBB"/>
                </a:solidFill>
                <a:cs typeface="+mn-ea"/>
                <a:sym typeface="+mn-lt"/>
              </a:rPr>
              <a:t>01</a:t>
            </a:r>
            <a:endParaRPr lang="id-ID" sz="32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23" name="Content Placeholder 2"/>
          <p:cNvSpPr txBox="1"/>
          <p:nvPr/>
        </p:nvSpPr>
        <p:spPr>
          <a:xfrm>
            <a:off x="7410982" y="2359243"/>
            <a:ext cx="820099" cy="547097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id-ID" sz="3200" b="1" dirty="0">
                <a:solidFill>
                  <a:srgbClr val="729CBB"/>
                </a:solidFill>
                <a:cs typeface="+mn-ea"/>
                <a:sym typeface="+mn-lt"/>
              </a:rPr>
              <a:t>02</a:t>
            </a:r>
            <a:r>
              <a:rPr lang="id-ID" sz="1400" b="1" dirty="0">
                <a:solidFill>
                  <a:srgbClr val="729CBB"/>
                </a:solidFill>
                <a:cs typeface="+mn-ea"/>
                <a:sym typeface="+mn-lt"/>
              </a:rPr>
              <a:t> </a:t>
            </a:r>
            <a:endParaRPr lang="id-ID" sz="14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24" name="Content Placeholder 2"/>
          <p:cNvSpPr txBox="1"/>
          <p:nvPr/>
        </p:nvSpPr>
        <p:spPr>
          <a:xfrm>
            <a:off x="9431404" y="2359243"/>
            <a:ext cx="703197" cy="547097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id-ID" sz="3200" b="1" dirty="0">
                <a:solidFill>
                  <a:srgbClr val="729CBB"/>
                </a:solidFill>
                <a:cs typeface="+mn-ea"/>
                <a:sym typeface="+mn-lt"/>
              </a:rPr>
              <a:t>03</a:t>
            </a:r>
            <a:r>
              <a:rPr lang="id-ID" sz="1400" b="1" dirty="0">
                <a:solidFill>
                  <a:srgbClr val="729CBB"/>
                </a:solidFill>
                <a:cs typeface="+mn-ea"/>
                <a:sym typeface="+mn-lt"/>
              </a:rPr>
              <a:t> </a:t>
            </a:r>
            <a:endParaRPr lang="id-ID" sz="14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25" name="Content Placeholder 2"/>
          <p:cNvSpPr txBox="1"/>
          <p:nvPr/>
        </p:nvSpPr>
        <p:spPr>
          <a:xfrm>
            <a:off x="5390560" y="3936664"/>
            <a:ext cx="820099" cy="538175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id-ID" sz="3200" b="1" dirty="0">
                <a:solidFill>
                  <a:srgbClr val="729CBB"/>
                </a:solidFill>
                <a:cs typeface="+mn-ea"/>
                <a:sym typeface="+mn-lt"/>
              </a:rPr>
              <a:t>04</a:t>
            </a:r>
            <a:r>
              <a:rPr lang="id-ID" sz="1400" b="1" dirty="0">
                <a:solidFill>
                  <a:srgbClr val="729CBB"/>
                </a:solidFill>
                <a:cs typeface="+mn-ea"/>
                <a:sym typeface="+mn-lt"/>
              </a:rPr>
              <a:t> </a:t>
            </a:r>
            <a:endParaRPr lang="id-ID" sz="14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26" name="Content Placeholder 2"/>
          <p:cNvSpPr txBox="1"/>
          <p:nvPr/>
        </p:nvSpPr>
        <p:spPr>
          <a:xfrm>
            <a:off x="7410982" y="3936663"/>
            <a:ext cx="820099" cy="538176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id-ID" sz="3200" b="1" dirty="0">
                <a:solidFill>
                  <a:srgbClr val="729CBB"/>
                </a:solidFill>
                <a:cs typeface="+mn-ea"/>
                <a:sym typeface="+mn-lt"/>
              </a:rPr>
              <a:t>05</a:t>
            </a:r>
            <a:endParaRPr lang="id-ID" sz="32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27" name="Content Placeholder 2"/>
          <p:cNvSpPr txBox="1"/>
          <p:nvPr/>
        </p:nvSpPr>
        <p:spPr>
          <a:xfrm>
            <a:off x="9431405" y="3936663"/>
            <a:ext cx="703196" cy="538176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id-ID" sz="3200" b="1" dirty="0">
                <a:solidFill>
                  <a:srgbClr val="729CBB"/>
                </a:solidFill>
                <a:cs typeface="+mn-ea"/>
                <a:sym typeface="+mn-lt"/>
              </a:rPr>
              <a:t>06</a:t>
            </a:r>
            <a:endParaRPr lang="id-ID" sz="32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2761990" y="3509990"/>
            <a:ext cx="305739" cy="412391"/>
            <a:chOff x="3687763" y="361950"/>
            <a:chExt cx="204788" cy="276225"/>
          </a:xfrm>
          <a:solidFill>
            <a:schemeClr val="bg1"/>
          </a:solidFill>
        </p:grpSpPr>
        <p:sp>
          <p:nvSpPr>
            <p:cNvPr id="29" name="Freeform 125"/>
            <p:cNvSpPr>
              <a:spLocks noEditPoints="1"/>
            </p:cNvSpPr>
            <p:nvPr/>
          </p:nvSpPr>
          <p:spPr bwMode="auto">
            <a:xfrm>
              <a:off x="3687763" y="361950"/>
              <a:ext cx="204788" cy="276225"/>
            </a:xfrm>
            <a:custGeom>
              <a:avLst/>
              <a:gdLst>
                <a:gd name="T0" fmla="*/ 192 w 213"/>
                <a:gd name="T1" fmla="*/ 0 h 288"/>
                <a:gd name="T2" fmla="*/ 21 w 213"/>
                <a:gd name="T3" fmla="*/ 0 h 288"/>
                <a:gd name="T4" fmla="*/ 0 w 213"/>
                <a:gd name="T5" fmla="*/ 22 h 288"/>
                <a:gd name="T6" fmla="*/ 0 w 213"/>
                <a:gd name="T7" fmla="*/ 267 h 288"/>
                <a:gd name="T8" fmla="*/ 21 w 213"/>
                <a:gd name="T9" fmla="*/ 288 h 288"/>
                <a:gd name="T10" fmla="*/ 192 w 213"/>
                <a:gd name="T11" fmla="*/ 288 h 288"/>
                <a:gd name="T12" fmla="*/ 213 w 213"/>
                <a:gd name="T13" fmla="*/ 267 h 288"/>
                <a:gd name="T14" fmla="*/ 213 w 213"/>
                <a:gd name="T15" fmla="*/ 22 h 288"/>
                <a:gd name="T16" fmla="*/ 192 w 213"/>
                <a:gd name="T17" fmla="*/ 0 h 288"/>
                <a:gd name="T18" fmla="*/ 188 w 213"/>
                <a:gd name="T19" fmla="*/ 262 h 288"/>
                <a:gd name="T20" fmla="*/ 25 w 213"/>
                <a:gd name="T21" fmla="*/ 262 h 288"/>
                <a:gd name="T22" fmla="*/ 25 w 213"/>
                <a:gd name="T23" fmla="*/ 152 h 288"/>
                <a:gd name="T24" fmla="*/ 188 w 213"/>
                <a:gd name="T25" fmla="*/ 152 h 288"/>
                <a:gd name="T26" fmla="*/ 188 w 213"/>
                <a:gd name="T27" fmla="*/ 262 h 288"/>
                <a:gd name="T28" fmla="*/ 188 w 213"/>
                <a:gd name="T29" fmla="*/ 136 h 288"/>
                <a:gd name="T30" fmla="*/ 25 w 213"/>
                <a:gd name="T31" fmla="*/ 136 h 288"/>
                <a:gd name="T32" fmla="*/ 25 w 213"/>
                <a:gd name="T33" fmla="*/ 26 h 288"/>
                <a:gd name="T34" fmla="*/ 188 w 213"/>
                <a:gd name="T35" fmla="*/ 26 h 288"/>
                <a:gd name="T36" fmla="*/ 188 w 213"/>
                <a:gd name="T37" fmla="*/ 136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3" h="288">
                  <a:moveTo>
                    <a:pt x="192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3" y="0"/>
                    <a:pt x="0" y="3"/>
                    <a:pt x="0" y="22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0" y="285"/>
                    <a:pt x="3" y="288"/>
                    <a:pt x="21" y="288"/>
                  </a:cubicBezTo>
                  <a:cubicBezTo>
                    <a:pt x="192" y="288"/>
                    <a:pt x="192" y="288"/>
                    <a:pt x="192" y="288"/>
                  </a:cubicBezTo>
                  <a:cubicBezTo>
                    <a:pt x="210" y="288"/>
                    <a:pt x="213" y="285"/>
                    <a:pt x="213" y="267"/>
                  </a:cubicBezTo>
                  <a:cubicBezTo>
                    <a:pt x="213" y="22"/>
                    <a:pt x="213" y="22"/>
                    <a:pt x="213" y="22"/>
                  </a:cubicBezTo>
                  <a:cubicBezTo>
                    <a:pt x="213" y="3"/>
                    <a:pt x="210" y="0"/>
                    <a:pt x="192" y="0"/>
                  </a:cubicBezTo>
                  <a:close/>
                  <a:moveTo>
                    <a:pt x="188" y="262"/>
                  </a:moveTo>
                  <a:cubicBezTo>
                    <a:pt x="25" y="262"/>
                    <a:pt x="25" y="262"/>
                    <a:pt x="25" y="262"/>
                  </a:cubicBezTo>
                  <a:cubicBezTo>
                    <a:pt x="25" y="152"/>
                    <a:pt x="25" y="152"/>
                    <a:pt x="25" y="152"/>
                  </a:cubicBezTo>
                  <a:cubicBezTo>
                    <a:pt x="188" y="152"/>
                    <a:pt x="188" y="152"/>
                    <a:pt x="188" y="152"/>
                  </a:cubicBezTo>
                  <a:lnTo>
                    <a:pt x="188" y="262"/>
                  </a:lnTo>
                  <a:close/>
                  <a:moveTo>
                    <a:pt x="188" y="136"/>
                  </a:moveTo>
                  <a:cubicBezTo>
                    <a:pt x="25" y="136"/>
                    <a:pt x="25" y="136"/>
                    <a:pt x="25" y="13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188" y="26"/>
                    <a:pt x="188" y="26"/>
                    <a:pt x="188" y="26"/>
                  </a:cubicBezTo>
                  <a:lnTo>
                    <a:pt x="188" y="1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126"/>
            <p:cNvSpPr>
              <a:spLocks noEditPoints="1"/>
            </p:cNvSpPr>
            <p:nvPr/>
          </p:nvSpPr>
          <p:spPr bwMode="auto">
            <a:xfrm>
              <a:off x="3727451" y="401638"/>
              <a:ext cx="125413" cy="74612"/>
            </a:xfrm>
            <a:custGeom>
              <a:avLst/>
              <a:gdLst>
                <a:gd name="T0" fmla="*/ 0 w 79"/>
                <a:gd name="T1" fmla="*/ 0 h 47"/>
                <a:gd name="T2" fmla="*/ 0 w 79"/>
                <a:gd name="T3" fmla="*/ 47 h 47"/>
                <a:gd name="T4" fmla="*/ 79 w 79"/>
                <a:gd name="T5" fmla="*/ 47 h 47"/>
                <a:gd name="T6" fmla="*/ 79 w 79"/>
                <a:gd name="T7" fmla="*/ 0 h 47"/>
                <a:gd name="T8" fmla="*/ 0 w 79"/>
                <a:gd name="T9" fmla="*/ 0 h 47"/>
                <a:gd name="T10" fmla="*/ 58 w 79"/>
                <a:gd name="T11" fmla="*/ 36 h 47"/>
                <a:gd name="T12" fmla="*/ 21 w 79"/>
                <a:gd name="T13" fmla="*/ 36 h 47"/>
                <a:gd name="T14" fmla="*/ 21 w 79"/>
                <a:gd name="T15" fmla="*/ 27 h 47"/>
                <a:gd name="T16" fmla="*/ 58 w 79"/>
                <a:gd name="T17" fmla="*/ 27 h 47"/>
                <a:gd name="T18" fmla="*/ 58 w 79"/>
                <a:gd name="T19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" h="47">
                  <a:moveTo>
                    <a:pt x="0" y="0"/>
                  </a:moveTo>
                  <a:lnTo>
                    <a:pt x="0" y="47"/>
                  </a:lnTo>
                  <a:lnTo>
                    <a:pt x="79" y="47"/>
                  </a:lnTo>
                  <a:lnTo>
                    <a:pt x="79" y="0"/>
                  </a:lnTo>
                  <a:lnTo>
                    <a:pt x="0" y="0"/>
                  </a:lnTo>
                  <a:close/>
                  <a:moveTo>
                    <a:pt x="58" y="36"/>
                  </a:moveTo>
                  <a:lnTo>
                    <a:pt x="21" y="36"/>
                  </a:lnTo>
                  <a:lnTo>
                    <a:pt x="21" y="27"/>
                  </a:lnTo>
                  <a:lnTo>
                    <a:pt x="58" y="27"/>
                  </a:lnTo>
                  <a:lnTo>
                    <a:pt x="5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127"/>
            <p:cNvSpPr>
              <a:spLocks noEditPoints="1"/>
            </p:cNvSpPr>
            <p:nvPr/>
          </p:nvSpPr>
          <p:spPr bwMode="auto">
            <a:xfrm>
              <a:off x="3727451" y="522288"/>
              <a:ext cx="125413" cy="74612"/>
            </a:xfrm>
            <a:custGeom>
              <a:avLst/>
              <a:gdLst>
                <a:gd name="T0" fmla="*/ 0 w 79"/>
                <a:gd name="T1" fmla="*/ 0 h 47"/>
                <a:gd name="T2" fmla="*/ 0 w 79"/>
                <a:gd name="T3" fmla="*/ 47 h 47"/>
                <a:gd name="T4" fmla="*/ 79 w 79"/>
                <a:gd name="T5" fmla="*/ 47 h 47"/>
                <a:gd name="T6" fmla="*/ 79 w 79"/>
                <a:gd name="T7" fmla="*/ 0 h 47"/>
                <a:gd name="T8" fmla="*/ 0 w 79"/>
                <a:gd name="T9" fmla="*/ 0 h 47"/>
                <a:gd name="T10" fmla="*/ 58 w 79"/>
                <a:gd name="T11" fmla="*/ 36 h 47"/>
                <a:gd name="T12" fmla="*/ 21 w 79"/>
                <a:gd name="T13" fmla="*/ 36 h 47"/>
                <a:gd name="T14" fmla="*/ 21 w 79"/>
                <a:gd name="T15" fmla="*/ 27 h 47"/>
                <a:gd name="T16" fmla="*/ 58 w 79"/>
                <a:gd name="T17" fmla="*/ 27 h 47"/>
                <a:gd name="T18" fmla="*/ 58 w 79"/>
                <a:gd name="T19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" h="47">
                  <a:moveTo>
                    <a:pt x="0" y="0"/>
                  </a:moveTo>
                  <a:lnTo>
                    <a:pt x="0" y="47"/>
                  </a:lnTo>
                  <a:lnTo>
                    <a:pt x="79" y="47"/>
                  </a:lnTo>
                  <a:lnTo>
                    <a:pt x="79" y="0"/>
                  </a:lnTo>
                  <a:lnTo>
                    <a:pt x="0" y="0"/>
                  </a:lnTo>
                  <a:close/>
                  <a:moveTo>
                    <a:pt x="58" y="36"/>
                  </a:moveTo>
                  <a:lnTo>
                    <a:pt x="21" y="36"/>
                  </a:lnTo>
                  <a:lnTo>
                    <a:pt x="21" y="27"/>
                  </a:lnTo>
                  <a:lnTo>
                    <a:pt x="58" y="27"/>
                  </a:lnTo>
                  <a:lnTo>
                    <a:pt x="5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2" name="Freeform 219"/>
          <p:cNvSpPr>
            <a:spLocks noEditPoints="1"/>
          </p:cNvSpPr>
          <p:nvPr/>
        </p:nvSpPr>
        <p:spPr bwMode="auto">
          <a:xfrm>
            <a:off x="3323720" y="2566913"/>
            <a:ext cx="300999" cy="421872"/>
          </a:xfrm>
          <a:custGeom>
            <a:avLst/>
            <a:gdLst>
              <a:gd name="T0" fmla="*/ 205 w 211"/>
              <a:gd name="T1" fmla="*/ 64 h 295"/>
              <a:gd name="T2" fmla="*/ 61 w 211"/>
              <a:gd name="T3" fmla="*/ 11 h 295"/>
              <a:gd name="T4" fmla="*/ 11 w 211"/>
              <a:gd name="T5" fmla="*/ 19 h 295"/>
              <a:gd name="T6" fmla="*/ 0 w 211"/>
              <a:gd name="T7" fmla="*/ 45 h 295"/>
              <a:gd name="T8" fmla="*/ 1 w 211"/>
              <a:gd name="T9" fmla="*/ 50 h 295"/>
              <a:gd name="T10" fmla="*/ 1 w 211"/>
              <a:gd name="T11" fmla="*/ 228 h 295"/>
              <a:gd name="T12" fmla="*/ 7 w 211"/>
              <a:gd name="T13" fmla="*/ 237 h 295"/>
              <a:gd name="T14" fmla="*/ 153 w 211"/>
              <a:gd name="T15" fmla="*/ 295 h 295"/>
              <a:gd name="T16" fmla="*/ 157 w 211"/>
              <a:gd name="T17" fmla="*/ 295 h 295"/>
              <a:gd name="T18" fmla="*/ 162 w 211"/>
              <a:gd name="T19" fmla="*/ 294 h 295"/>
              <a:gd name="T20" fmla="*/ 166 w 211"/>
              <a:gd name="T21" fmla="*/ 286 h 295"/>
              <a:gd name="T22" fmla="*/ 166 w 211"/>
              <a:gd name="T23" fmla="*/ 276 h 295"/>
              <a:gd name="T24" fmla="*/ 193 w 211"/>
              <a:gd name="T25" fmla="*/ 251 h 295"/>
              <a:gd name="T26" fmla="*/ 201 w 211"/>
              <a:gd name="T27" fmla="*/ 256 h 295"/>
              <a:gd name="T28" fmla="*/ 211 w 211"/>
              <a:gd name="T29" fmla="*/ 246 h 295"/>
              <a:gd name="T30" fmla="*/ 211 w 211"/>
              <a:gd name="T31" fmla="*/ 73 h 295"/>
              <a:gd name="T32" fmla="*/ 205 w 211"/>
              <a:gd name="T33" fmla="*/ 64 h 295"/>
              <a:gd name="T34" fmla="*/ 21 w 211"/>
              <a:gd name="T35" fmla="*/ 49 h 295"/>
              <a:gd name="T36" fmla="*/ 19 w 211"/>
              <a:gd name="T37" fmla="*/ 44 h 295"/>
              <a:gd name="T38" fmla="*/ 24 w 211"/>
              <a:gd name="T39" fmla="*/ 33 h 295"/>
              <a:gd name="T40" fmla="*/ 54 w 211"/>
              <a:gd name="T41" fmla="*/ 28 h 295"/>
              <a:gd name="T42" fmla="*/ 55 w 211"/>
              <a:gd name="T43" fmla="*/ 29 h 295"/>
              <a:gd name="T44" fmla="*/ 190 w 211"/>
              <a:gd name="T45" fmla="*/ 79 h 295"/>
              <a:gd name="T46" fmla="*/ 161 w 211"/>
              <a:gd name="T47" fmla="*/ 106 h 295"/>
              <a:gd name="T48" fmla="*/ 160 w 211"/>
              <a:gd name="T49" fmla="*/ 106 h 295"/>
              <a:gd name="T50" fmla="*/ 21 w 211"/>
              <a:gd name="T51" fmla="*/ 49 h 295"/>
              <a:gd name="T52" fmla="*/ 166 w 211"/>
              <a:gd name="T53" fmla="*/ 111 h 295"/>
              <a:gd name="T54" fmla="*/ 192 w 211"/>
              <a:gd name="T55" fmla="*/ 86 h 295"/>
              <a:gd name="T56" fmla="*/ 192 w 211"/>
              <a:gd name="T57" fmla="*/ 244 h 295"/>
              <a:gd name="T58" fmla="*/ 166 w 211"/>
              <a:gd name="T59" fmla="*/ 268 h 295"/>
              <a:gd name="T60" fmla="*/ 166 w 211"/>
              <a:gd name="T61" fmla="*/ 115 h 295"/>
              <a:gd name="T62" fmla="*/ 166 w 211"/>
              <a:gd name="T63" fmla="*/ 111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11" h="295">
                <a:moveTo>
                  <a:pt x="205" y="64"/>
                </a:moveTo>
                <a:cubicBezTo>
                  <a:pt x="61" y="11"/>
                  <a:pt x="61" y="11"/>
                  <a:pt x="61" y="11"/>
                </a:cubicBezTo>
                <a:cubicBezTo>
                  <a:pt x="58" y="10"/>
                  <a:pt x="32" y="0"/>
                  <a:pt x="11" y="19"/>
                </a:cubicBezTo>
                <a:cubicBezTo>
                  <a:pt x="4" y="26"/>
                  <a:pt x="0" y="35"/>
                  <a:pt x="0" y="45"/>
                </a:cubicBezTo>
                <a:cubicBezTo>
                  <a:pt x="0" y="47"/>
                  <a:pt x="1" y="48"/>
                  <a:pt x="1" y="50"/>
                </a:cubicBezTo>
                <a:cubicBezTo>
                  <a:pt x="1" y="228"/>
                  <a:pt x="1" y="228"/>
                  <a:pt x="1" y="228"/>
                </a:cubicBezTo>
                <a:cubicBezTo>
                  <a:pt x="1" y="232"/>
                  <a:pt x="3" y="236"/>
                  <a:pt x="7" y="237"/>
                </a:cubicBezTo>
                <a:cubicBezTo>
                  <a:pt x="153" y="295"/>
                  <a:pt x="153" y="295"/>
                  <a:pt x="153" y="295"/>
                </a:cubicBezTo>
                <a:cubicBezTo>
                  <a:pt x="154" y="295"/>
                  <a:pt x="156" y="295"/>
                  <a:pt x="157" y="295"/>
                </a:cubicBezTo>
                <a:cubicBezTo>
                  <a:pt x="159" y="295"/>
                  <a:pt x="161" y="295"/>
                  <a:pt x="162" y="294"/>
                </a:cubicBezTo>
                <a:cubicBezTo>
                  <a:pt x="165" y="292"/>
                  <a:pt x="166" y="289"/>
                  <a:pt x="166" y="286"/>
                </a:cubicBezTo>
                <a:cubicBezTo>
                  <a:pt x="166" y="276"/>
                  <a:pt x="166" y="276"/>
                  <a:pt x="166" y="276"/>
                </a:cubicBezTo>
                <a:cubicBezTo>
                  <a:pt x="193" y="251"/>
                  <a:pt x="193" y="251"/>
                  <a:pt x="193" y="251"/>
                </a:cubicBezTo>
                <a:cubicBezTo>
                  <a:pt x="195" y="254"/>
                  <a:pt x="198" y="256"/>
                  <a:pt x="201" y="256"/>
                </a:cubicBezTo>
                <a:cubicBezTo>
                  <a:pt x="207" y="256"/>
                  <a:pt x="211" y="251"/>
                  <a:pt x="211" y="246"/>
                </a:cubicBezTo>
                <a:cubicBezTo>
                  <a:pt x="211" y="73"/>
                  <a:pt x="211" y="73"/>
                  <a:pt x="211" y="73"/>
                </a:cubicBezTo>
                <a:cubicBezTo>
                  <a:pt x="211" y="69"/>
                  <a:pt x="208" y="66"/>
                  <a:pt x="205" y="64"/>
                </a:cubicBezTo>
                <a:close/>
                <a:moveTo>
                  <a:pt x="21" y="49"/>
                </a:moveTo>
                <a:cubicBezTo>
                  <a:pt x="20" y="48"/>
                  <a:pt x="19" y="46"/>
                  <a:pt x="19" y="44"/>
                </a:cubicBezTo>
                <a:cubicBezTo>
                  <a:pt x="19" y="40"/>
                  <a:pt x="21" y="36"/>
                  <a:pt x="24" y="33"/>
                </a:cubicBezTo>
                <a:cubicBezTo>
                  <a:pt x="36" y="22"/>
                  <a:pt x="54" y="28"/>
                  <a:pt x="54" y="28"/>
                </a:cubicBezTo>
                <a:cubicBezTo>
                  <a:pt x="54" y="28"/>
                  <a:pt x="54" y="29"/>
                  <a:pt x="55" y="29"/>
                </a:cubicBezTo>
                <a:cubicBezTo>
                  <a:pt x="190" y="79"/>
                  <a:pt x="190" y="79"/>
                  <a:pt x="190" y="79"/>
                </a:cubicBezTo>
                <a:cubicBezTo>
                  <a:pt x="161" y="106"/>
                  <a:pt x="161" y="106"/>
                  <a:pt x="161" y="106"/>
                </a:cubicBezTo>
                <a:cubicBezTo>
                  <a:pt x="161" y="106"/>
                  <a:pt x="161" y="106"/>
                  <a:pt x="160" y="106"/>
                </a:cubicBezTo>
                <a:lnTo>
                  <a:pt x="21" y="49"/>
                </a:lnTo>
                <a:close/>
                <a:moveTo>
                  <a:pt x="166" y="111"/>
                </a:moveTo>
                <a:cubicBezTo>
                  <a:pt x="192" y="86"/>
                  <a:pt x="192" y="86"/>
                  <a:pt x="192" y="86"/>
                </a:cubicBezTo>
                <a:cubicBezTo>
                  <a:pt x="192" y="244"/>
                  <a:pt x="192" y="244"/>
                  <a:pt x="192" y="244"/>
                </a:cubicBezTo>
                <a:cubicBezTo>
                  <a:pt x="166" y="268"/>
                  <a:pt x="166" y="268"/>
                  <a:pt x="166" y="268"/>
                </a:cubicBezTo>
                <a:cubicBezTo>
                  <a:pt x="166" y="115"/>
                  <a:pt x="166" y="115"/>
                  <a:pt x="166" y="115"/>
                </a:cubicBezTo>
                <a:cubicBezTo>
                  <a:pt x="166" y="114"/>
                  <a:pt x="166" y="112"/>
                  <a:pt x="166" y="11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3276074" y="4533292"/>
            <a:ext cx="412393" cy="410021"/>
            <a:chOff x="344488" y="363538"/>
            <a:chExt cx="276226" cy="274637"/>
          </a:xfrm>
          <a:solidFill>
            <a:schemeClr val="bg1"/>
          </a:solidFill>
        </p:grpSpPr>
        <p:sp>
          <p:nvSpPr>
            <p:cNvPr id="34" name="Freeform 223"/>
            <p:cNvSpPr>
              <a:spLocks noEditPoints="1"/>
            </p:cNvSpPr>
            <p:nvPr/>
          </p:nvSpPr>
          <p:spPr bwMode="auto">
            <a:xfrm>
              <a:off x="344488" y="363538"/>
              <a:ext cx="68263" cy="68262"/>
            </a:xfrm>
            <a:custGeom>
              <a:avLst/>
              <a:gdLst>
                <a:gd name="T0" fmla="*/ 0 w 43"/>
                <a:gd name="T1" fmla="*/ 43 h 43"/>
                <a:gd name="T2" fmla="*/ 43 w 43"/>
                <a:gd name="T3" fmla="*/ 43 h 43"/>
                <a:gd name="T4" fmla="*/ 43 w 43"/>
                <a:gd name="T5" fmla="*/ 0 h 43"/>
                <a:gd name="T6" fmla="*/ 0 w 43"/>
                <a:gd name="T7" fmla="*/ 0 h 43"/>
                <a:gd name="T8" fmla="*/ 0 w 43"/>
                <a:gd name="T9" fmla="*/ 43 h 43"/>
                <a:gd name="T10" fmla="*/ 10 w 43"/>
                <a:gd name="T11" fmla="*/ 9 h 43"/>
                <a:gd name="T12" fmla="*/ 34 w 43"/>
                <a:gd name="T13" fmla="*/ 9 h 43"/>
                <a:gd name="T14" fmla="*/ 34 w 43"/>
                <a:gd name="T15" fmla="*/ 33 h 43"/>
                <a:gd name="T16" fmla="*/ 10 w 43"/>
                <a:gd name="T17" fmla="*/ 33 h 43"/>
                <a:gd name="T18" fmla="*/ 10 w 43"/>
                <a:gd name="T19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3">
                  <a:moveTo>
                    <a:pt x="0" y="43"/>
                  </a:moveTo>
                  <a:lnTo>
                    <a:pt x="43" y="43"/>
                  </a:lnTo>
                  <a:lnTo>
                    <a:pt x="43" y="0"/>
                  </a:lnTo>
                  <a:lnTo>
                    <a:pt x="0" y="0"/>
                  </a:lnTo>
                  <a:lnTo>
                    <a:pt x="0" y="43"/>
                  </a:lnTo>
                  <a:close/>
                  <a:moveTo>
                    <a:pt x="10" y="9"/>
                  </a:moveTo>
                  <a:lnTo>
                    <a:pt x="34" y="9"/>
                  </a:lnTo>
                  <a:lnTo>
                    <a:pt x="34" y="33"/>
                  </a:lnTo>
                  <a:lnTo>
                    <a:pt x="10" y="33"/>
                  </a:lnTo>
                  <a:lnTo>
                    <a:pt x="1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224"/>
            <p:cNvSpPr>
              <a:spLocks noEditPoints="1"/>
            </p:cNvSpPr>
            <p:nvPr/>
          </p:nvSpPr>
          <p:spPr bwMode="auto">
            <a:xfrm>
              <a:off x="344488" y="465138"/>
              <a:ext cx="68263" cy="68262"/>
            </a:xfrm>
            <a:custGeom>
              <a:avLst/>
              <a:gdLst>
                <a:gd name="T0" fmla="*/ 0 w 43"/>
                <a:gd name="T1" fmla="*/ 43 h 43"/>
                <a:gd name="T2" fmla="*/ 43 w 43"/>
                <a:gd name="T3" fmla="*/ 43 h 43"/>
                <a:gd name="T4" fmla="*/ 43 w 43"/>
                <a:gd name="T5" fmla="*/ 0 h 43"/>
                <a:gd name="T6" fmla="*/ 0 w 43"/>
                <a:gd name="T7" fmla="*/ 0 h 43"/>
                <a:gd name="T8" fmla="*/ 0 w 43"/>
                <a:gd name="T9" fmla="*/ 43 h 43"/>
                <a:gd name="T10" fmla="*/ 10 w 43"/>
                <a:gd name="T11" fmla="*/ 10 h 43"/>
                <a:gd name="T12" fmla="*/ 34 w 43"/>
                <a:gd name="T13" fmla="*/ 10 h 43"/>
                <a:gd name="T14" fmla="*/ 34 w 43"/>
                <a:gd name="T15" fmla="*/ 34 h 43"/>
                <a:gd name="T16" fmla="*/ 10 w 43"/>
                <a:gd name="T17" fmla="*/ 34 h 43"/>
                <a:gd name="T18" fmla="*/ 10 w 43"/>
                <a:gd name="T1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3">
                  <a:moveTo>
                    <a:pt x="0" y="43"/>
                  </a:moveTo>
                  <a:lnTo>
                    <a:pt x="43" y="43"/>
                  </a:lnTo>
                  <a:lnTo>
                    <a:pt x="43" y="0"/>
                  </a:lnTo>
                  <a:lnTo>
                    <a:pt x="0" y="0"/>
                  </a:lnTo>
                  <a:lnTo>
                    <a:pt x="0" y="43"/>
                  </a:lnTo>
                  <a:close/>
                  <a:moveTo>
                    <a:pt x="10" y="10"/>
                  </a:moveTo>
                  <a:lnTo>
                    <a:pt x="34" y="10"/>
                  </a:lnTo>
                  <a:lnTo>
                    <a:pt x="34" y="34"/>
                  </a:lnTo>
                  <a:lnTo>
                    <a:pt x="10" y="34"/>
                  </a:lnTo>
                  <a:lnTo>
                    <a:pt x="1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Rectangle 225"/>
            <p:cNvSpPr>
              <a:spLocks noChangeArrowheads="1"/>
            </p:cNvSpPr>
            <p:nvPr/>
          </p:nvSpPr>
          <p:spPr bwMode="auto">
            <a:xfrm>
              <a:off x="447676" y="377825"/>
              <a:ext cx="173038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Rectangle 226"/>
            <p:cNvSpPr>
              <a:spLocks noChangeArrowheads="1"/>
            </p:cNvSpPr>
            <p:nvPr/>
          </p:nvSpPr>
          <p:spPr bwMode="auto">
            <a:xfrm>
              <a:off x="447676" y="481013"/>
              <a:ext cx="173038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Freeform 227"/>
            <p:cNvSpPr>
              <a:spLocks noEditPoints="1"/>
            </p:cNvSpPr>
            <p:nvPr/>
          </p:nvSpPr>
          <p:spPr bwMode="auto">
            <a:xfrm>
              <a:off x="344488" y="568325"/>
              <a:ext cx="68263" cy="69850"/>
            </a:xfrm>
            <a:custGeom>
              <a:avLst/>
              <a:gdLst>
                <a:gd name="T0" fmla="*/ 0 w 43"/>
                <a:gd name="T1" fmla="*/ 44 h 44"/>
                <a:gd name="T2" fmla="*/ 43 w 43"/>
                <a:gd name="T3" fmla="*/ 44 h 44"/>
                <a:gd name="T4" fmla="*/ 43 w 43"/>
                <a:gd name="T5" fmla="*/ 0 h 44"/>
                <a:gd name="T6" fmla="*/ 0 w 43"/>
                <a:gd name="T7" fmla="*/ 0 h 44"/>
                <a:gd name="T8" fmla="*/ 0 w 43"/>
                <a:gd name="T9" fmla="*/ 44 h 44"/>
                <a:gd name="T10" fmla="*/ 10 w 43"/>
                <a:gd name="T11" fmla="*/ 10 h 44"/>
                <a:gd name="T12" fmla="*/ 34 w 43"/>
                <a:gd name="T13" fmla="*/ 10 h 44"/>
                <a:gd name="T14" fmla="*/ 34 w 43"/>
                <a:gd name="T15" fmla="*/ 34 h 44"/>
                <a:gd name="T16" fmla="*/ 10 w 43"/>
                <a:gd name="T17" fmla="*/ 34 h 44"/>
                <a:gd name="T18" fmla="*/ 10 w 43"/>
                <a:gd name="T19" fmla="*/ 1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4">
                  <a:moveTo>
                    <a:pt x="0" y="44"/>
                  </a:moveTo>
                  <a:lnTo>
                    <a:pt x="43" y="44"/>
                  </a:lnTo>
                  <a:lnTo>
                    <a:pt x="43" y="0"/>
                  </a:lnTo>
                  <a:lnTo>
                    <a:pt x="0" y="0"/>
                  </a:lnTo>
                  <a:lnTo>
                    <a:pt x="0" y="44"/>
                  </a:lnTo>
                  <a:close/>
                  <a:moveTo>
                    <a:pt x="10" y="10"/>
                  </a:moveTo>
                  <a:lnTo>
                    <a:pt x="34" y="10"/>
                  </a:lnTo>
                  <a:lnTo>
                    <a:pt x="34" y="34"/>
                  </a:lnTo>
                  <a:lnTo>
                    <a:pt x="10" y="34"/>
                  </a:lnTo>
                  <a:lnTo>
                    <a:pt x="1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Rectangle 228"/>
            <p:cNvSpPr>
              <a:spLocks noChangeArrowheads="1"/>
            </p:cNvSpPr>
            <p:nvPr/>
          </p:nvSpPr>
          <p:spPr bwMode="auto">
            <a:xfrm>
              <a:off x="447676" y="584200"/>
              <a:ext cx="173038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809994" y="3552651"/>
            <a:ext cx="298628" cy="412391"/>
            <a:chOff x="1485901" y="361950"/>
            <a:chExt cx="200025" cy="276225"/>
          </a:xfrm>
          <a:solidFill>
            <a:schemeClr val="bg1"/>
          </a:solidFill>
        </p:grpSpPr>
        <p:sp>
          <p:nvSpPr>
            <p:cNvPr id="41" name="Freeform 229"/>
            <p:cNvSpPr>
              <a:spLocks noEditPoints="1"/>
            </p:cNvSpPr>
            <p:nvPr/>
          </p:nvSpPr>
          <p:spPr bwMode="auto">
            <a:xfrm>
              <a:off x="1528763" y="461963"/>
              <a:ext cx="33338" cy="33337"/>
            </a:xfrm>
            <a:custGeom>
              <a:avLst/>
              <a:gdLst>
                <a:gd name="T0" fmla="*/ 0 w 21"/>
                <a:gd name="T1" fmla="*/ 21 h 21"/>
                <a:gd name="T2" fmla="*/ 21 w 21"/>
                <a:gd name="T3" fmla="*/ 21 h 21"/>
                <a:gd name="T4" fmla="*/ 21 w 21"/>
                <a:gd name="T5" fmla="*/ 0 h 21"/>
                <a:gd name="T6" fmla="*/ 0 w 21"/>
                <a:gd name="T7" fmla="*/ 0 h 21"/>
                <a:gd name="T8" fmla="*/ 0 w 21"/>
                <a:gd name="T9" fmla="*/ 21 h 21"/>
                <a:gd name="T10" fmla="*/ 5 w 21"/>
                <a:gd name="T11" fmla="*/ 4 h 21"/>
                <a:gd name="T12" fmla="*/ 17 w 21"/>
                <a:gd name="T13" fmla="*/ 4 h 21"/>
                <a:gd name="T14" fmla="*/ 17 w 21"/>
                <a:gd name="T15" fmla="*/ 16 h 21"/>
                <a:gd name="T16" fmla="*/ 5 w 21"/>
                <a:gd name="T17" fmla="*/ 16 h 21"/>
                <a:gd name="T18" fmla="*/ 5 w 21"/>
                <a:gd name="T19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21">
                  <a:moveTo>
                    <a:pt x="0" y="21"/>
                  </a:moveTo>
                  <a:lnTo>
                    <a:pt x="21" y="21"/>
                  </a:lnTo>
                  <a:lnTo>
                    <a:pt x="21" y="0"/>
                  </a:lnTo>
                  <a:lnTo>
                    <a:pt x="0" y="0"/>
                  </a:lnTo>
                  <a:lnTo>
                    <a:pt x="0" y="21"/>
                  </a:lnTo>
                  <a:close/>
                  <a:moveTo>
                    <a:pt x="5" y="4"/>
                  </a:moveTo>
                  <a:lnTo>
                    <a:pt x="17" y="4"/>
                  </a:lnTo>
                  <a:lnTo>
                    <a:pt x="17" y="16"/>
                  </a:lnTo>
                  <a:lnTo>
                    <a:pt x="5" y="16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Freeform 230"/>
            <p:cNvSpPr>
              <a:spLocks noEditPoints="1"/>
            </p:cNvSpPr>
            <p:nvPr/>
          </p:nvSpPr>
          <p:spPr bwMode="auto">
            <a:xfrm>
              <a:off x="1528763" y="512763"/>
              <a:ext cx="33338" cy="33337"/>
            </a:xfrm>
            <a:custGeom>
              <a:avLst/>
              <a:gdLst>
                <a:gd name="T0" fmla="*/ 0 w 21"/>
                <a:gd name="T1" fmla="*/ 21 h 21"/>
                <a:gd name="T2" fmla="*/ 21 w 21"/>
                <a:gd name="T3" fmla="*/ 21 h 21"/>
                <a:gd name="T4" fmla="*/ 21 w 21"/>
                <a:gd name="T5" fmla="*/ 0 h 21"/>
                <a:gd name="T6" fmla="*/ 0 w 21"/>
                <a:gd name="T7" fmla="*/ 0 h 21"/>
                <a:gd name="T8" fmla="*/ 0 w 21"/>
                <a:gd name="T9" fmla="*/ 21 h 21"/>
                <a:gd name="T10" fmla="*/ 5 w 21"/>
                <a:gd name="T11" fmla="*/ 4 h 21"/>
                <a:gd name="T12" fmla="*/ 17 w 21"/>
                <a:gd name="T13" fmla="*/ 4 h 21"/>
                <a:gd name="T14" fmla="*/ 17 w 21"/>
                <a:gd name="T15" fmla="*/ 16 h 21"/>
                <a:gd name="T16" fmla="*/ 5 w 21"/>
                <a:gd name="T17" fmla="*/ 16 h 21"/>
                <a:gd name="T18" fmla="*/ 5 w 21"/>
                <a:gd name="T19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21">
                  <a:moveTo>
                    <a:pt x="0" y="21"/>
                  </a:moveTo>
                  <a:lnTo>
                    <a:pt x="21" y="21"/>
                  </a:lnTo>
                  <a:lnTo>
                    <a:pt x="21" y="0"/>
                  </a:lnTo>
                  <a:lnTo>
                    <a:pt x="0" y="0"/>
                  </a:lnTo>
                  <a:lnTo>
                    <a:pt x="0" y="21"/>
                  </a:lnTo>
                  <a:close/>
                  <a:moveTo>
                    <a:pt x="5" y="4"/>
                  </a:moveTo>
                  <a:lnTo>
                    <a:pt x="17" y="4"/>
                  </a:lnTo>
                  <a:lnTo>
                    <a:pt x="17" y="16"/>
                  </a:lnTo>
                  <a:lnTo>
                    <a:pt x="5" y="16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Rectangle 231"/>
            <p:cNvSpPr>
              <a:spLocks noChangeArrowheads="1"/>
            </p:cNvSpPr>
            <p:nvPr/>
          </p:nvSpPr>
          <p:spPr bwMode="auto">
            <a:xfrm>
              <a:off x="1579563" y="468313"/>
              <a:ext cx="60325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Rectangle 232"/>
            <p:cNvSpPr>
              <a:spLocks noChangeArrowheads="1"/>
            </p:cNvSpPr>
            <p:nvPr/>
          </p:nvSpPr>
          <p:spPr bwMode="auto">
            <a:xfrm>
              <a:off x="1579563" y="519113"/>
              <a:ext cx="60325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Freeform 233"/>
            <p:cNvSpPr>
              <a:spLocks noEditPoints="1"/>
            </p:cNvSpPr>
            <p:nvPr/>
          </p:nvSpPr>
          <p:spPr bwMode="auto">
            <a:xfrm>
              <a:off x="1528763" y="561975"/>
              <a:ext cx="33338" cy="34925"/>
            </a:xfrm>
            <a:custGeom>
              <a:avLst/>
              <a:gdLst>
                <a:gd name="T0" fmla="*/ 0 w 21"/>
                <a:gd name="T1" fmla="*/ 22 h 22"/>
                <a:gd name="T2" fmla="*/ 21 w 21"/>
                <a:gd name="T3" fmla="*/ 22 h 22"/>
                <a:gd name="T4" fmla="*/ 21 w 21"/>
                <a:gd name="T5" fmla="*/ 0 h 22"/>
                <a:gd name="T6" fmla="*/ 0 w 21"/>
                <a:gd name="T7" fmla="*/ 0 h 22"/>
                <a:gd name="T8" fmla="*/ 0 w 21"/>
                <a:gd name="T9" fmla="*/ 22 h 22"/>
                <a:gd name="T10" fmla="*/ 5 w 21"/>
                <a:gd name="T11" fmla="*/ 5 h 22"/>
                <a:gd name="T12" fmla="*/ 17 w 21"/>
                <a:gd name="T13" fmla="*/ 5 h 22"/>
                <a:gd name="T14" fmla="*/ 17 w 21"/>
                <a:gd name="T15" fmla="*/ 17 h 22"/>
                <a:gd name="T16" fmla="*/ 5 w 21"/>
                <a:gd name="T17" fmla="*/ 17 h 22"/>
                <a:gd name="T18" fmla="*/ 5 w 21"/>
                <a:gd name="T19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22">
                  <a:moveTo>
                    <a:pt x="0" y="22"/>
                  </a:moveTo>
                  <a:lnTo>
                    <a:pt x="21" y="22"/>
                  </a:lnTo>
                  <a:lnTo>
                    <a:pt x="21" y="0"/>
                  </a:lnTo>
                  <a:lnTo>
                    <a:pt x="0" y="0"/>
                  </a:lnTo>
                  <a:lnTo>
                    <a:pt x="0" y="22"/>
                  </a:lnTo>
                  <a:close/>
                  <a:moveTo>
                    <a:pt x="5" y="5"/>
                  </a:moveTo>
                  <a:lnTo>
                    <a:pt x="17" y="5"/>
                  </a:lnTo>
                  <a:lnTo>
                    <a:pt x="17" y="17"/>
                  </a:lnTo>
                  <a:lnTo>
                    <a:pt x="5" y="17"/>
                  </a:lnTo>
                  <a:lnTo>
                    <a:pt x="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Rectangle 234"/>
            <p:cNvSpPr>
              <a:spLocks noChangeArrowheads="1"/>
            </p:cNvSpPr>
            <p:nvPr/>
          </p:nvSpPr>
          <p:spPr bwMode="auto">
            <a:xfrm>
              <a:off x="1579563" y="569913"/>
              <a:ext cx="60325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Freeform 235"/>
            <p:cNvSpPr>
              <a:spLocks noEditPoints="1"/>
            </p:cNvSpPr>
            <p:nvPr/>
          </p:nvSpPr>
          <p:spPr bwMode="auto">
            <a:xfrm>
              <a:off x="1485901" y="361950"/>
              <a:ext cx="200025" cy="276225"/>
            </a:xfrm>
            <a:custGeom>
              <a:avLst/>
              <a:gdLst>
                <a:gd name="T0" fmla="*/ 36 w 126"/>
                <a:gd name="T1" fmla="*/ 0 h 174"/>
                <a:gd name="T2" fmla="*/ 36 w 126"/>
                <a:gd name="T3" fmla="*/ 0 h 174"/>
                <a:gd name="T4" fmla="*/ 0 w 126"/>
                <a:gd name="T5" fmla="*/ 36 h 174"/>
                <a:gd name="T6" fmla="*/ 0 w 126"/>
                <a:gd name="T7" fmla="*/ 174 h 174"/>
                <a:gd name="T8" fmla="*/ 126 w 126"/>
                <a:gd name="T9" fmla="*/ 174 h 174"/>
                <a:gd name="T10" fmla="*/ 126 w 126"/>
                <a:gd name="T11" fmla="*/ 0 h 174"/>
                <a:gd name="T12" fmla="*/ 36 w 126"/>
                <a:gd name="T13" fmla="*/ 0 h 174"/>
                <a:gd name="T14" fmla="*/ 111 w 126"/>
                <a:gd name="T15" fmla="*/ 159 h 174"/>
                <a:gd name="T16" fmla="*/ 14 w 126"/>
                <a:gd name="T17" fmla="*/ 159 h 174"/>
                <a:gd name="T18" fmla="*/ 14 w 126"/>
                <a:gd name="T19" fmla="*/ 51 h 174"/>
                <a:gd name="T20" fmla="*/ 50 w 126"/>
                <a:gd name="T21" fmla="*/ 51 h 174"/>
                <a:gd name="T22" fmla="*/ 50 w 126"/>
                <a:gd name="T23" fmla="*/ 14 h 174"/>
                <a:gd name="T24" fmla="*/ 111 w 126"/>
                <a:gd name="T25" fmla="*/ 14 h 174"/>
                <a:gd name="T26" fmla="*/ 111 w 126"/>
                <a:gd name="T27" fmla="*/ 15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6" h="174">
                  <a:moveTo>
                    <a:pt x="36" y="0"/>
                  </a:moveTo>
                  <a:lnTo>
                    <a:pt x="36" y="0"/>
                  </a:lnTo>
                  <a:lnTo>
                    <a:pt x="0" y="36"/>
                  </a:lnTo>
                  <a:lnTo>
                    <a:pt x="0" y="174"/>
                  </a:lnTo>
                  <a:lnTo>
                    <a:pt x="126" y="174"/>
                  </a:lnTo>
                  <a:lnTo>
                    <a:pt x="126" y="0"/>
                  </a:lnTo>
                  <a:lnTo>
                    <a:pt x="36" y="0"/>
                  </a:lnTo>
                  <a:close/>
                  <a:moveTo>
                    <a:pt x="111" y="159"/>
                  </a:moveTo>
                  <a:lnTo>
                    <a:pt x="14" y="159"/>
                  </a:lnTo>
                  <a:lnTo>
                    <a:pt x="14" y="51"/>
                  </a:lnTo>
                  <a:lnTo>
                    <a:pt x="50" y="51"/>
                  </a:lnTo>
                  <a:lnTo>
                    <a:pt x="50" y="14"/>
                  </a:lnTo>
                  <a:lnTo>
                    <a:pt x="111" y="14"/>
                  </a:lnTo>
                  <a:lnTo>
                    <a:pt x="111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2165547" y="4533292"/>
            <a:ext cx="336549" cy="412391"/>
            <a:chOff x="920751" y="361950"/>
            <a:chExt cx="225425" cy="276225"/>
          </a:xfrm>
          <a:solidFill>
            <a:schemeClr val="bg1"/>
          </a:solidFill>
        </p:grpSpPr>
        <p:sp>
          <p:nvSpPr>
            <p:cNvPr id="49" name="Freeform 236"/>
            <p:cNvSpPr>
              <a:spLocks noEditPoints="1"/>
            </p:cNvSpPr>
            <p:nvPr/>
          </p:nvSpPr>
          <p:spPr bwMode="auto">
            <a:xfrm>
              <a:off x="969963" y="449263"/>
              <a:ext cx="33338" cy="33337"/>
            </a:xfrm>
            <a:custGeom>
              <a:avLst/>
              <a:gdLst>
                <a:gd name="T0" fmla="*/ 0 w 21"/>
                <a:gd name="T1" fmla="*/ 21 h 21"/>
                <a:gd name="T2" fmla="*/ 21 w 21"/>
                <a:gd name="T3" fmla="*/ 21 h 21"/>
                <a:gd name="T4" fmla="*/ 21 w 21"/>
                <a:gd name="T5" fmla="*/ 0 h 21"/>
                <a:gd name="T6" fmla="*/ 0 w 21"/>
                <a:gd name="T7" fmla="*/ 0 h 21"/>
                <a:gd name="T8" fmla="*/ 0 w 21"/>
                <a:gd name="T9" fmla="*/ 21 h 21"/>
                <a:gd name="T10" fmla="*/ 5 w 21"/>
                <a:gd name="T11" fmla="*/ 5 h 21"/>
                <a:gd name="T12" fmla="*/ 17 w 21"/>
                <a:gd name="T13" fmla="*/ 5 h 21"/>
                <a:gd name="T14" fmla="*/ 17 w 21"/>
                <a:gd name="T15" fmla="*/ 17 h 21"/>
                <a:gd name="T16" fmla="*/ 5 w 21"/>
                <a:gd name="T17" fmla="*/ 17 h 21"/>
                <a:gd name="T18" fmla="*/ 5 w 21"/>
                <a:gd name="T19" fmla="*/ 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21">
                  <a:moveTo>
                    <a:pt x="0" y="21"/>
                  </a:moveTo>
                  <a:lnTo>
                    <a:pt x="21" y="21"/>
                  </a:lnTo>
                  <a:lnTo>
                    <a:pt x="21" y="0"/>
                  </a:lnTo>
                  <a:lnTo>
                    <a:pt x="0" y="0"/>
                  </a:lnTo>
                  <a:lnTo>
                    <a:pt x="0" y="21"/>
                  </a:lnTo>
                  <a:close/>
                  <a:moveTo>
                    <a:pt x="5" y="5"/>
                  </a:moveTo>
                  <a:lnTo>
                    <a:pt x="17" y="5"/>
                  </a:lnTo>
                  <a:lnTo>
                    <a:pt x="17" y="17"/>
                  </a:lnTo>
                  <a:lnTo>
                    <a:pt x="5" y="17"/>
                  </a:lnTo>
                  <a:lnTo>
                    <a:pt x="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Freeform 237"/>
            <p:cNvSpPr>
              <a:spLocks noEditPoints="1"/>
            </p:cNvSpPr>
            <p:nvPr/>
          </p:nvSpPr>
          <p:spPr bwMode="auto">
            <a:xfrm>
              <a:off x="969963" y="500063"/>
              <a:ext cx="33338" cy="33337"/>
            </a:xfrm>
            <a:custGeom>
              <a:avLst/>
              <a:gdLst>
                <a:gd name="T0" fmla="*/ 0 w 21"/>
                <a:gd name="T1" fmla="*/ 21 h 21"/>
                <a:gd name="T2" fmla="*/ 21 w 21"/>
                <a:gd name="T3" fmla="*/ 21 h 21"/>
                <a:gd name="T4" fmla="*/ 21 w 21"/>
                <a:gd name="T5" fmla="*/ 0 h 21"/>
                <a:gd name="T6" fmla="*/ 0 w 21"/>
                <a:gd name="T7" fmla="*/ 0 h 21"/>
                <a:gd name="T8" fmla="*/ 0 w 21"/>
                <a:gd name="T9" fmla="*/ 21 h 21"/>
                <a:gd name="T10" fmla="*/ 5 w 21"/>
                <a:gd name="T11" fmla="*/ 5 h 21"/>
                <a:gd name="T12" fmla="*/ 17 w 21"/>
                <a:gd name="T13" fmla="*/ 5 h 21"/>
                <a:gd name="T14" fmla="*/ 17 w 21"/>
                <a:gd name="T15" fmla="*/ 17 h 21"/>
                <a:gd name="T16" fmla="*/ 5 w 21"/>
                <a:gd name="T17" fmla="*/ 17 h 21"/>
                <a:gd name="T18" fmla="*/ 5 w 21"/>
                <a:gd name="T19" fmla="*/ 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21">
                  <a:moveTo>
                    <a:pt x="0" y="21"/>
                  </a:moveTo>
                  <a:lnTo>
                    <a:pt x="21" y="21"/>
                  </a:lnTo>
                  <a:lnTo>
                    <a:pt x="21" y="0"/>
                  </a:lnTo>
                  <a:lnTo>
                    <a:pt x="0" y="0"/>
                  </a:lnTo>
                  <a:lnTo>
                    <a:pt x="0" y="21"/>
                  </a:lnTo>
                  <a:close/>
                  <a:moveTo>
                    <a:pt x="5" y="5"/>
                  </a:moveTo>
                  <a:lnTo>
                    <a:pt x="17" y="5"/>
                  </a:lnTo>
                  <a:lnTo>
                    <a:pt x="17" y="17"/>
                  </a:lnTo>
                  <a:lnTo>
                    <a:pt x="5" y="17"/>
                  </a:lnTo>
                  <a:lnTo>
                    <a:pt x="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Rectangle 238"/>
            <p:cNvSpPr>
              <a:spLocks noChangeArrowheads="1"/>
            </p:cNvSpPr>
            <p:nvPr/>
          </p:nvSpPr>
          <p:spPr bwMode="auto">
            <a:xfrm>
              <a:off x="1020763" y="457200"/>
              <a:ext cx="76200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Rectangle 239"/>
            <p:cNvSpPr>
              <a:spLocks noChangeArrowheads="1"/>
            </p:cNvSpPr>
            <p:nvPr/>
          </p:nvSpPr>
          <p:spPr bwMode="auto">
            <a:xfrm>
              <a:off x="1020763" y="508000"/>
              <a:ext cx="76200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Freeform 240"/>
            <p:cNvSpPr>
              <a:spLocks noEditPoints="1"/>
            </p:cNvSpPr>
            <p:nvPr/>
          </p:nvSpPr>
          <p:spPr bwMode="auto">
            <a:xfrm>
              <a:off x="969963" y="550863"/>
              <a:ext cx="33338" cy="33337"/>
            </a:xfrm>
            <a:custGeom>
              <a:avLst/>
              <a:gdLst>
                <a:gd name="T0" fmla="*/ 0 w 21"/>
                <a:gd name="T1" fmla="*/ 21 h 21"/>
                <a:gd name="T2" fmla="*/ 21 w 21"/>
                <a:gd name="T3" fmla="*/ 21 h 21"/>
                <a:gd name="T4" fmla="*/ 21 w 21"/>
                <a:gd name="T5" fmla="*/ 0 h 21"/>
                <a:gd name="T6" fmla="*/ 0 w 21"/>
                <a:gd name="T7" fmla="*/ 0 h 21"/>
                <a:gd name="T8" fmla="*/ 0 w 21"/>
                <a:gd name="T9" fmla="*/ 21 h 21"/>
                <a:gd name="T10" fmla="*/ 5 w 21"/>
                <a:gd name="T11" fmla="*/ 5 h 21"/>
                <a:gd name="T12" fmla="*/ 17 w 21"/>
                <a:gd name="T13" fmla="*/ 5 h 21"/>
                <a:gd name="T14" fmla="*/ 17 w 21"/>
                <a:gd name="T15" fmla="*/ 17 h 21"/>
                <a:gd name="T16" fmla="*/ 5 w 21"/>
                <a:gd name="T17" fmla="*/ 17 h 21"/>
                <a:gd name="T18" fmla="*/ 5 w 21"/>
                <a:gd name="T19" fmla="*/ 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21">
                  <a:moveTo>
                    <a:pt x="0" y="21"/>
                  </a:moveTo>
                  <a:lnTo>
                    <a:pt x="21" y="21"/>
                  </a:lnTo>
                  <a:lnTo>
                    <a:pt x="21" y="0"/>
                  </a:lnTo>
                  <a:lnTo>
                    <a:pt x="0" y="0"/>
                  </a:lnTo>
                  <a:lnTo>
                    <a:pt x="0" y="21"/>
                  </a:lnTo>
                  <a:close/>
                  <a:moveTo>
                    <a:pt x="5" y="5"/>
                  </a:moveTo>
                  <a:lnTo>
                    <a:pt x="17" y="5"/>
                  </a:lnTo>
                  <a:lnTo>
                    <a:pt x="17" y="17"/>
                  </a:lnTo>
                  <a:lnTo>
                    <a:pt x="5" y="17"/>
                  </a:lnTo>
                  <a:lnTo>
                    <a:pt x="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Rectangle 241"/>
            <p:cNvSpPr>
              <a:spLocks noChangeArrowheads="1"/>
            </p:cNvSpPr>
            <p:nvPr/>
          </p:nvSpPr>
          <p:spPr bwMode="auto">
            <a:xfrm>
              <a:off x="1020763" y="558800"/>
              <a:ext cx="76200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Freeform 242"/>
            <p:cNvSpPr>
              <a:spLocks noEditPoints="1"/>
            </p:cNvSpPr>
            <p:nvPr/>
          </p:nvSpPr>
          <p:spPr bwMode="auto">
            <a:xfrm>
              <a:off x="920751" y="361950"/>
              <a:ext cx="225425" cy="276225"/>
            </a:xfrm>
            <a:custGeom>
              <a:avLst/>
              <a:gdLst>
                <a:gd name="T0" fmla="*/ 211 w 236"/>
                <a:gd name="T1" fmla="*/ 22 h 288"/>
                <a:gd name="T2" fmla="*/ 196 w 236"/>
                <a:gd name="T3" fmla="*/ 22 h 288"/>
                <a:gd name="T4" fmla="*/ 196 w 236"/>
                <a:gd name="T5" fmla="*/ 12 h 288"/>
                <a:gd name="T6" fmla="*/ 184 w 236"/>
                <a:gd name="T7" fmla="*/ 0 h 288"/>
                <a:gd name="T8" fmla="*/ 172 w 236"/>
                <a:gd name="T9" fmla="*/ 12 h 288"/>
                <a:gd name="T10" fmla="*/ 172 w 236"/>
                <a:gd name="T11" fmla="*/ 22 h 288"/>
                <a:gd name="T12" fmla="*/ 130 w 236"/>
                <a:gd name="T13" fmla="*/ 22 h 288"/>
                <a:gd name="T14" fmla="*/ 130 w 236"/>
                <a:gd name="T15" fmla="*/ 12 h 288"/>
                <a:gd name="T16" fmla="*/ 118 w 236"/>
                <a:gd name="T17" fmla="*/ 0 h 288"/>
                <a:gd name="T18" fmla="*/ 106 w 236"/>
                <a:gd name="T19" fmla="*/ 12 h 288"/>
                <a:gd name="T20" fmla="*/ 106 w 236"/>
                <a:gd name="T21" fmla="*/ 22 h 288"/>
                <a:gd name="T22" fmla="*/ 65 w 236"/>
                <a:gd name="T23" fmla="*/ 22 h 288"/>
                <a:gd name="T24" fmla="*/ 65 w 236"/>
                <a:gd name="T25" fmla="*/ 12 h 288"/>
                <a:gd name="T26" fmla="*/ 52 w 236"/>
                <a:gd name="T27" fmla="*/ 0 h 288"/>
                <a:gd name="T28" fmla="*/ 40 w 236"/>
                <a:gd name="T29" fmla="*/ 12 h 288"/>
                <a:gd name="T30" fmla="*/ 40 w 236"/>
                <a:gd name="T31" fmla="*/ 22 h 288"/>
                <a:gd name="T32" fmla="*/ 26 w 236"/>
                <a:gd name="T33" fmla="*/ 22 h 288"/>
                <a:gd name="T34" fmla="*/ 0 w 236"/>
                <a:gd name="T35" fmla="*/ 47 h 288"/>
                <a:gd name="T36" fmla="*/ 0 w 236"/>
                <a:gd name="T37" fmla="*/ 262 h 288"/>
                <a:gd name="T38" fmla="*/ 26 w 236"/>
                <a:gd name="T39" fmla="*/ 288 h 288"/>
                <a:gd name="T40" fmla="*/ 211 w 236"/>
                <a:gd name="T41" fmla="*/ 288 h 288"/>
                <a:gd name="T42" fmla="*/ 236 w 236"/>
                <a:gd name="T43" fmla="*/ 262 h 288"/>
                <a:gd name="T44" fmla="*/ 236 w 236"/>
                <a:gd name="T45" fmla="*/ 47 h 288"/>
                <a:gd name="T46" fmla="*/ 211 w 236"/>
                <a:gd name="T47" fmla="*/ 22 h 288"/>
                <a:gd name="T48" fmla="*/ 211 w 236"/>
                <a:gd name="T49" fmla="*/ 260 h 288"/>
                <a:gd name="T50" fmla="*/ 26 w 236"/>
                <a:gd name="T51" fmla="*/ 260 h 288"/>
                <a:gd name="T52" fmla="*/ 26 w 236"/>
                <a:gd name="T53" fmla="*/ 49 h 288"/>
                <a:gd name="T54" fmla="*/ 40 w 236"/>
                <a:gd name="T55" fmla="*/ 49 h 288"/>
                <a:gd name="T56" fmla="*/ 40 w 236"/>
                <a:gd name="T57" fmla="*/ 58 h 288"/>
                <a:gd name="T58" fmla="*/ 52 w 236"/>
                <a:gd name="T59" fmla="*/ 70 h 288"/>
                <a:gd name="T60" fmla="*/ 65 w 236"/>
                <a:gd name="T61" fmla="*/ 58 h 288"/>
                <a:gd name="T62" fmla="*/ 65 w 236"/>
                <a:gd name="T63" fmla="*/ 49 h 288"/>
                <a:gd name="T64" fmla="*/ 106 w 236"/>
                <a:gd name="T65" fmla="*/ 49 h 288"/>
                <a:gd name="T66" fmla="*/ 106 w 236"/>
                <a:gd name="T67" fmla="*/ 58 h 288"/>
                <a:gd name="T68" fmla="*/ 118 w 236"/>
                <a:gd name="T69" fmla="*/ 70 h 288"/>
                <a:gd name="T70" fmla="*/ 130 w 236"/>
                <a:gd name="T71" fmla="*/ 58 h 288"/>
                <a:gd name="T72" fmla="*/ 130 w 236"/>
                <a:gd name="T73" fmla="*/ 49 h 288"/>
                <a:gd name="T74" fmla="*/ 172 w 236"/>
                <a:gd name="T75" fmla="*/ 49 h 288"/>
                <a:gd name="T76" fmla="*/ 172 w 236"/>
                <a:gd name="T77" fmla="*/ 58 h 288"/>
                <a:gd name="T78" fmla="*/ 184 w 236"/>
                <a:gd name="T79" fmla="*/ 70 h 288"/>
                <a:gd name="T80" fmla="*/ 196 w 236"/>
                <a:gd name="T81" fmla="*/ 58 h 288"/>
                <a:gd name="T82" fmla="*/ 196 w 236"/>
                <a:gd name="T83" fmla="*/ 49 h 288"/>
                <a:gd name="T84" fmla="*/ 211 w 236"/>
                <a:gd name="T85" fmla="*/ 49 h 288"/>
                <a:gd name="T86" fmla="*/ 211 w 236"/>
                <a:gd name="T87" fmla="*/ 26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6" h="288">
                  <a:moveTo>
                    <a:pt x="211" y="22"/>
                  </a:moveTo>
                  <a:cubicBezTo>
                    <a:pt x="196" y="22"/>
                    <a:pt x="196" y="22"/>
                    <a:pt x="196" y="22"/>
                  </a:cubicBezTo>
                  <a:cubicBezTo>
                    <a:pt x="196" y="12"/>
                    <a:pt x="196" y="12"/>
                    <a:pt x="196" y="12"/>
                  </a:cubicBezTo>
                  <a:cubicBezTo>
                    <a:pt x="196" y="6"/>
                    <a:pt x="191" y="0"/>
                    <a:pt x="184" y="0"/>
                  </a:cubicBezTo>
                  <a:cubicBezTo>
                    <a:pt x="177" y="0"/>
                    <a:pt x="172" y="6"/>
                    <a:pt x="172" y="12"/>
                  </a:cubicBezTo>
                  <a:cubicBezTo>
                    <a:pt x="172" y="22"/>
                    <a:pt x="172" y="22"/>
                    <a:pt x="172" y="22"/>
                  </a:cubicBezTo>
                  <a:cubicBezTo>
                    <a:pt x="130" y="22"/>
                    <a:pt x="130" y="22"/>
                    <a:pt x="130" y="22"/>
                  </a:cubicBezTo>
                  <a:cubicBezTo>
                    <a:pt x="130" y="12"/>
                    <a:pt x="130" y="12"/>
                    <a:pt x="130" y="12"/>
                  </a:cubicBezTo>
                  <a:cubicBezTo>
                    <a:pt x="130" y="6"/>
                    <a:pt x="125" y="0"/>
                    <a:pt x="118" y="0"/>
                  </a:cubicBezTo>
                  <a:cubicBezTo>
                    <a:pt x="111" y="0"/>
                    <a:pt x="106" y="6"/>
                    <a:pt x="106" y="12"/>
                  </a:cubicBezTo>
                  <a:cubicBezTo>
                    <a:pt x="106" y="22"/>
                    <a:pt x="106" y="22"/>
                    <a:pt x="106" y="22"/>
                  </a:cubicBezTo>
                  <a:cubicBezTo>
                    <a:pt x="65" y="22"/>
                    <a:pt x="65" y="22"/>
                    <a:pt x="65" y="22"/>
                  </a:cubicBezTo>
                  <a:cubicBezTo>
                    <a:pt x="65" y="12"/>
                    <a:pt x="65" y="12"/>
                    <a:pt x="65" y="12"/>
                  </a:cubicBezTo>
                  <a:cubicBezTo>
                    <a:pt x="65" y="6"/>
                    <a:pt x="59" y="0"/>
                    <a:pt x="52" y="0"/>
                  </a:cubicBezTo>
                  <a:cubicBezTo>
                    <a:pt x="46" y="0"/>
                    <a:pt x="40" y="6"/>
                    <a:pt x="40" y="1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12" y="22"/>
                    <a:pt x="0" y="33"/>
                    <a:pt x="0" y="47"/>
                  </a:cubicBezTo>
                  <a:cubicBezTo>
                    <a:pt x="0" y="262"/>
                    <a:pt x="0" y="262"/>
                    <a:pt x="0" y="262"/>
                  </a:cubicBezTo>
                  <a:cubicBezTo>
                    <a:pt x="0" y="277"/>
                    <a:pt x="12" y="288"/>
                    <a:pt x="26" y="288"/>
                  </a:cubicBezTo>
                  <a:cubicBezTo>
                    <a:pt x="211" y="288"/>
                    <a:pt x="211" y="288"/>
                    <a:pt x="211" y="288"/>
                  </a:cubicBezTo>
                  <a:cubicBezTo>
                    <a:pt x="225" y="288"/>
                    <a:pt x="236" y="277"/>
                    <a:pt x="236" y="262"/>
                  </a:cubicBezTo>
                  <a:cubicBezTo>
                    <a:pt x="236" y="47"/>
                    <a:pt x="236" y="47"/>
                    <a:pt x="236" y="47"/>
                  </a:cubicBezTo>
                  <a:cubicBezTo>
                    <a:pt x="236" y="33"/>
                    <a:pt x="225" y="22"/>
                    <a:pt x="211" y="22"/>
                  </a:cubicBezTo>
                  <a:close/>
                  <a:moveTo>
                    <a:pt x="211" y="260"/>
                  </a:moveTo>
                  <a:cubicBezTo>
                    <a:pt x="26" y="260"/>
                    <a:pt x="26" y="260"/>
                    <a:pt x="26" y="260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40" y="49"/>
                    <a:pt x="40" y="49"/>
                    <a:pt x="40" y="49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0" y="65"/>
                    <a:pt x="46" y="70"/>
                    <a:pt x="52" y="70"/>
                  </a:cubicBezTo>
                  <a:cubicBezTo>
                    <a:pt x="59" y="70"/>
                    <a:pt x="65" y="65"/>
                    <a:pt x="65" y="58"/>
                  </a:cubicBezTo>
                  <a:cubicBezTo>
                    <a:pt x="65" y="49"/>
                    <a:pt x="65" y="49"/>
                    <a:pt x="65" y="49"/>
                  </a:cubicBezTo>
                  <a:cubicBezTo>
                    <a:pt x="106" y="49"/>
                    <a:pt x="106" y="49"/>
                    <a:pt x="106" y="49"/>
                  </a:cubicBezTo>
                  <a:cubicBezTo>
                    <a:pt x="106" y="58"/>
                    <a:pt x="106" y="58"/>
                    <a:pt x="106" y="58"/>
                  </a:cubicBezTo>
                  <a:cubicBezTo>
                    <a:pt x="106" y="65"/>
                    <a:pt x="111" y="70"/>
                    <a:pt x="118" y="70"/>
                  </a:cubicBezTo>
                  <a:cubicBezTo>
                    <a:pt x="125" y="70"/>
                    <a:pt x="130" y="65"/>
                    <a:pt x="130" y="58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72" y="49"/>
                    <a:pt x="172" y="49"/>
                    <a:pt x="172" y="49"/>
                  </a:cubicBezTo>
                  <a:cubicBezTo>
                    <a:pt x="172" y="58"/>
                    <a:pt x="172" y="58"/>
                    <a:pt x="172" y="58"/>
                  </a:cubicBezTo>
                  <a:cubicBezTo>
                    <a:pt x="172" y="65"/>
                    <a:pt x="177" y="70"/>
                    <a:pt x="184" y="70"/>
                  </a:cubicBezTo>
                  <a:cubicBezTo>
                    <a:pt x="191" y="70"/>
                    <a:pt x="196" y="65"/>
                    <a:pt x="196" y="58"/>
                  </a:cubicBezTo>
                  <a:cubicBezTo>
                    <a:pt x="196" y="49"/>
                    <a:pt x="196" y="49"/>
                    <a:pt x="196" y="49"/>
                  </a:cubicBezTo>
                  <a:cubicBezTo>
                    <a:pt x="211" y="49"/>
                    <a:pt x="211" y="49"/>
                    <a:pt x="211" y="49"/>
                  </a:cubicBezTo>
                  <a:lnTo>
                    <a:pt x="211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2186974" y="2589586"/>
            <a:ext cx="381581" cy="412391"/>
            <a:chOff x="2008188" y="361950"/>
            <a:chExt cx="255588" cy="276225"/>
          </a:xfrm>
          <a:solidFill>
            <a:schemeClr val="bg1"/>
          </a:solidFill>
        </p:grpSpPr>
        <p:sp>
          <p:nvSpPr>
            <p:cNvPr id="57" name="Freeform 281"/>
            <p:cNvSpPr>
              <a:spLocks noEditPoints="1"/>
            </p:cNvSpPr>
            <p:nvPr/>
          </p:nvSpPr>
          <p:spPr bwMode="auto">
            <a:xfrm>
              <a:off x="2008188" y="361950"/>
              <a:ext cx="255588" cy="276225"/>
            </a:xfrm>
            <a:custGeom>
              <a:avLst/>
              <a:gdLst>
                <a:gd name="T0" fmla="*/ 237 w 266"/>
                <a:gd name="T1" fmla="*/ 24 h 288"/>
                <a:gd name="T2" fmla="*/ 221 w 266"/>
                <a:gd name="T3" fmla="*/ 24 h 288"/>
                <a:gd name="T4" fmla="*/ 221 w 266"/>
                <a:gd name="T5" fmla="*/ 14 h 288"/>
                <a:gd name="T6" fmla="*/ 207 w 266"/>
                <a:gd name="T7" fmla="*/ 0 h 288"/>
                <a:gd name="T8" fmla="*/ 193 w 266"/>
                <a:gd name="T9" fmla="*/ 14 h 288"/>
                <a:gd name="T10" fmla="*/ 193 w 266"/>
                <a:gd name="T11" fmla="*/ 24 h 288"/>
                <a:gd name="T12" fmla="*/ 146 w 266"/>
                <a:gd name="T13" fmla="*/ 24 h 288"/>
                <a:gd name="T14" fmla="*/ 146 w 266"/>
                <a:gd name="T15" fmla="*/ 14 h 288"/>
                <a:gd name="T16" fmla="*/ 133 w 266"/>
                <a:gd name="T17" fmla="*/ 0 h 288"/>
                <a:gd name="T18" fmla="*/ 119 w 266"/>
                <a:gd name="T19" fmla="*/ 14 h 288"/>
                <a:gd name="T20" fmla="*/ 119 w 266"/>
                <a:gd name="T21" fmla="*/ 24 h 288"/>
                <a:gd name="T22" fmla="*/ 73 w 266"/>
                <a:gd name="T23" fmla="*/ 24 h 288"/>
                <a:gd name="T24" fmla="*/ 73 w 266"/>
                <a:gd name="T25" fmla="*/ 14 h 288"/>
                <a:gd name="T26" fmla="*/ 59 w 266"/>
                <a:gd name="T27" fmla="*/ 0 h 288"/>
                <a:gd name="T28" fmla="*/ 45 w 266"/>
                <a:gd name="T29" fmla="*/ 14 h 288"/>
                <a:gd name="T30" fmla="*/ 45 w 266"/>
                <a:gd name="T31" fmla="*/ 24 h 288"/>
                <a:gd name="T32" fmla="*/ 29 w 266"/>
                <a:gd name="T33" fmla="*/ 24 h 288"/>
                <a:gd name="T34" fmla="*/ 0 w 266"/>
                <a:gd name="T35" fmla="*/ 53 h 288"/>
                <a:gd name="T36" fmla="*/ 0 w 266"/>
                <a:gd name="T37" fmla="*/ 259 h 288"/>
                <a:gd name="T38" fmla="*/ 29 w 266"/>
                <a:gd name="T39" fmla="*/ 288 h 288"/>
                <a:gd name="T40" fmla="*/ 237 w 266"/>
                <a:gd name="T41" fmla="*/ 288 h 288"/>
                <a:gd name="T42" fmla="*/ 266 w 266"/>
                <a:gd name="T43" fmla="*/ 259 h 288"/>
                <a:gd name="T44" fmla="*/ 266 w 266"/>
                <a:gd name="T45" fmla="*/ 53 h 288"/>
                <a:gd name="T46" fmla="*/ 237 w 266"/>
                <a:gd name="T47" fmla="*/ 24 h 288"/>
                <a:gd name="T48" fmla="*/ 237 w 266"/>
                <a:gd name="T49" fmla="*/ 257 h 288"/>
                <a:gd name="T50" fmla="*/ 29 w 266"/>
                <a:gd name="T51" fmla="*/ 257 h 288"/>
                <a:gd name="T52" fmla="*/ 29 w 266"/>
                <a:gd name="T53" fmla="*/ 55 h 288"/>
                <a:gd name="T54" fmla="*/ 45 w 266"/>
                <a:gd name="T55" fmla="*/ 55 h 288"/>
                <a:gd name="T56" fmla="*/ 45 w 266"/>
                <a:gd name="T57" fmla="*/ 65 h 288"/>
                <a:gd name="T58" fmla="*/ 59 w 266"/>
                <a:gd name="T59" fmla="*/ 79 h 288"/>
                <a:gd name="T60" fmla="*/ 73 w 266"/>
                <a:gd name="T61" fmla="*/ 65 h 288"/>
                <a:gd name="T62" fmla="*/ 73 w 266"/>
                <a:gd name="T63" fmla="*/ 55 h 288"/>
                <a:gd name="T64" fmla="*/ 119 w 266"/>
                <a:gd name="T65" fmla="*/ 55 h 288"/>
                <a:gd name="T66" fmla="*/ 119 w 266"/>
                <a:gd name="T67" fmla="*/ 65 h 288"/>
                <a:gd name="T68" fmla="*/ 133 w 266"/>
                <a:gd name="T69" fmla="*/ 79 h 288"/>
                <a:gd name="T70" fmla="*/ 146 w 266"/>
                <a:gd name="T71" fmla="*/ 65 h 288"/>
                <a:gd name="T72" fmla="*/ 146 w 266"/>
                <a:gd name="T73" fmla="*/ 55 h 288"/>
                <a:gd name="T74" fmla="*/ 193 w 266"/>
                <a:gd name="T75" fmla="*/ 55 h 288"/>
                <a:gd name="T76" fmla="*/ 193 w 266"/>
                <a:gd name="T77" fmla="*/ 65 h 288"/>
                <a:gd name="T78" fmla="*/ 207 w 266"/>
                <a:gd name="T79" fmla="*/ 79 h 288"/>
                <a:gd name="T80" fmla="*/ 221 w 266"/>
                <a:gd name="T81" fmla="*/ 65 h 288"/>
                <a:gd name="T82" fmla="*/ 221 w 266"/>
                <a:gd name="T83" fmla="*/ 55 h 288"/>
                <a:gd name="T84" fmla="*/ 237 w 266"/>
                <a:gd name="T85" fmla="*/ 55 h 288"/>
                <a:gd name="T86" fmla="*/ 237 w 266"/>
                <a:gd name="T87" fmla="*/ 257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6" h="288">
                  <a:moveTo>
                    <a:pt x="237" y="24"/>
                  </a:moveTo>
                  <a:cubicBezTo>
                    <a:pt x="221" y="24"/>
                    <a:pt x="221" y="24"/>
                    <a:pt x="221" y="24"/>
                  </a:cubicBezTo>
                  <a:cubicBezTo>
                    <a:pt x="221" y="14"/>
                    <a:pt x="221" y="14"/>
                    <a:pt x="221" y="14"/>
                  </a:cubicBezTo>
                  <a:cubicBezTo>
                    <a:pt x="221" y="6"/>
                    <a:pt x="214" y="0"/>
                    <a:pt x="207" y="0"/>
                  </a:cubicBezTo>
                  <a:cubicBezTo>
                    <a:pt x="199" y="0"/>
                    <a:pt x="193" y="6"/>
                    <a:pt x="193" y="14"/>
                  </a:cubicBezTo>
                  <a:cubicBezTo>
                    <a:pt x="193" y="24"/>
                    <a:pt x="193" y="24"/>
                    <a:pt x="193" y="24"/>
                  </a:cubicBezTo>
                  <a:cubicBezTo>
                    <a:pt x="146" y="24"/>
                    <a:pt x="146" y="24"/>
                    <a:pt x="146" y="24"/>
                  </a:cubicBezTo>
                  <a:cubicBezTo>
                    <a:pt x="146" y="14"/>
                    <a:pt x="146" y="14"/>
                    <a:pt x="146" y="14"/>
                  </a:cubicBezTo>
                  <a:cubicBezTo>
                    <a:pt x="146" y="6"/>
                    <a:pt x="140" y="0"/>
                    <a:pt x="133" y="0"/>
                  </a:cubicBezTo>
                  <a:cubicBezTo>
                    <a:pt x="125" y="0"/>
                    <a:pt x="119" y="6"/>
                    <a:pt x="119" y="14"/>
                  </a:cubicBezTo>
                  <a:cubicBezTo>
                    <a:pt x="119" y="24"/>
                    <a:pt x="119" y="24"/>
                    <a:pt x="119" y="24"/>
                  </a:cubicBezTo>
                  <a:cubicBezTo>
                    <a:pt x="73" y="24"/>
                    <a:pt x="73" y="24"/>
                    <a:pt x="73" y="2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6"/>
                    <a:pt x="66" y="0"/>
                    <a:pt x="59" y="0"/>
                  </a:cubicBezTo>
                  <a:cubicBezTo>
                    <a:pt x="51" y="0"/>
                    <a:pt x="45" y="6"/>
                    <a:pt x="45" y="14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13" y="24"/>
                    <a:pt x="0" y="37"/>
                    <a:pt x="0" y="53"/>
                  </a:cubicBezTo>
                  <a:cubicBezTo>
                    <a:pt x="0" y="259"/>
                    <a:pt x="0" y="259"/>
                    <a:pt x="0" y="259"/>
                  </a:cubicBezTo>
                  <a:cubicBezTo>
                    <a:pt x="0" y="275"/>
                    <a:pt x="13" y="288"/>
                    <a:pt x="29" y="288"/>
                  </a:cubicBezTo>
                  <a:cubicBezTo>
                    <a:pt x="237" y="288"/>
                    <a:pt x="237" y="288"/>
                    <a:pt x="237" y="288"/>
                  </a:cubicBezTo>
                  <a:cubicBezTo>
                    <a:pt x="253" y="288"/>
                    <a:pt x="266" y="275"/>
                    <a:pt x="266" y="259"/>
                  </a:cubicBezTo>
                  <a:cubicBezTo>
                    <a:pt x="266" y="53"/>
                    <a:pt x="266" y="53"/>
                    <a:pt x="266" y="53"/>
                  </a:cubicBezTo>
                  <a:cubicBezTo>
                    <a:pt x="266" y="37"/>
                    <a:pt x="253" y="24"/>
                    <a:pt x="237" y="24"/>
                  </a:cubicBezTo>
                  <a:close/>
                  <a:moveTo>
                    <a:pt x="237" y="257"/>
                  </a:moveTo>
                  <a:cubicBezTo>
                    <a:pt x="29" y="257"/>
                    <a:pt x="29" y="257"/>
                    <a:pt x="29" y="257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65"/>
                    <a:pt x="45" y="65"/>
                    <a:pt x="45" y="65"/>
                  </a:cubicBezTo>
                  <a:cubicBezTo>
                    <a:pt x="45" y="73"/>
                    <a:pt x="51" y="79"/>
                    <a:pt x="59" y="79"/>
                  </a:cubicBezTo>
                  <a:cubicBezTo>
                    <a:pt x="66" y="79"/>
                    <a:pt x="73" y="73"/>
                    <a:pt x="73" y="65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119" y="55"/>
                    <a:pt x="119" y="55"/>
                    <a:pt x="119" y="55"/>
                  </a:cubicBezTo>
                  <a:cubicBezTo>
                    <a:pt x="119" y="65"/>
                    <a:pt x="119" y="65"/>
                    <a:pt x="119" y="65"/>
                  </a:cubicBezTo>
                  <a:cubicBezTo>
                    <a:pt x="119" y="73"/>
                    <a:pt x="125" y="79"/>
                    <a:pt x="133" y="79"/>
                  </a:cubicBezTo>
                  <a:cubicBezTo>
                    <a:pt x="140" y="79"/>
                    <a:pt x="146" y="73"/>
                    <a:pt x="146" y="65"/>
                  </a:cubicBezTo>
                  <a:cubicBezTo>
                    <a:pt x="146" y="55"/>
                    <a:pt x="146" y="55"/>
                    <a:pt x="146" y="55"/>
                  </a:cubicBezTo>
                  <a:cubicBezTo>
                    <a:pt x="193" y="55"/>
                    <a:pt x="193" y="55"/>
                    <a:pt x="193" y="55"/>
                  </a:cubicBezTo>
                  <a:cubicBezTo>
                    <a:pt x="193" y="65"/>
                    <a:pt x="193" y="65"/>
                    <a:pt x="193" y="65"/>
                  </a:cubicBezTo>
                  <a:cubicBezTo>
                    <a:pt x="193" y="73"/>
                    <a:pt x="199" y="79"/>
                    <a:pt x="207" y="79"/>
                  </a:cubicBezTo>
                  <a:cubicBezTo>
                    <a:pt x="214" y="79"/>
                    <a:pt x="221" y="73"/>
                    <a:pt x="221" y="65"/>
                  </a:cubicBezTo>
                  <a:cubicBezTo>
                    <a:pt x="221" y="55"/>
                    <a:pt x="221" y="55"/>
                    <a:pt x="221" y="55"/>
                  </a:cubicBezTo>
                  <a:cubicBezTo>
                    <a:pt x="237" y="55"/>
                    <a:pt x="237" y="55"/>
                    <a:pt x="237" y="55"/>
                  </a:cubicBezTo>
                  <a:lnTo>
                    <a:pt x="237" y="2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" name="Freeform 282"/>
            <p:cNvSpPr/>
            <p:nvPr/>
          </p:nvSpPr>
          <p:spPr bwMode="auto">
            <a:xfrm>
              <a:off x="2063751" y="466725"/>
              <a:ext cx="144463" cy="106362"/>
            </a:xfrm>
            <a:custGeom>
              <a:avLst/>
              <a:gdLst>
                <a:gd name="T0" fmla="*/ 133 w 150"/>
                <a:gd name="T1" fmla="*/ 3 h 111"/>
                <a:gd name="T2" fmla="*/ 124 w 150"/>
                <a:gd name="T3" fmla="*/ 3 h 111"/>
                <a:gd name="T4" fmla="*/ 58 w 150"/>
                <a:gd name="T5" fmla="*/ 69 h 111"/>
                <a:gd name="T6" fmla="*/ 50 w 150"/>
                <a:gd name="T7" fmla="*/ 69 h 111"/>
                <a:gd name="T8" fmla="*/ 25 w 150"/>
                <a:gd name="T9" fmla="*/ 45 h 111"/>
                <a:gd name="T10" fmla="*/ 17 w 150"/>
                <a:gd name="T11" fmla="*/ 45 h 111"/>
                <a:gd name="T12" fmla="*/ 2 w 150"/>
                <a:gd name="T13" fmla="*/ 60 h 111"/>
                <a:gd name="T14" fmla="*/ 2 w 150"/>
                <a:gd name="T15" fmla="*/ 68 h 111"/>
                <a:gd name="T16" fmla="*/ 40 w 150"/>
                <a:gd name="T17" fmla="*/ 106 h 111"/>
                <a:gd name="T18" fmla="*/ 50 w 150"/>
                <a:gd name="T19" fmla="*/ 111 h 111"/>
                <a:gd name="T20" fmla="*/ 57 w 150"/>
                <a:gd name="T21" fmla="*/ 111 h 111"/>
                <a:gd name="T22" fmla="*/ 67 w 150"/>
                <a:gd name="T23" fmla="*/ 106 h 111"/>
                <a:gd name="T24" fmla="*/ 148 w 150"/>
                <a:gd name="T25" fmla="*/ 26 h 111"/>
                <a:gd name="T26" fmla="*/ 148 w 150"/>
                <a:gd name="T27" fmla="*/ 17 h 111"/>
                <a:gd name="T28" fmla="*/ 133 w 150"/>
                <a:gd name="T29" fmla="*/ 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0" h="111">
                  <a:moveTo>
                    <a:pt x="133" y="3"/>
                  </a:moveTo>
                  <a:cubicBezTo>
                    <a:pt x="131" y="0"/>
                    <a:pt x="127" y="0"/>
                    <a:pt x="124" y="3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56" y="71"/>
                    <a:pt x="52" y="71"/>
                    <a:pt x="50" y="69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3" y="43"/>
                    <a:pt x="19" y="43"/>
                    <a:pt x="17" y="45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0" y="62"/>
                    <a:pt x="0" y="66"/>
                    <a:pt x="2" y="68"/>
                  </a:cubicBezTo>
                  <a:cubicBezTo>
                    <a:pt x="40" y="106"/>
                    <a:pt x="40" y="106"/>
                    <a:pt x="40" y="106"/>
                  </a:cubicBezTo>
                  <a:cubicBezTo>
                    <a:pt x="42" y="109"/>
                    <a:pt x="47" y="111"/>
                    <a:pt x="50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60" y="111"/>
                    <a:pt x="65" y="109"/>
                    <a:pt x="67" y="106"/>
                  </a:cubicBezTo>
                  <a:cubicBezTo>
                    <a:pt x="148" y="26"/>
                    <a:pt x="148" y="26"/>
                    <a:pt x="148" y="26"/>
                  </a:cubicBezTo>
                  <a:cubicBezTo>
                    <a:pt x="150" y="23"/>
                    <a:pt x="150" y="20"/>
                    <a:pt x="148" y="17"/>
                  </a:cubicBezTo>
                  <a:lnTo>
                    <a:pt x="13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1670229" y="3500509"/>
            <a:ext cx="300999" cy="421872"/>
            <a:chOff x="2584451" y="355600"/>
            <a:chExt cx="201613" cy="282575"/>
          </a:xfrm>
          <a:solidFill>
            <a:schemeClr val="bg1"/>
          </a:solidFill>
        </p:grpSpPr>
        <p:sp>
          <p:nvSpPr>
            <p:cNvPr id="60" name="Freeform 318"/>
            <p:cNvSpPr>
              <a:spLocks noEditPoints="1"/>
            </p:cNvSpPr>
            <p:nvPr/>
          </p:nvSpPr>
          <p:spPr bwMode="auto">
            <a:xfrm>
              <a:off x="2584451" y="355600"/>
              <a:ext cx="201613" cy="282575"/>
            </a:xfrm>
            <a:custGeom>
              <a:avLst/>
              <a:gdLst>
                <a:gd name="T0" fmla="*/ 205 w 211"/>
                <a:gd name="T1" fmla="*/ 64 h 295"/>
                <a:gd name="T2" fmla="*/ 62 w 211"/>
                <a:gd name="T3" fmla="*/ 11 h 295"/>
                <a:gd name="T4" fmla="*/ 11 w 211"/>
                <a:gd name="T5" fmla="*/ 19 h 295"/>
                <a:gd name="T6" fmla="*/ 1 w 211"/>
                <a:gd name="T7" fmla="*/ 45 h 295"/>
                <a:gd name="T8" fmla="*/ 1 w 211"/>
                <a:gd name="T9" fmla="*/ 50 h 295"/>
                <a:gd name="T10" fmla="*/ 1 w 211"/>
                <a:gd name="T11" fmla="*/ 228 h 295"/>
                <a:gd name="T12" fmla="*/ 7 w 211"/>
                <a:gd name="T13" fmla="*/ 237 h 295"/>
                <a:gd name="T14" fmla="*/ 154 w 211"/>
                <a:gd name="T15" fmla="*/ 295 h 295"/>
                <a:gd name="T16" fmla="*/ 157 w 211"/>
                <a:gd name="T17" fmla="*/ 295 h 295"/>
                <a:gd name="T18" fmla="*/ 163 w 211"/>
                <a:gd name="T19" fmla="*/ 294 h 295"/>
                <a:gd name="T20" fmla="*/ 167 w 211"/>
                <a:gd name="T21" fmla="*/ 286 h 295"/>
                <a:gd name="T22" fmla="*/ 167 w 211"/>
                <a:gd name="T23" fmla="*/ 281 h 295"/>
                <a:gd name="T24" fmla="*/ 196 w 211"/>
                <a:gd name="T25" fmla="*/ 253 h 295"/>
                <a:gd name="T26" fmla="*/ 202 w 211"/>
                <a:gd name="T27" fmla="*/ 256 h 295"/>
                <a:gd name="T28" fmla="*/ 211 w 211"/>
                <a:gd name="T29" fmla="*/ 246 h 295"/>
                <a:gd name="T30" fmla="*/ 211 w 211"/>
                <a:gd name="T31" fmla="*/ 73 h 295"/>
                <a:gd name="T32" fmla="*/ 205 w 211"/>
                <a:gd name="T33" fmla="*/ 64 h 295"/>
                <a:gd name="T34" fmla="*/ 24 w 211"/>
                <a:gd name="T35" fmla="*/ 33 h 295"/>
                <a:gd name="T36" fmla="*/ 55 w 211"/>
                <a:gd name="T37" fmla="*/ 28 h 295"/>
                <a:gd name="T38" fmla="*/ 55 w 211"/>
                <a:gd name="T39" fmla="*/ 28 h 295"/>
                <a:gd name="T40" fmla="*/ 187 w 211"/>
                <a:gd name="T41" fmla="*/ 78 h 295"/>
                <a:gd name="T42" fmla="*/ 158 w 211"/>
                <a:gd name="T43" fmla="*/ 105 h 295"/>
                <a:gd name="T44" fmla="*/ 21 w 211"/>
                <a:gd name="T45" fmla="*/ 49 h 295"/>
                <a:gd name="T46" fmla="*/ 20 w 211"/>
                <a:gd name="T47" fmla="*/ 44 h 295"/>
                <a:gd name="T48" fmla="*/ 24 w 211"/>
                <a:gd name="T49" fmla="*/ 33 h 295"/>
                <a:gd name="T50" fmla="*/ 148 w 211"/>
                <a:gd name="T51" fmla="*/ 272 h 295"/>
                <a:gd name="T52" fmla="*/ 20 w 211"/>
                <a:gd name="T53" fmla="*/ 222 h 295"/>
                <a:gd name="T54" fmla="*/ 20 w 211"/>
                <a:gd name="T55" fmla="*/ 69 h 295"/>
                <a:gd name="T56" fmla="*/ 148 w 211"/>
                <a:gd name="T57" fmla="*/ 121 h 295"/>
                <a:gd name="T58" fmla="*/ 148 w 211"/>
                <a:gd name="T59" fmla="*/ 272 h 295"/>
                <a:gd name="T60" fmla="*/ 167 w 211"/>
                <a:gd name="T61" fmla="*/ 115 h 295"/>
                <a:gd name="T62" fmla="*/ 192 w 211"/>
                <a:gd name="T63" fmla="*/ 91 h 295"/>
                <a:gd name="T64" fmla="*/ 192 w 211"/>
                <a:gd name="T65" fmla="*/ 239 h 295"/>
                <a:gd name="T66" fmla="*/ 167 w 211"/>
                <a:gd name="T67" fmla="*/ 263 h 295"/>
                <a:gd name="T68" fmla="*/ 167 w 211"/>
                <a:gd name="T69" fmla="*/ 115 h 295"/>
                <a:gd name="T70" fmla="*/ 167 w 211"/>
                <a:gd name="T71" fmla="*/ 11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1" h="295">
                  <a:moveTo>
                    <a:pt x="205" y="64"/>
                  </a:moveTo>
                  <a:cubicBezTo>
                    <a:pt x="62" y="11"/>
                    <a:pt x="62" y="11"/>
                    <a:pt x="62" y="11"/>
                  </a:cubicBezTo>
                  <a:cubicBezTo>
                    <a:pt x="59" y="9"/>
                    <a:pt x="32" y="0"/>
                    <a:pt x="11" y="19"/>
                  </a:cubicBezTo>
                  <a:cubicBezTo>
                    <a:pt x="4" y="25"/>
                    <a:pt x="0" y="35"/>
                    <a:pt x="1" y="45"/>
                  </a:cubicBezTo>
                  <a:cubicBezTo>
                    <a:pt x="1" y="46"/>
                    <a:pt x="1" y="48"/>
                    <a:pt x="1" y="50"/>
                  </a:cubicBezTo>
                  <a:cubicBezTo>
                    <a:pt x="1" y="228"/>
                    <a:pt x="1" y="228"/>
                    <a:pt x="1" y="228"/>
                  </a:cubicBezTo>
                  <a:cubicBezTo>
                    <a:pt x="1" y="232"/>
                    <a:pt x="4" y="236"/>
                    <a:pt x="7" y="237"/>
                  </a:cubicBezTo>
                  <a:cubicBezTo>
                    <a:pt x="154" y="295"/>
                    <a:pt x="154" y="295"/>
                    <a:pt x="154" y="295"/>
                  </a:cubicBezTo>
                  <a:cubicBezTo>
                    <a:pt x="155" y="295"/>
                    <a:pt x="156" y="295"/>
                    <a:pt x="157" y="295"/>
                  </a:cubicBezTo>
                  <a:cubicBezTo>
                    <a:pt x="159" y="295"/>
                    <a:pt x="161" y="295"/>
                    <a:pt x="163" y="294"/>
                  </a:cubicBezTo>
                  <a:cubicBezTo>
                    <a:pt x="165" y="292"/>
                    <a:pt x="167" y="289"/>
                    <a:pt x="167" y="286"/>
                  </a:cubicBezTo>
                  <a:cubicBezTo>
                    <a:pt x="167" y="281"/>
                    <a:pt x="167" y="281"/>
                    <a:pt x="167" y="281"/>
                  </a:cubicBezTo>
                  <a:cubicBezTo>
                    <a:pt x="196" y="253"/>
                    <a:pt x="196" y="253"/>
                    <a:pt x="196" y="253"/>
                  </a:cubicBezTo>
                  <a:cubicBezTo>
                    <a:pt x="197" y="255"/>
                    <a:pt x="200" y="256"/>
                    <a:pt x="202" y="256"/>
                  </a:cubicBezTo>
                  <a:cubicBezTo>
                    <a:pt x="207" y="256"/>
                    <a:pt x="211" y="251"/>
                    <a:pt x="211" y="246"/>
                  </a:cubicBezTo>
                  <a:cubicBezTo>
                    <a:pt x="211" y="73"/>
                    <a:pt x="211" y="73"/>
                    <a:pt x="211" y="73"/>
                  </a:cubicBezTo>
                  <a:cubicBezTo>
                    <a:pt x="211" y="69"/>
                    <a:pt x="209" y="65"/>
                    <a:pt x="205" y="64"/>
                  </a:cubicBezTo>
                  <a:close/>
                  <a:moveTo>
                    <a:pt x="24" y="33"/>
                  </a:moveTo>
                  <a:cubicBezTo>
                    <a:pt x="37" y="21"/>
                    <a:pt x="54" y="28"/>
                    <a:pt x="55" y="28"/>
                  </a:cubicBezTo>
                  <a:cubicBezTo>
                    <a:pt x="55" y="28"/>
                    <a:pt x="55" y="28"/>
                    <a:pt x="55" y="28"/>
                  </a:cubicBezTo>
                  <a:cubicBezTo>
                    <a:pt x="187" y="78"/>
                    <a:pt x="187" y="78"/>
                    <a:pt x="187" y="78"/>
                  </a:cubicBezTo>
                  <a:cubicBezTo>
                    <a:pt x="158" y="105"/>
                    <a:pt x="158" y="105"/>
                    <a:pt x="158" y="105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0" y="48"/>
                    <a:pt x="20" y="46"/>
                    <a:pt x="20" y="44"/>
                  </a:cubicBezTo>
                  <a:cubicBezTo>
                    <a:pt x="20" y="40"/>
                    <a:pt x="21" y="36"/>
                    <a:pt x="24" y="33"/>
                  </a:cubicBezTo>
                  <a:close/>
                  <a:moveTo>
                    <a:pt x="148" y="272"/>
                  </a:moveTo>
                  <a:cubicBezTo>
                    <a:pt x="20" y="222"/>
                    <a:pt x="20" y="222"/>
                    <a:pt x="20" y="222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148" y="121"/>
                    <a:pt x="148" y="121"/>
                    <a:pt x="148" y="121"/>
                  </a:cubicBezTo>
                  <a:lnTo>
                    <a:pt x="148" y="272"/>
                  </a:lnTo>
                  <a:close/>
                  <a:moveTo>
                    <a:pt x="167" y="115"/>
                  </a:moveTo>
                  <a:cubicBezTo>
                    <a:pt x="192" y="91"/>
                    <a:pt x="192" y="91"/>
                    <a:pt x="192" y="91"/>
                  </a:cubicBezTo>
                  <a:cubicBezTo>
                    <a:pt x="192" y="239"/>
                    <a:pt x="192" y="239"/>
                    <a:pt x="192" y="239"/>
                  </a:cubicBezTo>
                  <a:cubicBezTo>
                    <a:pt x="167" y="263"/>
                    <a:pt x="167" y="263"/>
                    <a:pt x="167" y="263"/>
                  </a:cubicBezTo>
                  <a:cubicBezTo>
                    <a:pt x="167" y="115"/>
                    <a:pt x="167" y="115"/>
                    <a:pt x="167" y="115"/>
                  </a:cubicBezTo>
                  <a:cubicBezTo>
                    <a:pt x="167" y="115"/>
                    <a:pt x="167" y="115"/>
                    <a:pt x="167" y="1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1" name="Freeform 319"/>
            <p:cNvSpPr/>
            <p:nvPr/>
          </p:nvSpPr>
          <p:spPr bwMode="auto">
            <a:xfrm>
              <a:off x="2624138" y="468313"/>
              <a:ext cx="79375" cy="42862"/>
            </a:xfrm>
            <a:custGeom>
              <a:avLst/>
              <a:gdLst>
                <a:gd name="T0" fmla="*/ 7 w 83"/>
                <a:gd name="T1" fmla="*/ 19 h 45"/>
                <a:gd name="T2" fmla="*/ 69 w 83"/>
                <a:gd name="T3" fmla="*/ 44 h 45"/>
                <a:gd name="T4" fmla="*/ 72 w 83"/>
                <a:gd name="T5" fmla="*/ 45 h 45"/>
                <a:gd name="T6" fmla="*/ 81 w 83"/>
                <a:gd name="T7" fmla="*/ 39 h 45"/>
                <a:gd name="T8" fmla="*/ 76 w 83"/>
                <a:gd name="T9" fmla="*/ 27 h 45"/>
                <a:gd name="T10" fmla="*/ 14 w 83"/>
                <a:gd name="T11" fmla="*/ 1 h 45"/>
                <a:gd name="T12" fmla="*/ 2 w 83"/>
                <a:gd name="T13" fmla="*/ 7 h 45"/>
                <a:gd name="T14" fmla="*/ 7 w 83"/>
                <a:gd name="T15" fmla="*/ 1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45">
                  <a:moveTo>
                    <a:pt x="7" y="19"/>
                  </a:moveTo>
                  <a:cubicBezTo>
                    <a:pt x="69" y="44"/>
                    <a:pt x="69" y="44"/>
                    <a:pt x="69" y="44"/>
                  </a:cubicBezTo>
                  <a:cubicBezTo>
                    <a:pt x="70" y="45"/>
                    <a:pt x="71" y="45"/>
                    <a:pt x="72" y="45"/>
                  </a:cubicBezTo>
                  <a:cubicBezTo>
                    <a:pt x="76" y="45"/>
                    <a:pt x="79" y="43"/>
                    <a:pt x="81" y="39"/>
                  </a:cubicBezTo>
                  <a:cubicBezTo>
                    <a:pt x="83" y="34"/>
                    <a:pt x="81" y="29"/>
                    <a:pt x="76" y="27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0" y="0"/>
                    <a:pt x="4" y="2"/>
                    <a:pt x="2" y="7"/>
                  </a:cubicBezTo>
                  <a:cubicBezTo>
                    <a:pt x="0" y="12"/>
                    <a:pt x="2" y="17"/>
                    <a:pt x="7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" name="Freeform 320"/>
            <p:cNvSpPr/>
            <p:nvPr/>
          </p:nvSpPr>
          <p:spPr bwMode="auto">
            <a:xfrm>
              <a:off x="2624138" y="506413"/>
              <a:ext cx="79375" cy="44450"/>
            </a:xfrm>
            <a:custGeom>
              <a:avLst/>
              <a:gdLst>
                <a:gd name="T0" fmla="*/ 7 w 83"/>
                <a:gd name="T1" fmla="*/ 20 h 46"/>
                <a:gd name="T2" fmla="*/ 69 w 83"/>
                <a:gd name="T3" fmla="*/ 45 h 46"/>
                <a:gd name="T4" fmla="*/ 72 w 83"/>
                <a:gd name="T5" fmla="*/ 46 h 46"/>
                <a:gd name="T6" fmla="*/ 81 w 83"/>
                <a:gd name="T7" fmla="*/ 40 h 46"/>
                <a:gd name="T8" fmla="*/ 76 w 83"/>
                <a:gd name="T9" fmla="*/ 27 h 46"/>
                <a:gd name="T10" fmla="*/ 14 w 83"/>
                <a:gd name="T11" fmla="*/ 2 h 46"/>
                <a:gd name="T12" fmla="*/ 2 w 83"/>
                <a:gd name="T13" fmla="*/ 7 h 46"/>
                <a:gd name="T14" fmla="*/ 7 w 83"/>
                <a:gd name="T15" fmla="*/ 2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46">
                  <a:moveTo>
                    <a:pt x="7" y="20"/>
                  </a:moveTo>
                  <a:cubicBezTo>
                    <a:pt x="69" y="45"/>
                    <a:pt x="69" y="45"/>
                    <a:pt x="69" y="45"/>
                  </a:cubicBezTo>
                  <a:cubicBezTo>
                    <a:pt x="70" y="45"/>
                    <a:pt x="71" y="46"/>
                    <a:pt x="72" y="46"/>
                  </a:cubicBezTo>
                  <a:cubicBezTo>
                    <a:pt x="76" y="46"/>
                    <a:pt x="79" y="43"/>
                    <a:pt x="81" y="40"/>
                  </a:cubicBezTo>
                  <a:cubicBezTo>
                    <a:pt x="83" y="35"/>
                    <a:pt x="81" y="29"/>
                    <a:pt x="76" y="27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0" y="0"/>
                    <a:pt x="4" y="3"/>
                    <a:pt x="2" y="7"/>
                  </a:cubicBezTo>
                  <a:cubicBezTo>
                    <a:pt x="0" y="12"/>
                    <a:pt x="2" y="18"/>
                    <a:pt x="7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3" name="TextBox 13"/>
          <p:cNvSpPr txBox="1"/>
          <p:nvPr/>
        </p:nvSpPr>
        <p:spPr>
          <a:xfrm>
            <a:off x="5980611" y="2554268"/>
            <a:ext cx="803314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729CBB"/>
                </a:solidFill>
                <a:cs typeface="+mn-ea"/>
                <a:sym typeface="+mn-lt"/>
              </a:rPr>
              <a:t>关键词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64" name="TextBox 13"/>
          <p:cNvSpPr txBox="1"/>
          <p:nvPr/>
        </p:nvSpPr>
        <p:spPr>
          <a:xfrm>
            <a:off x="5467553" y="2926080"/>
            <a:ext cx="1393357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729CBB"/>
                </a:solidFill>
                <a:cs typeface="+mn-ea"/>
                <a:sym typeface="+mn-lt"/>
              </a:rPr>
              <a:t>单击此处可编辑内容，根据要自由拉伸文本框大小</a:t>
            </a:r>
            <a:endParaRPr lang="en-US" altLang="zh-CN" sz="1200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65" name="TextBox 13"/>
          <p:cNvSpPr txBox="1"/>
          <p:nvPr/>
        </p:nvSpPr>
        <p:spPr>
          <a:xfrm>
            <a:off x="8006946" y="2554268"/>
            <a:ext cx="803314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729CBB"/>
                </a:solidFill>
                <a:cs typeface="+mn-ea"/>
                <a:sym typeface="+mn-lt"/>
              </a:rPr>
              <a:t>关键词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66" name="TextBox 13"/>
          <p:cNvSpPr txBox="1"/>
          <p:nvPr/>
        </p:nvSpPr>
        <p:spPr>
          <a:xfrm>
            <a:off x="7493888" y="2926080"/>
            <a:ext cx="1393357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729CBB"/>
                </a:solidFill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67" name="TextBox 13"/>
          <p:cNvSpPr txBox="1"/>
          <p:nvPr/>
        </p:nvSpPr>
        <p:spPr>
          <a:xfrm>
            <a:off x="10010583" y="2554268"/>
            <a:ext cx="803314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729CBB"/>
                </a:solidFill>
                <a:cs typeface="+mn-ea"/>
                <a:sym typeface="+mn-lt"/>
              </a:rPr>
              <a:t>关键词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68" name="TextBox 13"/>
          <p:cNvSpPr txBox="1"/>
          <p:nvPr/>
        </p:nvSpPr>
        <p:spPr>
          <a:xfrm>
            <a:off x="9497525" y="2926080"/>
            <a:ext cx="1393357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729CBB"/>
                </a:solidFill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69" name="TextBox 13"/>
          <p:cNvSpPr txBox="1"/>
          <p:nvPr/>
        </p:nvSpPr>
        <p:spPr>
          <a:xfrm>
            <a:off x="5980611" y="4090677"/>
            <a:ext cx="803314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729CBB"/>
                </a:solidFill>
                <a:cs typeface="+mn-ea"/>
                <a:sym typeface="+mn-lt"/>
              </a:rPr>
              <a:t>关键词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70" name="TextBox 13"/>
          <p:cNvSpPr txBox="1"/>
          <p:nvPr/>
        </p:nvSpPr>
        <p:spPr>
          <a:xfrm>
            <a:off x="5467553" y="4462489"/>
            <a:ext cx="1393357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729CBB"/>
                </a:solidFill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71" name="TextBox 13"/>
          <p:cNvSpPr txBox="1"/>
          <p:nvPr/>
        </p:nvSpPr>
        <p:spPr>
          <a:xfrm>
            <a:off x="8006946" y="4090677"/>
            <a:ext cx="803314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729CBB"/>
                </a:solidFill>
                <a:cs typeface="+mn-ea"/>
                <a:sym typeface="+mn-lt"/>
              </a:rPr>
              <a:t>关键词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72" name="TextBox 13"/>
          <p:cNvSpPr txBox="1"/>
          <p:nvPr/>
        </p:nvSpPr>
        <p:spPr>
          <a:xfrm>
            <a:off x="7493888" y="4462489"/>
            <a:ext cx="1393357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729CBB"/>
                </a:solidFill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73" name="TextBox 13"/>
          <p:cNvSpPr txBox="1"/>
          <p:nvPr/>
        </p:nvSpPr>
        <p:spPr>
          <a:xfrm>
            <a:off x="10010583" y="4090677"/>
            <a:ext cx="803314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729CBB"/>
                </a:solidFill>
                <a:cs typeface="+mn-ea"/>
                <a:sym typeface="+mn-lt"/>
              </a:rPr>
              <a:t>关键词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74" name="TextBox 13"/>
          <p:cNvSpPr txBox="1"/>
          <p:nvPr/>
        </p:nvSpPr>
        <p:spPr>
          <a:xfrm>
            <a:off x="9497525" y="4462489"/>
            <a:ext cx="1393357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729CBB"/>
                </a:solidFill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729CBB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1357" y="126609"/>
            <a:ext cx="3930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277AF"/>
                </a:solidFill>
                <a:cs typeface="+mn-ea"/>
                <a:sym typeface="+mn-lt"/>
              </a:rPr>
              <a:t>第四章：单击此处添加标题</a:t>
            </a:r>
            <a:endParaRPr lang="zh-CN" altLang="en-US" sz="2400" dirty="0">
              <a:solidFill>
                <a:srgbClr val="4277AF"/>
              </a:solidFill>
              <a:cs typeface="+mn-ea"/>
              <a:sym typeface="+mn-lt"/>
            </a:endParaRPr>
          </a:p>
        </p:txBody>
      </p:sp>
      <p:sp>
        <p:nvSpPr>
          <p:cNvPr id="3" name="AutoShape 2"/>
          <p:cNvSpPr/>
          <p:nvPr/>
        </p:nvSpPr>
        <p:spPr bwMode="auto">
          <a:xfrm>
            <a:off x="2245411" y="2183933"/>
            <a:ext cx="2895984" cy="3882337"/>
          </a:xfrm>
          <a:custGeom>
            <a:avLst/>
            <a:gdLst>
              <a:gd name="T0" fmla="*/ 1314450 w 20607"/>
              <a:gd name="T1" fmla="*/ 1805588 h 21337"/>
              <a:gd name="T2" fmla="*/ 1314450 w 20607"/>
              <a:gd name="T3" fmla="*/ 1805588 h 21337"/>
              <a:gd name="T4" fmla="*/ 1314450 w 20607"/>
              <a:gd name="T5" fmla="*/ 1805588 h 21337"/>
              <a:gd name="T6" fmla="*/ 1314450 w 20607"/>
              <a:gd name="T7" fmla="*/ 1805588 h 2133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607" h="21337">
                <a:moveTo>
                  <a:pt x="7457" y="21337"/>
                </a:moveTo>
                <a:cubicBezTo>
                  <a:pt x="7457" y="21337"/>
                  <a:pt x="10109" y="14324"/>
                  <a:pt x="8063" y="12640"/>
                </a:cubicBezTo>
                <a:cubicBezTo>
                  <a:pt x="4425" y="9779"/>
                  <a:pt x="-425" y="9050"/>
                  <a:pt x="29" y="8938"/>
                </a:cubicBezTo>
                <a:cubicBezTo>
                  <a:pt x="2909" y="8377"/>
                  <a:pt x="7532" y="11238"/>
                  <a:pt x="8745" y="10452"/>
                </a:cubicBezTo>
                <a:cubicBezTo>
                  <a:pt x="9730" y="9835"/>
                  <a:pt x="9882" y="6301"/>
                  <a:pt x="9124" y="4954"/>
                </a:cubicBezTo>
                <a:cubicBezTo>
                  <a:pt x="7684" y="2317"/>
                  <a:pt x="4122" y="1364"/>
                  <a:pt x="5334" y="1364"/>
                </a:cubicBezTo>
                <a:cubicBezTo>
                  <a:pt x="7002" y="1364"/>
                  <a:pt x="9276" y="3439"/>
                  <a:pt x="9579" y="3159"/>
                </a:cubicBezTo>
                <a:cubicBezTo>
                  <a:pt x="9958" y="2934"/>
                  <a:pt x="12004" y="-263"/>
                  <a:pt x="12762" y="17"/>
                </a:cubicBezTo>
                <a:cubicBezTo>
                  <a:pt x="12989" y="129"/>
                  <a:pt x="10867" y="1756"/>
                  <a:pt x="10867" y="4169"/>
                </a:cubicBezTo>
                <a:cubicBezTo>
                  <a:pt x="10867" y="6525"/>
                  <a:pt x="11246" y="11294"/>
                  <a:pt x="12534" y="10733"/>
                </a:cubicBezTo>
                <a:cubicBezTo>
                  <a:pt x="14732" y="9723"/>
                  <a:pt x="19052" y="7984"/>
                  <a:pt x="20568" y="8096"/>
                </a:cubicBezTo>
                <a:cubicBezTo>
                  <a:pt x="21175" y="8152"/>
                  <a:pt x="14429" y="10116"/>
                  <a:pt x="12989" y="12528"/>
                </a:cubicBezTo>
                <a:cubicBezTo>
                  <a:pt x="11777" y="14548"/>
                  <a:pt x="12459" y="20663"/>
                  <a:pt x="13065" y="21337"/>
                </a:cubicBezTo>
                <a:lnTo>
                  <a:pt x="7457" y="21337"/>
                </a:lnTo>
                <a:close/>
              </a:path>
            </a:pathLst>
          </a:custGeom>
          <a:solidFill>
            <a:srgbClr val="C1C7D0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4" name="AutoShape 3"/>
          <p:cNvSpPr/>
          <p:nvPr/>
        </p:nvSpPr>
        <p:spPr bwMode="auto">
          <a:xfrm>
            <a:off x="4085779" y="3462712"/>
            <a:ext cx="277571" cy="397997"/>
          </a:xfrm>
          <a:custGeom>
            <a:avLst/>
            <a:gdLst>
              <a:gd name="T0" fmla="*/ 125992 w 9894"/>
              <a:gd name="T1" fmla="*/ 180655 h 21600"/>
              <a:gd name="T2" fmla="*/ 125992 w 9894"/>
              <a:gd name="T3" fmla="*/ 180655 h 21600"/>
              <a:gd name="T4" fmla="*/ 125992 w 9894"/>
              <a:gd name="T5" fmla="*/ 180655 h 21600"/>
              <a:gd name="T6" fmla="*/ 125992 w 9894"/>
              <a:gd name="T7" fmla="*/ 18065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894" h="21600">
                <a:moveTo>
                  <a:pt x="5448" y="21599"/>
                </a:moveTo>
                <a:cubicBezTo>
                  <a:pt x="5448" y="21599"/>
                  <a:pt x="-4783" y="19938"/>
                  <a:pt x="2795" y="0"/>
                </a:cubicBezTo>
                <a:cubicBezTo>
                  <a:pt x="2795" y="0"/>
                  <a:pt x="16817" y="14399"/>
                  <a:pt x="5448" y="21599"/>
                </a:cubicBezTo>
                <a:close/>
              </a:path>
            </a:pathLst>
          </a:custGeom>
          <a:solidFill>
            <a:srgbClr val="729CBB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" name="AutoShape 4"/>
          <p:cNvSpPr/>
          <p:nvPr/>
        </p:nvSpPr>
        <p:spPr bwMode="auto">
          <a:xfrm>
            <a:off x="4555911" y="3241604"/>
            <a:ext cx="261906" cy="409052"/>
          </a:xfrm>
          <a:custGeom>
            <a:avLst/>
            <a:gdLst>
              <a:gd name="T0" fmla="*/ 118869 w 9611"/>
              <a:gd name="T1" fmla="*/ 185673 h 21600"/>
              <a:gd name="T2" fmla="*/ 118869 w 9611"/>
              <a:gd name="T3" fmla="*/ 185673 h 21600"/>
              <a:gd name="T4" fmla="*/ 118869 w 9611"/>
              <a:gd name="T5" fmla="*/ 185673 h 21600"/>
              <a:gd name="T6" fmla="*/ 118869 w 9611"/>
              <a:gd name="T7" fmla="*/ 18567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611" h="21600">
                <a:moveTo>
                  <a:pt x="3586" y="21599"/>
                </a:moveTo>
                <a:cubicBezTo>
                  <a:pt x="3586" y="21599"/>
                  <a:pt x="-5446" y="17280"/>
                  <a:pt x="5157" y="0"/>
                </a:cubicBezTo>
                <a:cubicBezTo>
                  <a:pt x="5157" y="0"/>
                  <a:pt x="16153" y="18900"/>
                  <a:pt x="3586" y="21599"/>
                </a:cubicBezTo>
                <a:close/>
              </a:path>
            </a:pathLst>
          </a:custGeom>
          <a:solidFill>
            <a:srgbClr val="729CBB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6" name="AutoShape 5"/>
          <p:cNvSpPr/>
          <p:nvPr/>
        </p:nvSpPr>
        <p:spPr bwMode="auto">
          <a:xfrm>
            <a:off x="4929723" y="3053661"/>
            <a:ext cx="308268" cy="480914"/>
          </a:xfrm>
          <a:custGeom>
            <a:avLst/>
            <a:gdLst>
              <a:gd name="T0" fmla="*/ 139912 w 10585"/>
              <a:gd name="T1" fmla="*/ 218292 h 21600"/>
              <a:gd name="T2" fmla="*/ 139912 w 10585"/>
              <a:gd name="T3" fmla="*/ 218292 h 21600"/>
              <a:gd name="T4" fmla="*/ 139912 w 10585"/>
              <a:gd name="T5" fmla="*/ 218292 h 21600"/>
              <a:gd name="T6" fmla="*/ 139912 w 10585"/>
              <a:gd name="T7" fmla="*/ 21829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0585" h="21600">
                <a:moveTo>
                  <a:pt x="2210" y="21599"/>
                </a:moveTo>
                <a:cubicBezTo>
                  <a:pt x="2210" y="21599"/>
                  <a:pt x="-5844" y="11489"/>
                  <a:pt x="8800" y="0"/>
                </a:cubicBezTo>
                <a:cubicBezTo>
                  <a:pt x="8800" y="0"/>
                  <a:pt x="15756" y="19761"/>
                  <a:pt x="2210" y="21599"/>
                </a:cubicBezTo>
                <a:close/>
              </a:path>
            </a:pathLst>
          </a:custGeom>
          <a:solidFill>
            <a:srgbClr val="729CBB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7" name="AutoShape 6"/>
          <p:cNvSpPr/>
          <p:nvPr/>
        </p:nvSpPr>
        <p:spPr bwMode="auto">
          <a:xfrm>
            <a:off x="5366840" y="3263662"/>
            <a:ext cx="500705" cy="270017"/>
          </a:xfrm>
          <a:custGeom>
            <a:avLst/>
            <a:gdLst>
              <a:gd name="T0" fmla="*/ 227263 w 19937"/>
              <a:gd name="T1" fmla="*/ 192776 h 14258"/>
              <a:gd name="T2" fmla="*/ 227263 w 19937"/>
              <a:gd name="T3" fmla="*/ 192776 h 14258"/>
              <a:gd name="T4" fmla="*/ 227263 w 19937"/>
              <a:gd name="T5" fmla="*/ 192776 h 14258"/>
              <a:gd name="T6" fmla="*/ 227263 w 19937"/>
              <a:gd name="T7" fmla="*/ 192776 h 1425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937" h="14258">
                <a:moveTo>
                  <a:pt x="31" y="8876"/>
                </a:moveTo>
                <a:cubicBezTo>
                  <a:pt x="31" y="8876"/>
                  <a:pt x="-1663" y="-4084"/>
                  <a:pt x="19936" y="1316"/>
                </a:cubicBezTo>
                <a:cubicBezTo>
                  <a:pt x="19936" y="1316"/>
                  <a:pt x="17819" y="4016"/>
                  <a:pt x="14854" y="9416"/>
                </a:cubicBezTo>
                <a:cubicBezTo>
                  <a:pt x="11889" y="14276"/>
                  <a:pt x="2995" y="17515"/>
                  <a:pt x="31" y="8876"/>
                </a:cubicBezTo>
                <a:close/>
              </a:path>
            </a:pathLst>
          </a:custGeom>
          <a:solidFill>
            <a:srgbClr val="729CBB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8" name="AutoShape 7"/>
          <p:cNvSpPr/>
          <p:nvPr/>
        </p:nvSpPr>
        <p:spPr bwMode="auto">
          <a:xfrm>
            <a:off x="5205664" y="3728042"/>
            <a:ext cx="431043" cy="247065"/>
          </a:xfrm>
          <a:custGeom>
            <a:avLst/>
            <a:gdLst>
              <a:gd name="T0" fmla="*/ 195655 w 19438"/>
              <a:gd name="T1" fmla="*/ 112138 h 16645"/>
              <a:gd name="T2" fmla="*/ 195655 w 19438"/>
              <a:gd name="T3" fmla="*/ 112138 h 16645"/>
              <a:gd name="T4" fmla="*/ 195655 w 19438"/>
              <a:gd name="T5" fmla="*/ 112138 h 16645"/>
              <a:gd name="T6" fmla="*/ 195655 w 19438"/>
              <a:gd name="T7" fmla="*/ 112138 h 1664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438" h="16645">
                <a:moveTo>
                  <a:pt x="4557" y="0"/>
                </a:moveTo>
                <a:cubicBezTo>
                  <a:pt x="4557" y="0"/>
                  <a:pt x="17038" y="2090"/>
                  <a:pt x="19438" y="13935"/>
                </a:cubicBezTo>
                <a:cubicBezTo>
                  <a:pt x="19438" y="13935"/>
                  <a:pt x="11277" y="21599"/>
                  <a:pt x="2157" y="11148"/>
                </a:cubicBezTo>
                <a:cubicBezTo>
                  <a:pt x="-2162" y="5574"/>
                  <a:pt x="717" y="696"/>
                  <a:pt x="4557" y="0"/>
                </a:cubicBezTo>
                <a:close/>
              </a:path>
            </a:pathLst>
          </a:custGeom>
          <a:solidFill>
            <a:srgbClr val="729CBB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9" name="AutoShape 8"/>
          <p:cNvSpPr/>
          <p:nvPr/>
        </p:nvSpPr>
        <p:spPr bwMode="auto">
          <a:xfrm>
            <a:off x="4908068" y="3946729"/>
            <a:ext cx="353527" cy="334086"/>
          </a:xfrm>
          <a:custGeom>
            <a:avLst/>
            <a:gdLst>
              <a:gd name="T0" fmla="*/ 160461 w 20049"/>
              <a:gd name="T1" fmla="*/ 199618 h 18650"/>
              <a:gd name="T2" fmla="*/ 160461 w 20049"/>
              <a:gd name="T3" fmla="*/ 199618 h 18650"/>
              <a:gd name="T4" fmla="*/ 160461 w 20049"/>
              <a:gd name="T5" fmla="*/ 199618 h 18650"/>
              <a:gd name="T6" fmla="*/ 160461 w 20049"/>
              <a:gd name="T7" fmla="*/ 199618 h 1865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049" h="18650">
                <a:moveTo>
                  <a:pt x="2048" y="1597"/>
                </a:moveTo>
                <a:cubicBezTo>
                  <a:pt x="2048" y="1597"/>
                  <a:pt x="8649" y="-2950"/>
                  <a:pt x="14648" y="3302"/>
                </a:cubicBezTo>
                <a:cubicBezTo>
                  <a:pt x="20049" y="8986"/>
                  <a:pt x="18848" y="15807"/>
                  <a:pt x="20049" y="18649"/>
                </a:cubicBezTo>
                <a:cubicBezTo>
                  <a:pt x="20049" y="18649"/>
                  <a:pt x="6848" y="16944"/>
                  <a:pt x="1448" y="10123"/>
                </a:cubicBezTo>
                <a:cubicBezTo>
                  <a:pt x="-1551" y="6144"/>
                  <a:pt x="848" y="3302"/>
                  <a:pt x="2048" y="1597"/>
                </a:cubicBezTo>
                <a:close/>
              </a:path>
            </a:pathLst>
          </a:custGeom>
          <a:solidFill>
            <a:srgbClr val="729CBB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0" name="AutoShape 9"/>
          <p:cNvSpPr/>
          <p:nvPr/>
        </p:nvSpPr>
        <p:spPr bwMode="auto">
          <a:xfrm>
            <a:off x="4599655" y="4166432"/>
            <a:ext cx="373397" cy="316723"/>
          </a:xfrm>
          <a:custGeom>
            <a:avLst/>
            <a:gdLst>
              <a:gd name="T0" fmla="*/ 169489 w 16064"/>
              <a:gd name="T1" fmla="*/ 180436 h 17680"/>
              <a:gd name="T2" fmla="*/ 169489 w 16064"/>
              <a:gd name="T3" fmla="*/ 180436 h 17680"/>
              <a:gd name="T4" fmla="*/ 169489 w 16064"/>
              <a:gd name="T5" fmla="*/ 180436 h 17680"/>
              <a:gd name="T6" fmla="*/ 169489 w 16064"/>
              <a:gd name="T7" fmla="*/ 180436 h 1768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064" h="17680">
                <a:moveTo>
                  <a:pt x="1357" y="587"/>
                </a:moveTo>
                <a:cubicBezTo>
                  <a:pt x="1357" y="587"/>
                  <a:pt x="8710" y="-2255"/>
                  <a:pt x="12387" y="4566"/>
                </a:cubicBezTo>
                <a:cubicBezTo>
                  <a:pt x="16063" y="10818"/>
                  <a:pt x="14685" y="15366"/>
                  <a:pt x="16063" y="17639"/>
                </a:cubicBezTo>
                <a:cubicBezTo>
                  <a:pt x="16063" y="17639"/>
                  <a:pt x="-5536" y="19345"/>
                  <a:pt x="1357" y="587"/>
                </a:cubicBezTo>
                <a:close/>
              </a:path>
            </a:pathLst>
          </a:custGeom>
          <a:solidFill>
            <a:srgbClr val="729CBB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1" name="AutoShape 10"/>
          <p:cNvSpPr/>
          <p:nvPr/>
        </p:nvSpPr>
        <p:spPr bwMode="auto">
          <a:xfrm>
            <a:off x="2801139" y="3462712"/>
            <a:ext cx="261628" cy="368130"/>
          </a:xfrm>
          <a:custGeom>
            <a:avLst/>
            <a:gdLst>
              <a:gd name="T0" fmla="*/ 118756 w 12554"/>
              <a:gd name="T1" fmla="*/ 167089 h 19439"/>
              <a:gd name="T2" fmla="*/ 118756 w 12554"/>
              <a:gd name="T3" fmla="*/ 167089 h 19439"/>
              <a:gd name="T4" fmla="*/ 118756 w 12554"/>
              <a:gd name="T5" fmla="*/ 167089 h 19439"/>
              <a:gd name="T6" fmla="*/ 118756 w 12554"/>
              <a:gd name="T7" fmla="*/ 167089 h 1943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554" h="19439">
                <a:moveTo>
                  <a:pt x="3104" y="18900"/>
                </a:moveTo>
                <a:cubicBezTo>
                  <a:pt x="3104" y="18900"/>
                  <a:pt x="-8210" y="10260"/>
                  <a:pt x="12361" y="0"/>
                </a:cubicBezTo>
                <a:cubicBezTo>
                  <a:pt x="12361" y="0"/>
                  <a:pt x="11847" y="4320"/>
                  <a:pt x="12361" y="9180"/>
                </a:cubicBezTo>
                <a:cubicBezTo>
                  <a:pt x="13389" y="13500"/>
                  <a:pt x="10304" y="21599"/>
                  <a:pt x="3104" y="18900"/>
                </a:cubicBezTo>
                <a:close/>
              </a:path>
            </a:pathLst>
          </a:custGeom>
          <a:solidFill>
            <a:srgbClr val="729CBB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2" name="AutoShape 11"/>
          <p:cNvSpPr/>
          <p:nvPr/>
        </p:nvSpPr>
        <p:spPr bwMode="auto">
          <a:xfrm>
            <a:off x="2474308" y="3280299"/>
            <a:ext cx="260653" cy="417689"/>
          </a:xfrm>
          <a:custGeom>
            <a:avLst/>
            <a:gdLst>
              <a:gd name="T0" fmla="*/ 118304 w 13741"/>
              <a:gd name="T1" fmla="*/ 189584 h 20925"/>
              <a:gd name="T2" fmla="*/ 118304 w 13741"/>
              <a:gd name="T3" fmla="*/ 189584 h 20925"/>
              <a:gd name="T4" fmla="*/ 118304 w 13741"/>
              <a:gd name="T5" fmla="*/ 189584 h 20925"/>
              <a:gd name="T6" fmla="*/ 118304 w 13741"/>
              <a:gd name="T7" fmla="*/ 189584 h 2092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741" h="20925">
                <a:moveTo>
                  <a:pt x="1989" y="18514"/>
                </a:moveTo>
                <a:cubicBezTo>
                  <a:pt x="1989" y="18514"/>
                  <a:pt x="-4263" y="10800"/>
                  <a:pt x="5400" y="3085"/>
                </a:cubicBezTo>
                <a:cubicBezTo>
                  <a:pt x="7673" y="1542"/>
                  <a:pt x="11652" y="0"/>
                  <a:pt x="11652" y="0"/>
                </a:cubicBezTo>
                <a:cubicBezTo>
                  <a:pt x="11652" y="0"/>
                  <a:pt x="17337" y="15942"/>
                  <a:pt x="9947" y="20057"/>
                </a:cubicBezTo>
                <a:cubicBezTo>
                  <a:pt x="7105" y="21599"/>
                  <a:pt x="3694" y="21085"/>
                  <a:pt x="1989" y="18514"/>
                </a:cubicBezTo>
                <a:close/>
              </a:path>
            </a:pathLst>
          </a:custGeom>
          <a:solidFill>
            <a:srgbClr val="729CBB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3" name="AutoShape 12"/>
          <p:cNvSpPr/>
          <p:nvPr/>
        </p:nvSpPr>
        <p:spPr bwMode="auto">
          <a:xfrm>
            <a:off x="2046482" y="3219492"/>
            <a:ext cx="271406" cy="427087"/>
          </a:xfrm>
          <a:custGeom>
            <a:avLst/>
            <a:gdLst>
              <a:gd name="T0" fmla="*/ 123193 w 14722"/>
              <a:gd name="T1" fmla="*/ 193849 h 21125"/>
              <a:gd name="T2" fmla="*/ 123193 w 14722"/>
              <a:gd name="T3" fmla="*/ 193849 h 21125"/>
              <a:gd name="T4" fmla="*/ 123193 w 14722"/>
              <a:gd name="T5" fmla="*/ 193849 h 21125"/>
              <a:gd name="T6" fmla="*/ 123193 w 14722"/>
              <a:gd name="T7" fmla="*/ 193849 h 2112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4722" h="21125">
                <a:moveTo>
                  <a:pt x="7999" y="21097"/>
                </a:moveTo>
                <a:cubicBezTo>
                  <a:pt x="2162" y="21600"/>
                  <a:pt x="-3092" y="15069"/>
                  <a:pt x="2162" y="7534"/>
                </a:cubicBezTo>
                <a:cubicBezTo>
                  <a:pt x="6832" y="0"/>
                  <a:pt x="6832" y="0"/>
                  <a:pt x="6832" y="0"/>
                </a:cubicBezTo>
                <a:cubicBezTo>
                  <a:pt x="6832" y="0"/>
                  <a:pt x="9167" y="3516"/>
                  <a:pt x="10918" y="5525"/>
                </a:cubicBezTo>
                <a:cubicBezTo>
                  <a:pt x="14421" y="10046"/>
                  <a:pt x="18507" y="21097"/>
                  <a:pt x="7999" y="21097"/>
                </a:cubicBezTo>
                <a:close/>
              </a:path>
            </a:pathLst>
          </a:custGeom>
          <a:solidFill>
            <a:srgbClr val="729CBB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4" name="AutoShape 13"/>
          <p:cNvSpPr/>
          <p:nvPr/>
        </p:nvSpPr>
        <p:spPr bwMode="auto">
          <a:xfrm>
            <a:off x="1522030" y="3612015"/>
            <a:ext cx="520813" cy="252710"/>
          </a:xfrm>
          <a:custGeom>
            <a:avLst/>
            <a:gdLst>
              <a:gd name="T0" fmla="*/ 236391 w 21189"/>
              <a:gd name="T1" fmla="*/ 195048 h 15674"/>
              <a:gd name="T2" fmla="*/ 236391 w 21189"/>
              <a:gd name="T3" fmla="*/ 195048 h 15674"/>
              <a:gd name="T4" fmla="*/ 236391 w 21189"/>
              <a:gd name="T5" fmla="*/ 195048 h 15674"/>
              <a:gd name="T6" fmla="*/ 236391 w 21189"/>
              <a:gd name="T7" fmla="*/ 195048 h 1567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189" h="15674">
                <a:moveTo>
                  <a:pt x="21168" y="9758"/>
                </a:moveTo>
                <a:cubicBezTo>
                  <a:pt x="21168" y="9758"/>
                  <a:pt x="12959" y="-5489"/>
                  <a:pt x="3888" y="2134"/>
                </a:cubicBezTo>
                <a:cubicBezTo>
                  <a:pt x="3888" y="2134"/>
                  <a:pt x="1296" y="5311"/>
                  <a:pt x="0" y="6581"/>
                </a:cubicBezTo>
                <a:cubicBezTo>
                  <a:pt x="0" y="6581"/>
                  <a:pt x="4320" y="14840"/>
                  <a:pt x="9935" y="15475"/>
                </a:cubicBezTo>
                <a:cubicBezTo>
                  <a:pt x="15119" y="16111"/>
                  <a:pt x="21599" y="15475"/>
                  <a:pt x="21168" y="9758"/>
                </a:cubicBezTo>
                <a:close/>
              </a:path>
            </a:pathLst>
          </a:custGeom>
          <a:solidFill>
            <a:srgbClr val="729CBB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5" name="AutoShape 14"/>
          <p:cNvSpPr/>
          <p:nvPr/>
        </p:nvSpPr>
        <p:spPr bwMode="auto">
          <a:xfrm>
            <a:off x="1960621" y="3930342"/>
            <a:ext cx="408065" cy="372588"/>
          </a:xfrm>
          <a:custGeom>
            <a:avLst/>
            <a:gdLst>
              <a:gd name="T0" fmla="*/ 185224 w 20364"/>
              <a:gd name="T1" fmla="*/ 177136 h 21100"/>
              <a:gd name="T2" fmla="*/ 185224 w 20364"/>
              <a:gd name="T3" fmla="*/ 177136 h 21100"/>
              <a:gd name="T4" fmla="*/ 185224 w 20364"/>
              <a:gd name="T5" fmla="*/ 177136 h 21100"/>
              <a:gd name="T6" fmla="*/ 185224 w 20364"/>
              <a:gd name="T7" fmla="*/ 177136 h 211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364" h="21100">
                <a:moveTo>
                  <a:pt x="14751" y="83"/>
                </a:moveTo>
                <a:cubicBezTo>
                  <a:pt x="12117" y="83"/>
                  <a:pt x="4214" y="2418"/>
                  <a:pt x="3687" y="10591"/>
                </a:cubicBezTo>
                <a:cubicBezTo>
                  <a:pt x="2634" y="18181"/>
                  <a:pt x="0" y="21099"/>
                  <a:pt x="0" y="21099"/>
                </a:cubicBezTo>
                <a:cubicBezTo>
                  <a:pt x="0" y="21099"/>
                  <a:pt x="18439" y="19932"/>
                  <a:pt x="20019" y="11175"/>
                </a:cubicBezTo>
                <a:cubicBezTo>
                  <a:pt x="21599" y="1835"/>
                  <a:pt x="17385" y="-500"/>
                  <a:pt x="14751" y="83"/>
                </a:cubicBezTo>
                <a:close/>
              </a:path>
            </a:pathLst>
          </a:custGeom>
          <a:solidFill>
            <a:srgbClr val="729CBB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6" name="AutoShape 15"/>
          <p:cNvSpPr/>
          <p:nvPr/>
        </p:nvSpPr>
        <p:spPr bwMode="auto">
          <a:xfrm>
            <a:off x="2428809" y="4127903"/>
            <a:ext cx="351815" cy="396135"/>
          </a:xfrm>
          <a:custGeom>
            <a:avLst/>
            <a:gdLst>
              <a:gd name="T0" fmla="*/ 159678 w 11653"/>
              <a:gd name="T1" fmla="*/ 226667 h 19110"/>
              <a:gd name="T2" fmla="*/ 159678 w 11653"/>
              <a:gd name="T3" fmla="*/ 226667 h 19110"/>
              <a:gd name="T4" fmla="*/ 159678 w 11653"/>
              <a:gd name="T5" fmla="*/ 226667 h 19110"/>
              <a:gd name="T6" fmla="*/ 159678 w 11653"/>
              <a:gd name="T7" fmla="*/ 226667 h 1911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1653" h="19110">
                <a:moveTo>
                  <a:pt x="8112" y="946"/>
                </a:moveTo>
                <a:cubicBezTo>
                  <a:pt x="3863" y="-2490"/>
                  <a:pt x="-2510" y="3400"/>
                  <a:pt x="1030" y="19110"/>
                </a:cubicBezTo>
                <a:cubicBezTo>
                  <a:pt x="1030" y="19110"/>
                  <a:pt x="19090" y="10273"/>
                  <a:pt x="8112" y="946"/>
                </a:cubicBezTo>
                <a:close/>
              </a:path>
            </a:pathLst>
          </a:custGeom>
          <a:solidFill>
            <a:srgbClr val="729CBB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7" name="AutoShape 16"/>
          <p:cNvSpPr/>
          <p:nvPr/>
        </p:nvSpPr>
        <p:spPr bwMode="auto">
          <a:xfrm>
            <a:off x="3991652" y="1638566"/>
            <a:ext cx="314332" cy="468241"/>
          </a:xfrm>
          <a:custGeom>
            <a:avLst/>
            <a:gdLst>
              <a:gd name="T0" fmla="*/ 142667 w 13523"/>
              <a:gd name="T1" fmla="*/ 212539 h 18670"/>
              <a:gd name="T2" fmla="*/ 142667 w 13523"/>
              <a:gd name="T3" fmla="*/ 212539 h 18670"/>
              <a:gd name="T4" fmla="*/ 142667 w 13523"/>
              <a:gd name="T5" fmla="*/ 212539 h 18670"/>
              <a:gd name="T6" fmla="*/ 142667 w 13523"/>
              <a:gd name="T7" fmla="*/ 212539 h 1867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523" h="18670">
                <a:moveTo>
                  <a:pt x="2888" y="17932"/>
                </a:moveTo>
                <a:cubicBezTo>
                  <a:pt x="2888" y="17932"/>
                  <a:pt x="-7682" y="8558"/>
                  <a:pt x="11620" y="0"/>
                </a:cubicBezTo>
                <a:cubicBezTo>
                  <a:pt x="11620" y="0"/>
                  <a:pt x="12998" y="3260"/>
                  <a:pt x="13458" y="6928"/>
                </a:cubicBezTo>
                <a:cubicBezTo>
                  <a:pt x="13917" y="10596"/>
                  <a:pt x="12079" y="21599"/>
                  <a:pt x="2888" y="17932"/>
                </a:cubicBezTo>
                <a:close/>
              </a:path>
            </a:pathLst>
          </a:custGeom>
          <a:solidFill>
            <a:srgbClr val="729CBB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8" name="AutoShape 17"/>
          <p:cNvSpPr/>
          <p:nvPr/>
        </p:nvSpPr>
        <p:spPr bwMode="auto">
          <a:xfrm>
            <a:off x="3605520" y="1793341"/>
            <a:ext cx="282127" cy="443723"/>
          </a:xfrm>
          <a:custGeom>
            <a:avLst/>
            <a:gdLst>
              <a:gd name="T0" fmla="*/ 128060 w 16246"/>
              <a:gd name="T1" fmla="*/ 201400 h 20641"/>
              <a:gd name="T2" fmla="*/ 128060 w 16246"/>
              <a:gd name="T3" fmla="*/ 201400 h 20641"/>
              <a:gd name="T4" fmla="*/ 128060 w 16246"/>
              <a:gd name="T5" fmla="*/ 201400 h 20641"/>
              <a:gd name="T6" fmla="*/ 128060 w 16246"/>
              <a:gd name="T7" fmla="*/ 201400 h 2064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246" h="20641">
                <a:moveTo>
                  <a:pt x="14468" y="19252"/>
                </a:moveTo>
                <a:cubicBezTo>
                  <a:pt x="14468" y="19252"/>
                  <a:pt x="21257" y="11739"/>
                  <a:pt x="8296" y="5165"/>
                </a:cubicBezTo>
                <a:cubicBezTo>
                  <a:pt x="1508" y="1408"/>
                  <a:pt x="274" y="0"/>
                  <a:pt x="274" y="0"/>
                </a:cubicBezTo>
                <a:cubicBezTo>
                  <a:pt x="274" y="0"/>
                  <a:pt x="-343" y="6573"/>
                  <a:pt x="274" y="8921"/>
                </a:cubicBezTo>
                <a:cubicBezTo>
                  <a:pt x="274" y="11269"/>
                  <a:pt x="-343" y="17843"/>
                  <a:pt x="5828" y="20191"/>
                </a:cubicBezTo>
                <a:cubicBezTo>
                  <a:pt x="10148" y="21600"/>
                  <a:pt x="14468" y="19252"/>
                  <a:pt x="14468" y="19252"/>
                </a:cubicBezTo>
                <a:close/>
              </a:path>
            </a:pathLst>
          </a:custGeom>
          <a:solidFill>
            <a:srgbClr val="729CBB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9" name="AutoShape 18"/>
          <p:cNvSpPr/>
          <p:nvPr/>
        </p:nvSpPr>
        <p:spPr bwMode="auto">
          <a:xfrm>
            <a:off x="4110178" y="2196335"/>
            <a:ext cx="458909" cy="250942"/>
          </a:xfrm>
          <a:custGeom>
            <a:avLst/>
            <a:gdLst>
              <a:gd name="T0" fmla="*/ 208292 w 19743"/>
              <a:gd name="T1" fmla="*/ 248925 h 11814"/>
              <a:gd name="T2" fmla="*/ 208292 w 19743"/>
              <a:gd name="T3" fmla="*/ 248925 h 11814"/>
              <a:gd name="T4" fmla="*/ 208292 w 19743"/>
              <a:gd name="T5" fmla="*/ 248925 h 11814"/>
              <a:gd name="T6" fmla="*/ 208292 w 19743"/>
              <a:gd name="T7" fmla="*/ 248925 h 1181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743" h="11814">
                <a:moveTo>
                  <a:pt x="900" y="3077"/>
                </a:moveTo>
                <a:cubicBezTo>
                  <a:pt x="900" y="3077"/>
                  <a:pt x="12389" y="-7002"/>
                  <a:pt x="19742" y="9318"/>
                </a:cubicBezTo>
                <a:cubicBezTo>
                  <a:pt x="19742" y="9318"/>
                  <a:pt x="11011" y="14598"/>
                  <a:pt x="2279" y="9798"/>
                </a:cubicBezTo>
                <a:cubicBezTo>
                  <a:pt x="-1857" y="7878"/>
                  <a:pt x="900" y="4038"/>
                  <a:pt x="900" y="3077"/>
                </a:cubicBezTo>
                <a:close/>
              </a:path>
            </a:pathLst>
          </a:custGeom>
          <a:solidFill>
            <a:srgbClr val="729CBB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0" name="AutoShape 19"/>
          <p:cNvSpPr/>
          <p:nvPr/>
        </p:nvSpPr>
        <p:spPr bwMode="auto">
          <a:xfrm>
            <a:off x="3886475" y="2590034"/>
            <a:ext cx="492169" cy="235760"/>
          </a:xfrm>
          <a:custGeom>
            <a:avLst/>
            <a:gdLst>
              <a:gd name="T0" fmla="*/ 223400 w 21174"/>
              <a:gd name="T1" fmla="*/ 182909 h 12449"/>
              <a:gd name="T2" fmla="*/ 223400 w 21174"/>
              <a:gd name="T3" fmla="*/ 182909 h 12449"/>
              <a:gd name="T4" fmla="*/ 223400 w 21174"/>
              <a:gd name="T5" fmla="*/ 182909 h 12449"/>
              <a:gd name="T6" fmla="*/ 223400 w 21174"/>
              <a:gd name="T7" fmla="*/ 182909 h 1244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174" h="12449">
                <a:moveTo>
                  <a:pt x="33" y="6385"/>
                </a:moveTo>
                <a:cubicBezTo>
                  <a:pt x="-426" y="3685"/>
                  <a:pt x="3710" y="-4415"/>
                  <a:pt x="21173" y="3144"/>
                </a:cubicBezTo>
                <a:cubicBezTo>
                  <a:pt x="21173" y="3144"/>
                  <a:pt x="17037" y="6925"/>
                  <a:pt x="14739" y="8544"/>
                </a:cubicBezTo>
                <a:cubicBezTo>
                  <a:pt x="12442" y="10704"/>
                  <a:pt x="493" y="17184"/>
                  <a:pt x="33" y="6385"/>
                </a:cubicBezTo>
                <a:close/>
              </a:path>
            </a:pathLst>
          </a:custGeom>
          <a:solidFill>
            <a:srgbClr val="729CBB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" name="AutoShape 20"/>
          <p:cNvSpPr/>
          <p:nvPr/>
        </p:nvSpPr>
        <p:spPr bwMode="auto">
          <a:xfrm>
            <a:off x="3908289" y="2965218"/>
            <a:ext cx="435730" cy="338375"/>
          </a:xfrm>
          <a:custGeom>
            <a:avLst/>
            <a:gdLst>
              <a:gd name="T0" fmla="*/ 197782 w 21180"/>
              <a:gd name="T1" fmla="*/ 153583 h 18889"/>
              <a:gd name="T2" fmla="*/ 197782 w 21180"/>
              <a:gd name="T3" fmla="*/ 153583 h 18889"/>
              <a:gd name="T4" fmla="*/ 197782 w 21180"/>
              <a:gd name="T5" fmla="*/ 153583 h 18889"/>
              <a:gd name="T6" fmla="*/ 197782 w 21180"/>
              <a:gd name="T7" fmla="*/ 153583 h 1888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180" h="18889">
                <a:moveTo>
                  <a:pt x="94" y="10800"/>
                </a:moveTo>
                <a:cubicBezTo>
                  <a:pt x="-420" y="7957"/>
                  <a:pt x="608" y="0"/>
                  <a:pt x="17580" y="0"/>
                </a:cubicBezTo>
                <a:cubicBezTo>
                  <a:pt x="17580" y="0"/>
                  <a:pt x="20151" y="568"/>
                  <a:pt x="21179" y="0"/>
                </a:cubicBezTo>
                <a:cubicBezTo>
                  <a:pt x="21179" y="0"/>
                  <a:pt x="18094" y="13073"/>
                  <a:pt x="11922" y="17621"/>
                </a:cubicBezTo>
                <a:cubicBezTo>
                  <a:pt x="5751" y="21599"/>
                  <a:pt x="608" y="15347"/>
                  <a:pt x="94" y="10800"/>
                </a:cubicBezTo>
                <a:close/>
              </a:path>
            </a:pathLst>
          </a:custGeom>
          <a:solidFill>
            <a:srgbClr val="729CBB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2" name="AutoShape 21"/>
          <p:cNvSpPr/>
          <p:nvPr/>
        </p:nvSpPr>
        <p:spPr bwMode="auto">
          <a:xfrm>
            <a:off x="2993619" y="3147131"/>
            <a:ext cx="489380" cy="283079"/>
          </a:xfrm>
          <a:custGeom>
            <a:avLst/>
            <a:gdLst>
              <a:gd name="T0" fmla="*/ 222123 w 20815"/>
              <a:gd name="T1" fmla="*/ 153124 h 18748"/>
              <a:gd name="T2" fmla="*/ 222123 w 20815"/>
              <a:gd name="T3" fmla="*/ 153124 h 18748"/>
              <a:gd name="T4" fmla="*/ 222123 w 20815"/>
              <a:gd name="T5" fmla="*/ 153124 h 18748"/>
              <a:gd name="T6" fmla="*/ 222123 w 20815"/>
              <a:gd name="T7" fmla="*/ 153124 h 1874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815" h="18748">
                <a:moveTo>
                  <a:pt x="20699" y="10353"/>
                </a:moveTo>
                <a:cubicBezTo>
                  <a:pt x="20699" y="10353"/>
                  <a:pt x="19799" y="-1797"/>
                  <a:pt x="6749" y="227"/>
                </a:cubicBezTo>
                <a:cubicBezTo>
                  <a:pt x="6749" y="227"/>
                  <a:pt x="899" y="2252"/>
                  <a:pt x="0" y="1577"/>
                </a:cubicBezTo>
                <a:cubicBezTo>
                  <a:pt x="0" y="1577"/>
                  <a:pt x="4499" y="16428"/>
                  <a:pt x="10800" y="18453"/>
                </a:cubicBezTo>
                <a:cubicBezTo>
                  <a:pt x="17099" y="19803"/>
                  <a:pt x="21600" y="16428"/>
                  <a:pt x="20699" y="10353"/>
                </a:cubicBezTo>
                <a:close/>
              </a:path>
            </a:pathLst>
          </a:custGeom>
          <a:solidFill>
            <a:srgbClr val="729CBB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3" name="AutoShape 22"/>
          <p:cNvSpPr/>
          <p:nvPr/>
        </p:nvSpPr>
        <p:spPr bwMode="auto">
          <a:xfrm>
            <a:off x="2768551" y="2738916"/>
            <a:ext cx="444252" cy="220695"/>
          </a:xfrm>
          <a:custGeom>
            <a:avLst/>
            <a:gdLst>
              <a:gd name="T0" fmla="*/ 201640 w 20033"/>
              <a:gd name="T1" fmla="*/ 135607 h 15680"/>
              <a:gd name="T2" fmla="*/ 201640 w 20033"/>
              <a:gd name="T3" fmla="*/ 135607 h 15680"/>
              <a:gd name="T4" fmla="*/ 201640 w 20033"/>
              <a:gd name="T5" fmla="*/ 135607 h 15680"/>
              <a:gd name="T6" fmla="*/ 201640 w 20033"/>
              <a:gd name="T7" fmla="*/ 135607 h 1568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033" h="15680">
                <a:moveTo>
                  <a:pt x="19679" y="5146"/>
                </a:moveTo>
                <a:cubicBezTo>
                  <a:pt x="17760" y="826"/>
                  <a:pt x="10559" y="-2773"/>
                  <a:pt x="3359" y="2986"/>
                </a:cubicBezTo>
                <a:cubicBezTo>
                  <a:pt x="479" y="5866"/>
                  <a:pt x="0" y="10187"/>
                  <a:pt x="0" y="10187"/>
                </a:cubicBezTo>
                <a:cubicBezTo>
                  <a:pt x="0" y="10187"/>
                  <a:pt x="6239" y="12346"/>
                  <a:pt x="9119" y="14507"/>
                </a:cubicBezTo>
                <a:cubicBezTo>
                  <a:pt x="15360" y="18827"/>
                  <a:pt x="21600" y="10187"/>
                  <a:pt x="19679" y="5146"/>
                </a:cubicBezTo>
                <a:close/>
              </a:path>
            </a:pathLst>
          </a:custGeom>
          <a:solidFill>
            <a:srgbClr val="729CBB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" name="AutoShape 23"/>
          <p:cNvSpPr/>
          <p:nvPr/>
        </p:nvSpPr>
        <p:spPr bwMode="auto">
          <a:xfrm>
            <a:off x="2645950" y="2047617"/>
            <a:ext cx="305991" cy="361708"/>
          </a:xfrm>
          <a:custGeom>
            <a:avLst/>
            <a:gdLst>
              <a:gd name="T0" fmla="*/ 138892 w 15070"/>
              <a:gd name="T1" fmla="*/ 164174 h 19631"/>
              <a:gd name="T2" fmla="*/ 138892 w 15070"/>
              <a:gd name="T3" fmla="*/ 164174 h 19631"/>
              <a:gd name="T4" fmla="*/ 138892 w 15070"/>
              <a:gd name="T5" fmla="*/ 164174 h 19631"/>
              <a:gd name="T6" fmla="*/ 138892 w 15070"/>
              <a:gd name="T7" fmla="*/ 164174 h 1963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070" h="19631">
                <a:moveTo>
                  <a:pt x="13316" y="18830"/>
                </a:moveTo>
                <a:cubicBezTo>
                  <a:pt x="13316" y="18830"/>
                  <a:pt x="19111" y="9415"/>
                  <a:pt x="9629" y="4984"/>
                </a:cubicBezTo>
                <a:cubicBezTo>
                  <a:pt x="2780" y="1661"/>
                  <a:pt x="1726" y="0"/>
                  <a:pt x="1726" y="0"/>
                </a:cubicBezTo>
                <a:cubicBezTo>
                  <a:pt x="1726" y="0"/>
                  <a:pt x="-2488" y="8307"/>
                  <a:pt x="2253" y="14953"/>
                </a:cubicBezTo>
                <a:cubicBezTo>
                  <a:pt x="6994" y="21599"/>
                  <a:pt x="11736" y="19384"/>
                  <a:pt x="13316" y="18830"/>
                </a:cubicBezTo>
                <a:close/>
              </a:path>
            </a:pathLst>
          </a:custGeom>
          <a:solidFill>
            <a:srgbClr val="729CBB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5" name="AutoShape 24"/>
          <p:cNvSpPr/>
          <p:nvPr/>
        </p:nvSpPr>
        <p:spPr bwMode="auto">
          <a:xfrm>
            <a:off x="3121258" y="2003394"/>
            <a:ext cx="324542" cy="445688"/>
          </a:xfrm>
          <a:custGeom>
            <a:avLst/>
            <a:gdLst>
              <a:gd name="T0" fmla="*/ 147313 w 15376"/>
              <a:gd name="T1" fmla="*/ 202292 h 20489"/>
              <a:gd name="T2" fmla="*/ 147313 w 15376"/>
              <a:gd name="T3" fmla="*/ 202292 h 20489"/>
              <a:gd name="T4" fmla="*/ 147313 w 15376"/>
              <a:gd name="T5" fmla="*/ 202292 h 20489"/>
              <a:gd name="T6" fmla="*/ 147313 w 15376"/>
              <a:gd name="T7" fmla="*/ 202292 h 2048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376" h="20489">
                <a:moveTo>
                  <a:pt x="3445" y="19252"/>
                </a:moveTo>
                <a:cubicBezTo>
                  <a:pt x="3445" y="19252"/>
                  <a:pt x="-3587" y="13147"/>
                  <a:pt x="2440" y="7982"/>
                </a:cubicBezTo>
                <a:cubicBezTo>
                  <a:pt x="8468" y="2347"/>
                  <a:pt x="11985" y="1878"/>
                  <a:pt x="11985" y="0"/>
                </a:cubicBezTo>
                <a:cubicBezTo>
                  <a:pt x="11985" y="0"/>
                  <a:pt x="18013" y="14086"/>
                  <a:pt x="13994" y="17843"/>
                </a:cubicBezTo>
                <a:cubicBezTo>
                  <a:pt x="10478" y="21599"/>
                  <a:pt x="5957" y="20660"/>
                  <a:pt x="3445" y="19252"/>
                </a:cubicBezTo>
                <a:close/>
              </a:path>
            </a:pathLst>
          </a:custGeom>
          <a:solidFill>
            <a:srgbClr val="729CBB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6" name="AutoShape 25"/>
          <p:cNvSpPr/>
          <p:nvPr/>
        </p:nvSpPr>
        <p:spPr bwMode="auto">
          <a:xfrm>
            <a:off x="4592430" y="2567222"/>
            <a:ext cx="360777" cy="446877"/>
          </a:xfrm>
          <a:custGeom>
            <a:avLst/>
            <a:gdLst>
              <a:gd name="T0" fmla="*/ 163750 w 16671"/>
              <a:gd name="T1" fmla="*/ 202832 h 20543"/>
              <a:gd name="T2" fmla="*/ 163750 w 16671"/>
              <a:gd name="T3" fmla="*/ 202832 h 20543"/>
              <a:gd name="T4" fmla="*/ 163750 w 16671"/>
              <a:gd name="T5" fmla="*/ 202832 h 20543"/>
              <a:gd name="T6" fmla="*/ 163750 w 16671"/>
              <a:gd name="T7" fmla="*/ 202832 h 2054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671" h="20543">
                <a:moveTo>
                  <a:pt x="982" y="17843"/>
                </a:moveTo>
                <a:cubicBezTo>
                  <a:pt x="982" y="17843"/>
                  <a:pt x="-2945" y="8921"/>
                  <a:pt x="4909" y="5634"/>
                </a:cubicBezTo>
                <a:cubicBezTo>
                  <a:pt x="13255" y="2347"/>
                  <a:pt x="15709" y="0"/>
                  <a:pt x="15709" y="0"/>
                </a:cubicBezTo>
                <a:cubicBezTo>
                  <a:pt x="15709" y="0"/>
                  <a:pt x="18654" y="15026"/>
                  <a:pt x="14236" y="18313"/>
                </a:cubicBezTo>
                <a:cubicBezTo>
                  <a:pt x="9327" y="21130"/>
                  <a:pt x="3436" y="21599"/>
                  <a:pt x="982" y="17843"/>
                </a:cubicBezTo>
                <a:close/>
              </a:path>
            </a:pathLst>
          </a:custGeom>
          <a:solidFill>
            <a:srgbClr val="729CBB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7" name="AutoShape 26"/>
          <p:cNvSpPr/>
          <p:nvPr/>
        </p:nvSpPr>
        <p:spPr bwMode="auto">
          <a:xfrm>
            <a:off x="4599655" y="1931537"/>
            <a:ext cx="272762" cy="420107"/>
          </a:xfrm>
          <a:custGeom>
            <a:avLst/>
            <a:gdLst>
              <a:gd name="T0" fmla="*/ 123809 w 19262"/>
              <a:gd name="T1" fmla="*/ 190691 h 21600"/>
              <a:gd name="T2" fmla="*/ 123809 w 19262"/>
              <a:gd name="T3" fmla="*/ 190691 h 21600"/>
              <a:gd name="T4" fmla="*/ 123809 w 19262"/>
              <a:gd name="T5" fmla="*/ 190691 h 21600"/>
              <a:gd name="T6" fmla="*/ 123809 w 19262"/>
              <a:gd name="T7" fmla="*/ 190691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262" h="21600">
                <a:moveTo>
                  <a:pt x="9083" y="21600"/>
                </a:moveTo>
                <a:cubicBezTo>
                  <a:pt x="9083" y="21600"/>
                  <a:pt x="-1344" y="16331"/>
                  <a:pt x="145" y="11063"/>
                </a:cubicBezTo>
                <a:cubicBezTo>
                  <a:pt x="1635" y="5795"/>
                  <a:pt x="9828" y="1580"/>
                  <a:pt x="9828" y="0"/>
                </a:cubicBezTo>
                <a:cubicBezTo>
                  <a:pt x="9828" y="0"/>
                  <a:pt x="18021" y="6848"/>
                  <a:pt x="18766" y="10536"/>
                </a:cubicBezTo>
                <a:cubicBezTo>
                  <a:pt x="20256" y="13697"/>
                  <a:pt x="18766" y="21073"/>
                  <a:pt x="9083" y="21600"/>
                </a:cubicBezTo>
                <a:close/>
              </a:path>
            </a:pathLst>
          </a:custGeom>
          <a:solidFill>
            <a:srgbClr val="729CBB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8" name="AutoShape 27"/>
          <p:cNvSpPr/>
          <p:nvPr/>
        </p:nvSpPr>
        <p:spPr bwMode="auto">
          <a:xfrm>
            <a:off x="2219725" y="2721997"/>
            <a:ext cx="289488" cy="425638"/>
          </a:xfrm>
          <a:custGeom>
            <a:avLst/>
            <a:gdLst>
              <a:gd name="T0" fmla="*/ 131402 w 12174"/>
              <a:gd name="T1" fmla="*/ 193201 h 21600"/>
              <a:gd name="T2" fmla="*/ 131402 w 12174"/>
              <a:gd name="T3" fmla="*/ 193201 h 21600"/>
              <a:gd name="T4" fmla="*/ 131402 w 12174"/>
              <a:gd name="T5" fmla="*/ 193201 h 21600"/>
              <a:gd name="T6" fmla="*/ 131402 w 12174"/>
              <a:gd name="T7" fmla="*/ 193201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174" h="21600">
                <a:moveTo>
                  <a:pt x="7422" y="21599"/>
                </a:moveTo>
                <a:cubicBezTo>
                  <a:pt x="7422" y="21599"/>
                  <a:pt x="-6528" y="17485"/>
                  <a:pt x="3821" y="0"/>
                </a:cubicBezTo>
                <a:cubicBezTo>
                  <a:pt x="3821" y="0"/>
                  <a:pt x="5622" y="3085"/>
                  <a:pt x="8772" y="5657"/>
                </a:cubicBezTo>
                <a:cubicBezTo>
                  <a:pt x="11921" y="8228"/>
                  <a:pt x="15071" y="21599"/>
                  <a:pt x="7422" y="21599"/>
                </a:cubicBezTo>
                <a:close/>
              </a:path>
            </a:pathLst>
          </a:custGeom>
          <a:solidFill>
            <a:srgbClr val="729CBB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9" name="AutoShape 28"/>
          <p:cNvSpPr/>
          <p:nvPr/>
        </p:nvSpPr>
        <p:spPr bwMode="auto">
          <a:xfrm>
            <a:off x="1665995" y="2810441"/>
            <a:ext cx="339394" cy="447748"/>
          </a:xfrm>
          <a:custGeom>
            <a:avLst/>
            <a:gdLst>
              <a:gd name="T0" fmla="*/ 154054 w 11872"/>
              <a:gd name="T1" fmla="*/ 203237 h 21600"/>
              <a:gd name="T2" fmla="*/ 154054 w 11872"/>
              <a:gd name="T3" fmla="*/ 203237 h 21600"/>
              <a:gd name="T4" fmla="*/ 154054 w 11872"/>
              <a:gd name="T5" fmla="*/ 203237 h 21600"/>
              <a:gd name="T6" fmla="*/ 154054 w 11872"/>
              <a:gd name="T7" fmla="*/ 20323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1872" h="21600">
                <a:moveTo>
                  <a:pt x="5050" y="21599"/>
                </a:moveTo>
                <a:cubicBezTo>
                  <a:pt x="5050" y="21599"/>
                  <a:pt x="-4632" y="15218"/>
                  <a:pt x="2816" y="0"/>
                </a:cubicBezTo>
                <a:cubicBezTo>
                  <a:pt x="2816" y="0"/>
                  <a:pt x="4305" y="2454"/>
                  <a:pt x="5795" y="3436"/>
                </a:cubicBezTo>
                <a:cubicBezTo>
                  <a:pt x="10636" y="7363"/>
                  <a:pt x="16968" y="17181"/>
                  <a:pt x="5050" y="21599"/>
                </a:cubicBezTo>
                <a:close/>
              </a:path>
            </a:pathLst>
          </a:custGeom>
          <a:solidFill>
            <a:srgbClr val="729CBB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0" name="AutoShape 29"/>
          <p:cNvSpPr/>
          <p:nvPr/>
        </p:nvSpPr>
        <p:spPr bwMode="auto">
          <a:xfrm>
            <a:off x="2269582" y="2191337"/>
            <a:ext cx="281382" cy="386941"/>
          </a:xfrm>
          <a:custGeom>
            <a:avLst/>
            <a:gdLst>
              <a:gd name="T0" fmla="*/ 127722 w 11448"/>
              <a:gd name="T1" fmla="*/ 175636 h 21600"/>
              <a:gd name="T2" fmla="*/ 127722 w 11448"/>
              <a:gd name="T3" fmla="*/ 175636 h 21600"/>
              <a:gd name="T4" fmla="*/ 127722 w 11448"/>
              <a:gd name="T5" fmla="*/ 175636 h 21600"/>
              <a:gd name="T6" fmla="*/ 127722 w 11448"/>
              <a:gd name="T7" fmla="*/ 17563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1448" h="21600">
                <a:moveTo>
                  <a:pt x="7668" y="21599"/>
                </a:moveTo>
                <a:cubicBezTo>
                  <a:pt x="7668" y="21599"/>
                  <a:pt x="-5291" y="21599"/>
                  <a:pt x="2485" y="0"/>
                </a:cubicBezTo>
                <a:cubicBezTo>
                  <a:pt x="2485" y="0"/>
                  <a:pt x="4212" y="3978"/>
                  <a:pt x="5940" y="5115"/>
                </a:cubicBezTo>
                <a:cubicBezTo>
                  <a:pt x="7668" y="6252"/>
                  <a:pt x="16308" y="17621"/>
                  <a:pt x="7668" y="21599"/>
                </a:cubicBezTo>
                <a:close/>
              </a:path>
            </a:pathLst>
          </a:custGeom>
          <a:solidFill>
            <a:srgbClr val="729CBB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7488414" y="2109887"/>
            <a:ext cx="1415094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cs typeface="+mn-ea"/>
                <a:sym typeface="+mn-lt"/>
              </a:rPr>
              <a:t>单击编辑标题</a:t>
            </a:r>
            <a:endParaRPr lang="en-US" sz="1600" b="1" dirty="0">
              <a:solidFill>
                <a:srgbClr val="445469"/>
              </a:solidFill>
              <a:cs typeface="+mn-ea"/>
              <a:sym typeface="+mn-lt"/>
            </a:endParaRPr>
          </a:p>
        </p:txBody>
      </p:sp>
      <p:sp>
        <p:nvSpPr>
          <p:cNvPr id="32" name="TextBox 13"/>
          <p:cNvSpPr txBox="1"/>
          <p:nvPr/>
        </p:nvSpPr>
        <p:spPr>
          <a:xfrm>
            <a:off x="7488414" y="2440961"/>
            <a:ext cx="2723194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cs typeface="+mn-ea"/>
              <a:sym typeface="+mn-lt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7488414" y="3408286"/>
            <a:ext cx="1415094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cs typeface="+mn-ea"/>
                <a:sym typeface="+mn-lt"/>
              </a:rPr>
              <a:t>单击编辑标题</a:t>
            </a:r>
            <a:endParaRPr lang="en-US" sz="1600" b="1" dirty="0">
              <a:solidFill>
                <a:srgbClr val="445469"/>
              </a:solidFill>
              <a:cs typeface="+mn-ea"/>
              <a:sym typeface="+mn-lt"/>
            </a:endParaRPr>
          </a:p>
        </p:txBody>
      </p:sp>
      <p:sp>
        <p:nvSpPr>
          <p:cNvPr id="34" name="TextBox 13"/>
          <p:cNvSpPr txBox="1"/>
          <p:nvPr/>
        </p:nvSpPr>
        <p:spPr>
          <a:xfrm>
            <a:off x="7488414" y="3739360"/>
            <a:ext cx="2723194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cs typeface="+mn-ea"/>
              <a:sym typeface="+mn-lt"/>
            </a:endParaRPr>
          </a:p>
        </p:txBody>
      </p:sp>
      <p:sp>
        <p:nvSpPr>
          <p:cNvPr id="35" name="TextBox 13"/>
          <p:cNvSpPr txBox="1"/>
          <p:nvPr/>
        </p:nvSpPr>
        <p:spPr>
          <a:xfrm>
            <a:off x="7488414" y="4661505"/>
            <a:ext cx="1415094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cs typeface="+mn-ea"/>
                <a:sym typeface="+mn-lt"/>
              </a:rPr>
              <a:t>单击编辑标题</a:t>
            </a:r>
            <a:endParaRPr lang="en-US" sz="1600" b="1" dirty="0">
              <a:solidFill>
                <a:srgbClr val="445469"/>
              </a:solidFill>
              <a:cs typeface="+mn-ea"/>
              <a:sym typeface="+mn-lt"/>
            </a:endParaRPr>
          </a:p>
        </p:txBody>
      </p:sp>
      <p:sp>
        <p:nvSpPr>
          <p:cNvPr id="36" name="TextBox 13"/>
          <p:cNvSpPr txBox="1"/>
          <p:nvPr/>
        </p:nvSpPr>
        <p:spPr>
          <a:xfrm>
            <a:off x="7488414" y="4992579"/>
            <a:ext cx="2723194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cs typeface="+mn-ea"/>
              <a:sym typeface="+mn-lt"/>
            </a:endParaRPr>
          </a:p>
        </p:txBody>
      </p:sp>
      <p:sp>
        <p:nvSpPr>
          <p:cNvPr id="37" name="AutoShape 29"/>
          <p:cNvSpPr/>
          <p:nvPr/>
        </p:nvSpPr>
        <p:spPr bwMode="auto">
          <a:xfrm>
            <a:off x="7036962" y="1984481"/>
            <a:ext cx="281382" cy="386941"/>
          </a:xfrm>
          <a:custGeom>
            <a:avLst/>
            <a:gdLst>
              <a:gd name="T0" fmla="*/ 127722 w 11448"/>
              <a:gd name="T1" fmla="*/ 175636 h 21600"/>
              <a:gd name="T2" fmla="*/ 127722 w 11448"/>
              <a:gd name="T3" fmla="*/ 175636 h 21600"/>
              <a:gd name="T4" fmla="*/ 127722 w 11448"/>
              <a:gd name="T5" fmla="*/ 175636 h 21600"/>
              <a:gd name="T6" fmla="*/ 127722 w 11448"/>
              <a:gd name="T7" fmla="*/ 17563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1448" h="21600">
                <a:moveTo>
                  <a:pt x="7668" y="21599"/>
                </a:moveTo>
                <a:cubicBezTo>
                  <a:pt x="7668" y="21599"/>
                  <a:pt x="-5291" y="21599"/>
                  <a:pt x="2485" y="0"/>
                </a:cubicBezTo>
                <a:cubicBezTo>
                  <a:pt x="2485" y="0"/>
                  <a:pt x="4212" y="3978"/>
                  <a:pt x="5940" y="5115"/>
                </a:cubicBezTo>
                <a:cubicBezTo>
                  <a:pt x="7668" y="6252"/>
                  <a:pt x="16308" y="17621"/>
                  <a:pt x="7668" y="21599"/>
                </a:cubicBezTo>
                <a:close/>
              </a:path>
            </a:pathLst>
          </a:custGeom>
          <a:solidFill>
            <a:srgbClr val="729CBB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8" name="AutoShape 29"/>
          <p:cNvSpPr/>
          <p:nvPr/>
        </p:nvSpPr>
        <p:spPr bwMode="auto">
          <a:xfrm>
            <a:off x="7036962" y="3230265"/>
            <a:ext cx="281382" cy="386941"/>
          </a:xfrm>
          <a:custGeom>
            <a:avLst/>
            <a:gdLst>
              <a:gd name="T0" fmla="*/ 127722 w 11448"/>
              <a:gd name="T1" fmla="*/ 175636 h 21600"/>
              <a:gd name="T2" fmla="*/ 127722 w 11448"/>
              <a:gd name="T3" fmla="*/ 175636 h 21600"/>
              <a:gd name="T4" fmla="*/ 127722 w 11448"/>
              <a:gd name="T5" fmla="*/ 175636 h 21600"/>
              <a:gd name="T6" fmla="*/ 127722 w 11448"/>
              <a:gd name="T7" fmla="*/ 17563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1448" h="21600">
                <a:moveTo>
                  <a:pt x="7668" y="21599"/>
                </a:moveTo>
                <a:cubicBezTo>
                  <a:pt x="7668" y="21599"/>
                  <a:pt x="-5291" y="21599"/>
                  <a:pt x="2485" y="0"/>
                </a:cubicBezTo>
                <a:cubicBezTo>
                  <a:pt x="2485" y="0"/>
                  <a:pt x="4212" y="3978"/>
                  <a:pt x="5940" y="5115"/>
                </a:cubicBezTo>
                <a:cubicBezTo>
                  <a:pt x="7668" y="6252"/>
                  <a:pt x="16308" y="17621"/>
                  <a:pt x="7668" y="21599"/>
                </a:cubicBezTo>
                <a:close/>
              </a:path>
            </a:pathLst>
          </a:custGeom>
          <a:solidFill>
            <a:srgbClr val="729CBB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9" name="AutoShape 29"/>
          <p:cNvSpPr/>
          <p:nvPr/>
        </p:nvSpPr>
        <p:spPr bwMode="auto">
          <a:xfrm>
            <a:off x="7036962" y="4491037"/>
            <a:ext cx="281382" cy="386941"/>
          </a:xfrm>
          <a:custGeom>
            <a:avLst/>
            <a:gdLst>
              <a:gd name="T0" fmla="*/ 127722 w 11448"/>
              <a:gd name="T1" fmla="*/ 175636 h 21600"/>
              <a:gd name="T2" fmla="*/ 127722 w 11448"/>
              <a:gd name="T3" fmla="*/ 175636 h 21600"/>
              <a:gd name="T4" fmla="*/ 127722 w 11448"/>
              <a:gd name="T5" fmla="*/ 175636 h 21600"/>
              <a:gd name="T6" fmla="*/ 127722 w 11448"/>
              <a:gd name="T7" fmla="*/ 17563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1448" h="21600">
                <a:moveTo>
                  <a:pt x="7668" y="21599"/>
                </a:moveTo>
                <a:cubicBezTo>
                  <a:pt x="7668" y="21599"/>
                  <a:pt x="-5291" y="21599"/>
                  <a:pt x="2485" y="0"/>
                </a:cubicBezTo>
                <a:cubicBezTo>
                  <a:pt x="2485" y="0"/>
                  <a:pt x="4212" y="3978"/>
                  <a:pt x="5940" y="5115"/>
                </a:cubicBezTo>
                <a:cubicBezTo>
                  <a:pt x="7668" y="6252"/>
                  <a:pt x="16308" y="17621"/>
                  <a:pt x="7668" y="21599"/>
                </a:cubicBezTo>
                <a:close/>
              </a:path>
            </a:pathLst>
          </a:custGeom>
          <a:solidFill>
            <a:srgbClr val="729CBB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8421" y="520505"/>
            <a:ext cx="4258889" cy="492369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9926" y="-1"/>
            <a:ext cx="2232074" cy="340876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32849"/>
            <a:ext cx="1963662" cy="2525151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3124810" y="5595424"/>
            <a:ext cx="59423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dirty="0">
                <a:solidFill>
                  <a:srgbClr val="4277AF"/>
                </a:solidFill>
                <a:cs typeface="+mn-ea"/>
                <a:sym typeface="+mn-lt"/>
              </a:rPr>
              <a:t>感谢您的聆</a:t>
            </a:r>
            <a:r>
              <a:rPr lang="zh-CN" altLang="en-US" sz="4000" dirty="0" smtClean="0">
                <a:solidFill>
                  <a:srgbClr val="4277AF"/>
                </a:solidFill>
                <a:cs typeface="+mn-ea"/>
                <a:sym typeface="+mn-lt"/>
              </a:rPr>
              <a:t>听</a:t>
            </a:r>
            <a:endParaRPr lang="zh-CN" altLang="en-US" sz="4000" dirty="0">
              <a:solidFill>
                <a:srgbClr val="4277A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8421" y="520505"/>
            <a:ext cx="4258889" cy="4923692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920828" y="5613009"/>
            <a:ext cx="6350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4277AF"/>
                </a:solidFill>
                <a:cs typeface="+mn-ea"/>
                <a:sym typeface="+mn-lt"/>
              </a:rPr>
              <a:t>第一章：单击此处添加标题</a:t>
            </a:r>
            <a:endParaRPr lang="zh-CN" altLang="en-US" sz="4000" dirty="0">
              <a:solidFill>
                <a:srgbClr val="4277A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21357" y="126609"/>
            <a:ext cx="3930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277AF"/>
                </a:solidFill>
                <a:cs typeface="+mn-ea"/>
                <a:sym typeface="+mn-lt"/>
              </a:rPr>
              <a:t>第一章：单击此处添加标题</a:t>
            </a:r>
            <a:endParaRPr lang="zh-CN" altLang="en-US" sz="2400" dirty="0">
              <a:solidFill>
                <a:srgbClr val="4277AF"/>
              </a:solidFill>
              <a:cs typeface="+mn-ea"/>
              <a:sym typeface="+mn-lt"/>
            </a:endParaRPr>
          </a:p>
        </p:txBody>
      </p:sp>
      <p:sp>
        <p:nvSpPr>
          <p:cNvPr id="3" name="Oval 6"/>
          <p:cNvSpPr/>
          <p:nvPr/>
        </p:nvSpPr>
        <p:spPr>
          <a:xfrm>
            <a:off x="4765874" y="4860726"/>
            <a:ext cx="998744" cy="998744"/>
          </a:xfrm>
          <a:prstGeom prst="ellipse">
            <a:avLst/>
          </a:prstGeom>
          <a:solidFill>
            <a:srgbClr val="729CBB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5" name="Group 18"/>
          <p:cNvGrpSpPr/>
          <p:nvPr/>
        </p:nvGrpSpPr>
        <p:grpSpPr>
          <a:xfrm>
            <a:off x="5027927" y="5102553"/>
            <a:ext cx="456306" cy="487116"/>
            <a:chOff x="7009330" y="1298697"/>
            <a:chExt cx="342899" cy="366052"/>
          </a:xfrm>
          <a:solidFill>
            <a:sysClr val="window" lastClr="FFFFFF"/>
          </a:solidFill>
        </p:grpSpPr>
        <p:sp>
          <p:nvSpPr>
            <p:cNvPr id="6" name="AutoShape 78"/>
            <p:cNvSpPr/>
            <p:nvPr/>
          </p:nvSpPr>
          <p:spPr bwMode="auto">
            <a:xfrm>
              <a:off x="7009330" y="1298697"/>
              <a:ext cx="342899" cy="3660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701" tIns="50701" rIns="50701" bIns="50701" anchor="ctr"/>
            <a:lstStyle/>
            <a:p>
              <a:pPr marL="0" marR="0" lvl="0" indent="0" defTabSz="6083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99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" name="AutoShape 79"/>
            <p:cNvSpPr/>
            <p:nvPr/>
          </p:nvSpPr>
          <p:spPr bwMode="auto">
            <a:xfrm>
              <a:off x="7055015" y="1344374"/>
              <a:ext cx="251544" cy="22901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701" tIns="50701" rIns="50701" bIns="50701" anchor="ctr"/>
            <a:lstStyle/>
            <a:p>
              <a:pPr marL="0" marR="0" lvl="0" indent="0" defTabSz="6083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99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" name="AutoShape 80"/>
            <p:cNvSpPr/>
            <p:nvPr/>
          </p:nvSpPr>
          <p:spPr bwMode="auto">
            <a:xfrm>
              <a:off x="7192036" y="1378787"/>
              <a:ext cx="68830" cy="6883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701" tIns="50701" rIns="50701" bIns="50701" anchor="ctr"/>
            <a:lstStyle/>
            <a:p>
              <a:pPr marL="0" marR="0" lvl="0" indent="0" defTabSz="6083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99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9" name="Oval 5"/>
          <p:cNvSpPr/>
          <p:nvPr/>
        </p:nvSpPr>
        <p:spPr>
          <a:xfrm>
            <a:off x="4765874" y="3238301"/>
            <a:ext cx="998744" cy="998744"/>
          </a:xfrm>
          <a:prstGeom prst="ellipse">
            <a:avLst/>
          </a:prstGeom>
          <a:solidFill>
            <a:srgbClr val="729CBB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AutoShape 112"/>
          <p:cNvSpPr/>
          <p:nvPr/>
        </p:nvSpPr>
        <p:spPr bwMode="auto">
          <a:xfrm>
            <a:off x="5027922" y="3480126"/>
            <a:ext cx="487113" cy="487946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01" tIns="50701" rIns="50701" bIns="50701" anchor="ctr"/>
          <a:lstStyle/>
          <a:p>
            <a:pPr marL="0" marR="0" lvl="0" indent="0" defTabSz="6083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99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11" name="Oval 4"/>
          <p:cNvSpPr/>
          <p:nvPr/>
        </p:nvSpPr>
        <p:spPr>
          <a:xfrm>
            <a:off x="4765874" y="1615877"/>
            <a:ext cx="998744" cy="998744"/>
          </a:xfrm>
          <a:prstGeom prst="ellipse">
            <a:avLst/>
          </a:prstGeom>
          <a:solidFill>
            <a:srgbClr val="729CBB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2" name="Group 27"/>
          <p:cNvGrpSpPr/>
          <p:nvPr/>
        </p:nvGrpSpPr>
        <p:grpSpPr>
          <a:xfrm>
            <a:off x="5027924" y="1857702"/>
            <a:ext cx="487113" cy="487113"/>
            <a:chOff x="2556029" y="2035170"/>
            <a:chExt cx="366051" cy="366049"/>
          </a:xfrm>
          <a:solidFill>
            <a:sysClr val="window" lastClr="FFFFFF"/>
          </a:solidFill>
        </p:grpSpPr>
        <p:sp>
          <p:nvSpPr>
            <p:cNvPr id="13" name="AutoShape 126"/>
            <p:cNvSpPr/>
            <p:nvPr/>
          </p:nvSpPr>
          <p:spPr bwMode="auto">
            <a:xfrm>
              <a:off x="2556029" y="2035170"/>
              <a:ext cx="366051" cy="36604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701" tIns="50701" rIns="50701" bIns="50701" anchor="ctr"/>
            <a:lstStyle/>
            <a:p>
              <a:pPr marL="0" marR="0" lvl="0" indent="0" defTabSz="6083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99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AutoShape 127"/>
            <p:cNvSpPr/>
            <p:nvPr/>
          </p:nvSpPr>
          <p:spPr bwMode="auto">
            <a:xfrm>
              <a:off x="2704317" y="2092118"/>
              <a:ext cx="86350" cy="85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701" tIns="50701" rIns="50701" bIns="50701" anchor="ctr"/>
            <a:lstStyle/>
            <a:p>
              <a:pPr marL="0" marR="0" lvl="0" indent="0" defTabSz="6083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99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5" name="Oval 9"/>
          <p:cNvSpPr/>
          <p:nvPr/>
        </p:nvSpPr>
        <p:spPr>
          <a:xfrm>
            <a:off x="6388299" y="4860726"/>
            <a:ext cx="998744" cy="998744"/>
          </a:xfrm>
          <a:prstGeom prst="ellipse">
            <a:avLst/>
          </a:prstGeom>
          <a:solidFill>
            <a:srgbClr val="729CBB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AutoShape 29"/>
          <p:cNvSpPr/>
          <p:nvPr/>
        </p:nvSpPr>
        <p:spPr bwMode="auto">
          <a:xfrm>
            <a:off x="6644651" y="5102551"/>
            <a:ext cx="487115" cy="441318"/>
          </a:xfrm>
          <a:custGeom>
            <a:avLst/>
            <a:gdLst>
              <a:gd name="T0" fmla="+- 0 10736 439"/>
              <a:gd name="T1" fmla="*/ T0 w 20595"/>
              <a:gd name="T2" fmla="+- 0 10869 621"/>
              <a:gd name="T3" fmla="*/ 10869 h 20497"/>
              <a:gd name="T4" fmla="+- 0 10736 439"/>
              <a:gd name="T5" fmla="*/ T4 w 20595"/>
              <a:gd name="T6" fmla="+- 0 10869 621"/>
              <a:gd name="T7" fmla="*/ 10869 h 20497"/>
              <a:gd name="T8" fmla="+- 0 10736 439"/>
              <a:gd name="T9" fmla="*/ T8 w 20595"/>
              <a:gd name="T10" fmla="+- 0 10869 621"/>
              <a:gd name="T11" fmla="*/ 10869 h 20497"/>
              <a:gd name="T12" fmla="+- 0 10736 439"/>
              <a:gd name="T13" fmla="*/ T12 w 20595"/>
              <a:gd name="T14" fmla="+- 0 10869 621"/>
              <a:gd name="T15" fmla="*/ 10869 h 20497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0595" h="20497">
                <a:moveTo>
                  <a:pt x="18898" y="1863"/>
                </a:moveTo>
                <a:cubicBezTo>
                  <a:pt x="16636" y="-621"/>
                  <a:pt x="12968" y="-621"/>
                  <a:pt x="10707" y="1863"/>
                </a:cubicBezTo>
                <a:lnTo>
                  <a:pt x="1317" y="12053"/>
                </a:lnTo>
                <a:cubicBezTo>
                  <a:pt x="-439" y="13982"/>
                  <a:pt x="-439" y="17121"/>
                  <a:pt x="1317" y="19050"/>
                </a:cubicBezTo>
                <a:cubicBezTo>
                  <a:pt x="3073" y="20979"/>
                  <a:pt x="5931" y="20979"/>
                  <a:pt x="7687" y="19050"/>
                </a:cubicBezTo>
                <a:lnTo>
                  <a:pt x="17078" y="8860"/>
                </a:lnTo>
                <a:cubicBezTo>
                  <a:pt x="18335" y="7479"/>
                  <a:pt x="18335" y="5242"/>
                  <a:pt x="17078" y="3862"/>
                </a:cubicBezTo>
                <a:cubicBezTo>
                  <a:pt x="15821" y="2482"/>
                  <a:pt x="13783" y="2482"/>
                  <a:pt x="12527" y="3862"/>
                </a:cubicBezTo>
                <a:lnTo>
                  <a:pt x="5467" y="11614"/>
                </a:lnTo>
                <a:cubicBezTo>
                  <a:pt x="5216" y="11891"/>
                  <a:pt x="5216" y="12337"/>
                  <a:pt x="5467" y="12614"/>
                </a:cubicBezTo>
                <a:cubicBezTo>
                  <a:pt x="5719" y="12890"/>
                  <a:pt x="6126" y="12890"/>
                  <a:pt x="6378" y="12614"/>
                </a:cubicBezTo>
                <a:lnTo>
                  <a:pt x="13437" y="4861"/>
                </a:lnTo>
                <a:cubicBezTo>
                  <a:pt x="14190" y="4035"/>
                  <a:pt x="15414" y="4035"/>
                  <a:pt x="16167" y="4861"/>
                </a:cubicBezTo>
                <a:cubicBezTo>
                  <a:pt x="16920" y="5688"/>
                  <a:pt x="16920" y="7034"/>
                  <a:pt x="16167" y="7860"/>
                </a:cubicBezTo>
                <a:lnTo>
                  <a:pt x="6777" y="18050"/>
                </a:lnTo>
                <a:cubicBezTo>
                  <a:pt x="5520" y="19430"/>
                  <a:pt x="3484" y="19430"/>
                  <a:pt x="2227" y="18050"/>
                </a:cubicBezTo>
                <a:cubicBezTo>
                  <a:pt x="970" y="16670"/>
                  <a:pt x="970" y="14433"/>
                  <a:pt x="2227" y="13053"/>
                </a:cubicBezTo>
                <a:lnTo>
                  <a:pt x="11525" y="2963"/>
                </a:lnTo>
                <a:cubicBezTo>
                  <a:pt x="13285" y="1030"/>
                  <a:pt x="16139" y="1030"/>
                  <a:pt x="17896" y="2963"/>
                </a:cubicBezTo>
                <a:cubicBezTo>
                  <a:pt x="19657" y="4896"/>
                  <a:pt x="19657" y="8027"/>
                  <a:pt x="17897" y="9959"/>
                </a:cubicBezTo>
                <a:lnTo>
                  <a:pt x="10929" y="17611"/>
                </a:lnTo>
                <a:cubicBezTo>
                  <a:pt x="10677" y="17888"/>
                  <a:pt x="10677" y="18334"/>
                  <a:pt x="10929" y="18610"/>
                </a:cubicBezTo>
                <a:cubicBezTo>
                  <a:pt x="11181" y="18887"/>
                  <a:pt x="11588" y="18887"/>
                  <a:pt x="11839" y="18610"/>
                </a:cubicBezTo>
                <a:lnTo>
                  <a:pt x="18898" y="10859"/>
                </a:lnTo>
                <a:cubicBezTo>
                  <a:pt x="21160" y="8375"/>
                  <a:pt x="21160" y="4347"/>
                  <a:pt x="18898" y="1863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01" tIns="50701" rIns="50701" bIns="50701" anchor="ctr"/>
          <a:lstStyle/>
          <a:p>
            <a:pPr marL="0" marR="0" lvl="0" indent="0" defTabSz="6083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99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17" name="Oval 8"/>
          <p:cNvSpPr/>
          <p:nvPr/>
        </p:nvSpPr>
        <p:spPr>
          <a:xfrm>
            <a:off x="6388299" y="3238301"/>
            <a:ext cx="998744" cy="998744"/>
          </a:xfrm>
          <a:prstGeom prst="ellipse">
            <a:avLst/>
          </a:prstGeom>
          <a:solidFill>
            <a:srgbClr val="729CBB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8" name="Group 23"/>
          <p:cNvGrpSpPr/>
          <p:nvPr/>
        </p:nvGrpSpPr>
        <p:grpSpPr>
          <a:xfrm>
            <a:off x="6636676" y="3531681"/>
            <a:ext cx="487946" cy="410509"/>
            <a:chOff x="4020223" y="2069590"/>
            <a:chExt cx="366676" cy="308484"/>
          </a:xfrm>
          <a:solidFill>
            <a:sysClr val="window" lastClr="FFFFFF"/>
          </a:solidFill>
        </p:grpSpPr>
        <p:sp>
          <p:nvSpPr>
            <p:cNvPr id="19" name="AutoShape 120"/>
            <p:cNvSpPr/>
            <p:nvPr/>
          </p:nvSpPr>
          <p:spPr bwMode="auto">
            <a:xfrm>
              <a:off x="4112204" y="2149685"/>
              <a:ext cx="182712" cy="1827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701" tIns="50701" rIns="50701" bIns="50701" anchor="ctr"/>
            <a:lstStyle/>
            <a:p>
              <a:pPr marL="0" marR="0" lvl="0" indent="0" defTabSz="6083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99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AutoShape 121"/>
            <p:cNvSpPr/>
            <p:nvPr/>
          </p:nvSpPr>
          <p:spPr bwMode="auto">
            <a:xfrm>
              <a:off x="4157883" y="2195362"/>
              <a:ext cx="51310" cy="5131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701" tIns="50701" rIns="50701" bIns="50701" anchor="ctr"/>
            <a:lstStyle/>
            <a:p>
              <a:pPr marL="0" marR="0" lvl="0" indent="0" defTabSz="6083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99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AutoShape 122"/>
            <p:cNvSpPr/>
            <p:nvPr/>
          </p:nvSpPr>
          <p:spPr bwMode="auto">
            <a:xfrm>
              <a:off x="4020223" y="2069590"/>
              <a:ext cx="366676" cy="30848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701" tIns="50701" rIns="50701" bIns="50701" anchor="ctr"/>
            <a:lstStyle/>
            <a:p>
              <a:pPr marL="0" marR="0" lvl="0" indent="0" defTabSz="6083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99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2" name="Oval 7"/>
          <p:cNvSpPr/>
          <p:nvPr/>
        </p:nvSpPr>
        <p:spPr>
          <a:xfrm>
            <a:off x="6388299" y="1615877"/>
            <a:ext cx="998744" cy="998744"/>
          </a:xfrm>
          <a:prstGeom prst="ellipse">
            <a:avLst/>
          </a:prstGeom>
          <a:solidFill>
            <a:srgbClr val="729CBB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" name="AutoShape 59"/>
          <p:cNvSpPr/>
          <p:nvPr/>
        </p:nvSpPr>
        <p:spPr bwMode="auto">
          <a:xfrm>
            <a:off x="6623004" y="1865677"/>
            <a:ext cx="487946" cy="487113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01" tIns="50701" rIns="50701" bIns="50701" anchor="ctr"/>
          <a:lstStyle/>
          <a:p>
            <a:pPr marL="0" marR="0" lvl="0" indent="0" defTabSz="6083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99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7621748" y="1826304"/>
            <a:ext cx="149596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729CBB"/>
                </a:solidFill>
                <a:cs typeface="+mn-ea"/>
                <a:sym typeface="+mn-lt"/>
              </a:rPr>
              <a:t>单击编辑标题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7621748" y="2147992"/>
            <a:ext cx="2729972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729CBB"/>
                </a:solidFill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3212288" y="1826304"/>
            <a:ext cx="127749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729CBB"/>
                </a:solidFill>
                <a:cs typeface="+mn-ea"/>
                <a:sym typeface="+mn-lt"/>
              </a:rPr>
              <a:t>单击编辑标题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1870994" y="2147992"/>
            <a:ext cx="2618787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729CBB"/>
                </a:solidFill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7621748" y="3444888"/>
            <a:ext cx="149596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729CBB"/>
                </a:solidFill>
                <a:cs typeface="+mn-ea"/>
                <a:sym typeface="+mn-lt"/>
              </a:rPr>
              <a:t>单击编辑标题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7621748" y="3766576"/>
            <a:ext cx="2729972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729CBB"/>
                </a:solidFill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3212288" y="3444888"/>
            <a:ext cx="127749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729CBB"/>
                </a:solidFill>
                <a:cs typeface="+mn-ea"/>
                <a:sym typeface="+mn-lt"/>
              </a:rPr>
              <a:t>单击编辑标题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1870994" y="3766576"/>
            <a:ext cx="2618787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729CBB"/>
                </a:solidFill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32" name="TextBox 13"/>
          <p:cNvSpPr txBox="1"/>
          <p:nvPr/>
        </p:nvSpPr>
        <p:spPr>
          <a:xfrm>
            <a:off x="7621748" y="5007547"/>
            <a:ext cx="149596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729CBB"/>
                </a:solidFill>
                <a:cs typeface="+mn-ea"/>
                <a:sym typeface="+mn-lt"/>
              </a:rPr>
              <a:t>单击编辑标题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7621748" y="5329235"/>
            <a:ext cx="2729972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729CBB"/>
                </a:solidFill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34" name="TextBox 13"/>
          <p:cNvSpPr txBox="1"/>
          <p:nvPr/>
        </p:nvSpPr>
        <p:spPr>
          <a:xfrm>
            <a:off x="3212288" y="5007547"/>
            <a:ext cx="127749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729CBB"/>
                </a:solidFill>
                <a:cs typeface="+mn-ea"/>
                <a:sym typeface="+mn-lt"/>
              </a:rPr>
              <a:t>单击编辑标题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35" name="TextBox 13"/>
          <p:cNvSpPr txBox="1"/>
          <p:nvPr/>
        </p:nvSpPr>
        <p:spPr>
          <a:xfrm>
            <a:off x="1870994" y="5329235"/>
            <a:ext cx="2618787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729CBB"/>
                </a:solidFill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729CBB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21357" y="126609"/>
            <a:ext cx="3930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277AF"/>
                </a:solidFill>
                <a:cs typeface="+mn-ea"/>
                <a:sym typeface="+mn-lt"/>
              </a:rPr>
              <a:t>第一章：单击此处添加标题</a:t>
            </a:r>
            <a:endParaRPr lang="zh-CN" altLang="en-US" sz="2400" dirty="0">
              <a:solidFill>
                <a:srgbClr val="4277AF"/>
              </a:solidFill>
              <a:cs typeface="+mn-ea"/>
              <a:sym typeface="+mn-lt"/>
            </a:endParaRPr>
          </a:p>
        </p:txBody>
      </p:sp>
      <p:sp>
        <p:nvSpPr>
          <p:cNvPr id="3" name="新月形 4"/>
          <p:cNvSpPr>
            <a:spLocks noChangeArrowheads="1"/>
          </p:cNvSpPr>
          <p:nvPr/>
        </p:nvSpPr>
        <p:spPr bwMode="auto">
          <a:xfrm rot="20751297">
            <a:off x="4135031" y="2357135"/>
            <a:ext cx="1589498" cy="3177739"/>
          </a:xfrm>
          <a:prstGeom prst="moon">
            <a:avLst>
              <a:gd name="adj" fmla="val 15190"/>
            </a:avLst>
          </a:prstGeom>
          <a:solidFill>
            <a:srgbClr val="729CBB"/>
          </a:solidFill>
          <a:ln w="3175" cmpd="sng">
            <a:solidFill>
              <a:srgbClr val="F8F8F8"/>
            </a:solidFill>
            <a:miter lim="800000"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kern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新月形 5"/>
          <p:cNvSpPr>
            <a:spLocks noChangeArrowheads="1"/>
          </p:cNvSpPr>
          <p:nvPr/>
        </p:nvSpPr>
        <p:spPr bwMode="auto">
          <a:xfrm rot="4551297">
            <a:off x="4949287" y="1322640"/>
            <a:ext cx="1588240" cy="3176480"/>
          </a:xfrm>
          <a:prstGeom prst="moon">
            <a:avLst>
              <a:gd name="adj" fmla="val 15190"/>
            </a:avLst>
          </a:prstGeom>
          <a:solidFill>
            <a:srgbClr val="729CBB"/>
          </a:solidFill>
          <a:ln w="3175" cmpd="sng">
            <a:solidFill>
              <a:srgbClr val="F8F8F8"/>
            </a:solidFill>
            <a:miter lim="800000"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kern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新月形 6"/>
          <p:cNvSpPr>
            <a:spLocks noChangeArrowheads="1"/>
          </p:cNvSpPr>
          <p:nvPr/>
        </p:nvSpPr>
        <p:spPr bwMode="auto">
          <a:xfrm rot="9951297">
            <a:off x="5985041" y="2136896"/>
            <a:ext cx="1589498" cy="3177738"/>
          </a:xfrm>
          <a:prstGeom prst="moon">
            <a:avLst>
              <a:gd name="adj" fmla="val 15190"/>
            </a:avLst>
          </a:prstGeom>
          <a:solidFill>
            <a:srgbClr val="729CBB"/>
          </a:solidFill>
          <a:ln w="3175" cmpd="sng">
            <a:solidFill>
              <a:srgbClr val="F8F8F8"/>
            </a:solidFill>
            <a:miter lim="800000"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kern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新月形 7"/>
          <p:cNvSpPr>
            <a:spLocks noChangeArrowheads="1"/>
          </p:cNvSpPr>
          <p:nvPr/>
        </p:nvSpPr>
        <p:spPr bwMode="auto">
          <a:xfrm rot="15351297">
            <a:off x="5184628" y="3160065"/>
            <a:ext cx="1589498" cy="3177739"/>
          </a:xfrm>
          <a:prstGeom prst="moon">
            <a:avLst>
              <a:gd name="adj" fmla="val 15190"/>
            </a:avLst>
          </a:prstGeom>
          <a:solidFill>
            <a:srgbClr val="729CBB"/>
          </a:solidFill>
          <a:ln w="3175" cmpd="sng">
            <a:solidFill>
              <a:srgbClr val="F8F8F8"/>
            </a:solidFill>
            <a:miter lim="800000"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kern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TextBox 11"/>
          <p:cNvSpPr>
            <a:spLocks noChangeArrowheads="1"/>
          </p:cNvSpPr>
          <p:nvPr/>
        </p:nvSpPr>
        <p:spPr bwMode="auto">
          <a:xfrm flipH="1">
            <a:off x="4848013" y="3533032"/>
            <a:ext cx="211194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729CBB"/>
                </a:solidFill>
                <a:latin typeface="+mn-lt"/>
                <a:ea typeface="+mn-ea"/>
                <a:cs typeface="+mn-ea"/>
                <a:sym typeface="+mn-lt"/>
              </a:rPr>
              <a:t>单击编辑标题</a:t>
            </a:r>
            <a:endParaRPr lang="en-US" sz="2400" b="1" dirty="0">
              <a:solidFill>
                <a:srgbClr val="729CBB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直接连接符 24"/>
          <p:cNvSpPr>
            <a:spLocks noChangeShapeType="1"/>
          </p:cNvSpPr>
          <p:nvPr/>
        </p:nvSpPr>
        <p:spPr bwMode="auto">
          <a:xfrm flipH="1">
            <a:off x="3237024" y="3200634"/>
            <a:ext cx="1049477" cy="0"/>
          </a:xfrm>
          <a:prstGeom prst="line">
            <a:avLst/>
          </a:prstGeom>
          <a:noFill/>
          <a:ln w="12700" cmpd="sng">
            <a:solidFill>
              <a:srgbClr val="729CBB"/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kern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0" name="直接连接符 24"/>
          <p:cNvSpPr>
            <a:spLocks noChangeShapeType="1"/>
          </p:cNvSpPr>
          <p:nvPr/>
        </p:nvSpPr>
        <p:spPr bwMode="auto">
          <a:xfrm flipH="1">
            <a:off x="3982894" y="5343020"/>
            <a:ext cx="1033060" cy="0"/>
          </a:xfrm>
          <a:prstGeom prst="line">
            <a:avLst/>
          </a:prstGeom>
          <a:noFill/>
          <a:ln w="12700" cmpd="sng">
            <a:solidFill>
              <a:srgbClr val="729CBB"/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kern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1" name="TextBox 13"/>
          <p:cNvSpPr txBox="1"/>
          <p:nvPr/>
        </p:nvSpPr>
        <p:spPr>
          <a:xfrm>
            <a:off x="1066409" y="2886837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729CBB"/>
                </a:solidFill>
                <a:cs typeface="+mn-ea"/>
                <a:sym typeface="+mn-lt"/>
              </a:rPr>
              <a:t>单击编辑标题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12" name="TextBox 13"/>
          <p:cNvSpPr txBox="1"/>
          <p:nvPr/>
        </p:nvSpPr>
        <p:spPr>
          <a:xfrm>
            <a:off x="817067" y="3167802"/>
            <a:ext cx="2202326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729CBB"/>
                </a:solidFill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7665285" y="1994948"/>
            <a:ext cx="125797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729CBB"/>
                </a:solidFill>
                <a:cs typeface="+mn-ea"/>
                <a:sym typeface="+mn-lt"/>
              </a:rPr>
              <a:t>单击编辑标题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65284" y="2278517"/>
            <a:ext cx="2385913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729CBB"/>
                </a:solidFill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1817848" y="5096799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729CBB"/>
                </a:solidFill>
                <a:cs typeface="+mn-ea"/>
                <a:sym typeface="+mn-lt"/>
              </a:rPr>
              <a:t>单击编辑标题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1367385" y="5349171"/>
            <a:ext cx="2440195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729CBB"/>
                </a:solidFill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8599225" y="4241587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729CBB"/>
                </a:solidFill>
                <a:cs typeface="+mn-ea"/>
                <a:sym typeface="+mn-lt"/>
              </a:rPr>
              <a:t>单击编辑标题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8593686" y="4557353"/>
            <a:ext cx="2349647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729CBB"/>
                </a:solidFill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19" name="直接连接符 24"/>
          <p:cNvSpPr>
            <a:spLocks noChangeShapeType="1"/>
          </p:cNvSpPr>
          <p:nvPr/>
        </p:nvSpPr>
        <p:spPr bwMode="auto">
          <a:xfrm flipH="1">
            <a:off x="6428080" y="2241169"/>
            <a:ext cx="1049477" cy="0"/>
          </a:xfrm>
          <a:prstGeom prst="line">
            <a:avLst/>
          </a:prstGeom>
          <a:noFill/>
          <a:ln w="12700" cmpd="sng">
            <a:solidFill>
              <a:srgbClr val="729CBB"/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kern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20" name="直接连接符 24"/>
          <p:cNvSpPr>
            <a:spLocks noChangeShapeType="1"/>
          </p:cNvSpPr>
          <p:nvPr/>
        </p:nvSpPr>
        <p:spPr bwMode="auto">
          <a:xfrm flipH="1">
            <a:off x="7372212" y="4560183"/>
            <a:ext cx="1033060" cy="0"/>
          </a:xfrm>
          <a:prstGeom prst="line">
            <a:avLst/>
          </a:prstGeom>
          <a:noFill/>
          <a:ln w="12700" cmpd="sng">
            <a:solidFill>
              <a:srgbClr val="729CBB"/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kern="0">
              <a:solidFill>
                <a:srgbClr val="C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21357" y="126609"/>
            <a:ext cx="3930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277AF"/>
                </a:solidFill>
                <a:cs typeface="+mn-ea"/>
                <a:sym typeface="+mn-lt"/>
              </a:rPr>
              <a:t>第一章：单击此处添加标题</a:t>
            </a:r>
            <a:endParaRPr lang="zh-CN" altLang="en-US" sz="2400" dirty="0">
              <a:solidFill>
                <a:srgbClr val="4277AF"/>
              </a:solidFill>
              <a:cs typeface="+mn-ea"/>
              <a:sym typeface="+mn-lt"/>
            </a:endParaRPr>
          </a:p>
        </p:txBody>
      </p:sp>
      <p:sp>
        <p:nvSpPr>
          <p:cNvPr id="3" name="AutoShape 2"/>
          <p:cNvSpPr/>
          <p:nvPr/>
        </p:nvSpPr>
        <p:spPr bwMode="auto">
          <a:xfrm>
            <a:off x="4413055" y="1662809"/>
            <a:ext cx="1601788" cy="1368425"/>
          </a:xfrm>
          <a:custGeom>
            <a:avLst/>
            <a:gdLst>
              <a:gd name="T0" fmla="*/ 211170617 w 21600"/>
              <a:gd name="T1" fmla="*/ 346775367 h 21600"/>
              <a:gd name="T2" fmla="*/ 0 w 21600"/>
              <a:gd name="T3" fmla="*/ 235598565 h 21600"/>
              <a:gd name="T4" fmla="*/ 459604150 w 21600"/>
              <a:gd name="T5" fmla="*/ 0 h 21600"/>
              <a:gd name="T6" fmla="*/ 475133925 w 21600"/>
              <a:gd name="T7" fmla="*/ 211773779 h 21600"/>
              <a:gd name="T8" fmla="*/ 211170617 w 21600"/>
              <a:gd name="T9" fmla="*/ 346775367 h 21600"/>
              <a:gd name="T10" fmla="*/ 211170617 w 21600"/>
              <a:gd name="T11" fmla="*/ 34677536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600" h="21600">
                <a:moveTo>
                  <a:pt x="9600" y="21600"/>
                </a:moveTo>
                <a:cubicBezTo>
                  <a:pt x="0" y="14675"/>
                  <a:pt x="0" y="14675"/>
                  <a:pt x="0" y="14675"/>
                </a:cubicBezTo>
                <a:cubicBezTo>
                  <a:pt x="4518" y="6101"/>
                  <a:pt x="12282" y="577"/>
                  <a:pt x="20894" y="0"/>
                </a:cubicBezTo>
                <a:cubicBezTo>
                  <a:pt x="21600" y="13191"/>
                  <a:pt x="21600" y="13191"/>
                  <a:pt x="21600" y="13191"/>
                </a:cubicBezTo>
                <a:cubicBezTo>
                  <a:pt x="16518" y="13521"/>
                  <a:pt x="12141" y="16818"/>
                  <a:pt x="9600" y="21600"/>
                </a:cubicBezTo>
                <a:close/>
                <a:moveTo>
                  <a:pt x="9600" y="21600"/>
                </a:moveTo>
              </a:path>
            </a:pathLst>
          </a:custGeom>
          <a:solidFill>
            <a:srgbClr val="729C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" name="AutoShape 3"/>
          <p:cNvSpPr/>
          <p:nvPr/>
        </p:nvSpPr>
        <p:spPr bwMode="auto">
          <a:xfrm>
            <a:off x="7081642" y="2714528"/>
            <a:ext cx="965994" cy="1808163"/>
          </a:xfrm>
          <a:custGeom>
            <a:avLst/>
            <a:gdLst>
              <a:gd name="T0" fmla="*/ 0 w 20053"/>
              <a:gd name="T1" fmla="*/ 129499929 h 21600"/>
              <a:gd name="T2" fmla="*/ 143066176 w 20053"/>
              <a:gd name="T3" fmla="*/ 0 h 21600"/>
              <a:gd name="T4" fmla="*/ 143066176 w 20053"/>
              <a:gd name="T5" fmla="*/ 605454005 h 21600"/>
              <a:gd name="T6" fmla="*/ 0 w 20053"/>
              <a:gd name="T7" fmla="*/ 475954076 h 21600"/>
              <a:gd name="T8" fmla="*/ 24180041 w 20053"/>
              <a:gd name="T9" fmla="*/ 302727086 h 21600"/>
              <a:gd name="T10" fmla="*/ 0 w 20053"/>
              <a:gd name="T11" fmla="*/ 129499929 h 21600"/>
              <a:gd name="T12" fmla="*/ 0 w 20053"/>
              <a:gd name="T13" fmla="*/ 129499929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053" h="21600">
                <a:moveTo>
                  <a:pt x="0" y="4620"/>
                </a:moveTo>
                <a:cubicBezTo>
                  <a:pt x="15413" y="0"/>
                  <a:pt x="15413" y="0"/>
                  <a:pt x="15413" y="0"/>
                </a:cubicBezTo>
                <a:cubicBezTo>
                  <a:pt x="21600" y="6742"/>
                  <a:pt x="21600" y="14858"/>
                  <a:pt x="15413" y="21600"/>
                </a:cubicBezTo>
                <a:cubicBezTo>
                  <a:pt x="0" y="16980"/>
                  <a:pt x="0" y="16980"/>
                  <a:pt x="0" y="16980"/>
                </a:cubicBezTo>
                <a:cubicBezTo>
                  <a:pt x="1737" y="15170"/>
                  <a:pt x="2605" y="13047"/>
                  <a:pt x="2605" y="10800"/>
                </a:cubicBezTo>
                <a:cubicBezTo>
                  <a:pt x="2605" y="8553"/>
                  <a:pt x="1737" y="6492"/>
                  <a:pt x="0" y="4620"/>
                </a:cubicBezTo>
                <a:close/>
                <a:moveTo>
                  <a:pt x="0" y="4620"/>
                </a:moveTo>
              </a:path>
            </a:pathLst>
          </a:custGeom>
          <a:solidFill>
            <a:srgbClr val="729CBB"/>
          </a:solidFill>
          <a:ln>
            <a:noFill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45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6" name="AutoShape 4"/>
          <p:cNvSpPr/>
          <p:nvPr/>
        </p:nvSpPr>
        <p:spPr bwMode="auto">
          <a:xfrm>
            <a:off x="6156130" y="4203603"/>
            <a:ext cx="1605756" cy="1370806"/>
          </a:xfrm>
          <a:custGeom>
            <a:avLst/>
            <a:gdLst>
              <a:gd name="T0" fmla="*/ 264410771 w 21600"/>
              <a:gd name="T1" fmla="*/ 0 h 21600"/>
              <a:gd name="T2" fmla="*/ 477491173 w 21600"/>
              <a:gd name="T3" fmla="*/ 111564062 h 21600"/>
              <a:gd name="T4" fmla="*/ 15562749 w 21600"/>
              <a:gd name="T5" fmla="*/ 347983165 h 21600"/>
              <a:gd name="T6" fmla="*/ 0 w 21600"/>
              <a:gd name="T7" fmla="*/ 136808977 h 21600"/>
              <a:gd name="T8" fmla="*/ 264410771 w 21600"/>
              <a:gd name="T9" fmla="*/ 0 h 21600"/>
              <a:gd name="T10" fmla="*/ 264410771 w 21600"/>
              <a:gd name="T11" fmla="*/ 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600" h="21600">
                <a:moveTo>
                  <a:pt x="11961" y="0"/>
                </a:moveTo>
                <a:cubicBezTo>
                  <a:pt x="21600" y="6925"/>
                  <a:pt x="21600" y="6925"/>
                  <a:pt x="21600" y="6925"/>
                </a:cubicBezTo>
                <a:cubicBezTo>
                  <a:pt x="17097" y="15499"/>
                  <a:pt x="9287" y="21023"/>
                  <a:pt x="704" y="21600"/>
                </a:cubicBezTo>
                <a:cubicBezTo>
                  <a:pt x="0" y="8492"/>
                  <a:pt x="0" y="8492"/>
                  <a:pt x="0" y="8492"/>
                </a:cubicBezTo>
                <a:cubicBezTo>
                  <a:pt x="5066" y="8079"/>
                  <a:pt x="9498" y="4782"/>
                  <a:pt x="11961" y="0"/>
                </a:cubicBezTo>
                <a:close/>
                <a:moveTo>
                  <a:pt x="11961" y="0"/>
                </a:moveTo>
              </a:path>
            </a:pathLst>
          </a:custGeom>
          <a:solidFill>
            <a:srgbClr val="729C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" name="AutoShape 5"/>
          <p:cNvSpPr/>
          <p:nvPr/>
        </p:nvSpPr>
        <p:spPr bwMode="auto">
          <a:xfrm>
            <a:off x="6649842" y="4665565"/>
            <a:ext cx="475456" cy="502444"/>
          </a:xfrm>
          <a:custGeom>
            <a:avLst/>
            <a:gdLst>
              <a:gd name="T0" fmla="*/ 27662239 w 21104"/>
              <a:gd name="T1" fmla="*/ 32097254 h 21600"/>
              <a:gd name="T2" fmla="*/ 42842497 w 21104"/>
              <a:gd name="T3" fmla="*/ 9070780 h 21600"/>
              <a:gd name="T4" fmla="*/ 42842497 w 21104"/>
              <a:gd name="T5" fmla="*/ 7326324 h 21600"/>
              <a:gd name="T6" fmla="*/ 39468210 w 21104"/>
              <a:gd name="T7" fmla="*/ 3488912 h 21600"/>
              <a:gd name="T8" fmla="*/ 37444052 w 21104"/>
              <a:gd name="T9" fmla="*/ 3488912 h 21600"/>
              <a:gd name="T10" fmla="*/ 35756887 w 21104"/>
              <a:gd name="T11" fmla="*/ 5233414 h 21600"/>
              <a:gd name="T12" fmla="*/ 33734757 w 21104"/>
              <a:gd name="T13" fmla="*/ 5581868 h 21600"/>
              <a:gd name="T14" fmla="*/ 34071793 w 21104"/>
              <a:gd name="T15" fmla="*/ 0 h 21600"/>
              <a:gd name="T16" fmla="*/ 9107740 w 21104"/>
              <a:gd name="T17" fmla="*/ 0 h 21600"/>
              <a:gd name="T18" fmla="*/ 9107740 w 21104"/>
              <a:gd name="T19" fmla="*/ 5581868 h 21600"/>
              <a:gd name="T20" fmla="*/ 7422602 w 21104"/>
              <a:gd name="T21" fmla="*/ 5233414 h 21600"/>
              <a:gd name="T22" fmla="*/ 5735481 w 21104"/>
              <a:gd name="T23" fmla="*/ 3488912 h 21600"/>
              <a:gd name="T24" fmla="*/ 3711323 w 21104"/>
              <a:gd name="T25" fmla="*/ 3488912 h 21600"/>
              <a:gd name="T26" fmla="*/ 0 w 21104"/>
              <a:gd name="T27" fmla="*/ 7326324 h 21600"/>
              <a:gd name="T28" fmla="*/ 0 w 21104"/>
              <a:gd name="T29" fmla="*/ 9070780 h 21600"/>
              <a:gd name="T30" fmla="*/ 15517249 w 21104"/>
              <a:gd name="T31" fmla="*/ 32097254 h 21600"/>
              <a:gd name="T32" fmla="*/ 19565609 w 21104"/>
              <a:gd name="T33" fmla="*/ 33841756 h 21600"/>
              <a:gd name="T34" fmla="*/ 19565609 w 21104"/>
              <a:gd name="T35" fmla="*/ 35934666 h 21600"/>
              <a:gd name="T36" fmla="*/ 17878443 w 21104"/>
              <a:gd name="T37" fmla="*/ 36631574 h 21600"/>
              <a:gd name="T38" fmla="*/ 19565609 w 21104"/>
              <a:gd name="T39" fmla="*/ 37679122 h 21600"/>
              <a:gd name="T40" fmla="*/ 19565609 w 21104"/>
              <a:gd name="T41" fmla="*/ 39772032 h 21600"/>
              <a:gd name="T42" fmla="*/ 18215480 w 21104"/>
              <a:gd name="T43" fmla="*/ 41516488 h 21600"/>
              <a:gd name="T44" fmla="*/ 16193350 w 21104"/>
              <a:gd name="T45" fmla="*/ 43260990 h 21600"/>
              <a:gd name="T46" fmla="*/ 14506184 w 21104"/>
              <a:gd name="T47" fmla="*/ 45005446 h 21600"/>
              <a:gd name="T48" fmla="*/ 16193350 w 21104"/>
              <a:gd name="T49" fmla="*/ 46749902 h 21600"/>
              <a:gd name="T50" fmla="*/ 26649147 w 21104"/>
              <a:gd name="T51" fmla="*/ 46749902 h 21600"/>
              <a:gd name="T52" fmla="*/ 28673304 w 21104"/>
              <a:gd name="T53" fmla="*/ 45005446 h 21600"/>
              <a:gd name="T54" fmla="*/ 26649147 w 21104"/>
              <a:gd name="T55" fmla="*/ 43260990 h 21600"/>
              <a:gd name="T56" fmla="*/ 24964053 w 21104"/>
              <a:gd name="T57" fmla="*/ 41168034 h 21600"/>
              <a:gd name="T58" fmla="*/ 23276887 w 21104"/>
              <a:gd name="T59" fmla="*/ 39772032 h 21600"/>
              <a:gd name="T60" fmla="*/ 23276887 w 21104"/>
              <a:gd name="T61" fmla="*/ 37679122 h 21600"/>
              <a:gd name="T62" fmla="*/ 24964053 w 21104"/>
              <a:gd name="T63" fmla="*/ 36631574 h 21600"/>
              <a:gd name="T64" fmla="*/ 23276887 w 21104"/>
              <a:gd name="T65" fmla="*/ 35934666 h 21600"/>
              <a:gd name="T66" fmla="*/ 23276887 w 21104"/>
              <a:gd name="T67" fmla="*/ 33841756 h 21600"/>
              <a:gd name="T68" fmla="*/ 27662239 w 21104"/>
              <a:gd name="T69" fmla="*/ 32097254 h 21600"/>
              <a:gd name="T70" fmla="*/ 34071793 w 21104"/>
              <a:gd name="T71" fmla="*/ 7326324 h 21600"/>
              <a:gd name="T72" fmla="*/ 35756887 w 21104"/>
              <a:gd name="T73" fmla="*/ 7326324 h 21600"/>
              <a:gd name="T74" fmla="*/ 37781044 w 21104"/>
              <a:gd name="T75" fmla="*/ 5581868 h 21600"/>
              <a:gd name="T76" fmla="*/ 39468210 w 21104"/>
              <a:gd name="T77" fmla="*/ 7326324 h 21600"/>
              <a:gd name="T78" fmla="*/ 39468210 w 21104"/>
              <a:gd name="T79" fmla="*/ 9070780 h 21600"/>
              <a:gd name="T80" fmla="*/ 30360470 w 21104"/>
              <a:gd name="T81" fmla="*/ 24770976 h 21600"/>
              <a:gd name="T82" fmla="*/ 34071793 w 21104"/>
              <a:gd name="T83" fmla="*/ 7326324 h 21600"/>
              <a:gd name="T84" fmla="*/ 12144990 w 21104"/>
              <a:gd name="T85" fmla="*/ 25119430 h 21600"/>
              <a:gd name="T86" fmla="*/ 3037250 w 21104"/>
              <a:gd name="T87" fmla="*/ 9419234 h 21600"/>
              <a:gd name="T88" fmla="*/ 3037250 w 21104"/>
              <a:gd name="T89" fmla="*/ 7674778 h 21600"/>
              <a:gd name="T90" fmla="*/ 4722388 w 21104"/>
              <a:gd name="T91" fmla="*/ 5581868 h 21600"/>
              <a:gd name="T92" fmla="*/ 6746546 w 21104"/>
              <a:gd name="T93" fmla="*/ 7674778 h 21600"/>
              <a:gd name="T94" fmla="*/ 8433712 w 21104"/>
              <a:gd name="T95" fmla="*/ 7674778 h 21600"/>
              <a:gd name="T96" fmla="*/ 12144990 w 21104"/>
              <a:gd name="T97" fmla="*/ 25119430 h 21600"/>
              <a:gd name="T98" fmla="*/ 12144990 w 21104"/>
              <a:gd name="T99" fmla="*/ 25119430 h 21600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1104" h="21600">
                <a:moveTo>
                  <a:pt x="13625" y="14830"/>
                </a:moveTo>
                <a:cubicBezTo>
                  <a:pt x="21434" y="10155"/>
                  <a:pt x="21102" y="4191"/>
                  <a:pt x="21102" y="4191"/>
                </a:cubicBezTo>
                <a:cubicBezTo>
                  <a:pt x="21102" y="3385"/>
                  <a:pt x="21102" y="3385"/>
                  <a:pt x="21102" y="3385"/>
                </a:cubicBezTo>
                <a:cubicBezTo>
                  <a:pt x="21102" y="3385"/>
                  <a:pt x="21102" y="1612"/>
                  <a:pt x="19440" y="1612"/>
                </a:cubicBezTo>
                <a:cubicBezTo>
                  <a:pt x="18942" y="1612"/>
                  <a:pt x="18443" y="1612"/>
                  <a:pt x="18443" y="1612"/>
                </a:cubicBezTo>
                <a:cubicBezTo>
                  <a:pt x="17612" y="1612"/>
                  <a:pt x="17612" y="2418"/>
                  <a:pt x="17612" y="2418"/>
                </a:cubicBezTo>
                <a:cubicBezTo>
                  <a:pt x="17612" y="2418"/>
                  <a:pt x="17280" y="2579"/>
                  <a:pt x="16616" y="2579"/>
                </a:cubicBezTo>
                <a:cubicBezTo>
                  <a:pt x="16616" y="1934"/>
                  <a:pt x="16782" y="0"/>
                  <a:pt x="16782" y="0"/>
                </a:cubicBezTo>
                <a:cubicBezTo>
                  <a:pt x="9139" y="967"/>
                  <a:pt x="4486" y="0"/>
                  <a:pt x="4486" y="0"/>
                </a:cubicBezTo>
                <a:cubicBezTo>
                  <a:pt x="4486" y="2579"/>
                  <a:pt x="4486" y="2579"/>
                  <a:pt x="4486" y="2579"/>
                </a:cubicBezTo>
                <a:cubicBezTo>
                  <a:pt x="3822" y="2579"/>
                  <a:pt x="3656" y="2418"/>
                  <a:pt x="3656" y="2418"/>
                </a:cubicBezTo>
                <a:cubicBezTo>
                  <a:pt x="3656" y="2418"/>
                  <a:pt x="3489" y="1612"/>
                  <a:pt x="2825" y="1612"/>
                </a:cubicBezTo>
                <a:cubicBezTo>
                  <a:pt x="2825" y="1612"/>
                  <a:pt x="2326" y="1612"/>
                  <a:pt x="1828" y="1612"/>
                </a:cubicBezTo>
                <a:cubicBezTo>
                  <a:pt x="166" y="1612"/>
                  <a:pt x="0" y="3385"/>
                  <a:pt x="0" y="3385"/>
                </a:cubicBezTo>
                <a:cubicBezTo>
                  <a:pt x="0" y="4191"/>
                  <a:pt x="0" y="4191"/>
                  <a:pt x="0" y="4191"/>
                </a:cubicBezTo>
                <a:cubicBezTo>
                  <a:pt x="0" y="4191"/>
                  <a:pt x="-166" y="10155"/>
                  <a:pt x="7643" y="14830"/>
                </a:cubicBezTo>
                <a:cubicBezTo>
                  <a:pt x="7643" y="14830"/>
                  <a:pt x="8474" y="15636"/>
                  <a:pt x="9637" y="15636"/>
                </a:cubicBezTo>
                <a:cubicBezTo>
                  <a:pt x="9637" y="16603"/>
                  <a:pt x="9637" y="16603"/>
                  <a:pt x="9637" y="16603"/>
                </a:cubicBezTo>
                <a:cubicBezTo>
                  <a:pt x="9637" y="16603"/>
                  <a:pt x="8806" y="16442"/>
                  <a:pt x="8806" y="16925"/>
                </a:cubicBezTo>
                <a:cubicBezTo>
                  <a:pt x="8806" y="17570"/>
                  <a:pt x="9637" y="17409"/>
                  <a:pt x="9637" y="17409"/>
                </a:cubicBezTo>
                <a:cubicBezTo>
                  <a:pt x="9637" y="18376"/>
                  <a:pt x="9637" y="18376"/>
                  <a:pt x="9637" y="18376"/>
                </a:cubicBezTo>
                <a:cubicBezTo>
                  <a:pt x="9637" y="18376"/>
                  <a:pt x="9471" y="19182"/>
                  <a:pt x="8972" y="19182"/>
                </a:cubicBezTo>
                <a:cubicBezTo>
                  <a:pt x="8972" y="19988"/>
                  <a:pt x="7976" y="19988"/>
                  <a:pt x="7976" y="19988"/>
                </a:cubicBezTo>
                <a:cubicBezTo>
                  <a:pt x="7976" y="19988"/>
                  <a:pt x="7145" y="20149"/>
                  <a:pt x="7145" y="20794"/>
                </a:cubicBezTo>
                <a:cubicBezTo>
                  <a:pt x="7145" y="20794"/>
                  <a:pt x="6979" y="21600"/>
                  <a:pt x="7976" y="21600"/>
                </a:cubicBezTo>
                <a:cubicBezTo>
                  <a:pt x="9305" y="21600"/>
                  <a:pt x="13126" y="21600"/>
                  <a:pt x="13126" y="21600"/>
                </a:cubicBezTo>
                <a:cubicBezTo>
                  <a:pt x="13957" y="21600"/>
                  <a:pt x="14123" y="20794"/>
                  <a:pt x="14123" y="20794"/>
                </a:cubicBezTo>
                <a:cubicBezTo>
                  <a:pt x="14123" y="20794"/>
                  <a:pt x="14123" y="19988"/>
                  <a:pt x="13126" y="19988"/>
                </a:cubicBezTo>
                <a:cubicBezTo>
                  <a:pt x="12296" y="19988"/>
                  <a:pt x="12296" y="19021"/>
                  <a:pt x="12296" y="19021"/>
                </a:cubicBezTo>
                <a:cubicBezTo>
                  <a:pt x="12296" y="19021"/>
                  <a:pt x="11465" y="19182"/>
                  <a:pt x="11465" y="18376"/>
                </a:cubicBezTo>
                <a:cubicBezTo>
                  <a:pt x="11465" y="17409"/>
                  <a:pt x="11465" y="17409"/>
                  <a:pt x="11465" y="17409"/>
                </a:cubicBezTo>
                <a:cubicBezTo>
                  <a:pt x="11465" y="17409"/>
                  <a:pt x="12296" y="17570"/>
                  <a:pt x="12296" y="16925"/>
                </a:cubicBezTo>
                <a:cubicBezTo>
                  <a:pt x="12296" y="16442"/>
                  <a:pt x="11465" y="16603"/>
                  <a:pt x="11465" y="16603"/>
                </a:cubicBezTo>
                <a:cubicBezTo>
                  <a:pt x="11465" y="15636"/>
                  <a:pt x="11465" y="15636"/>
                  <a:pt x="11465" y="15636"/>
                </a:cubicBezTo>
                <a:cubicBezTo>
                  <a:pt x="12296" y="15636"/>
                  <a:pt x="12960" y="15313"/>
                  <a:pt x="13625" y="14830"/>
                </a:cubicBezTo>
                <a:close/>
                <a:moveTo>
                  <a:pt x="16782" y="3385"/>
                </a:moveTo>
                <a:cubicBezTo>
                  <a:pt x="16948" y="3385"/>
                  <a:pt x="17612" y="3385"/>
                  <a:pt x="17612" y="3385"/>
                </a:cubicBezTo>
                <a:cubicBezTo>
                  <a:pt x="18443" y="3385"/>
                  <a:pt x="18609" y="2579"/>
                  <a:pt x="18609" y="2579"/>
                </a:cubicBezTo>
                <a:cubicBezTo>
                  <a:pt x="19440" y="2579"/>
                  <a:pt x="19440" y="3385"/>
                  <a:pt x="19440" y="3385"/>
                </a:cubicBezTo>
                <a:cubicBezTo>
                  <a:pt x="19440" y="4191"/>
                  <a:pt x="19440" y="4191"/>
                  <a:pt x="19440" y="4191"/>
                </a:cubicBezTo>
                <a:cubicBezTo>
                  <a:pt x="19440" y="4191"/>
                  <a:pt x="19108" y="7576"/>
                  <a:pt x="14954" y="11445"/>
                </a:cubicBezTo>
                <a:cubicBezTo>
                  <a:pt x="15951" y="9833"/>
                  <a:pt x="16782" y="6125"/>
                  <a:pt x="16782" y="3385"/>
                </a:cubicBezTo>
                <a:close/>
                <a:moveTo>
                  <a:pt x="5982" y="11606"/>
                </a:moveTo>
                <a:cubicBezTo>
                  <a:pt x="1662" y="7737"/>
                  <a:pt x="1496" y="4352"/>
                  <a:pt x="1496" y="4352"/>
                </a:cubicBezTo>
                <a:cubicBezTo>
                  <a:pt x="1496" y="3546"/>
                  <a:pt x="1496" y="3546"/>
                  <a:pt x="1496" y="3546"/>
                </a:cubicBezTo>
                <a:cubicBezTo>
                  <a:pt x="1496" y="3546"/>
                  <a:pt x="1496" y="2579"/>
                  <a:pt x="2326" y="2579"/>
                </a:cubicBezTo>
                <a:cubicBezTo>
                  <a:pt x="2326" y="2579"/>
                  <a:pt x="2326" y="3546"/>
                  <a:pt x="3323" y="3546"/>
                </a:cubicBezTo>
                <a:cubicBezTo>
                  <a:pt x="3323" y="3546"/>
                  <a:pt x="3988" y="3546"/>
                  <a:pt x="4154" y="3546"/>
                </a:cubicBezTo>
                <a:cubicBezTo>
                  <a:pt x="4154" y="6287"/>
                  <a:pt x="4985" y="9994"/>
                  <a:pt x="5982" y="11606"/>
                </a:cubicBezTo>
                <a:close/>
                <a:moveTo>
                  <a:pt x="5982" y="11606"/>
                </a:moveTo>
              </a:path>
            </a:pathLst>
          </a:cu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45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8" name="AutoShape 6"/>
          <p:cNvSpPr/>
          <p:nvPr/>
        </p:nvSpPr>
        <p:spPr bwMode="auto">
          <a:xfrm>
            <a:off x="6145017" y="1662809"/>
            <a:ext cx="1605756" cy="1359694"/>
          </a:xfrm>
          <a:custGeom>
            <a:avLst/>
            <a:gdLst>
              <a:gd name="T0" fmla="*/ 0 w 21600"/>
              <a:gd name="T1" fmla="*/ 210680934 h 21600"/>
              <a:gd name="T2" fmla="*/ 12445650 w 21600"/>
              <a:gd name="T3" fmla="*/ 0 h 21600"/>
              <a:gd name="T4" fmla="*/ 477491173 w 21600"/>
              <a:gd name="T5" fmla="*/ 230430238 h 21600"/>
              <a:gd name="T6" fmla="*/ 265958095 w 21600"/>
              <a:gd name="T7" fmla="*/ 342364403 h 21600"/>
              <a:gd name="T8" fmla="*/ 0 w 21600"/>
              <a:gd name="T9" fmla="*/ 210680934 h 21600"/>
              <a:gd name="T10" fmla="*/ 0 w 21600"/>
              <a:gd name="T11" fmla="*/ 210680934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600" h="21600">
                <a:moveTo>
                  <a:pt x="0" y="13292"/>
                </a:moveTo>
                <a:cubicBezTo>
                  <a:pt x="563" y="0"/>
                  <a:pt x="563" y="0"/>
                  <a:pt x="563" y="0"/>
                </a:cubicBezTo>
                <a:cubicBezTo>
                  <a:pt x="9217" y="498"/>
                  <a:pt x="17027" y="5982"/>
                  <a:pt x="21600" y="14538"/>
                </a:cubicBezTo>
                <a:cubicBezTo>
                  <a:pt x="12031" y="21600"/>
                  <a:pt x="12031" y="21600"/>
                  <a:pt x="12031" y="21600"/>
                </a:cubicBezTo>
                <a:cubicBezTo>
                  <a:pt x="9498" y="16865"/>
                  <a:pt x="5066" y="13625"/>
                  <a:pt x="0" y="13292"/>
                </a:cubicBezTo>
                <a:close/>
                <a:moveTo>
                  <a:pt x="0" y="13292"/>
                </a:moveTo>
              </a:path>
            </a:pathLst>
          </a:custGeom>
          <a:solidFill>
            <a:srgbClr val="729CBB"/>
          </a:solidFill>
          <a:ln>
            <a:noFill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45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9" name="AutoShape 7"/>
          <p:cNvSpPr/>
          <p:nvPr/>
        </p:nvSpPr>
        <p:spPr bwMode="auto">
          <a:xfrm>
            <a:off x="4451155" y="4235353"/>
            <a:ext cx="1605756" cy="1345406"/>
          </a:xfrm>
          <a:custGeom>
            <a:avLst/>
            <a:gdLst>
              <a:gd name="T0" fmla="*/ 477491173 w 21600"/>
              <a:gd name="T1" fmla="*/ 126525095 h 21600"/>
              <a:gd name="T2" fmla="*/ 469709798 w 21600"/>
              <a:gd name="T3" fmla="*/ 335206908 h 21600"/>
              <a:gd name="T4" fmla="*/ 0 w 21600"/>
              <a:gd name="T5" fmla="*/ 116080882 h 21600"/>
              <a:gd name="T6" fmla="*/ 206868653 w 21600"/>
              <a:gd name="T7" fmla="*/ 0 h 21600"/>
              <a:gd name="T8" fmla="*/ 477491173 w 21600"/>
              <a:gd name="T9" fmla="*/ 126525095 h 21600"/>
              <a:gd name="T10" fmla="*/ 477491173 w 21600"/>
              <a:gd name="T11" fmla="*/ 126525095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600" h="21600">
                <a:moveTo>
                  <a:pt x="21600" y="8153"/>
                </a:moveTo>
                <a:cubicBezTo>
                  <a:pt x="21248" y="21600"/>
                  <a:pt x="21248" y="21600"/>
                  <a:pt x="21248" y="21600"/>
                </a:cubicBezTo>
                <a:cubicBezTo>
                  <a:pt x="12664" y="21348"/>
                  <a:pt x="4714" y="16053"/>
                  <a:pt x="0" y="7480"/>
                </a:cubicBezTo>
                <a:cubicBezTo>
                  <a:pt x="9358" y="0"/>
                  <a:pt x="9358" y="0"/>
                  <a:pt x="9358" y="0"/>
                </a:cubicBezTo>
                <a:cubicBezTo>
                  <a:pt x="12031" y="4791"/>
                  <a:pt x="16464" y="7984"/>
                  <a:pt x="21600" y="8153"/>
                </a:cubicBezTo>
                <a:close/>
                <a:moveTo>
                  <a:pt x="21600" y="8153"/>
                </a:moveTo>
              </a:path>
            </a:pathLst>
          </a:custGeom>
          <a:solidFill>
            <a:srgbClr val="729CBB"/>
          </a:solidFill>
          <a:ln>
            <a:noFill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45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0" name="AutoShape 8"/>
          <p:cNvSpPr/>
          <p:nvPr/>
        </p:nvSpPr>
        <p:spPr bwMode="auto">
          <a:xfrm>
            <a:off x="5066311" y="2085084"/>
            <a:ext cx="434975" cy="431800"/>
          </a:xfrm>
          <a:custGeom>
            <a:avLst/>
            <a:gdLst>
              <a:gd name="T0" fmla="*/ 0 w 21600"/>
              <a:gd name="T1" fmla="*/ 17264004 h 21600"/>
              <a:gd name="T2" fmla="*/ 35037639 w 21600"/>
              <a:gd name="T3" fmla="*/ 17264004 h 21600"/>
              <a:gd name="T4" fmla="*/ 24234350 w 21600"/>
              <a:gd name="T5" fmla="*/ 6905601 h 21600"/>
              <a:gd name="T6" fmla="*/ 25110301 w 21600"/>
              <a:gd name="T7" fmla="*/ 4028254 h 21600"/>
              <a:gd name="T8" fmla="*/ 25110301 w 21600"/>
              <a:gd name="T9" fmla="*/ 8056548 h 21600"/>
              <a:gd name="T10" fmla="*/ 13723058 w 21600"/>
              <a:gd name="T11" fmla="*/ 22155458 h 21600"/>
              <a:gd name="T12" fmla="*/ 11971197 w 21600"/>
              <a:gd name="T13" fmla="*/ 25320552 h 21600"/>
              <a:gd name="T14" fmla="*/ 11095246 w 21600"/>
              <a:gd name="T15" fmla="*/ 27334659 h 21600"/>
              <a:gd name="T16" fmla="*/ 10803289 w 21600"/>
              <a:gd name="T17" fmla="*/ 31650660 h 21600"/>
              <a:gd name="T18" fmla="*/ 9051387 w 21600"/>
              <a:gd name="T19" fmla="*/ 28485606 h 21600"/>
              <a:gd name="T20" fmla="*/ 7591482 w 21600"/>
              <a:gd name="T21" fmla="*/ 25608259 h 21600"/>
              <a:gd name="T22" fmla="*/ 4963669 w 21600"/>
              <a:gd name="T23" fmla="*/ 23594152 h 21600"/>
              <a:gd name="T24" fmla="*/ 4671672 w 21600"/>
              <a:gd name="T25" fmla="*/ 19565858 h 21600"/>
              <a:gd name="T26" fmla="*/ 4379715 w 21600"/>
              <a:gd name="T27" fmla="*/ 17264004 h 21600"/>
              <a:gd name="T28" fmla="*/ 2919810 w 21600"/>
              <a:gd name="T29" fmla="*/ 15537603 h 21600"/>
              <a:gd name="T30" fmla="*/ 2919810 w 21600"/>
              <a:gd name="T31" fmla="*/ 12948003 h 21600"/>
              <a:gd name="T32" fmla="*/ 11095246 w 21600"/>
              <a:gd name="T33" fmla="*/ 5754655 h 21600"/>
              <a:gd name="T34" fmla="*/ 9051387 w 21600"/>
              <a:gd name="T35" fmla="*/ 5754655 h 21600"/>
              <a:gd name="T36" fmla="*/ 8175436 w 21600"/>
              <a:gd name="T37" fmla="*/ 7481055 h 21600"/>
              <a:gd name="T38" fmla="*/ 9343384 w 21600"/>
              <a:gd name="T39" fmla="*/ 8056548 h 21600"/>
              <a:gd name="T40" fmla="*/ 9051387 w 21600"/>
              <a:gd name="T41" fmla="*/ 6905601 h 21600"/>
              <a:gd name="T42" fmla="*/ 13723058 w 21600"/>
              <a:gd name="T43" fmla="*/ 8632002 h 21600"/>
              <a:gd name="T44" fmla="*/ 11971197 w 21600"/>
              <a:gd name="T45" fmla="*/ 9782949 h 21600"/>
              <a:gd name="T46" fmla="*/ 10803289 w 21600"/>
              <a:gd name="T47" fmla="*/ 10358402 h 21600"/>
              <a:gd name="T48" fmla="*/ 11095246 w 21600"/>
              <a:gd name="T49" fmla="*/ 12372549 h 21600"/>
              <a:gd name="T50" fmla="*/ 9635341 w 21600"/>
              <a:gd name="T51" fmla="*/ 14098950 h 21600"/>
              <a:gd name="T52" fmla="*/ 8467433 w 21600"/>
              <a:gd name="T53" fmla="*/ 14674403 h 21600"/>
              <a:gd name="T54" fmla="*/ 6131577 w 21600"/>
              <a:gd name="T55" fmla="*/ 14098950 h 21600"/>
              <a:gd name="T56" fmla="*/ 4379715 w 21600"/>
              <a:gd name="T57" fmla="*/ 15537603 h 21600"/>
              <a:gd name="T58" fmla="*/ 4671672 w 21600"/>
              <a:gd name="T59" fmla="*/ 16688550 h 21600"/>
              <a:gd name="T60" fmla="*/ 7883479 w 21600"/>
              <a:gd name="T61" fmla="*/ 17839457 h 21600"/>
              <a:gd name="T62" fmla="*/ 11971197 w 21600"/>
              <a:gd name="T63" fmla="*/ 18990404 h 21600"/>
              <a:gd name="T64" fmla="*/ 13723058 w 21600"/>
              <a:gd name="T65" fmla="*/ 22155458 h 21600"/>
              <a:gd name="T66" fmla="*/ 16058915 w 21600"/>
              <a:gd name="T67" fmla="*/ 6042401 h 21600"/>
              <a:gd name="T68" fmla="*/ 12847148 w 21600"/>
              <a:gd name="T69" fmla="*/ 4316001 h 21600"/>
              <a:gd name="T70" fmla="*/ 18394771 w 21600"/>
              <a:gd name="T71" fmla="*/ 2877347 h 21600"/>
              <a:gd name="T72" fmla="*/ 31241878 w 21600"/>
              <a:gd name="T73" fmla="*/ 17839457 h 21600"/>
              <a:gd name="T74" fmla="*/ 26862203 w 21600"/>
              <a:gd name="T75" fmla="*/ 29348806 h 21600"/>
              <a:gd name="T76" fmla="*/ 26570206 w 21600"/>
              <a:gd name="T77" fmla="*/ 26471459 h 21600"/>
              <a:gd name="T78" fmla="*/ 24526347 w 21600"/>
              <a:gd name="T79" fmla="*/ 23306405 h 21600"/>
              <a:gd name="T80" fmla="*/ 19270722 w 21600"/>
              <a:gd name="T81" fmla="*/ 19278151 h 21600"/>
              <a:gd name="T82" fmla="*/ 28322108 w 21600"/>
              <a:gd name="T83" fmla="*/ 16113057 h 21600"/>
              <a:gd name="T84" fmla="*/ 30657924 w 21600"/>
              <a:gd name="T85" fmla="*/ 14098950 h 21600"/>
              <a:gd name="T86" fmla="*/ 27154160 w 21600"/>
              <a:gd name="T87" fmla="*/ 11221602 h 21600"/>
              <a:gd name="T88" fmla="*/ 26570206 w 21600"/>
              <a:gd name="T89" fmla="*/ 14962150 h 21600"/>
              <a:gd name="T90" fmla="*/ 23066442 w 21600"/>
              <a:gd name="T91" fmla="*/ 14098950 h 21600"/>
              <a:gd name="T92" fmla="*/ 21314581 w 21600"/>
              <a:gd name="T93" fmla="*/ 12660256 h 21600"/>
              <a:gd name="T94" fmla="*/ 22190491 w 21600"/>
              <a:gd name="T95" fmla="*/ 10070656 h 21600"/>
              <a:gd name="T96" fmla="*/ 26278249 w 21600"/>
              <a:gd name="T97" fmla="*/ 10358402 h 21600"/>
              <a:gd name="T98" fmla="*/ 29198019 w 21600"/>
              <a:gd name="T99" fmla="*/ 10358402 h 21600"/>
              <a:gd name="T100" fmla="*/ 30657924 w 21600"/>
              <a:gd name="T101" fmla="*/ 9207455 h 21600"/>
              <a:gd name="T102" fmla="*/ 32117829 w 21600"/>
              <a:gd name="T103" fmla="*/ 16400804 h 21600"/>
              <a:gd name="T104" fmla="*/ 31241878 w 21600"/>
              <a:gd name="T105" fmla="*/ 17839457 h 2160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60" y="0"/>
                  <a:pt x="0" y="4860"/>
                  <a:pt x="0" y="10800"/>
                </a:cubicBezTo>
                <a:cubicBezTo>
                  <a:pt x="0" y="16740"/>
                  <a:pt x="4860" y="21600"/>
                  <a:pt x="10800" y="21600"/>
                </a:cubicBezTo>
                <a:cubicBezTo>
                  <a:pt x="16740" y="21600"/>
                  <a:pt x="21600" y="16740"/>
                  <a:pt x="21600" y="10800"/>
                </a:cubicBezTo>
                <a:cubicBezTo>
                  <a:pt x="21600" y="4860"/>
                  <a:pt x="16740" y="0"/>
                  <a:pt x="10800" y="0"/>
                </a:cubicBezTo>
                <a:close/>
                <a:moveTo>
                  <a:pt x="14940" y="4320"/>
                </a:moveTo>
                <a:cubicBezTo>
                  <a:pt x="15660" y="3780"/>
                  <a:pt x="15660" y="3780"/>
                  <a:pt x="15660" y="3780"/>
                </a:cubicBezTo>
                <a:cubicBezTo>
                  <a:pt x="15660" y="3780"/>
                  <a:pt x="15300" y="3060"/>
                  <a:pt x="15480" y="2520"/>
                </a:cubicBezTo>
                <a:cubicBezTo>
                  <a:pt x="15660" y="2520"/>
                  <a:pt x="16380" y="2880"/>
                  <a:pt x="16920" y="3600"/>
                </a:cubicBezTo>
                <a:cubicBezTo>
                  <a:pt x="16560" y="5220"/>
                  <a:pt x="15480" y="5040"/>
                  <a:pt x="15480" y="5040"/>
                </a:cubicBezTo>
                <a:cubicBezTo>
                  <a:pt x="15480" y="5040"/>
                  <a:pt x="14760" y="5040"/>
                  <a:pt x="14940" y="4320"/>
                </a:cubicBezTo>
                <a:close/>
                <a:moveTo>
                  <a:pt x="8460" y="13860"/>
                </a:moveTo>
                <a:cubicBezTo>
                  <a:pt x="8280" y="14040"/>
                  <a:pt x="8100" y="14580"/>
                  <a:pt x="7920" y="15120"/>
                </a:cubicBezTo>
                <a:cubicBezTo>
                  <a:pt x="7740" y="15480"/>
                  <a:pt x="7560" y="15660"/>
                  <a:pt x="7380" y="15840"/>
                </a:cubicBezTo>
                <a:cubicBezTo>
                  <a:pt x="7020" y="16020"/>
                  <a:pt x="7020" y="16380"/>
                  <a:pt x="7020" y="16380"/>
                </a:cubicBezTo>
                <a:cubicBezTo>
                  <a:pt x="6840" y="17100"/>
                  <a:pt x="6840" y="17100"/>
                  <a:pt x="6840" y="17100"/>
                </a:cubicBezTo>
                <a:cubicBezTo>
                  <a:pt x="6840" y="17100"/>
                  <a:pt x="7020" y="17820"/>
                  <a:pt x="7200" y="18000"/>
                </a:cubicBezTo>
                <a:cubicBezTo>
                  <a:pt x="7200" y="18360"/>
                  <a:pt x="6660" y="19800"/>
                  <a:pt x="6660" y="19800"/>
                </a:cubicBezTo>
                <a:cubicBezTo>
                  <a:pt x="6120" y="19620"/>
                  <a:pt x="5940" y="19080"/>
                  <a:pt x="5760" y="18720"/>
                </a:cubicBezTo>
                <a:cubicBezTo>
                  <a:pt x="5760" y="18360"/>
                  <a:pt x="5400" y="18180"/>
                  <a:pt x="5580" y="17820"/>
                </a:cubicBezTo>
                <a:cubicBezTo>
                  <a:pt x="5580" y="17280"/>
                  <a:pt x="5220" y="17100"/>
                  <a:pt x="5040" y="16920"/>
                </a:cubicBezTo>
                <a:cubicBezTo>
                  <a:pt x="4860" y="16560"/>
                  <a:pt x="4680" y="16200"/>
                  <a:pt x="4680" y="16020"/>
                </a:cubicBezTo>
                <a:cubicBezTo>
                  <a:pt x="4680" y="15840"/>
                  <a:pt x="4140" y="15480"/>
                  <a:pt x="4140" y="15480"/>
                </a:cubicBezTo>
                <a:cubicBezTo>
                  <a:pt x="4140" y="15480"/>
                  <a:pt x="3240" y="14940"/>
                  <a:pt x="3060" y="14760"/>
                </a:cubicBezTo>
                <a:cubicBezTo>
                  <a:pt x="2880" y="14580"/>
                  <a:pt x="2700" y="13860"/>
                  <a:pt x="2700" y="13500"/>
                </a:cubicBezTo>
                <a:cubicBezTo>
                  <a:pt x="2700" y="13140"/>
                  <a:pt x="2880" y="12240"/>
                  <a:pt x="2880" y="12240"/>
                </a:cubicBezTo>
                <a:cubicBezTo>
                  <a:pt x="2880" y="12240"/>
                  <a:pt x="3240" y="11880"/>
                  <a:pt x="3060" y="11700"/>
                </a:cubicBezTo>
                <a:cubicBezTo>
                  <a:pt x="2700" y="11520"/>
                  <a:pt x="2700" y="10800"/>
                  <a:pt x="2700" y="10800"/>
                </a:cubicBezTo>
                <a:cubicBezTo>
                  <a:pt x="2340" y="10440"/>
                  <a:pt x="2340" y="10440"/>
                  <a:pt x="2340" y="10440"/>
                </a:cubicBezTo>
                <a:cubicBezTo>
                  <a:pt x="2340" y="10440"/>
                  <a:pt x="1980" y="9900"/>
                  <a:pt x="1800" y="9720"/>
                </a:cubicBezTo>
                <a:cubicBezTo>
                  <a:pt x="1800" y="9360"/>
                  <a:pt x="1800" y="9180"/>
                  <a:pt x="1980" y="9000"/>
                </a:cubicBezTo>
                <a:cubicBezTo>
                  <a:pt x="1980" y="8820"/>
                  <a:pt x="1800" y="8280"/>
                  <a:pt x="1800" y="8100"/>
                </a:cubicBezTo>
                <a:cubicBezTo>
                  <a:pt x="3600" y="3600"/>
                  <a:pt x="6660" y="2700"/>
                  <a:pt x="6660" y="2700"/>
                </a:cubicBezTo>
                <a:cubicBezTo>
                  <a:pt x="6840" y="3600"/>
                  <a:pt x="6840" y="3600"/>
                  <a:pt x="6840" y="3600"/>
                </a:cubicBezTo>
                <a:cubicBezTo>
                  <a:pt x="6840" y="3600"/>
                  <a:pt x="6300" y="3780"/>
                  <a:pt x="6120" y="3780"/>
                </a:cubicBezTo>
                <a:cubicBezTo>
                  <a:pt x="5760" y="3600"/>
                  <a:pt x="5580" y="3600"/>
                  <a:pt x="5580" y="3600"/>
                </a:cubicBezTo>
                <a:cubicBezTo>
                  <a:pt x="5220" y="4140"/>
                  <a:pt x="5220" y="4140"/>
                  <a:pt x="5220" y="4140"/>
                </a:cubicBezTo>
                <a:cubicBezTo>
                  <a:pt x="5220" y="4140"/>
                  <a:pt x="5040" y="4500"/>
                  <a:pt x="5040" y="4680"/>
                </a:cubicBezTo>
                <a:cubicBezTo>
                  <a:pt x="5040" y="4860"/>
                  <a:pt x="5220" y="5220"/>
                  <a:pt x="5220" y="5220"/>
                </a:cubicBezTo>
                <a:cubicBezTo>
                  <a:pt x="5220" y="5220"/>
                  <a:pt x="5760" y="5220"/>
                  <a:pt x="5760" y="5040"/>
                </a:cubicBezTo>
                <a:cubicBezTo>
                  <a:pt x="5760" y="4860"/>
                  <a:pt x="5760" y="4680"/>
                  <a:pt x="5760" y="4680"/>
                </a:cubicBezTo>
                <a:cubicBezTo>
                  <a:pt x="5580" y="4320"/>
                  <a:pt x="5580" y="4320"/>
                  <a:pt x="5580" y="4320"/>
                </a:cubicBezTo>
                <a:cubicBezTo>
                  <a:pt x="5580" y="4320"/>
                  <a:pt x="6120" y="4140"/>
                  <a:pt x="7200" y="4320"/>
                </a:cubicBezTo>
                <a:cubicBezTo>
                  <a:pt x="8460" y="4320"/>
                  <a:pt x="7920" y="5220"/>
                  <a:pt x="8460" y="5400"/>
                </a:cubicBezTo>
                <a:cubicBezTo>
                  <a:pt x="9000" y="5580"/>
                  <a:pt x="8100" y="6300"/>
                  <a:pt x="7920" y="6660"/>
                </a:cubicBezTo>
                <a:cubicBezTo>
                  <a:pt x="7740" y="7020"/>
                  <a:pt x="7380" y="6120"/>
                  <a:pt x="7380" y="6120"/>
                </a:cubicBezTo>
                <a:cubicBezTo>
                  <a:pt x="7380" y="6120"/>
                  <a:pt x="7740" y="5760"/>
                  <a:pt x="7200" y="5760"/>
                </a:cubicBezTo>
                <a:cubicBezTo>
                  <a:pt x="6660" y="5580"/>
                  <a:pt x="6300" y="6480"/>
                  <a:pt x="6660" y="6480"/>
                </a:cubicBezTo>
                <a:cubicBezTo>
                  <a:pt x="6840" y="6480"/>
                  <a:pt x="7200" y="6840"/>
                  <a:pt x="7020" y="7020"/>
                </a:cubicBezTo>
                <a:cubicBezTo>
                  <a:pt x="7020" y="7200"/>
                  <a:pt x="7020" y="7200"/>
                  <a:pt x="6840" y="7740"/>
                </a:cubicBezTo>
                <a:cubicBezTo>
                  <a:pt x="6480" y="8280"/>
                  <a:pt x="6120" y="8640"/>
                  <a:pt x="6120" y="8640"/>
                </a:cubicBezTo>
                <a:cubicBezTo>
                  <a:pt x="6120" y="8640"/>
                  <a:pt x="5760" y="8460"/>
                  <a:pt x="5940" y="8820"/>
                </a:cubicBezTo>
                <a:cubicBezTo>
                  <a:pt x="6120" y="9180"/>
                  <a:pt x="5940" y="9720"/>
                  <a:pt x="5940" y="9900"/>
                </a:cubicBezTo>
                <a:cubicBezTo>
                  <a:pt x="5940" y="10260"/>
                  <a:pt x="5220" y="9720"/>
                  <a:pt x="5220" y="9180"/>
                </a:cubicBezTo>
                <a:cubicBezTo>
                  <a:pt x="5040" y="8640"/>
                  <a:pt x="4500" y="9180"/>
                  <a:pt x="4320" y="9180"/>
                </a:cubicBezTo>
                <a:cubicBezTo>
                  <a:pt x="4140" y="9180"/>
                  <a:pt x="3780" y="9000"/>
                  <a:pt x="3780" y="8820"/>
                </a:cubicBezTo>
                <a:cubicBezTo>
                  <a:pt x="3600" y="8640"/>
                  <a:pt x="2700" y="9360"/>
                  <a:pt x="2520" y="9360"/>
                </a:cubicBezTo>
                <a:cubicBezTo>
                  <a:pt x="2340" y="9540"/>
                  <a:pt x="2340" y="9900"/>
                  <a:pt x="2700" y="9720"/>
                </a:cubicBezTo>
                <a:cubicBezTo>
                  <a:pt x="3060" y="9540"/>
                  <a:pt x="3420" y="9720"/>
                  <a:pt x="3420" y="10080"/>
                </a:cubicBezTo>
                <a:cubicBezTo>
                  <a:pt x="3240" y="10440"/>
                  <a:pt x="2880" y="10260"/>
                  <a:pt x="2880" y="10440"/>
                </a:cubicBezTo>
                <a:cubicBezTo>
                  <a:pt x="3060" y="10800"/>
                  <a:pt x="3420" y="10980"/>
                  <a:pt x="3420" y="11340"/>
                </a:cubicBezTo>
                <a:cubicBezTo>
                  <a:pt x="3600" y="11700"/>
                  <a:pt x="4500" y="11340"/>
                  <a:pt x="4860" y="11160"/>
                </a:cubicBezTo>
                <a:cubicBezTo>
                  <a:pt x="5040" y="11160"/>
                  <a:pt x="5940" y="10980"/>
                  <a:pt x="5940" y="11340"/>
                </a:cubicBezTo>
                <a:cubicBezTo>
                  <a:pt x="6120" y="11700"/>
                  <a:pt x="7020" y="11880"/>
                  <a:pt x="7380" y="11880"/>
                </a:cubicBezTo>
                <a:cubicBezTo>
                  <a:pt x="7740" y="12060"/>
                  <a:pt x="8280" y="12060"/>
                  <a:pt x="8820" y="12420"/>
                </a:cubicBezTo>
                <a:cubicBezTo>
                  <a:pt x="9180" y="12960"/>
                  <a:pt x="8460" y="13680"/>
                  <a:pt x="8460" y="13860"/>
                </a:cubicBezTo>
                <a:close/>
                <a:moveTo>
                  <a:pt x="10620" y="2520"/>
                </a:moveTo>
                <a:cubicBezTo>
                  <a:pt x="10440" y="3060"/>
                  <a:pt x="9720" y="3600"/>
                  <a:pt x="9900" y="3780"/>
                </a:cubicBezTo>
                <a:cubicBezTo>
                  <a:pt x="9900" y="3960"/>
                  <a:pt x="9900" y="4860"/>
                  <a:pt x="9180" y="4140"/>
                </a:cubicBezTo>
                <a:cubicBezTo>
                  <a:pt x="8460" y="3420"/>
                  <a:pt x="7740" y="3240"/>
                  <a:pt x="7920" y="2700"/>
                </a:cubicBezTo>
                <a:cubicBezTo>
                  <a:pt x="7920" y="2520"/>
                  <a:pt x="8640" y="2520"/>
                  <a:pt x="8640" y="2340"/>
                </a:cubicBezTo>
                <a:cubicBezTo>
                  <a:pt x="9540" y="1260"/>
                  <a:pt x="11160" y="1440"/>
                  <a:pt x="11340" y="1800"/>
                </a:cubicBezTo>
                <a:cubicBezTo>
                  <a:pt x="10980" y="2160"/>
                  <a:pt x="10620" y="1980"/>
                  <a:pt x="10620" y="2520"/>
                </a:cubicBezTo>
                <a:close/>
                <a:moveTo>
                  <a:pt x="19260" y="11160"/>
                </a:moveTo>
                <a:cubicBezTo>
                  <a:pt x="19260" y="11160"/>
                  <a:pt x="19620" y="11700"/>
                  <a:pt x="20160" y="11700"/>
                </a:cubicBezTo>
                <a:cubicBezTo>
                  <a:pt x="19800" y="15660"/>
                  <a:pt x="16560" y="18360"/>
                  <a:pt x="16560" y="18360"/>
                </a:cubicBezTo>
                <a:cubicBezTo>
                  <a:pt x="16020" y="17820"/>
                  <a:pt x="16200" y="17280"/>
                  <a:pt x="16200" y="17280"/>
                </a:cubicBezTo>
                <a:cubicBezTo>
                  <a:pt x="16380" y="16560"/>
                  <a:pt x="16380" y="16560"/>
                  <a:pt x="16380" y="16560"/>
                </a:cubicBezTo>
                <a:cubicBezTo>
                  <a:pt x="16380" y="15300"/>
                  <a:pt x="16380" y="15300"/>
                  <a:pt x="16380" y="15300"/>
                </a:cubicBezTo>
                <a:cubicBezTo>
                  <a:pt x="16380" y="15300"/>
                  <a:pt x="16380" y="13860"/>
                  <a:pt x="15120" y="14580"/>
                </a:cubicBezTo>
                <a:cubicBezTo>
                  <a:pt x="13860" y="14940"/>
                  <a:pt x="14400" y="14940"/>
                  <a:pt x="12960" y="14940"/>
                </a:cubicBezTo>
                <a:cubicBezTo>
                  <a:pt x="11520" y="15120"/>
                  <a:pt x="11880" y="12060"/>
                  <a:pt x="11880" y="12060"/>
                </a:cubicBezTo>
                <a:cubicBezTo>
                  <a:pt x="11880" y="7740"/>
                  <a:pt x="15120" y="10980"/>
                  <a:pt x="15120" y="10980"/>
                </a:cubicBezTo>
                <a:cubicBezTo>
                  <a:pt x="17100" y="12420"/>
                  <a:pt x="17460" y="10080"/>
                  <a:pt x="17460" y="10080"/>
                </a:cubicBezTo>
                <a:cubicBezTo>
                  <a:pt x="18720" y="9540"/>
                  <a:pt x="18720" y="9540"/>
                  <a:pt x="18720" y="9540"/>
                </a:cubicBezTo>
                <a:cubicBezTo>
                  <a:pt x="18900" y="8820"/>
                  <a:pt x="18900" y="8820"/>
                  <a:pt x="18900" y="8820"/>
                </a:cubicBezTo>
                <a:cubicBezTo>
                  <a:pt x="18720" y="7920"/>
                  <a:pt x="18720" y="7920"/>
                  <a:pt x="18720" y="7920"/>
                </a:cubicBezTo>
                <a:cubicBezTo>
                  <a:pt x="16740" y="7020"/>
                  <a:pt x="16740" y="7020"/>
                  <a:pt x="16740" y="7020"/>
                </a:cubicBezTo>
                <a:cubicBezTo>
                  <a:pt x="16740" y="7020"/>
                  <a:pt x="16380" y="7740"/>
                  <a:pt x="16920" y="8640"/>
                </a:cubicBezTo>
                <a:cubicBezTo>
                  <a:pt x="16920" y="8640"/>
                  <a:pt x="16740" y="9540"/>
                  <a:pt x="16380" y="9360"/>
                </a:cubicBezTo>
                <a:cubicBezTo>
                  <a:pt x="15120" y="8640"/>
                  <a:pt x="15120" y="8640"/>
                  <a:pt x="15120" y="8640"/>
                </a:cubicBezTo>
                <a:cubicBezTo>
                  <a:pt x="15120" y="8640"/>
                  <a:pt x="14760" y="8460"/>
                  <a:pt x="14220" y="8820"/>
                </a:cubicBezTo>
                <a:cubicBezTo>
                  <a:pt x="13500" y="9360"/>
                  <a:pt x="12420" y="8820"/>
                  <a:pt x="12420" y="8820"/>
                </a:cubicBezTo>
                <a:cubicBezTo>
                  <a:pt x="12420" y="8820"/>
                  <a:pt x="12420" y="8280"/>
                  <a:pt x="13140" y="7920"/>
                </a:cubicBezTo>
                <a:cubicBezTo>
                  <a:pt x="13680" y="7560"/>
                  <a:pt x="13680" y="7560"/>
                  <a:pt x="13680" y="7560"/>
                </a:cubicBezTo>
                <a:cubicBezTo>
                  <a:pt x="13680" y="7560"/>
                  <a:pt x="13500" y="6840"/>
                  <a:pt x="13680" y="6300"/>
                </a:cubicBezTo>
                <a:cubicBezTo>
                  <a:pt x="13860" y="5760"/>
                  <a:pt x="14040" y="6300"/>
                  <a:pt x="14580" y="5940"/>
                </a:cubicBezTo>
                <a:cubicBezTo>
                  <a:pt x="15120" y="5580"/>
                  <a:pt x="15480" y="6660"/>
                  <a:pt x="16200" y="6480"/>
                </a:cubicBezTo>
                <a:cubicBezTo>
                  <a:pt x="16920" y="6480"/>
                  <a:pt x="16560" y="6300"/>
                  <a:pt x="17100" y="5940"/>
                </a:cubicBezTo>
                <a:cubicBezTo>
                  <a:pt x="17640" y="5760"/>
                  <a:pt x="18000" y="6480"/>
                  <a:pt x="18000" y="6480"/>
                </a:cubicBezTo>
                <a:cubicBezTo>
                  <a:pt x="19080" y="6660"/>
                  <a:pt x="19080" y="6660"/>
                  <a:pt x="19080" y="6660"/>
                </a:cubicBezTo>
                <a:cubicBezTo>
                  <a:pt x="19080" y="6660"/>
                  <a:pt x="18900" y="5400"/>
                  <a:pt x="18900" y="5760"/>
                </a:cubicBezTo>
                <a:cubicBezTo>
                  <a:pt x="19620" y="6840"/>
                  <a:pt x="20520" y="9900"/>
                  <a:pt x="20160" y="10440"/>
                </a:cubicBezTo>
                <a:cubicBezTo>
                  <a:pt x="19980" y="10260"/>
                  <a:pt x="19800" y="10260"/>
                  <a:pt x="19800" y="10260"/>
                </a:cubicBezTo>
                <a:cubicBezTo>
                  <a:pt x="18540" y="10260"/>
                  <a:pt x="18540" y="10260"/>
                  <a:pt x="18540" y="10260"/>
                </a:cubicBezTo>
                <a:lnTo>
                  <a:pt x="19260" y="11160"/>
                </a:lnTo>
                <a:close/>
                <a:moveTo>
                  <a:pt x="19260" y="11160"/>
                </a:moveTo>
              </a:path>
            </a:pathLst>
          </a:cu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45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1" name="AutoShape 9"/>
          <p:cNvSpPr/>
          <p:nvPr/>
        </p:nvSpPr>
        <p:spPr bwMode="auto">
          <a:xfrm>
            <a:off x="4123336" y="2735165"/>
            <a:ext cx="969963" cy="1808163"/>
          </a:xfrm>
          <a:custGeom>
            <a:avLst/>
            <a:gdLst>
              <a:gd name="T0" fmla="*/ 187949309 w 20023"/>
              <a:gd name="T1" fmla="*/ 472450259 h 21600"/>
              <a:gd name="T2" fmla="*/ 45009108 w 20023"/>
              <a:gd name="T3" fmla="*/ 605454005 h 21600"/>
              <a:gd name="T4" fmla="*/ 40954091 w 20023"/>
              <a:gd name="T5" fmla="*/ 0 h 21600"/>
              <a:gd name="T6" fmla="*/ 185921800 w 20023"/>
              <a:gd name="T7" fmla="*/ 125996111 h 21600"/>
              <a:gd name="T8" fmla="*/ 162605302 w 20023"/>
              <a:gd name="T9" fmla="*/ 295719452 h 21600"/>
              <a:gd name="T10" fmla="*/ 187949309 w 20023"/>
              <a:gd name="T11" fmla="*/ 472450259 h 21600"/>
              <a:gd name="T12" fmla="*/ 187949309 w 20023"/>
              <a:gd name="T13" fmla="*/ 472450259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023" h="21600">
                <a:moveTo>
                  <a:pt x="20023" y="16855"/>
                </a:moveTo>
                <a:cubicBezTo>
                  <a:pt x="4795" y="21600"/>
                  <a:pt x="4795" y="21600"/>
                  <a:pt x="4795" y="21600"/>
                </a:cubicBezTo>
                <a:cubicBezTo>
                  <a:pt x="-1469" y="14858"/>
                  <a:pt x="-1577" y="6805"/>
                  <a:pt x="4363" y="0"/>
                </a:cubicBezTo>
                <a:cubicBezTo>
                  <a:pt x="19807" y="4495"/>
                  <a:pt x="19807" y="4495"/>
                  <a:pt x="19807" y="4495"/>
                </a:cubicBezTo>
                <a:cubicBezTo>
                  <a:pt x="18187" y="6305"/>
                  <a:pt x="17323" y="8365"/>
                  <a:pt x="17323" y="10550"/>
                </a:cubicBezTo>
                <a:cubicBezTo>
                  <a:pt x="17323" y="12860"/>
                  <a:pt x="18295" y="14983"/>
                  <a:pt x="20023" y="16855"/>
                </a:cubicBezTo>
                <a:close/>
                <a:moveTo>
                  <a:pt x="20023" y="16855"/>
                </a:moveTo>
              </a:path>
            </a:pathLst>
          </a:custGeom>
          <a:solidFill>
            <a:srgbClr val="729CBB"/>
          </a:solidFill>
          <a:ln>
            <a:noFill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45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2" name="AutoShape 10"/>
          <p:cNvSpPr/>
          <p:nvPr/>
        </p:nvSpPr>
        <p:spPr bwMode="auto">
          <a:xfrm>
            <a:off x="5068692" y="2603403"/>
            <a:ext cx="2033588" cy="2035969"/>
          </a:xfrm>
          <a:custGeom>
            <a:avLst/>
            <a:gdLst>
              <a:gd name="T0" fmla="*/ 717439832 w 19679"/>
              <a:gd name="T1" fmla="*/ 123392789 h 19679"/>
              <a:gd name="T2" fmla="*/ 717439832 w 19679"/>
              <a:gd name="T3" fmla="*/ 719120959 h 19679"/>
              <a:gd name="T4" fmla="*/ 123104432 w 19679"/>
              <a:gd name="T5" fmla="*/ 719120959 h 19679"/>
              <a:gd name="T6" fmla="*/ 123104432 w 19679"/>
              <a:gd name="T7" fmla="*/ 123392789 h 19679"/>
              <a:gd name="T8" fmla="*/ 717439832 w 19679"/>
              <a:gd name="T9" fmla="*/ 123392789 h 19679"/>
              <a:gd name="T10" fmla="*/ 717439832 w 19679"/>
              <a:gd name="T11" fmla="*/ 123392789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3" name="AutoShape 11"/>
          <p:cNvSpPr/>
          <p:nvPr/>
        </p:nvSpPr>
        <p:spPr bwMode="auto">
          <a:xfrm>
            <a:off x="4363048" y="3505896"/>
            <a:ext cx="357188" cy="297657"/>
          </a:xfrm>
          <a:custGeom>
            <a:avLst/>
            <a:gdLst>
              <a:gd name="T0" fmla="*/ 22164047 w 21600"/>
              <a:gd name="T1" fmla="*/ 2448170 h 21600"/>
              <a:gd name="T2" fmla="*/ 23197674 w 21600"/>
              <a:gd name="T3" fmla="*/ 2821150 h 21600"/>
              <a:gd name="T4" fmla="*/ 23626465 w 21600"/>
              <a:gd name="T5" fmla="*/ 3695433 h 21600"/>
              <a:gd name="T6" fmla="*/ 23626465 w 21600"/>
              <a:gd name="T7" fmla="*/ 15179792 h 21600"/>
              <a:gd name="T8" fmla="*/ 23197674 w 21600"/>
              <a:gd name="T9" fmla="*/ 16043437 h 21600"/>
              <a:gd name="T10" fmla="*/ 22164047 w 21600"/>
              <a:gd name="T11" fmla="*/ 16407295 h 21600"/>
              <a:gd name="T12" fmla="*/ 1475548 w 21600"/>
              <a:gd name="T13" fmla="*/ 16407295 h 21600"/>
              <a:gd name="T14" fmla="*/ 436430 w 21600"/>
              <a:gd name="T15" fmla="*/ 16043437 h 21600"/>
              <a:gd name="T16" fmla="*/ 0 w 21600"/>
              <a:gd name="T17" fmla="*/ 15179792 h 21600"/>
              <a:gd name="T18" fmla="*/ 0 w 21600"/>
              <a:gd name="T19" fmla="*/ 3695433 h 21600"/>
              <a:gd name="T20" fmla="*/ 436430 w 21600"/>
              <a:gd name="T21" fmla="*/ 2821150 h 21600"/>
              <a:gd name="T22" fmla="*/ 1475548 w 21600"/>
              <a:gd name="T23" fmla="*/ 2448170 h 21600"/>
              <a:gd name="T24" fmla="*/ 6166941 w 21600"/>
              <a:gd name="T25" fmla="*/ 2448170 h 21600"/>
              <a:gd name="T26" fmla="*/ 6911843 w 21600"/>
              <a:gd name="T27" fmla="*/ 1109019 h 21600"/>
              <a:gd name="T28" fmla="*/ 7755169 w 21600"/>
              <a:gd name="T29" fmla="*/ 323591 h 21600"/>
              <a:gd name="T30" fmla="*/ 8973674 w 21600"/>
              <a:gd name="T31" fmla="*/ 0 h 21600"/>
              <a:gd name="T32" fmla="*/ 14652790 w 21600"/>
              <a:gd name="T33" fmla="*/ 0 h 21600"/>
              <a:gd name="T34" fmla="*/ 15871296 w 21600"/>
              <a:gd name="T35" fmla="*/ 323591 h 21600"/>
              <a:gd name="T36" fmla="*/ 16728843 w 21600"/>
              <a:gd name="T37" fmla="*/ 1109019 h 21600"/>
              <a:gd name="T38" fmla="*/ 17459523 w 21600"/>
              <a:gd name="T39" fmla="*/ 2448170 h 21600"/>
              <a:gd name="T40" fmla="*/ 22164047 w 21600"/>
              <a:gd name="T41" fmla="*/ 2448170 h 21600"/>
              <a:gd name="T42" fmla="*/ 11819797 w 21600"/>
              <a:gd name="T43" fmla="*/ 14572876 h 21600"/>
              <a:gd name="T44" fmla="*/ 14205413 w 21600"/>
              <a:gd name="T45" fmla="*/ 14166493 h 21600"/>
              <a:gd name="T46" fmla="*/ 16161147 w 21600"/>
              <a:gd name="T47" fmla="*/ 13062022 h 21600"/>
              <a:gd name="T48" fmla="*/ 17472653 w 21600"/>
              <a:gd name="T49" fmla="*/ 11430423 h 21600"/>
              <a:gd name="T50" fmla="*/ 17960479 w 21600"/>
              <a:gd name="T51" fmla="*/ 9435711 h 21600"/>
              <a:gd name="T52" fmla="*/ 17472653 w 21600"/>
              <a:gd name="T53" fmla="*/ 7440255 h 21600"/>
              <a:gd name="T54" fmla="*/ 16161147 w 21600"/>
              <a:gd name="T55" fmla="*/ 5807113 h 21600"/>
              <a:gd name="T56" fmla="*/ 14205413 w 21600"/>
              <a:gd name="T57" fmla="*/ 4708733 h 21600"/>
              <a:gd name="T58" fmla="*/ 11819797 w 21600"/>
              <a:gd name="T59" fmla="*/ 4304637 h 21600"/>
              <a:gd name="T60" fmla="*/ 9428725 w 21600"/>
              <a:gd name="T61" fmla="*/ 4708733 h 21600"/>
              <a:gd name="T62" fmla="*/ 7468592 w 21600"/>
              <a:gd name="T63" fmla="*/ 5807113 h 21600"/>
              <a:gd name="T64" fmla="*/ 6153811 w 21600"/>
              <a:gd name="T65" fmla="*/ 7435707 h 21600"/>
              <a:gd name="T66" fmla="*/ 5665986 w 21600"/>
              <a:gd name="T67" fmla="*/ 9435711 h 21600"/>
              <a:gd name="T68" fmla="*/ 6153811 w 21600"/>
              <a:gd name="T69" fmla="*/ 11430423 h 21600"/>
              <a:gd name="T70" fmla="*/ 7468592 w 21600"/>
              <a:gd name="T71" fmla="*/ 13062022 h 21600"/>
              <a:gd name="T72" fmla="*/ 9428725 w 21600"/>
              <a:gd name="T73" fmla="*/ 14166493 h 21600"/>
              <a:gd name="T74" fmla="*/ 11819797 w 21600"/>
              <a:gd name="T75" fmla="*/ 14572876 h 21600"/>
              <a:gd name="T76" fmla="*/ 11819797 w 21600"/>
              <a:gd name="T77" fmla="*/ 5949933 h 21600"/>
              <a:gd name="T78" fmla="*/ 13448506 w 21600"/>
              <a:gd name="T79" fmla="*/ 6221848 h 21600"/>
              <a:gd name="T80" fmla="*/ 14768744 w 21600"/>
              <a:gd name="T81" fmla="*/ 6964749 h 21600"/>
              <a:gd name="T82" fmla="*/ 15660191 w 21600"/>
              <a:gd name="T83" fmla="*/ 8069964 h 21600"/>
              <a:gd name="T84" fmla="*/ 15986158 w 21600"/>
              <a:gd name="T85" fmla="*/ 9435711 h 21600"/>
              <a:gd name="T86" fmla="*/ 15660191 w 21600"/>
              <a:gd name="T87" fmla="*/ 10790076 h 21600"/>
              <a:gd name="T88" fmla="*/ 14768744 w 21600"/>
              <a:gd name="T89" fmla="*/ 11901354 h 21600"/>
              <a:gd name="T90" fmla="*/ 13443016 w 21600"/>
              <a:gd name="T91" fmla="*/ 12655638 h 21600"/>
              <a:gd name="T92" fmla="*/ 11819797 w 21600"/>
              <a:gd name="T93" fmla="*/ 12926064 h 21600"/>
              <a:gd name="T94" fmla="*/ 10186723 w 21600"/>
              <a:gd name="T95" fmla="*/ 12655638 h 21600"/>
              <a:gd name="T96" fmla="*/ 8861028 w 21600"/>
              <a:gd name="T97" fmla="*/ 11901354 h 21600"/>
              <a:gd name="T98" fmla="*/ 7969548 w 21600"/>
              <a:gd name="T99" fmla="*/ 10785528 h 21600"/>
              <a:gd name="T100" fmla="*/ 7640307 w 21600"/>
              <a:gd name="T101" fmla="*/ 9435711 h 21600"/>
              <a:gd name="T102" fmla="*/ 7969548 w 21600"/>
              <a:gd name="T103" fmla="*/ 8069964 h 21600"/>
              <a:gd name="T104" fmla="*/ 8861028 w 21600"/>
              <a:gd name="T105" fmla="*/ 6964749 h 21600"/>
              <a:gd name="T106" fmla="*/ 10186723 w 21600"/>
              <a:gd name="T107" fmla="*/ 6221848 h 21600"/>
              <a:gd name="T108" fmla="*/ 11819797 w 21600"/>
              <a:gd name="T109" fmla="*/ 5949933 h 21600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3" y="3223"/>
                  <a:pt x="20946" y="3385"/>
                  <a:pt x="21208" y="3714"/>
                </a:cubicBezTo>
                <a:cubicBezTo>
                  <a:pt x="21470" y="4043"/>
                  <a:pt x="21600" y="4428"/>
                  <a:pt x="21600" y="4865"/>
                </a:cubicBezTo>
                <a:lnTo>
                  <a:pt x="21600" y="19984"/>
                </a:lnTo>
                <a:cubicBezTo>
                  <a:pt x="21600" y="20422"/>
                  <a:pt x="21470" y="20804"/>
                  <a:pt x="21208" y="21121"/>
                </a:cubicBezTo>
                <a:cubicBezTo>
                  <a:pt x="20946" y="21441"/>
                  <a:pt x="20633" y="21600"/>
                  <a:pt x="20263" y="21600"/>
                </a:cubicBezTo>
                <a:lnTo>
                  <a:pt x="1349" y="21600"/>
                </a:lnTo>
                <a:cubicBezTo>
                  <a:pt x="982" y="21600"/>
                  <a:pt x="663" y="21441"/>
                  <a:pt x="399" y="21121"/>
                </a:cubicBezTo>
                <a:cubicBezTo>
                  <a:pt x="135" y="20804"/>
                  <a:pt x="0" y="20422"/>
                  <a:pt x="0" y="19984"/>
                </a:cubicBezTo>
                <a:lnTo>
                  <a:pt x="0" y="4865"/>
                </a:lnTo>
                <a:cubicBezTo>
                  <a:pt x="0" y="4428"/>
                  <a:pt x="135" y="4043"/>
                  <a:pt x="399" y="3714"/>
                </a:cubicBezTo>
                <a:cubicBezTo>
                  <a:pt x="663" y="3385"/>
                  <a:pt x="982" y="3223"/>
                  <a:pt x="1349" y="3223"/>
                </a:cubicBezTo>
                <a:lnTo>
                  <a:pt x="5638" y="3223"/>
                </a:lnTo>
                <a:lnTo>
                  <a:pt x="6319" y="1460"/>
                </a:lnTo>
                <a:cubicBezTo>
                  <a:pt x="6458" y="1058"/>
                  <a:pt x="6718" y="714"/>
                  <a:pt x="7090" y="426"/>
                </a:cubicBezTo>
                <a:cubicBezTo>
                  <a:pt x="7467" y="144"/>
                  <a:pt x="7839" y="0"/>
                  <a:pt x="8204" y="0"/>
                </a:cubicBezTo>
                <a:lnTo>
                  <a:pt x="13396" y="0"/>
                </a:lnTo>
                <a:cubicBezTo>
                  <a:pt x="13763" y="0"/>
                  <a:pt x="14136" y="144"/>
                  <a:pt x="14510" y="426"/>
                </a:cubicBezTo>
                <a:cubicBezTo>
                  <a:pt x="14885" y="714"/>
                  <a:pt x="15147" y="1058"/>
                  <a:pt x="15294" y="1460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6" y="19185"/>
                </a:moveTo>
                <a:cubicBezTo>
                  <a:pt x="11572" y="19185"/>
                  <a:pt x="12299" y="19003"/>
                  <a:pt x="12987" y="18650"/>
                </a:cubicBezTo>
                <a:cubicBezTo>
                  <a:pt x="13673" y="18295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4" y="15048"/>
                </a:cubicBezTo>
                <a:cubicBezTo>
                  <a:pt x="16270" y="14235"/>
                  <a:pt x="16420" y="13356"/>
                  <a:pt x="16420" y="12422"/>
                </a:cubicBezTo>
                <a:cubicBezTo>
                  <a:pt x="16420" y="11499"/>
                  <a:pt x="16270" y="10624"/>
                  <a:pt x="15974" y="9795"/>
                </a:cubicBezTo>
                <a:cubicBezTo>
                  <a:pt x="15678" y="8967"/>
                  <a:pt x="15279" y="8250"/>
                  <a:pt x="14775" y="7645"/>
                </a:cubicBezTo>
                <a:cubicBezTo>
                  <a:pt x="14270" y="7036"/>
                  <a:pt x="13673" y="6558"/>
                  <a:pt x="12987" y="6199"/>
                </a:cubicBezTo>
                <a:cubicBezTo>
                  <a:pt x="12299" y="5844"/>
                  <a:pt x="11572" y="5667"/>
                  <a:pt x="10806" y="5667"/>
                </a:cubicBezTo>
                <a:cubicBezTo>
                  <a:pt x="10040" y="5667"/>
                  <a:pt x="9313" y="5847"/>
                  <a:pt x="8620" y="6199"/>
                </a:cubicBezTo>
                <a:cubicBezTo>
                  <a:pt x="7930" y="6558"/>
                  <a:pt x="7332" y="7036"/>
                  <a:pt x="6828" y="7645"/>
                </a:cubicBezTo>
                <a:cubicBezTo>
                  <a:pt x="6324" y="8250"/>
                  <a:pt x="5922" y="8964"/>
                  <a:pt x="5626" y="9789"/>
                </a:cubicBezTo>
                <a:cubicBezTo>
                  <a:pt x="5330" y="10612"/>
                  <a:pt x="5180" y="11491"/>
                  <a:pt x="5180" y="12422"/>
                </a:cubicBezTo>
                <a:cubicBezTo>
                  <a:pt x="5180" y="13356"/>
                  <a:pt x="5330" y="14235"/>
                  <a:pt x="5626" y="15048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5"/>
                  <a:pt x="8620" y="18650"/>
                </a:cubicBezTo>
                <a:cubicBezTo>
                  <a:pt x="9313" y="19006"/>
                  <a:pt x="10040" y="19185"/>
                  <a:pt x="10806" y="19185"/>
                </a:cubicBezTo>
                <a:moveTo>
                  <a:pt x="10806" y="7833"/>
                </a:moveTo>
                <a:cubicBezTo>
                  <a:pt x="11337" y="7833"/>
                  <a:pt x="11834" y="7953"/>
                  <a:pt x="12295" y="8191"/>
                </a:cubicBezTo>
                <a:cubicBezTo>
                  <a:pt x="12755" y="8432"/>
                  <a:pt x="13159" y="8755"/>
                  <a:pt x="13502" y="9169"/>
                </a:cubicBezTo>
                <a:cubicBezTo>
                  <a:pt x="13847" y="9584"/>
                  <a:pt x="14118" y="10069"/>
                  <a:pt x="14317" y="10624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6"/>
                  <a:pt x="14515" y="13650"/>
                  <a:pt x="14317" y="14205"/>
                </a:cubicBezTo>
                <a:cubicBezTo>
                  <a:pt x="14118" y="14757"/>
                  <a:pt x="13847" y="15245"/>
                  <a:pt x="13502" y="15668"/>
                </a:cubicBezTo>
                <a:cubicBezTo>
                  <a:pt x="13159" y="16091"/>
                  <a:pt x="12752" y="16420"/>
                  <a:pt x="12290" y="16661"/>
                </a:cubicBezTo>
                <a:cubicBezTo>
                  <a:pt x="11825" y="16899"/>
                  <a:pt x="11330" y="17017"/>
                  <a:pt x="10806" y="17017"/>
                </a:cubicBezTo>
                <a:cubicBezTo>
                  <a:pt x="10275" y="17017"/>
                  <a:pt x="9778" y="16899"/>
                  <a:pt x="9313" y="16661"/>
                </a:cubicBezTo>
                <a:cubicBezTo>
                  <a:pt x="8848" y="16420"/>
                  <a:pt x="8444" y="16091"/>
                  <a:pt x="8101" y="15668"/>
                </a:cubicBezTo>
                <a:cubicBezTo>
                  <a:pt x="7756" y="15245"/>
                  <a:pt x="7484" y="14755"/>
                  <a:pt x="7286" y="14199"/>
                </a:cubicBezTo>
                <a:cubicBezTo>
                  <a:pt x="7085" y="13641"/>
                  <a:pt x="6985" y="13045"/>
                  <a:pt x="6985" y="12422"/>
                </a:cubicBezTo>
                <a:cubicBezTo>
                  <a:pt x="6985" y="11781"/>
                  <a:pt x="7085" y="11185"/>
                  <a:pt x="7286" y="10624"/>
                </a:cubicBezTo>
                <a:cubicBezTo>
                  <a:pt x="7484" y="10068"/>
                  <a:pt x="7756" y="9584"/>
                  <a:pt x="8101" y="9169"/>
                </a:cubicBezTo>
                <a:cubicBezTo>
                  <a:pt x="8444" y="8755"/>
                  <a:pt x="8848" y="8432"/>
                  <a:pt x="9313" y="8191"/>
                </a:cubicBezTo>
                <a:cubicBezTo>
                  <a:pt x="9778" y="7953"/>
                  <a:pt x="10275" y="7833"/>
                  <a:pt x="10806" y="783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45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4" name="AutoShape 12"/>
          <p:cNvSpPr/>
          <p:nvPr/>
        </p:nvSpPr>
        <p:spPr bwMode="auto">
          <a:xfrm>
            <a:off x="6726042" y="2184303"/>
            <a:ext cx="357188" cy="297656"/>
          </a:xfrm>
          <a:custGeom>
            <a:avLst/>
            <a:gdLst>
              <a:gd name="T0" fmla="*/ 23626465 w 21600"/>
              <a:gd name="T1" fmla="*/ 7147248 h 21579"/>
              <a:gd name="T2" fmla="*/ 23208622 w 21600"/>
              <a:gd name="T3" fmla="*/ 8141200 h 21579"/>
              <a:gd name="T4" fmla="*/ 22164047 w 21600"/>
              <a:gd name="T5" fmla="*/ 8697558 h 21579"/>
              <a:gd name="T6" fmla="*/ 22164047 w 21600"/>
              <a:gd name="T7" fmla="*/ 12642193 h 21579"/>
              <a:gd name="T8" fmla="*/ 21581037 w 21600"/>
              <a:gd name="T9" fmla="*/ 13796733 h 21579"/>
              <a:gd name="T10" fmla="*/ 20190784 w 21600"/>
              <a:gd name="T11" fmla="*/ 14276977 h 21579"/>
              <a:gd name="T12" fmla="*/ 18088471 w 21600"/>
              <a:gd name="T13" fmla="*/ 12865184 h 21579"/>
              <a:gd name="T14" fmla="*/ 15440323 w 21600"/>
              <a:gd name="T15" fmla="*/ 11610170 h 21579"/>
              <a:gd name="T16" fmla="*/ 12524217 w 21600"/>
              <a:gd name="T17" fmla="*/ 10631446 h 21579"/>
              <a:gd name="T18" fmla="*/ 9613569 w 21600"/>
              <a:gd name="T19" fmla="*/ 10097930 h 21579"/>
              <a:gd name="T20" fmla="*/ 8716632 w 21600"/>
              <a:gd name="T21" fmla="*/ 10524876 h 21579"/>
              <a:gd name="T22" fmla="*/ 8241903 w 21600"/>
              <a:gd name="T23" fmla="*/ 11192357 h 21579"/>
              <a:gd name="T24" fmla="*/ 8215676 w 21600"/>
              <a:gd name="T25" fmla="*/ 11947345 h 21579"/>
              <a:gd name="T26" fmla="*/ 8692555 w 21600"/>
              <a:gd name="T27" fmla="*/ 12642193 h 21579"/>
              <a:gd name="T28" fmla="*/ 8397247 w 21600"/>
              <a:gd name="T29" fmla="*/ 13450454 h 21579"/>
              <a:gd name="T30" fmla="*/ 8659746 w 21600"/>
              <a:gd name="T31" fmla="*/ 14160530 h 21579"/>
              <a:gd name="T32" fmla="*/ 9295276 w 21600"/>
              <a:gd name="T33" fmla="*/ 14817335 h 21579"/>
              <a:gd name="T34" fmla="*/ 10140785 w 21600"/>
              <a:gd name="T35" fmla="*/ 15442938 h 21579"/>
              <a:gd name="T36" fmla="*/ 9249337 w 21600"/>
              <a:gd name="T37" fmla="*/ 16144655 h 21579"/>
              <a:gd name="T38" fmla="*/ 7888618 w 21600"/>
              <a:gd name="T39" fmla="*/ 16417110 h 21579"/>
              <a:gd name="T40" fmla="*/ 6472105 w 21600"/>
              <a:gd name="T41" fmla="*/ 16305242 h 21579"/>
              <a:gd name="T42" fmla="*/ 5384866 w 21600"/>
              <a:gd name="T43" fmla="*/ 15838709 h 21579"/>
              <a:gd name="T44" fmla="*/ 4870781 w 21600"/>
              <a:gd name="T45" fmla="*/ 14503030 h 21579"/>
              <a:gd name="T46" fmla="*/ 4410273 w 21600"/>
              <a:gd name="T47" fmla="*/ 13108727 h 21579"/>
              <a:gd name="T48" fmla="*/ 4230886 w 21600"/>
              <a:gd name="T49" fmla="*/ 11629978 h 21579"/>
              <a:gd name="T50" fmla="*/ 4539357 w 21600"/>
              <a:gd name="T51" fmla="*/ 10011168 h 21579"/>
              <a:gd name="T52" fmla="*/ 1973262 w 21600"/>
              <a:gd name="T53" fmla="*/ 10011168 h 21579"/>
              <a:gd name="T54" fmla="*/ 584101 w 21600"/>
              <a:gd name="T55" fmla="*/ 9530923 h 21579"/>
              <a:gd name="T56" fmla="*/ 0 w 21600"/>
              <a:gd name="T57" fmla="*/ 8364963 h 21579"/>
              <a:gd name="T58" fmla="*/ 0 w 21600"/>
              <a:gd name="T59" fmla="*/ 5916594 h 21579"/>
              <a:gd name="T60" fmla="*/ 575336 w 21600"/>
              <a:gd name="T61" fmla="*/ 4752896 h 21579"/>
              <a:gd name="T62" fmla="*/ 1973262 w 21600"/>
              <a:gd name="T63" fmla="*/ 4265810 h 21579"/>
              <a:gd name="T64" fmla="*/ 8370987 w 21600"/>
              <a:gd name="T65" fmla="*/ 4265810 h 21579"/>
              <a:gd name="T66" fmla="*/ 11512418 w 21600"/>
              <a:gd name="T67" fmla="*/ 3908882 h 21579"/>
              <a:gd name="T68" fmla="*/ 14778567 w 21600"/>
              <a:gd name="T69" fmla="*/ 2948393 h 21579"/>
              <a:gd name="T70" fmla="*/ 17799711 w 21600"/>
              <a:gd name="T71" fmla="*/ 1576933 h 21579"/>
              <a:gd name="T72" fmla="*/ 20190784 w 21600"/>
              <a:gd name="T73" fmla="*/ 0 h 21579"/>
              <a:gd name="T74" fmla="*/ 21581037 w 21600"/>
              <a:gd name="T75" fmla="*/ 482534 h 21579"/>
              <a:gd name="T76" fmla="*/ 22164047 w 21600"/>
              <a:gd name="T77" fmla="*/ 1648495 h 21579"/>
              <a:gd name="T78" fmla="*/ 22164047 w 21600"/>
              <a:gd name="T79" fmla="*/ 5581709 h 21579"/>
              <a:gd name="T80" fmla="*/ 23208622 w 21600"/>
              <a:gd name="T81" fmla="*/ 6142619 h 21579"/>
              <a:gd name="T82" fmla="*/ 23626465 w 21600"/>
              <a:gd name="T83" fmla="*/ 7147248 h 21579"/>
              <a:gd name="T84" fmla="*/ 20190784 w 21600"/>
              <a:gd name="T85" fmla="*/ 2172852 h 21579"/>
              <a:gd name="T86" fmla="*/ 18062211 w 21600"/>
              <a:gd name="T87" fmla="*/ 3388304 h 21579"/>
              <a:gd name="T88" fmla="*/ 15619710 w 21600"/>
              <a:gd name="T89" fmla="*/ 4440108 h 21579"/>
              <a:gd name="T90" fmla="*/ 12992365 w 21600"/>
              <a:gd name="T91" fmla="*/ 5268921 h 21579"/>
              <a:gd name="T92" fmla="*/ 10344249 w 21600"/>
              <a:gd name="T93" fmla="*/ 5787208 h 21579"/>
              <a:gd name="T94" fmla="*/ 10344249 w 21600"/>
              <a:gd name="T95" fmla="*/ 8503480 h 21579"/>
              <a:gd name="T96" fmla="*/ 12992365 w 21600"/>
              <a:gd name="T97" fmla="*/ 9027864 h 21579"/>
              <a:gd name="T98" fmla="*/ 15619710 w 21600"/>
              <a:gd name="T99" fmla="*/ 9861229 h 21579"/>
              <a:gd name="T100" fmla="*/ 18075341 w 21600"/>
              <a:gd name="T101" fmla="*/ 10919874 h 21579"/>
              <a:gd name="T102" fmla="*/ 20190784 w 21600"/>
              <a:gd name="T103" fmla="*/ 12117064 h 21579"/>
              <a:gd name="T104" fmla="*/ 20190784 w 21600"/>
              <a:gd name="T105" fmla="*/ 2172852 h 21579"/>
              <a:gd name="T106" fmla="*/ 20190784 w 21600"/>
              <a:gd name="T107" fmla="*/ 2172852 h 21579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1600" h="21579">
                <a:moveTo>
                  <a:pt x="21600" y="9391"/>
                </a:moveTo>
                <a:cubicBezTo>
                  <a:pt x="21600" y="9887"/>
                  <a:pt x="21473" y="10321"/>
                  <a:pt x="21218" y="10697"/>
                </a:cubicBezTo>
                <a:cubicBezTo>
                  <a:pt x="20963" y="11073"/>
                  <a:pt x="20648" y="11313"/>
                  <a:pt x="20263" y="11428"/>
                </a:cubicBezTo>
                <a:lnTo>
                  <a:pt x="20263" y="16611"/>
                </a:lnTo>
                <a:cubicBezTo>
                  <a:pt x="20263" y="17201"/>
                  <a:pt x="20087" y="17708"/>
                  <a:pt x="19730" y="18128"/>
                </a:cubicBezTo>
                <a:cubicBezTo>
                  <a:pt x="19375" y="18551"/>
                  <a:pt x="18951" y="18759"/>
                  <a:pt x="18459" y="18759"/>
                </a:cubicBezTo>
                <a:cubicBezTo>
                  <a:pt x="17928" y="18122"/>
                  <a:pt x="17286" y="17506"/>
                  <a:pt x="16537" y="16904"/>
                </a:cubicBezTo>
                <a:cubicBezTo>
                  <a:pt x="15786" y="16306"/>
                  <a:pt x="14980" y="15757"/>
                  <a:pt x="14116" y="15255"/>
                </a:cubicBezTo>
                <a:cubicBezTo>
                  <a:pt x="13254" y="14756"/>
                  <a:pt x="12363" y="14325"/>
                  <a:pt x="11450" y="13969"/>
                </a:cubicBezTo>
                <a:cubicBezTo>
                  <a:pt x="10537" y="13614"/>
                  <a:pt x="9648" y="13380"/>
                  <a:pt x="8789" y="13268"/>
                </a:cubicBezTo>
                <a:cubicBezTo>
                  <a:pt x="8453" y="13379"/>
                  <a:pt x="8179" y="13564"/>
                  <a:pt x="7969" y="13829"/>
                </a:cubicBezTo>
                <a:cubicBezTo>
                  <a:pt x="7758" y="14093"/>
                  <a:pt x="7614" y="14386"/>
                  <a:pt x="7535" y="14706"/>
                </a:cubicBezTo>
                <a:cubicBezTo>
                  <a:pt x="7457" y="15029"/>
                  <a:pt x="7450" y="15361"/>
                  <a:pt x="7511" y="15698"/>
                </a:cubicBezTo>
                <a:cubicBezTo>
                  <a:pt x="7575" y="16036"/>
                  <a:pt x="7719" y="16341"/>
                  <a:pt x="7947" y="16611"/>
                </a:cubicBezTo>
                <a:cubicBezTo>
                  <a:pt x="7751" y="16992"/>
                  <a:pt x="7660" y="17347"/>
                  <a:pt x="7677" y="17673"/>
                </a:cubicBezTo>
                <a:cubicBezTo>
                  <a:pt x="7692" y="17993"/>
                  <a:pt x="7773" y="18307"/>
                  <a:pt x="7917" y="18606"/>
                </a:cubicBezTo>
                <a:cubicBezTo>
                  <a:pt x="8059" y="18909"/>
                  <a:pt x="8255" y="19193"/>
                  <a:pt x="8498" y="19469"/>
                </a:cubicBezTo>
                <a:cubicBezTo>
                  <a:pt x="8737" y="19745"/>
                  <a:pt x="8997" y="20021"/>
                  <a:pt x="9271" y="20291"/>
                </a:cubicBezTo>
                <a:cubicBezTo>
                  <a:pt x="9114" y="20696"/>
                  <a:pt x="8843" y="21001"/>
                  <a:pt x="8456" y="21213"/>
                </a:cubicBezTo>
                <a:cubicBezTo>
                  <a:pt x="8069" y="21424"/>
                  <a:pt x="7655" y="21541"/>
                  <a:pt x="7212" y="21571"/>
                </a:cubicBezTo>
                <a:cubicBezTo>
                  <a:pt x="6772" y="21600"/>
                  <a:pt x="6341" y="21550"/>
                  <a:pt x="5917" y="21424"/>
                </a:cubicBezTo>
                <a:cubicBezTo>
                  <a:pt x="5496" y="21295"/>
                  <a:pt x="5163" y="21092"/>
                  <a:pt x="4923" y="20811"/>
                </a:cubicBezTo>
                <a:cubicBezTo>
                  <a:pt x="4781" y="20241"/>
                  <a:pt x="4625" y="19657"/>
                  <a:pt x="4453" y="19056"/>
                </a:cubicBezTo>
                <a:cubicBezTo>
                  <a:pt x="4282" y="18454"/>
                  <a:pt x="4140" y="17843"/>
                  <a:pt x="4032" y="17224"/>
                </a:cubicBezTo>
                <a:cubicBezTo>
                  <a:pt x="3922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50" y="13154"/>
                </a:cubicBezTo>
                <a:lnTo>
                  <a:pt x="1804" y="13154"/>
                </a:lnTo>
                <a:cubicBezTo>
                  <a:pt x="1312" y="13154"/>
                  <a:pt x="889" y="12945"/>
                  <a:pt x="534" y="12523"/>
                </a:cubicBezTo>
                <a:cubicBezTo>
                  <a:pt x="176" y="12100"/>
                  <a:pt x="0" y="11592"/>
                  <a:pt x="0" y="10991"/>
                </a:cubicBezTo>
                <a:lnTo>
                  <a:pt x="0" y="7774"/>
                </a:lnTo>
                <a:cubicBezTo>
                  <a:pt x="0" y="7184"/>
                  <a:pt x="176" y="6677"/>
                  <a:pt x="526" y="6245"/>
                </a:cubicBezTo>
                <a:cubicBezTo>
                  <a:pt x="879" y="5820"/>
                  <a:pt x="1305" y="5605"/>
                  <a:pt x="1804" y="5605"/>
                </a:cubicBezTo>
                <a:lnTo>
                  <a:pt x="7653" y="5605"/>
                </a:lnTo>
                <a:cubicBezTo>
                  <a:pt x="8551" y="5605"/>
                  <a:pt x="9509" y="5450"/>
                  <a:pt x="10525" y="5136"/>
                </a:cubicBezTo>
                <a:cubicBezTo>
                  <a:pt x="11541" y="4822"/>
                  <a:pt x="12537" y="4399"/>
                  <a:pt x="13511" y="3874"/>
                </a:cubicBezTo>
                <a:cubicBezTo>
                  <a:pt x="14488" y="3343"/>
                  <a:pt x="15409" y="2744"/>
                  <a:pt x="16273" y="2072"/>
                </a:cubicBezTo>
                <a:cubicBezTo>
                  <a:pt x="17135" y="1406"/>
                  <a:pt x="17864" y="713"/>
                  <a:pt x="18459" y="0"/>
                </a:cubicBezTo>
                <a:cubicBezTo>
                  <a:pt x="18951" y="0"/>
                  <a:pt x="19375" y="214"/>
                  <a:pt x="19730" y="634"/>
                </a:cubicBezTo>
                <a:cubicBezTo>
                  <a:pt x="20087" y="1057"/>
                  <a:pt x="20263" y="1567"/>
                  <a:pt x="20263" y="2166"/>
                </a:cubicBezTo>
                <a:lnTo>
                  <a:pt x="20263" y="7334"/>
                </a:lnTo>
                <a:cubicBezTo>
                  <a:pt x="20648" y="7446"/>
                  <a:pt x="20963" y="7692"/>
                  <a:pt x="21218" y="8071"/>
                </a:cubicBezTo>
                <a:cubicBezTo>
                  <a:pt x="21473" y="8455"/>
                  <a:pt x="21600" y="8895"/>
                  <a:pt x="21600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3" y="4452"/>
                </a:cubicBezTo>
                <a:cubicBezTo>
                  <a:pt x="15810" y="4963"/>
                  <a:pt x="15066" y="5423"/>
                  <a:pt x="14280" y="5834"/>
                </a:cubicBezTo>
                <a:cubicBezTo>
                  <a:pt x="13494" y="6245"/>
                  <a:pt x="12694" y="6609"/>
                  <a:pt x="11878" y="6923"/>
                </a:cubicBezTo>
                <a:cubicBezTo>
                  <a:pt x="11061" y="7237"/>
                  <a:pt x="10255" y="7463"/>
                  <a:pt x="9457" y="7604"/>
                </a:cubicBezTo>
                <a:lnTo>
                  <a:pt x="9457" y="11173"/>
                </a:lnTo>
                <a:cubicBezTo>
                  <a:pt x="10255" y="11325"/>
                  <a:pt x="11061" y="11554"/>
                  <a:pt x="11878" y="11862"/>
                </a:cubicBezTo>
                <a:cubicBezTo>
                  <a:pt x="12694" y="12170"/>
                  <a:pt x="13494" y="12537"/>
                  <a:pt x="14280" y="12957"/>
                </a:cubicBezTo>
                <a:cubicBezTo>
                  <a:pt x="15066" y="13379"/>
                  <a:pt x="15813" y="13843"/>
                  <a:pt x="16525" y="14348"/>
                </a:cubicBezTo>
                <a:cubicBezTo>
                  <a:pt x="17235" y="14856"/>
                  <a:pt x="17881" y="15381"/>
                  <a:pt x="18459" y="15921"/>
                </a:cubicBezTo>
                <a:lnTo>
                  <a:pt x="18459" y="2855"/>
                </a:lnTo>
                <a:close/>
                <a:moveTo>
                  <a:pt x="18459" y="2855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45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5" name="AutoShape 13"/>
          <p:cNvSpPr/>
          <p:nvPr/>
        </p:nvSpPr>
        <p:spPr bwMode="auto">
          <a:xfrm>
            <a:off x="7456292" y="3450334"/>
            <a:ext cx="357188" cy="357982"/>
          </a:xfrm>
          <a:custGeom>
            <a:avLst/>
            <a:gdLst>
              <a:gd name="T0" fmla="*/ 23360658 w 21600"/>
              <a:gd name="T1" fmla="*/ 20657488 h 21600"/>
              <a:gd name="T2" fmla="*/ 23626465 w 21600"/>
              <a:gd name="T3" fmla="*/ 21355154 h 21600"/>
              <a:gd name="T4" fmla="*/ 23360658 w 21600"/>
              <a:gd name="T5" fmla="*/ 21994582 h 21600"/>
              <a:gd name="T6" fmla="*/ 22693445 w 21600"/>
              <a:gd name="T7" fmla="*/ 22787843 h 21600"/>
              <a:gd name="T8" fmla="*/ 21901514 w 21600"/>
              <a:gd name="T9" fmla="*/ 23455843 h 21600"/>
              <a:gd name="T10" fmla="*/ 21271475 w 21600"/>
              <a:gd name="T11" fmla="*/ 23731621 h 21600"/>
              <a:gd name="T12" fmla="*/ 20575819 w 21600"/>
              <a:gd name="T13" fmla="*/ 23449247 h 21600"/>
              <a:gd name="T14" fmla="*/ 15266425 w 21600"/>
              <a:gd name="T15" fmla="*/ 18131630 h 21600"/>
              <a:gd name="T16" fmla="*/ 12677345 w 21600"/>
              <a:gd name="T17" fmla="*/ 19341276 h 21600"/>
              <a:gd name="T18" fmla="*/ 9852025 w 21600"/>
              <a:gd name="T19" fmla="*/ 19766479 h 21600"/>
              <a:gd name="T20" fmla="*/ 6035675 w 21600"/>
              <a:gd name="T21" fmla="*/ 18997382 h 21600"/>
              <a:gd name="T22" fmla="*/ 2893153 w 21600"/>
              <a:gd name="T23" fmla="*/ 16869215 h 21600"/>
              <a:gd name="T24" fmla="*/ 766763 w 21600"/>
              <a:gd name="T25" fmla="*/ 13719310 h 21600"/>
              <a:gd name="T26" fmla="*/ 0 w 21600"/>
              <a:gd name="T27" fmla="*/ 9888178 h 21600"/>
              <a:gd name="T28" fmla="*/ 766763 w 21600"/>
              <a:gd name="T29" fmla="*/ 6059268 h 21600"/>
              <a:gd name="T30" fmla="*/ 2893153 w 21600"/>
              <a:gd name="T31" fmla="*/ 2907108 h 21600"/>
              <a:gd name="T32" fmla="*/ 6029127 w 21600"/>
              <a:gd name="T33" fmla="*/ 778974 h 21600"/>
              <a:gd name="T34" fmla="*/ 9852025 w 21600"/>
              <a:gd name="T35" fmla="*/ 0 h 21600"/>
              <a:gd name="T36" fmla="*/ 13659611 w 21600"/>
              <a:gd name="T37" fmla="*/ 778974 h 21600"/>
              <a:gd name="T38" fmla="*/ 16799950 w 21600"/>
              <a:gd name="T39" fmla="*/ 2907108 h 21600"/>
              <a:gd name="T40" fmla="*/ 18923033 w 21600"/>
              <a:gd name="T41" fmla="*/ 6059268 h 21600"/>
              <a:gd name="T42" fmla="*/ 19692011 w 21600"/>
              <a:gd name="T43" fmla="*/ 9888178 h 21600"/>
              <a:gd name="T44" fmla="*/ 19268711 w 21600"/>
              <a:gd name="T45" fmla="*/ 12732673 h 21600"/>
              <a:gd name="T46" fmla="*/ 18063303 w 21600"/>
              <a:gd name="T47" fmla="*/ 15323365 h 21600"/>
              <a:gd name="T48" fmla="*/ 23360658 w 21600"/>
              <a:gd name="T49" fmla="*/ 20657488 h 21600"/>
              <a:gd name="T50" fmla="*/ 3934453 w 21600"/>
              <a:gd name="T51" fmla="*/ 9888178 h 21600"/>
              <a:gd name="T52" fmla="*/ 4406999 w 21600"/>
              <a:gd name="T53" fmla="*/ 12215191 h 21600"/>
              <a:gd name="T54" fmla="*/ 5680207 w 21600"/>
              <a:gd name="T55" fmla="*/ 14086241 h 21600"/>
              <a:gd name="T56" fmla="*/ 7556103 w 21600"/>
              <a:gd name="T57" fmla="*/ 15348656 h 21600"/>
              <a:gd name="T58" fmla="*/ 9848751 w 21600"/>
              <a:gd name="T59" fmla="*/ 15814496 h 21600"/>
              <a:gd name="T60" fmla="*/ 12132634 w 21600"/>
              <a:gd name="T61" fmla="*/ 15348656 h 21600"/>
              <a:gd name="T62" fmla="*/ 14003040 w 21600"/>
              <a:gd name="T63" fmla="*/ 14086241 h 21600"/>
              <a:gd name="T64" fmla="*/ 15276248 w 21600"/>
              <a:gd name="T65" fmla="*/ 12215191 h 21600"/>
              <a:gd name="T66" fmla="*/ 15748794 w 21600"/>
              <a:gd name="T67" fmla="*/ 9888178 h 21600"/>
              <a:gd name="T68" fmla="*/ 15276248 w 21600"/>
              <a:gd name="T69" fmla="*/ 7595207 h 21600"/>
              <a:gd name="T70" fmla="*/ 14003040 w 21600"/>
              <a:gd name="T71" fmla="*/ 5705463 h 21600"/>
              <a:gd name="T72" fmla="*/ 12132634 w 21600"/>
              <a:gd name="T73" fmla="*/ 4429888 h 21600"/>
              <a:gd name="T74" fmla="*/ 9848751 w 21600"/>
              <a:gd name="T75" fmla="*/ 3961861 h 21600"/>
              <a:gd name="T76" fmla="*/ 7556103 w 21600"/>
              <a:gd name="T77" fmla="*/ 4429888 h 21600"/>
              <a:gd name="T78" fmla="*/ 5680207 w 21600"/>
              <a:gd name="T79" fmla="*/ 5705463 h 21600"/>
              <a:gd name="T80" fmla="*/ 4406999 w 21600"/>
              <a:gd name="T81" fmla="*/ 7595207 h 21600"/>
              <a:gd name="T82" fmla="*/ 3934453 w 21600"/>
              <a:gd name="T83" fmla="*/ 9888178 h 21600"/>
              <a:gd name="T84" fmla="*/ 9852025 w 21600"/>
              <a:gd name="T85" fmla="*/ 6142764 h 21600"/>
              <a:gd name="T86" fmla="*/ 10361745 w 21600"/>
              <a:gd name="T87" fmla="*/ 6356989 h 21600"/>
              <a:gd name="T88" fmla="*/ 10575032 w 21600"/>
              <a:gd name="T89" fmla="*/ 6899762 h 21600"/>
              <a:gd name="T90" fmla="*/ 10361745 w 21600"/>
              <a:gd name="T91" fmla="*/ 7411742 h 21600"/>
              <a:gd name="T92" fmla="*/ 9852025 w 21600"/>
              <a:gd name="T93" fmla="*/ 7629282 h 21600"/>
              <a:gd name="T94" fmla="*/ 8260523 w 21600"/>
              <a:gd name="T95" fmla="*/ 8280808 h 21600"/>
              <a:gd name="T96" fmla="*/ 7602041 w 21600"/>
              <a:gd name="T97" fmla="*/ 9884864 h 21600"/>
              <a:gd name="T98" fmla="*/ 7388754 w 21600"/>
              <a:gd name="T99" fmla="*/ 10400158 h 21600"/>
              <a:gd name="T100" fmla="*/ 6879034 w 21600"/>
              <a:gd name="T101" fmla="*/ 10611102 h 21600"/>
              <a:gd name="T102" fmla="*/ 6328833 w 21600"/>
              <a:gd name="T103" fmla="*/ 10400158 h 21600"/>
              <a:gd name="T104" fmla="*/ 6125369 w 21600"/>
              <a:gd name="T105" fmla="*/ 9884864 h 21600"/>
              <a:gd name="T106" fmla="*/ 6413070 w 21600"/>
              <a:gd name="T107" fmla="*/ 8444518 h 21600"/>
              <a:gd name="T108" fmla="*/ 7215915 w 21600"/>
              <a:gd name="T109" fmla="*/ 7241435 h 21600"/>
              <a:gd name="T110" fmla="*/ 8397247 w 21600"/>
              <a:gd name="T111" fmla="*/ 6435016 h 21600"/>
              <a:gd name="T112" fmla="*/ 9852025 w 21600"/>
              <a:gd name="T113" fmla="*/ 6142764 h 2160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1600" h="21600">
                <a:moveTo>
                  <a:pt x="21357" y="18802"/>
                </a:moveTo>
                <a:cubicBezTo>
                  <a:pt x="21518" y="18965"/>
                  <a:pt x="21600" y="19177"/>
                  <a:pt x="21600" y="19437"/>
                </a:cubicBezTo>
                <a:cubicBezTo>
                  <a:pt x="21600" y="19581"/>
                  <a:pt x="21518" y="19776"/>
                  <a:pt x="21357" y="20019"/>
                </a:cubicBezTo>
                <a:cubicBezTo>
                  <a:pt x="21193" y="20261"/>
                  <a:pt x="20990" y="20504"/>
                  <a:pt x="20747" y="20741"/>
                </a:cubicBezTo>
                <a:cubicBezTo>
                  <a:pt x="20504" y="20979"/>
                  <a:pt x="20261" y="21185"/>
                  <a:pt x="20023" y="21349"/>
                </a:cubicBezTo>
                <a:cubicBezTo>
                  <a:pt x="19783" y="21518"/>
                  <a:pt x="19594" y="21600"/>
                  <a:pt x="19447" y="21600"/>
                </a:cubicBezTo>
                <a:cubicBezTo>
                  <a:pt x="19190" y="21600"/>
                  <a:pt x="18975" y="21515"/>
                  <a:pt x="18811" y="21343"/>
                </a:cubicBezTo>
                <a:lnTo>
                  <a:pt x="13957" y="16503"/>
                </a:lnTo>
                <a:cubicBezTo>
                  <a:pt x="13217" y="16980"/>
                  <a:pt x="12429" y="17350"/>
                  <a:pt x="11590" y="17604"/>
                </a:cubicBezTo>
                <a:cubicBezTo>
                  <a:pt x="10751" y="17864"/>
                  <a:pt x="9892" y="17991"/>
                  <a:pt x="9007" y="17991"/>
                </a:cubicBezTo>
                <a:cubicBezTo>
                  <a:pt x="7770" y="17991"/>
                  <a:pt x="6609" y="17760"/>
                  <a:pt x="5518" y="17291"/>
                </a:cubicBezTo>
                <a:cubicBezTo>
                  <a:pt x="4427" y="16822"/>
                  <a:pt x="3470" y="16175"/>
                  <a:pt x="2645" y="15354"/>
                </a:cubicBezTo>
                <a:cubicBezTo>
                  <a:pt x="1817" y="14535"/>
                  <a:pt x="1173" y="13580"/>
                  <a:pt x="701" y="12487"/>
                </a:cubicBezTo>
                <a:cubicBezTo>
                  <a:pt x="232" y="11400"/>
                  <a:pt x="0" y="10237"/>
                  <a:pt x="0" y="9000"/>
                </a:cubicBezTo>
                <a:cubicBezTo>
                  <a:pt x="0" y="7769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3" y="237"/>
                  <a:pt x="12488" y="709"/>
                </a:cubicBezTo>
                <a:cubicBezTo>
                  <a:pt x="13573" y="1180"/>
                  <a:pt x="14531" y="1827"/>
                  <a:pt x="15359" y="2646"/>
                </a:cubicBezTo>
                <a:cubicBezTo>
                  <a:pt x="16184" y="3468"/>
                  <a:pt x="16831" y="4422"/>
                  <a:pt x="17300" y="5515"/>
                </a:cubicBezTo>
                <a:cubicBezTo>
                  <a:pt x="17769" y="6602"/>
                  <a:pt x="18003" y="7769"/>
                  <a:pt x="18003" y="9000"/>
                </a:cubicBezTo>
                <a:cubicBezTo>
                  <a:pt x="18003" y="9887"/>
                  <a:pt x="17873" y="10748"/>
                  <a:pt x="17616" y="11589"/>
                </a:cubicBezTo>
                <a:cubicBezTo>
                  <a:pt x="17359" y="12434"/>
                  <a:pt x="16992" y="13219"/>
                  <a:pt x="16514" y="13947"/>
                </a:cubicBezTo>
                <a:lnTo>
                  <a:pt x="21357" y="18802"/>
                </a:lnTo>
                <a:close/>
                <a:moveTo>
                  <a:pt x="3597" y="9000"/>
                </a:moveTo>
                <a:cubicBezTo>
                  <a:pt x="3597" y="9759"/>
                  <a:pt x="3741" y="10465"/>
                  <a:pt x="4029" y="11118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1"/>
                  <a:pt x="6253" y="13685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40" y="14252"/>
                  <a:pt x="11092" y="13970"/>
                </a:cubicBezTo>
                <a:cubicBezTo>
                  <a:pt x="11745" y="13685"/>
                  <a:pt x="12319" y="13301"/>
                  <a:pt x="12802" y="12821"/>
                </a:cubicBezTo>
                <a:cubicBezTo>
                  <a:pt x="13291" y="12338"/>
                  <a:pt x="13678" y="11770"/>
                  <a:pt x="13966" y="11118"/>
                </a:cubicBezTo>
                <a:cubicBezTo>
                  <a:pt x="14254" y="10465"/>
                  <a:pt x="14398" y="9759"/>
                  <a:pt x="14398" y="9000"/>
                </a:cubicBezTo>
                <a:cubicBezTo>
                  <a:pt x="14398" y="8260"/>
                  <a:pt x="14254" y="7565"/>
                  <a:pt x="13966" y="6913"/>
                </a:cubicBezTo>
                <a:cubicBezTo>
                  <a:pt x="13675" y="6258"/>
                  <a:pt x="13291" y="5684"/>
                  <a:pt x="12802" y="5193"/>
                </a:cubicBezTo>
                <a:cubicBezTo>
                  <a:pt x="12316" y="4704"/>
                  <a:pt x="11745" y="4317"/>
                  <a:pt x="11092" y="4032"/>
                </a:cubicBezTo>
                <a:cubicBezTo>
                  <a:pt x="10440" y="3750"/>
                  <a:pt x="9742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4"/>
                  <a:pt x="5193" y="5193"/>
                </a:cubicBezTo>
                <a:cubicBezTo>
                  <a:pt x="4707" y="5684"/>
                  <a:pt x="4317" y="6258"/>
                  <a:pt x="4029" y="6913"/>
                </a:cubicBezTo>
                <a:cubicBezTo>
                  <a:pt x="3741" y="7565"/>
                  <a:pt x="3597" y="8257"/>
                  <a:pt x="3597" y="9000"/>
                </a:cubicBezTo>
                <a:moveTo>
                  <a:pt x="9007" y="5591"/>
                </a:moveTo>
                <a:cubicBezTo>
                  <a:pt x="9185" y="5591"/>
                  <a:pt x="9344" y="5656"/>
                  <a:pt x="9473" y="5786"/>
                </a:cubicBezTo>
                <a:cubicBezTo>
                  <a:pt x="9603" y="5919"/>
                  <a:pt x="9668" y="6082"/>
                  <a:pt x="9668" y="6280"/>
                </a:cubicBezTo>
                <a:cubicBezTo>
                  <a:pt x="9668" y="6461"/>
                  <a:pt x="9603" y="6616"/>
                  <a:pt x="9473" y="6746"/>
                </a:cubicBezTo>
                <a:cubicBezTo>
                  <a:pt x="9344" y="6879"/>
                  <a:pt x="9185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5"/>
                  <a:pt x="6950" y="8423"/>
                  <a:pt x="6950" y="8997"/>
                </a:cubicBezTo>
                <a:cubicBezTo>
                  <a:pt x="6950" y="9180"/>
                  <a:pt x="6885" y="9333"/>
                  <a:pt x="6755" y="9466"/>
                </a:cubicBezTo>
                <a:cubicBezTo>
                  <a:pt x="6623" y="9596"/>
                  <a:pt x="6467" y="9658"/>
                  <a:pt x="6289" y="9658"/>
                </a:cubicBezTo>
                <a:cubicBezTo>
                  <a:pt x="6080" y="9658"/>
                  <a:pt x="5914" y="9596"/>
                  <a:pt x="5786" y="9466"/>
                </a:cubicBezTo>
                <a:cubicBezTo>
                  <a:pt x="5659" y="9333"/>
                  <a:pt x="5600" y="9180"/>
                  <a:pt x="5600" y="8997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8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1"/>
                  <a:pt x="8530" y="5591"/>
                  <a:pt x="9007" y="5591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45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6" name="AutoShape 14"/>
          <p:cNvSpPr/>
          <p:nvPr/>
        </p:nvSpPr>
        <p:spPr bwMode="auto">
          <a:xfrm>
            <a:off x="5202836" y="4794946"/>
            <a:ext cx="355600" cy="355600"/>
          </a:xfrm>
          <a:custGeom>
            <a:avLst/>
            <a:gdLst>
              <a:gd name="T0" fmla="*/ 20487631 w 21600"/>
              <a:gd name="T1" fmla="*/ 0 h 21600"/>
              <a:gd name="T2" fmla="*/ 22563709 w 21600"/>
              <a:gd name="T3" fmla="*/ 862956 h 21600"/>
              <a:gd name="T4" fmla="*/ 23416919 w 21600"/>
              <a:gd name="T5" fmla="*/ 2939034 h 21600"/>
              <a:gd name="T6" fmla="*/ 23416919 w 21600"/>
              <a:gd name="T7" fmla="*/ 20471365 h 21600"/>
              <a:gd name="T8" fmla="*/ 23181663 w 21600"/>
              <a:gd name="T9" fmla="*/ 21630292 h 21600"/>
              <a:gd name="T10" fmla="*/ 22553963 w 21600"/>
              <a:gd name="T11" fmla="*/ 22553963 h 21600"/>
              <a:gd name="T12" fmla="*/ 21617286 w 21600"/>
              <a:gd name="T13" fmla="*/ 23175176 h 21600"/>
              <a:gd name="T14" fmla="*/ 20487631 w 21600"/>
              <a:gd name="T15" fmla="*/ 23410399 h 21600"/>
              <a:gd name="T16" fmla="*/ 13080944 w 21600"/>
              <a:gd name="T17" fmla="*/ 23410399 h 21600"/>
              <a:gd name="T18" fmla="*/ 13080944 w 21600"/>
              <a:gd name="T19" fmla="*/ 13607824 h 21600"/>
              <a:gd name="T20" fmla="*/ 15704514 w 21600"/>
              <a:gd name="T21" fmla="*/ 13607824 h 21600"/>
              <a:gd name="T22" fmla="*/ 16033016 w 21600"/>
              <a:gd name="T23" fmla="*/ 13487480 h 21600"/>
              <a:gd name="T24" fmla="*/ 16176112 w 21600"/>
              <a:gd name="T25" fmla="*/ 13165497 h 21600"/>
              <a:gd name="T26" fmla="*/ 16357139 w 21600"/>
              <a:gd name="T27" fmla="*/ 10601588 h 21600"/>
              <a:gd name="T28" fmla="*/ 16236828 w 21600"/>
              <a:gd name="T29" fmla="*/ 10238383 h 21600"/>
              <a:gd name="T30" fmla="*/ 15886660 w 21600"/>
              <a:gd name="T31" fmla="*/ 10085540 h 21600"/>
              <a:gd name="T32" fmla="*/ 13080944 w 21600"/>
              <a:gd name="T33" fmla="*/ 10085540 h 21600"/>
              <a:gd name="T34" fmla="*/ 13080944 w 21600"/>
              <a:gd name="T35" fmla="*/ 8958058 h 21600"/>
              <a:gd name="T36" fmla="*/ 13243565 w 21600"/>
              <a:gd name="T37" fmla="*/ 8127633 h 21600"/>
              <a:gd name="T38" fmla="*/ 14055584 w 21600"/>
              <a:gd name="T39" fmla="*/ 7923822 h 21600"/>
              <a:gd name="T40" fmla="*/ 14902274 w 21600"/>
              <a:gd name="T41" fmla="*/ 7986677 h 21600"/>
              <a:gd name="T42" fmla="*/ 15793414 w 21600"/>
              <a:gd name="T43" fmla="*/ 8152558 h 21600"/>
              <a:gd name="T44" fmla="*/ 16000485 w 21600"/>
              <a:gd name="T45" fmla="*/ 8129806 h 21600"/>
              <a:gd name="T46" fmla="*/ 16176112 w 21600"/>
              <a:gd name="T47" fmla="*/ 8047393 h 21600"/>
              <a:gd name="T48" fmla="*/ 16389670 w 21600"/>
              <a:gd name="T49" fmla="*/ 7713491 h 21600"/>
              <a:gd name="T50" fmla="*/ 16736577 w 21600"/>
              <a:gd name="T51" fmla="*/ 5244968 h 21600"/>
              <a:gd name="T52" fmla="*/ 16357139 w 21600"/>
              <a:gd name="T53" fmla="*/ 4712655 h 21600"/>
              <a:gd name="T54" fmla="*/ 13491826 w 21600"/>
              <a:gd name="T55" fmla="*/ 4347309 h 21600"/>
              <a:gd name="T56" fmla="*/ 8902775 w 21600"/>
              <a:gd name="T57" fmla="*/ 8811702 h 21600"/>
              <a:gd name="T58" fmla="*/ 8902775 w 21600"/>
              <a:gd name="T59" fmla="*/ 10092027 h 21600"/>
              <a:gd name="T60" fmla="*/ 7332966 w 21600"/>
              <a:gd name="T61" fmla="*/ 10092027 h 21600"/>
              <a:gd name="T62" fmla="*/ 6849449 w 21600"/>
              <a:gd name="T63" fmla="*/ 10578804 h 21600"/>
              <a:gd name="T64" fmla="*/ 6849449 w 21600"/>
              <a:gd name="T65" fmla="*/ 13139486 h 21600"/>
              <a:gd name="T66" fmla="*/ 6986058 w 21600"/>
              <a:gd name="T67" fmla="*/ 13471247 h 21600"/>
              <a:gd name="T68" fmla="*/ 7332966 w 21600"/>
              <a:gd name="T69" fmla="*/ 13614344 h 21600"/>
              <a:gd name="T70" fmla="*/ 8902775 w 21600"/>
              <a:gd name="T71" fmla="*/ 13614344 h 21600"/>
              <a:gd name="T72" fmla="*/ 8902775 w 21600"/>
              <a:gd name="T73" fmla="*/ 23416919 h 21600"/>
              <a:gd name="T74" fmla="*/ 2910849 w 21600"/>
              <a:gd name="T75" fmla="*/ 23416919 h 21600"/>
              <a:gd name="T76" fmla="*/ 1786627 w 21600"/>
              <a:gd name="T77" fmla="*/ 23181663 h 21600"/>
              <a:gd name="T78" fmla="*/ 862956 w 21600"/>
              <a:gd name="T79" fmla="*/ 22560482 h 21600"/>
              <a:gd name="T80" fmla="*/ 238515 w 21600"/>
              <a:gd name="T81" fmla="*/ 21636811 h 21600"/>
              <a:gd name="T82" fmla="*/ 0 w 21600"/>
              <a:gd name="T83" fmla="*/ 20477885 h 21600"/>
              <a:gd name="T84" fmla="*/ 0 w 21600"/>
              <a:gd name="T85" fmla="*/ 2945553 h 21600"/>
              <a:gd name="T86" fmla="*/ 238515 w 21600"/>
              <a:gd name="T87" fmla="*/ 1801805 h 21600"/>
              <a:gd name="T88" fmla="*/ 862956 w 21600"/>
              <a:gd name="T89" fmla="*/ 869475 h 21600"/>
              <a:gd name="T90" fmla="*/ 1786627 w 21600"/>
              <a:gd name="T91" fmla="*/ 241742 h 21600"/>
              <a:gd name="T92" fmla="*/ 2910849 w 21600"/>
              <a:gd name="T93" fmla="*/ 6519 h 21600"/>
              <a:gd name="T94" fmla="*/ 20487631 w 21600"/>
              <a:gd name="T95" fmla="*/ 6519 h 21600"/>
              <a:gd name="T96" fmla="*/ 20487631 w 21600"/>
              <a:gd name="T97" fmla="*/ 0 h 21600"/>
              <a:gd name="T98" fmla="*/ 20487631 w 21600"/>
              <a:gd name="T99" fmla="*/ 0 h 21600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1600" h="21600">
                <a:moveTo>
                  <a:pt x="18898" y="0"/>
                </a:moveTo>
                <a:cubicBezTo>
                  <a:pt x="19650" y="0"/>
                  <a:pt x="20287" y="264"/>
                  <a:pt x="20813" y="796"/>
                </a:cubicBezTo>
                <a:cubicBezTo>
                  <a:pt x="21336" y="1322"/>
                  <a:pt x="21600" y="1962"/>
                  <a:pt x="21600" y="2711"/>
                </a:cubicBezTo>
                <a:lnTo>
                  <a:pt x="21600" y="18883"/>
                </a:lnTo>
                <a:cubicBezTo>
                  <a:pt x="21600" y="19268"/>
                  <a:pt x="21527" y="19623"/>
                  <a:pt x="21383" y="19952"/>
                </a:cubicBezTo>
                <a:cubicBezTo>
                  <a:pt x="21236" y="20281"/>
                  <a:pt x="21042" y="20563"/>
                  <a:pt x="20804" y="20804"/>
                </a:cubicBezTo>
                <a:cubicBezTo>
                  <a:pt x="20566" y="21042"/>
                  <a:pt x="20278" y="21233"/>
                  <a:pt x="19940" y="21377"/>
                </a:cubicBezTo>
                <a:cubicBezTo>
                  <a:pt x="19603" y="21524"/>
                  <a:pt x="19256" y="21594"/>
                  <a:pt x="18898" y="21594"/>
                </a:cubicBezTo>
                <a:lnTo>
                  <a:pt x="12066" y="21594"/>
                </a:lnTo>
                <a:lnTo>
                  <a:pt x="12066" y="12552"/>
                </a:lnTo>
                <a:lnTo>
                  <a:pt x="14486" y="12552"/>
                </a:lnTo>
                <a:cubicBezTo>
                  <a:pt x="14595" y="12552"/>
                  <a:pt x="14698" y="12517"/>
                  <a:pt x="14789" y="12441"/>
                </a:cubicBezTo>
                <a:cubicBezTo>
                  <a:pt x="14877" y="12367"/>
                  <a:pt x="14921" y="12267"/>
                  <a:pt x="14921" y="12144"/>
                </a:cubicBezTo>
                <a:lnTo>
                  <a:pt x="15088" y="9779"/>
                </a:lnTo>
                <a:cubicBezTo>
                  <a:pt x="15088" y="9650"/>
                  <a:pt x="15050" y="9538"/>
                  <a:pt x="14977" y="9444"/>
                </a:cubicBezTo>
                <a:cubicBezTo>
                  <a:pt x="14883" y="9350"/>
                  <a:pt x="14774" y="9303"/>
                  <a:pt x="14654" y="9303"/>
                </a:cubicBezTo>
                <a:lnTo>
                  <a:pt x="12066" y="9303"/>
                </a:lnTo>
                <a:lnTo>
                  <a:pt x="12066" y="8263"/>
                </a:lnTo>
                <a:cubicBezTo>
                  <a:pt x="12066" y="7879"/>
                  <a:pt x="12116" y="7623"/>
                  <a:pt x="12216" y="7497"/>
                </a:cubicBezTo>
                <a:cubicBezTo>
                  <a:pt x="12313" y="7370"/>
                  <a:pt x="12565" y="7309"/>
                  <a:pt x="12965" y="7309"/>
                </a:cubicBezTo>
                <a:cubicBezTo>
                  <a:pt x="13203" y="7309"/>
                  <a:pt x="13458" y="7326"/>
                  <a:pt x="13746" y="7367"/>
                </a:cubicBezTo>
                <a:cubicBezTo>
                  <a:pt x="14034" y="7406"/>
                  <a:pt x="14307" y="7456"/>
                  <a:pt x="14568" y="7520"/>
                </a:cubicBezTo>
                <a:cubicBezTo>
                  <a:pt x="14624" y="7520"/>
                  <a:pt x="14686" y="7514"/>
                  <a:pt x="14759" y="7499"/>
                </a:cubicBezTo>
                <a:cubicBezTo>
                  <a:pt x="14830" y="7485"/>
                  <a:pt x="14883" y="7458"/>
                  <a:pt x="14921" y="7423"/>
                </a:cubicBezTo>
                <a:cubicBezTo>
                  <a:pt x="15015" y="7367"/>
                  <a:pt x="15079" y="7264"/>
                  <a:pt x="15118" y="7115"/>
                </a:cubicBezTo>
                <a:lnTo>
                  <a:pt x="15438" y="4838"/>
                </a:lnTo>
                <a:cubicBezTo>
                  <a:pt x="15479" y="4565"/>
                  <a:pt x="15361" y="4403"/>
                  <a:pt x="15088" y="4347"/>
                </a:cubicBezTo>
                <a:cubicBezTo>
                  <a:pt x="14245" y="4112"/>
                  <a:pt x="13364" y="4001"/>
                  <a:pt x="12445" y="4010"/>
                </a:cubicBezTo>
                <a:cubicBezTo>
                  <a:pt x="9625" y="4010"/>
                  <a:pt x="8212" y="5384"/>
                  <a:pt x="8212" y="8128"/>
                </a:cubicBezTo>
                <a:lnTo>
                  <a:pt x="8212" y="9309"/>
                </a:lnTo>
                <a:lnTo>
                  <a:pt x="6764" y="9309"/>
                </a:lnTo>
                <a:cubicBezTo>
                  <a:pt x="6456" y="9309"/>
                  <a:pt x="6306" y="9459"/>
                  <a:pt x="6318" y="9758"/>
                </a:cubicBezTo>
                <a:lnTo>
                  <a:pt x="6318" y="12120"/>
                </a:lnTo>
                <a:cubicBezTo>
                  <a:pt x="6318" y="12235"/>
                  <a:pt x="6356" y="12335"/>
                  <a:pt x="6444" y="12426"/>
                </a:cubicBezTo>
                <a:cubicBezTo>
                  <a:pt x="6526" y="12514"/>
                  <a:pt x="6632" y="12558"/>
                  <a:pt x="6764" y="12558"/>
                </a:cubicBezTo>
                <a:lnTo>
                  <a:pt x="8212" y="12558"/>
                </a:lnTo>
                <a:lnTo>
                  <a:pt x="8212" y="21600"/>
                </a:lnTo>
                <a:lnTo>
                  <a:pt x="2685" y="21600"/>
                </a:lnTo>
                <a:cubicBezTo>
                  <a:pt x="2320" y="21600"/>
                  <a:pt x="1974" y="21530"/>
                  <a:pt x="1648" y="21383"/>
                </a:cubicBezTo>
                <a:cubicBezTo>
                  <a:pt x="1322" y="21239"/>
                  <a:pt x="1034" y="21048"/>
                  <a:pt x="796" y="20810"/>
                </a:cubicBezTo>
                <a:cubicBezTo>
                  <a:pt x="558" y="20569"/>
                  <a:pt x="364" y="20287"/>
                  <a:pt x="220" y="19958"/>
                </a:cubicBezTo>
                <a:cubicBezTo>
                  <a:pt x="76" y="19629"/>
                  <a:pt x="0" y="19274"/>
                  <a:pt x="0" y="18889"/>
                </a:cubicBezTo>
                <a:lnTo>
                  <a:pt x="0" y="2717"/>
                </a:lnTo>
                <a:cubicBezTo>
                  <a:pt x="0" y="2353"/>
                  <a:pt x="76" y="2000"/>
                  <a:pt x="220" y="1662"/>
                </a:cubicBezTo>
                <a:cubicBezTo>
                  <a:pt x="364" y="1328"/>
                  <a:pt x="558" y="1037"/>
                  <a:pt x="796" y="802"/>
                </a:cubicBezTo>
                <a:cubicBezTo>
                  <a:pt x="1034" y="558"/>
                  <a:pt x="1322" y="370"/>
                  <a:pt x="1648" y="223"/>
                </a:cubicBezTo>
                <a:cubicBezTo>
                  <a:pt x="1974" y="76"/>
                  <a:pt x="2320" y="6"/>
                  <a:pt x="2685" y="6"/>
                </a:cubicBezTo>
                <a:lnTo>
                  <a:pt x="18898" y="6"/>
                </a:lnTo>
                <a:lnTo>
                  <a:pt x="18898" y="0"/>
                </a:lnTo>
                <a:close/>
                <a:moveTo>
                  <a:pt x="18898" y="0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45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7" name="AutoShape 25"/>
          <p:cNvSpPr/>
          <p:nvPr/>
        </p:nvSpPr>
        <p:spPr bwMode="auto">
          <a:xfrm>
            <a:off x="5715598" y="3315396"/>
            <a:ext cx="762000" cy="635000"/>
          </a:xfrm>
          <a:custGeom>
            <a:avLst/>
            <a:gdLst>
              <a:gd name="T0" fmla="*/ 107526667 w 21600"/>
              <a:gd name="T1" fmla="*/ 5593409 h 21600"/>
              <a:gd name="T2" fmla="*/ 100870949 w 21600"/>
              <a:gd name="T3" fmla="*/ 74671296 h 21600"/>
              <a:gd name="T4" fmla="*/ 0 w 21600"/>
              <a:gd name="T5" fmla="*/ 69077887 h 21600"/>
              <a:gd name="T6" fmla="*/ 6700520 w 21600"/>
              <a:gd name="T7" fmla="*/ 0 h 21600"/>
              <a:gd name="T8" fmla="*/ 19534011 w 21600"/>
              <a:gd name="T9" fmla="*/ 6163851 h 21600"/>
              <a:gd name="T10" fmla="*/ 7372562 w 21600"/>
              <a:gd name="T11" fmla="*/ 6143096 h 21600"/>
              <a:gd name="T12" fmla="*/ 7337707 w 21600"/>
              <a:gd name="T13" fmla="*/ 16275579 h 21600"/>
              <a:gd name="T14" fmla="*/ 19499157 w 21600"/>
              <a:gd name="T15" fmla="*/ 16306682 h 21600"/>
              <a:gd name="T16" fmla="*/ 20171198 w 21600"/>
              <a:gd name="T17" fmla="*/ 24897350 h 21600"/>
              <a:gd name="T18" fmla="*/ 8970504 w 21600"/>
              <a:gd name="T19" fmla="*/ 23009813 h 21600"/>
              <a:gd name="T20" fmla="*/ 6690572 w 21600"/>
              <a:gd name="T21" fmla="*/ 32392114 h 21600"/>
              <a:gd name="T22" fmla="*/ 17891266 w 21600"/>
              <a:gd name="T23" fmla="*/ 34279652 h 21600"/>
              <a:gd name="T24" fmla="*/ 20171198 w 21600"/>
              <a:gd name="T25" fmla="*/ 24897350 h 21600"/>
              <a:gd name="T26" fmla="*/ 17891266 w 21600"/>
              <a:gd name="T27" fmla="*/ 40401993 h 21600"/>
              <a:gd name="T28" fmla="*/ 6690572 w 21600"/>
              <a:gd name="T29" fmla="*/ 42289530 h 21600"/>
              <a:gd name="T30" fmla="*/ 8970504 w 21600"/>
              <a:gd name="T31" fmla="*/ 51671831 h 21600"/>
              <a:gd name="T32" fmla="*/ 20171198 w 21600"/>
              <a:gd name="T33" fmla="*/ 49784294 h 21600"/>
              <a:gd name="T34" fmla="*/ 19534011 w 21600"/>
              <a:gd name="T35" fmla="*/ 58416472 h 21600"/>
              <a:gd name="T36" fmla="*/ 7372562 w 21600"/>
              <a:gd name="T37" fmla="*/ 58395717 h 21600"/>
              <a:gd name="T38" fmla="*/ 7337707 w 21600"/>
              <a:gd name="T39" fmla="*/ 68528200 h 21600"/>
              <a:gd name="T40" fmla="*/ 19499157 w 21600"/>
              <a:gd name="T41" fmla="*/ 68548956 h 21600"/>
              <a:gd name="T42" fmla="*/ 80615155 w 21600"/>
              <a:gd name="T43" fmla="*/ 7505171 h 21600"/>
              <a:gd name="T44" fmla="*/ 29161599 w 21600"/>
              <a:gd name="T45" fmla="*/ 5603816 h 21600"/>
              <a:gd name="T46" fmla="*/ 26886676 w 21600"/>
              <a:gd name="T47" fmla="*/ 32392114 h 21600"/>
              <a:gd name="T48" fmla="*/ 78340162 w 21600"/>
              <a:gd name="T49" fmla="*/ 34279652 h 21600"/>
              <a:gd name="T50" fmla="*/ 80615155 w 21600"/>
              <a:gd name="T51" fmla="*/ 7505171 h 21600"/>
              <a:gd name="T52" fmla="*/ 78340162 w 21600"/>
              <a:gd name="T53" fmla="*/ 40401993 h 21600"/>
              <a:gd name="T54" fmla="*/ 26886676 w 21600"/>
              <a:gd name="T55" fmla="*/ 42289530 h 21600"/>
              <a:gd name="T56" fmla="*/ 29161599 w 21600"/>
              <a:gd name="T57" fmla="*/ 69077887 h 21600"/>
              <a:gd name="T58" fmla="*/ 80615155 w 21600"/>
              <a:gd name="T59" fmla="*/ 67176532 h 21600"/>
              <a:gd name="T60" fmla="*/ 100203917 w 21600"/>
              <a:gd name="T61" fmla="*/ 6163851 h 21600"/>
              <a:gd name="T62" fmla="*/ 88002604 w 21600"/>
              <a:gd name="T63" fmla="*/ 6143096 h 21600"/>
              <a:gd name="T64" fmla="*/ 88002604 w 21600"/>
              <a:gd name="T65" fmla="*/ 16275579 h 21600"/>
              <a:gd name="T66" fmla="*/ 100203917 w 21600"/>
              <a:gd name="T67" fmla="*/ 16306682 h 21600"/>
              <a:gd name="T68" fmla="*/ 100870949 w 21600"/>
              <a:gd name="T69" fmla="*/ 24897350 h 21600"/>
              <a:gd name="T70" fmla="*/ 89610565 w 21600"/>
              <a:gd name="T71" fmla="*/ 23009813 h 21600"/>
              <a:gd name="T72" fmla="*/ 87345520 w 21600"/>
              <a:gd name="T73" fmla="*/ 32392114 h 21600"/>
              <a:gd name="T74" fmla="*/ 98595956 w 21600"/>
              <a:gd name="T75" fmla="*/ 34279652 h 21600"/>
              <a:gd name="T76" fmla="*/ 100870949 w 21600"/>
              <a:gd name="T77" fmla="*/ 24897350 h 21600"/>
              <a:gd name="T78" fmla="*/ 98595956 w 21600"/>
              <a:gd name="T79" fmla="*/ 40401993 h 21600"/>
              <a:gd name="T80" fmla="*/ 87345520 w 21600"/>
              <a:gd name="T81" fmla="*/ 42289530 h 21600"/>
              <a:gd name="T82" fmla="*/ 89610565 w 21600"/>
              <a:gd name="T83" fmla="*/ 51671831 h 21600"/>
              <a:gd name="T84" fmla="*/ 100870949 w 21600"/>
              <a:gd name="T85" fmla="*/ 49784294 h 21600"/>
              <a:gd name="T86" fmla="*/ 100203917 w 21600"/>
              <a:gd name="T87" fmla="*/ 58416472 h 21600"/>
              <a:gd name="T88" fmla="*/ 88002604 w 21600"/>
              <a:gd name="T89" fmla="*/ 58395717 h 21600"/>
              <a:gd name="T90" fmla="*/ 88002604 w 21600"/>
              <a:gd name="T91" fmla="*/ 68528200 h 21600"/>
              <a:gd name="T92" fmla="*/ 100203917 w 21600"/>
              <a:gd name="T93" fmla="*/ 68548956 h 21600"/>
              <a:gd name="T94" fmla="*/ 100870949 w 21600"/>
              <a:gd name="T95" fmla="*/ 59754323 h 2160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1" y="0"/>
                  <a:pt x="20944" y="162"/>
                  <a:pt x="21206" y="479"/>
                </a:cubicBezTo>
                <a:cubicBezTo>
                  <a:pt x="21468" y="799"/>
                  <a:pt x="21600" y="1178"/>
                  <a:pt x="21600" y="1618"/>
                </a:cubicBezTo>
                <a:lnTo>
                  <a:pt x="21600" y="19982"/>
                </a:lnTo>
                <a:cubicBezTo>
                  <a:pt x="21600" y="20422"/>
                  <a:pt x="21468" y="20801"/>
                  <a:pt x="21206" y="21121"/>
                </a:cubicBezTo>
                <a:cubicBezTo>
                  <a:pt x="20944" y="21438"/>
                  <a:pt x="20631" y="21600"/>
                  <a:pt x="20263" y="21600"/>
                </a:cubicBezTo>
                <a:lnTo>
                  <a:pt x="1346" y="21600"/>
                </a:lnTo>
                <a:cubicBezTo>
                  <a:pt x="982" y="21600"/>
                  <a:pt x="663" y="21438"/>
                  <a:pt x="399" y="21121"/>
                </a:cubicBezTo>
                <a:cubicBezTo>
                  <a:pt x="132" y="20801"/>
                  <a:pt x="0" y="20422"/>
                  <a:pt x="0" y="19982"/>
                </a:cubicBezTo>
                <a:lnTo>
                  <a:pt x="0" y="1618"/>
                </a:lnTo>
                <a:cubicBezTo>
                  <a:pt x="0" y="1178"/>
                  <a:pt x="132" y="799"/>
                  <a:pt x="399" y="479"/>
                </a:cubicBezTo>
                <a:cubicBezTo>
                  <a:pt x="663" y="162"/>
                  <a:pt x="982" y="0"/>
                  <a:pt x="1346" y="0"/>
                </a:cubicBezTo>
                <a:lnTo>
                  <a:pt x="20263" y="0"/>
                </a:lnTo>
                <a:close/>
                <a:moveTo>
                  <a:pt x="4052" y="2171"/>
                </a:moveTo>
                <a:cubicBezTo>
                  <a:pt x="4052" y="2021"/>
                  <a:pt x="4010" y="1892"/>
                  <a:pt x="3924" y="1783"/>
                </a:cubicBezTo>
                <a:cubicBezTo>
                  <a:pt x="3839" y="1677"/>
                  <a:pt x="3729" y="1621"/>
                  <a:pt x="3594" y="1621"/>
                </a:cubicBezTo>
                <a:lnTo>
                  <a:pt x="1802" y="1621"/>
                </a:lnTo>
                <a:cubicBezTo>
                  <a:pt x="1677" y="1621"/>
                  <a:pt x="1569" y="1674"/>
                  <a:pt x="1481" y="1777"/>
                </a:cubicBezTo>
                <a:cubicBezTo>
                  <a:pt x="1391" y="1880"/>
                  <a:pt x="1344" y="2012"/>
                  <a:pt x="1344" y="2171"/>
                </a:cubicBezTo>
                <a:lnTo>
                  <a:pt x="1344" y="4321"/>
                </a:lnTo>
                <a:cubicBezTo>
                  <a:pt x="1344" y="4470"/>
                  <a:pt x="1388" y="4603"/>
                  <a:pt x="1474" y="4708"/>
                </a:cubicBezTo>
                <a:cubicBezTo>
                  <a:pt x="1559" y="4817"/>
                  <a:pt x="1670" y="4867"/>
                  <a:pt x="1802" y="4867"/>
                </a:cubicBezTo>
                <a:lnTo>
                  <a:pt x="3594" y="4867"/>
                </a:lnTo>
                <a:cubicBezTo>
                  <a:pt x="3721" y="4867"/>
                  <a:pt x="3829" y="4820"/>
                  <a:pt x="3917" y="4717"/>
                </a:cubicBezTo>
                <a:cubicBezTo>
                  <a:pt x="4008" y="4614"/>
                  <a:pt x="4052" y="4482"/>
                  <a:pt x="4052" y="4321"/>
                </a:cubicBezTo>
                <a:lnTo>
                  <a:pt x="4052" y="2171"/>
                </a:lnTo>
                <a:close/>
                <a:moveTo>
                  <a:pt x="4052" y="7202"/>
                </a:moveTo>
                <a:cubicBezTo>
                  <a:pt x="4052" y="7055"/>
                  <a:pt x="4010" y="6926"/>
                  <a:pt x="3924" y="6817"/>
                </a:cubicBezTo>
                <a:cubicBezTo>
                  <a:pt x="3839" y="6709"/>
                  <a:pt x="3729" y="6656"/>
                  <a:pt x="3594" y="6656"/>
                </a:cubicBezTo>
                <a:lnTo>
                  <a:pt x="1802" y="6656"/>
                </a:lnTo>
                <a:cubicBezTo>
                  <a:pt x="1677" y="6656"/>
                  <a:pt x="1569" y="6709"/>
                  <a:pt x="1481" y="6817"/>
                </a:cubicBezTo>
                <a:cubicBezTo>
                  <a:pt x="1391" y="6926"/>
                  <a:pt x="1344" y="7055"/>
                  <a:pt x="1344" y="7202"/>
                </a:cubicBezTo>
                <a:lnTo>
                  <a:pt x="1344" y="9370"/>
                </a:lnTo>
                <a:cubicBezTo>
                  <a:pt x="1344" y="9516"/>
                  <a:pt x="1388" y="9646"/>
                  <a:pt x="1474" y="9757"/>
                </a:cubicBezTo>
                <a:cubicBezTo>
                  <a:pt x="1559" y="9863"/>
                  <a:pt x="1670" y="9916"/>
                  <a:pt x="1802" y="9916"/>
                </a:cubicBezTo>
                <a:lnTo>
                  <a:pt x="3594" y="9916"/>
                </a:lnTo>
                <a:cubicBezTo>
                  <a:pt x="3721" y="9916"/>
                  <a:pt x="3829" y="9863"/>
                  <a:pt x="3917" y="9757"/>
                </a:cubicBezTo>
                <a:cubicBezTo>
                  <a:pt x="4008" y="9646"/>
                  <a:pt x="4052" y="9516"/>
                  <a:pt x="4052" y="9370"/>
                </a:cubicBezTo>
                <a:lnTo>
                  <a:pt x="4052" y="7202"/>
                </a:lnTo>
                <a:close/>
                <a:moveTo>
                  <a:pt x="4052" y="12233"/>
                </a:moveTo>
                <a:cubicBezTo>
                  <a:pt x="4052" y="12084"/>
                  <a:pt x="4010" y="11957"/>
                  <a:pt x="3924" y="11846"/>
                </a:cubicBezTo>
                <a:cubicBezTo>
                  <a:pt x="3839" y="11740"/>
                  <a:pt x="3729" y="11687"/>
                  <a:pt x="3594" y="11687"/>
                </a:cubicBezTo>
                <a:lnTo>
                  <a:pt x="1802" y="11687"/>
                </a:lnTo>
                <a:cubicBezTo>
                  <a:pt x="1677" y="11687"/>
                  <a:pt x="1569" y="11740"/>
                  <a:pt x="1481" y="11846"/>
                </a:cubicBezTo>
                <a:cubicBezTo>
                  <a:pt x="1391" y="11957"/>
                  <a:pt x="1344" y="12084"/>
                  <a:pt x="1344" y="12233"/>
                </a:cubicBezTo>
                <a:lnTo>
                  <a:pt x="1344" y="14401"/>
                </a:lnTo>
                <a:cubicBezTo>
                  <a:pt x="1344" y="14548"/>
                  <a:pt x="1388" y="14677"/>
                  <a:pt x="1474" y="14786"/>
                </a:cubicBezTo>
                <a:cubicBezTo>
                  <a:pt x="1559" y="14894"/>
                  <a:pt x="1670" y="14947"/>
                  <a:pt x="1802" y="14947"/>
                </a:cubicBezTo>
                <a:lnTo>
                  <a:pt x="3594" y="14947"/>
                </a:lnTo>
                <a:cubicBezTo>
                  <a:pt x="3721" y="14947"/>
                  <a:pt x="3829" y="14894"/>
                  <a:pt x="3917" y="14786"/>
                </a:cubicBezTo>
                <a:cubicBezTo>
                  <a:pt x="4008" y="14677"/>
                  <a:pt x="4052" y="14548"/>
                  <a:pt x="4052" y="14401"/>
                </a:cubicBezTo>
                <a:lnTo>
                  <a:pt x="4052" y="12233"/>
                </a:lnTo>
                <a:close/>
                <a:moveTo>
                  <a:pt x="4052" y="17285"/>
                </a:moveTo>
                <a:cubicBezTo>
                  <a:pt x="4052" y="17136"/>
                  <a:pt x="4010" y="17006"/>
                  <a:pt x="3924" y="16898"/>
                </a:cubicBezTo>
                <a:cubicBezTo>
                  <a:pt x="3839" y="16792"/>
                  <a:pt x="3729" y="16736"/>
                  <a:pt x="3594" y="16736"/>
                </a:cubicBezTo>
                <a:lnTo>
                  <a:pt x="1802" y="16736"/>
                </a:lnTo>
                <a:cubicBezTo>
                  <a:pt x="1677" y="16736"/>
                  <a:pt x="1569" y="16789"/>
                  <a:pt x="1481" y="16892"/>
                </a:cubicBezTo>
                <a:cubicBezTo>
                  <a:pt x="1391" y="16995"/>
                  <a:pt x="1344" y="17124"/>
                  <a:pt x="1344" y="17285"/>
                </a:cubicBezTo>
                <a:lnTo>
                  <a:pt x="1344" y="19435"/>
                </a:lnTo>
                <a:cubicBezTo>
                  <a:pt x="1344" y="19585"/>
                  <a:pt x="1388" y="19714"/>
                  <a:pt x="1474" y="19823"/>
                </a:cubicBezTo>
                <a:cubicBezTo>
                  <a:pt x="1559" y="19929"/>
                  <a:pt x="1670" y="19985"/>
                  <a:pt x="1802" y="19985"/>
                </a:cubicBezTo>
                <a:lnTo>
                  <a:pt x="3594" y="19985"/>
                </a:lnTo>
                <a:cubicBezTo>
                  <a:pt x="3721" y="19985"/>
                  <a:pt x="3829" y="19932"/>
                  <a:pt x="3917" y="19829"/>
                </a:cubicBezTo>
                <a:cubicBezTo>
                  <a:pt x="4008" y="19726"/>
                  <a:pt x="4052" y="19597"/>
                  <a:pt x="4052" y="19435"/>
                </a:cubicBezTo>
                <a:lnTo>
                  <a:pt x="4052" y="17285"/>
                </a:lnTo>
                <a:close/>
                <a:moveTo>
                  <a:pt x="16194" y="2171"/>
                </a:moveTo>
                <a:cubicBezTo>
                  <a:pt x="16194" y="2021"/>
                  <a:pt x="16150" y="1892"/>
                  <a:pt x="16065" y="1783"/>
                </a:cubicBezTo>
                <a:cubicBezTo>
                  <a:pt x="15979" y="1677"/>
                  <a:pt x="15871" y="1621"/>
                  <a:pt x="15737" y="1621"/>
                </a:cubicBezTo>
                <a:lnTo>
                  <a:pt x="5858" y="1621"/>
                </a:lnTo>
                <a:cubicBezTo>
                  <a:pt x="5731" y="1621"/>
                  <a:pt x="5623" y="1674"/>
                  <a:pt x="5535" y="1777"/>
                </a:cubicBezTo>
                <a:cubicBezTo>
                  <a:pt x="5445" y="1880"/>
                  <a:pt x="5401" y="2012"/>
                  <a:pt x="5401" y="2171"/>
                </a:cubicBezTo>
                <a:lnTo>
                  <a:pt x="5401" y="9370"/>
                </a:lnTo>
                <a:cubicBezTo>
                  <a:pt x="5401" y="9516"/>
                  <a:pt x="5442" y="9646"/>
                  <a:pt x="5528" y="9757"/>
                </a:cubicBezTo>
                <a:cubicBezTo>
                  <a:pt x="5616" y="9863"/>
                  <a:pt x="5724" y="9916"/>
                  <a:pt x="5858" y="9916"/>
                </a:cubicBezTo>
                <a:lnTo>
                  <a:pt x="15737" y="9916"/>
                </a:lnTo>
                <a:cubicBezTo>
                  <a:pt x="15862" y="9916"/>
                  <a:pt x="15969" y="9863"/>
                  <a:pt x="16060" y="9757"/>
                </a:cubicBezTo>
                <a:cubicBezTo>
                  <a:pt x="16148" y="9646"/>
                  <a:pt x="16194" y="9516"/>
                  <a:pt x="16194" y="9370"/>
                </a:cubicBezTo>
                <a:lnTo>
                  <a:pt x="16194" y="2171"/>
                </a:lnTo>
                <a:close/>
                <a:moveTo>
                  <a:pt x="16194" y="12233"/>
                </a:moveTo>
                <a:cubicBezTo>
                  <a:pt x="16194" y="12084"/>
                  <a:pt x="16150" y="11957"/>
                  <a:pt x="16065" y="11846"/>
                </a:cubicBezTo>
                <a:cubicBezTo>
                  <a:pt x="15979" y="11740"/>
                  <a:pt x="15871" y="11687"/>
                  <a:pt x="15737" y="11687"/>
                </a:cubicBezTo>
                <a:lnTo>
                  <a:pt x="5858" y="11687"/>
                </a:lnTo>
                <a:cubicBezTo>
                  <a:pt x="5731" y="11687"/>
                  <a:pt x="5623" y="11740"/>
                  <a:pt x="5535" y="11846"/>
                </a:cubicBezTo>
                <a:cubicBezTo>
                  <a:pt x="5445" y="11957"/>
                  <a:pt x="5401" y="12084"/>
                  <a:pt x="5401" y="12233"/>
                </a:cubicBezTo>
                <a:lnTo>
                  <a:pt x="5401" y="19432"/>
                </a:lnTo>
                <a:cubicBezTo>
                  <a:pt x="5401" y="19582"/>
                  <a:pt x="5442" y="19711"/>
                  <a:pt x="5528" y="19820"/>
                </a:cubicBezTo>
                <a:cubicBezTo>
                  <a:pt x="5616" y="19926"/>
                  <a:pt x="5724" y="19982"/>
                  <a:pt x="5858" y="19982"/>
                </a:cubicBezTo>
                <a:lnTo>
                  <a:pt x="15737" y="19982"/>
                </a:lnTo>
                <a:cubicBezTo>
                  <a:pt x="15862" y="19982"/>
                  <a:pt x="15969" y="19929"/>
                  <a:pt x="16060" y="19826"/>
                </a:cubicBezTo>
                <a:cubicBezTo>
                  <a:pt x="16148" y="19723"/>
                  <a:pt x="16194" y="19594"/>
                  <a:pt x="16194" y="19432"/>
                </a:cubicBezTo>
                <a:lnTo>
                  <a:pt x="16194" y="12233"/>
                </a:lnTo>
                <a:close/>
                <a:moveTo>
                  <a:pt x="20263" y="2171"/>
                </a:moveTo>
                <a:cubicBezTo>
                  <a:pt x="20263" y="2021"/>
                  <a:pt x="20217" y="1892"/>
                  <a:pt x="20129" y="1783"/>
                </a:cubicBezTo>
                <a:cubicBezTo>
                  <a:pt x="20038" y="1677"/>
                  <a:pt x="19930" y="1621"/>
                  <a:pt x="19806" y="1621"/>
                </a:cubicBezTo>
                <a:lnTo>
                  <a:pt x="18001" y="1621"/>
                </a:lnTo>
                <a:cubicBezTo>
                  <a:pt x="17876" y="1621"/>
                  <a:pt x="17769" y="1674"/>
                  <a:pt x="17678" y="1777"/>
                </a:cubicBezTo>
                <a:cubicBezTo>
                  <a:pt x="17590" y="1880"/>
                  <a:pt x="17546" y="2012"/>
                  <a:pt x="17546" y="2171"/>
                </a:cubicBezTo>
                <a:lnTo>
                  <a:pt x="17546" y="4321"/>
                </a:lnTo>
                <a:cubicBezTo>
                  <a:pt x="17546" y="4470"/>
                  <a:pt x="17590" y="4603"/>
                  <a:pt x="17678" y="4708"/>
                </a:cubicBezTo>
                <a:cubicBezTo>
                  <a:pt x="17769" y="4817"/>
                  <a:pt x="17876" y="4867"/>
                  <a:pt x="18001" y="4867"/>
                </a:cubicBezTo>
                <a:lnTo>
                  <a:pt x="19806" y="4867"/>
                </a:lnTo>
                <a:cubicBezTo>
                  <a:pt x="19930" y="4867"/>
                  <a:pt x="20038" y="4820"/>
                  <a:pt x="20129" y="4717"/>
                </a:cubicBezTo>
                <a:cubicBezTo>
                  <a:pt x="20217" y="4614"/>
                  <a:pt x="20263" y="4482"/>
                  <a:pt x="20263" y="4321"/>
                </a:cubicBezTo>
                <a:lnTo>
                  <a:pt x="20263" y="2171"/>
                </a:lnTo>
                <a:close/>
                <a:moveTo>
                  <a:pt x="20263" y="7202"/>
                </a:moveTo>
                <a:cubicBezTo>
                  <a:pt x="20263" y="7055"/>
                  <a:pt x="20217" y="6926"/>
                  <a:pt x="20129" y="6817"/>
                </a:cubicBezTo>
                <a:cubicBezTo>
                  <a:pt x="20038" y="6709"/>
                  <a:pt x="19930" y="6656"/>
                  <a:pt x="19806" y="6656"/>
                </a:cubicBezTo>
                <a:lnTo>
                  <a:pt x="18001" y="6656"/>
                </a:lnTo>
                <a:cubicBezTo>
                  <a:pt x="17876" y="6656"/>
                  <a:pt x="17769" y="6709"/>
                  <a:pt x="17678" y="6817"/>
                </a:cubicBezTo>
                <a:cubicBezTo>
                  <a:pt x="17590" y="6926"/>
                  <a:pt x="17546" y="7055"/>
                  <a:pt x="17546" y="7202"/>
                </a:cubicBezTo>
                <a:lnTo>
                  <a:pt x="17546" y="9370"/>
                </a:lnTo>
                <a:cubicBezTo>
                  <a:pt x="17546" y="9516"/>
                  <a:pt x="17590" y="9646"/>
                  <a:pt x="17678" y="9757"/>
                </a:cubicBezTo>
                <a:cubicBezTo>
                  <a:pt x="17769" y="9863"/>
                  <a:pt x="17876" y="9916"/>
                  <a:pt x="18001" y="9916"/>
                </a:cubicBezTo>
                <a:lnTo>
                  <a:pt x="19806" y="9916"/>
                </a:lnTo>
                <a:cubicBezTo>
                  <a:pt x="19930" y="9916"/>
                  <a:pt x="20038" y="9863"/>
                  <a:pt x="20129" y="9757"/>
                </a:cubicBezTo>
                <a:cubicBezTo>
                  <a:pt x="20217" y="9646"/>
                  <a:pt x="20263" y="9516"/>
                  <a:pt x="20263" y="9370"/>
                </a:cubicBezTo>
                <a:lnTo>
                  <a:pt x="20263" y="7202"/>
                </a:lnTo>
                <a:close/>
                <a:moveTo>
                  <a:pt x="20263" y="12233"/>
                </a:moveTo>
                <a:cubicBezTo>
                  <a:pt x="20263" y="12084"/>
                  <a:pt x="20217" y="11957"/>
                  <a:pt x="20129" y="11846"/>
                </a:cubicBezTo>
                <a:cubicBezTo>
                  <a:pt x="20038" y="11740"/>
                  <a:pt x="19930" y="11687"/>
                  <a:pt x="19806" y="11687"/>
                </a:cubicBezTo>
                <a:lnTo>
                  <a:pt x="18001" y="11687"/>
                </a:lnTo>
                <a:cubicBezTo>
                  <a:pt x="17876" y="11687"/>
                  <a:pt x="17769" y="11740"/>
                  <a:pt x="17678" y="11846"/>
                </a:cubicBezTo>
                <a:cubicBezTo>
                  <a:pt x="17590" y="11957"/>
                  <a:pt x="17546" y="12084"/>
                  <a:pt x="17546" y="12233"/>
                </a:cubicBezTo>
                <a:lnTo>
                  <a:pt x="17546" y="14401"/>
                </a:lnTo>
                <a:cubicBezTo>
                  <a:pt x="17546" y="14548"/>
                  <a:pt x="17590" y="14677"/>
                  <a:pt x="17678" y="14786"/>
                </a:cubicBezTo>
                <a:cubicBezTo>
                  <a:pt x="17769" y="14894"/>
                  <a:pt x="17876" y="14947"/>
                  <a:pt x="18001" y="14947"/>
                </a:cubicBezTo>
                <a:lnTo>
                  <a:pt x="19806" y="14947"/>
                </a:lnTo>
                <a:cubicBezTo>
                  <a:pt x="19930" y="14947"/>
                  <a:pt x="20038" y="14894"/>
                  <a:pt x="20129" y="14786"/>
                </a:cubicBezTo>
                <a:cubicBezTo>
                  <a:pt x="20217" y="14677"/>
                  <a:pt x="20263" y="14548"/>
                  <a:pt x="20263" y="14401"/>
                </a:cubicBezTo>
                <a:lnTo>
                  <a:pt x="20263" y="12233"/>
                </a:lnTo>
                <a:close/>
                <a:moveTo>
                  <a:pt x="20263" y="17285"/>
                </a:moveTo>
                <a:cubicBezTo>
                  <a:pt x="20263" y="17136"/>
                  <a:pt x="20217" y="17006"/>
                  <a:pt x="20129" y="16898"/>
                </a:cubicBezTo>
                <a:cubicBezTo>
                  <a:pt x="20038" y="16792"/>
                  <a:pt x="19930" y="16736"/>
                  <a:pt x="19806" y="16736"/>
                </a:cubicBezTo>
                <a:lnTo>
                  <a:pt x="18001" y="16736"/>
                </a:lnTo>
                <a:cubicBezTo>
                  <a:pt x="17876" y="16736"/>
                  <a:pt x="17769" y="16789"/>
                  <a:pt x="17678" y="16892"/>
                </a:cubicBezTo>
                <a:cubicBezTo>
                  <a:pt x="17590" y="16995"/>
                  <a:pt x="17546" y="17124"/>
                  <a:pt x="17546" y="17285"/>
                </a:cubicBezTo>
                <a:lnTo>
                  <a:pt x="17546" y="19435"/>
                </a:lnTo>
                <a:cubicBezTo>
                  <a:pt x="17546" y="19585"/>
                  <a:pt x="17590" y="19714"/>
                  <a:pt x="17678" y="19823"/>
                </a:cubicBezTo>
                <a:cubicBezTo>
                  <a:pt x="17769" y="19929"/>
                  <a:pt x="17876" y="19985"/>
                  <a:pt x="18001" y="19985"/>
                </a:cubicBezTo>
                <a:lnTo>
                  <a:pt x="19806" y="19985"/>
                </a:lnTo>
                <a:cubicBezTo>
                  <a:pt x="19930" y="19985"/>
                  <a:pt x="20038" y="19932"/>
                  <a:pt x="20129" y="19829"/>
                </a:cubicBezTo>
                <a:cubicBezTo>
                  <a:pt x="20217" y="19726"/>
                  <a:pt x="20263" y="19597"/>
                  <a:pt x="20263" y="19435"/>
                </a:cubicBezTo>
                <a:lnTo>
                  <a:pt x="20263" y="17285"/>
                </a:lnTo>
                <a:close/>
                <a:moveTo>
                  <a:pt x="20263" y="17285"/>
                </a:moveTo>
              </a:path>
            </a:pathLst>
          </a:custGeom>
          <a:solidFill>
            <a:srgbClr val="729CBB"/>
          </a:solidFill>
          <a:ln>
            <a:noFill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450">
              <a:solidFill>
                <a:srgbClr val="000000"/>
              </a:solidFill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7975714" y="2098883"/>
            <a:ext cx="2338080" cy="655237"/>
            <a:chOff x="8251485" y="2060817"/>
            <a:chExt cx="2338080" cy="655237"/>
          </a:xfrm>
        </p:grpSpPr>
        <p:sp>
          <p:nvSpPr>
            <p:cNvPr id="19" name="TextBox 13@|17FFC:16777215|FBC:16777215|LFC:16777215|LBC:16777215"/>
            <p:cNvSpPr txBox="1"/>
            <p:nvPr/>
          </p:nvSpPr>
          <p:spPr>
            <a:xfrm>
              <a:off x="8251485" y="2060817"/>
              <a:ext cx="195299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rgbClr val="729CBB"/>
                  </a:solidFill>
                  <a:cs typeface="+mn-ea"/>
                  <a:sym typeface="+mn-lt"/>
                </a:rPr>
                <a:t>单击编辑标题</a:t>
              </a:r>
              <a:endParaRPr lang="en-US" sz="1600" b="1" dirty="0">
                <a:solidFill>
                  <a:srgbClr val="729CBB"/>
                </a:solidFill>
                <a:cs typeface="+mn-ea"/>
                <a:sym typeface="+mn-lt"/>
              </a:endParaRPr>
            </a:p>
          </p:txBody>
        </p:sp>
        <p:sp>
          <p:nvSpPr>
            <p:cNvPr id="20" name="TextBox 13@|17FFC:16777215|FBC:16777215|LFC:16777215|LBC:16777215"/>
            <p:cNvSpPr txBox="1"/>
            <p:nvPr/>
          </p:nvSpPr>
          <p:spPr>
            <a:xfrm>
              <a:off x="8255566" y="2346722"/>
              <a:ext cx="2333999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rgbClr val="729CBB"/>
                  </a:solidFill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rgbClr val="729CBB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670084" y="3369842"/>
            <a:ext cx="2338080" cy="655237"/>
            <a:chOff x="8251485" y="2060817"/>
            <a:chExt cx="2338080" cy="655237"/>
          </a:xfrm>
        </p:grpSpPr>
        <p:sp>
          <p:nvSpPr>
            <p:cNvPr id="22" name="TextBox 13@|17FFC:16777215|FBC:16777215|LFC:16777215|LBC:16777215"/>
            <p:cNvSpPr txBox="1"/>
            <p:nvPr/>
          </p:nvSpPr>
          <p:spPr>
            <a:xfrm>
              <a:off x="8251485" y="2060817"/>
              <a:ext cx="195299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rgbClr val="729CBB"/>
                  </a:solidFill>
                  <a:cs typeface="+mn-ea"/>
                  <a:sym typeface="+mn-lt"/>
                </a:rPr>
                <a:t>单击编辑标题</a:t>
              </a:r>
              <a:endParaRPr lang="en-US" sz="1600" b="1" dirty="0">
                <a:solidFill>
                  <a:srgbClr val="729CBB"/>
                </a:solidFill>
                <a:cs typeface="+mn-ea"/>
                <a:sym typeface="+mn-lt"/>
              </a:endParaRPr>
            </a:p>
          </p:txBody>
        </p:sp>
        <p:sp>
          <p:nvSpPr>
            <p:cNvPr id="23" name="TextBox 13@|17FFC:16777215|FBC:16777215|LFC:16777215|LBC:16777215"/>
            <p:cNvSpPr txBox="1"/>
            <p:nvPr/>
          </p:nvSpPr>
          <p:spPr>
            <a:xfrm>
              <a:off x="8255566" y="2346722"/>
              <a:ext cx="2333999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rgbClr val="729CBB"/>
                  </a:solidFill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rgbClr val="729CBB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975714" y="4580004"/>
            <a:ext cx="2338080" cy="655237"/>
            <a:chOff x="8251485" y="2060817"/>
            <a:chExt cx="2338080" cy="655237"/>
          </a:xfrm>
        </p:grpSpPr>
        <p:sp>
          <p:nvSpPr>
            <p:cNvPr id="25" name="TextBox 13@|17FFC:16777215|FBC:16777215|LFC:16777215|LBC:16777215"/>
            <p:cNvSpPr txBox="1"/>
            <p:nvPr/>
          </p:nvSpPr>
          <p:spPr>
            <a:xfrm>
              <a:off x="8251485" y="2060817"/>
              <a:ext cx="195299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rgbClr val="729CBB"/>
                  </a:solidFill>
                  <a:cs typeface="+mn-ea"/>
                  <a:sym typeface="+mn-lt"/>
                </a:rPr>
                <a:t>单击编辑标题</a:t>
              </a:r>
              <a:endParaRPr lang="en-US" sz="1600" b="1" dirty="0">
                <a:solidFill>
                  <a:srgbClr val="729CBB"/>
                </a:solidFill>
                <a:cs typeface="+mn-ea"/>
                <a:sym typeface="+mn-lt"/>
              </a:endParaRPr>
            </a:p>
          </p:txBody>
        </p:sp>
        <p:sp>
          <p:nvSpPr>
            <p:cNvPr id="26" name="TextBox 13@|17FFC:16777215|FBC:16777215|LFC:16777215|LBC:16777215"/>
            <p:cNvSpPr txBox="1"/>
            <p:nvPr/>
          </p:nvSpPr>
          <p:spPr>
            <a:xfrm>
              <a:off x="8255566" y="2346722"/>
              <a:ext cx="2333999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rgbClr val="729CBB"/>
                  </a:solidFill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rgbClr val="729CBB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2053887" y="2098883"/>
            <a:ext cx="2338080" cy="655237"/>
            <a:chOff x="8251485" y="2060817"/>
            <a:chExt cx="2338080" cy="655237"/>
          </a:xfrm>
        </p:grpSpPr>
        <p:sp>
          <p:nvSpPr>
            <p:cNvPr id="28" name="TextBox 13@|17FFC:16777215|FBC:16777215|LFC:16777215|LBC:16777215"/>
            <p:cNvSpPr txBox="1"/>
            <p:nvPr/>
          </p:nvSpPr>
          <p:spPr>
            <a:xfrm>
              <a:off x="8251485" y="2060817"/>
              <a:ext cx="195299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rgbClr val="729CBB"/>
                  </a:solidFill>
                  <a:cs typeface="+mn-ea"/>
                  <a:sym typeface="+mn-lt"/>
                </a:rPr>
                <a:t>单击编辑标题</a:t>
              </a:r>
              <a:endParaRPr lang="en-US" sz="1600" b="1" dirty="0">
                <a:solidFill>
                  <a:srgbClr val="729CBB"/>
                </a:solidFill>
                <a:cs typeface="+mn-ea"/>
                <a:sym typeface="+mn-lt"/>
              </a:endParaRPr>
            </a:p>
          </p:txBody>
        </p:sp>
        <p:sp>
          <p:nvSpPr>
            <p:cNvPr id="29" name="TextBox 13@|17FFC:16777215|FBC:16777215|LFC:16777215|LBC:16777215"/>
            <p:cNvSpPr txBox="1"/>
            <p:nvPr/>
          </p:nvSpPr>
          <p:spPr>
            <a:xfrm>
              <a:off x="8255566" y="2346722"/>
              <a:ext cx="2333999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rgbClr val="729CBB"/>
                  </a:solidFill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rgbClr val="729CBB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511379" y="3369842"/>
            <a:ext cx="2338080" cy="655237"/>
            <a:chOff x="8251485" y="2060817"/>
            <a:chExt cx="2338080" cy="655237"/>
          </a:xfrm>
        </p:grpSpPr>
        <p:sp>
          <p:nvSpPr>
            <p:cNvPr id="31" name="TextBox 13@|17FFC:16777215|FBC:16777215|LFC:16777215|LBC:16777215"/>
            <p:cNvSpPr txBox="1"/>
            <p:nvPr/>
          </p:nvSpPr>
          <p:spPr>
            <a:xfrm>
              <a:off x="8251485" y="2060817"/>
              <a:ext cx="195299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rgbClr val="729CBB"/>
                  </a:solidFill>
                  <a:cs typeface="+mn-ea"/>
                  <a:sym typeface="+mn-lt"/>
                </a:rPr>
                <a:t>单击编辑标题</a:t>
              </a:r>
              <a:endParaRPr lang="en-US" sz="1600" b="1" dirty="0">
                <a:solidFill>
                  <a:srgbClr val="729CBB"/>
                </a:solidFill>
                <a:cs typeface="+mn-ea"/>
                <a:sym typeface="+mn-lt"/>
              </a:endParaRPr>
            </a:p>
          </p:txBody>
        </p:sp>
        <p:sp>
          <p:nvSpPr>
            <p:cNvPr id="32" name="TextBox 13@|17FFC:16777215|FBC:16777215|LFC:16777215|LBC:16777215"/>
            <p:cNvSpPr txBox="1"/>
            <p:nvPr/>
          </p:nvSpPr>
          <p:spPr>
            <a:xfrm>
              <a:off x="8255566" y="2346722"/>
              <a:ext cx="2333999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rgbClr val="729CBB"/>
                  </a:solidFill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rgbClr val="729CBB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053887" y="4580004"/>
            <a:ext cx="2338080" cy="655237"/>
            <a:chOff x="8251485" y="2060817"/>
            <a:chExt cx="2338080" cy="655237"/>
          </a:xfrm>
        </p:grpSpPr>
        <p:sp>
          <p:nvSpPr>
            <p:cNvPr id="34" name="TextBox 13@|17FFC:16777215|FBC:16777215|LFC:16777215|LBC:16777215"/>
            <p:cNvSpPr txBox="1"/>
            <p:nvPr/>
          </p:nvSpPr>
          <p:spPr>
            <a:xfrm>
              <a:off x="8251485" y="2060817"/>
              <a:ext cx="1952995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rgbClr val="729CBB"/>
                  </a:solidFill>
                  <a:cs typeface="+mn-ea"/>
                  <a:sym typeface="+mn-lt"/>
                </a:rPr>
                <a:t>单击编辑标题</a:t>
              </a:r>
              <a:endParaRPr lang="en-US" sz="1600" b="1" dirty="0">
                <a:solidFill>
                  <a:srgbClr val="729CBB"/>
                </a:solidFill>
                <a:cs typeface="+mn-ea"/>
                <a:sym typeface="+mn-lt"/>
              </a:endParaRPr>
            </a:p>
          </p:txBody>
        </p:sp>
        <p:sp>
          <p:nvSpPr>
            <p:cNvPr id="35" name="TextBox 13@|17FFC:16777215|FBC:16777215|LFC:16777215|LBC:16777215"/>
            <p:cNvSpPr txBox="1"/>
            <p:nvPr/>
          </p:nvSpPr>
          <p:spPr>
            <a:xfrm>
              <a:off x="8255566" y="2346722"/>
              <a:ext cx="2333999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rgbClr val="729CBB"/>
                  </a:solidFill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rgbClr val="729CBB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21357" y="126609"/>
            <a:ext cx="3930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277AF"/>
                </a:solidFill>
                <a:cs typeface="+mn-ea"/>
                <a:sym typeface="+mn-lt"/>
              </a:rPr>
              <a:t>第一章：单击此处添加标题</a:t>
            </a:r>
            <a:endParaRPr lang="zh-CN" altLang="en-US" sz="2400" dirty="0">
              <a:solidFill>
                <a:srgbClr val="4277AF"/>
              </a:solidFill>
              <a:cs typeface="+mn-ea"/>
              <a:sym typeface="+mn-lt"/>
            </a:endParaRPr>
          </a:p>
        </p:txBody>
      </p:sp>
      <p:sp>
        <p:nvSpPr>
          <p:cNvPr id="3" name="Freeform 5"/>
          <p:cNvSpPr/>
          <p:nvPr/>
        </p:nvSpPr>
        <p:spPr bwMode="auto">
          <a:xfrm>
            <a:off x="5334147" y="1704261"/>
            <a:ext cx="1377371" cy="1977330"/>
          </a:xfrm>
          <a:custGeom>
            <a:avLst/>
            <a:gdLst/>
            <a:ahLst/>
            <a:cxnLst>
              <a:cxn ang="0">
                <a:pos x="224" y="205"/>
              </a:cxn>
              <a:cxn ang="0">
                <a:pos x="207" y="229"/>
              </a:cxn>
              <a:cxn ang="0">
                <a:pos x="201" y="220"/>
              </a:cxn>
              <a:cxn ang="0">
                <a:pos x="179" y="211"/>
              </a:cxn>
              <a:cxn ang="0">
                <a:pos x="156" y="220"/>
              </a:cxn>
              <a:cxn ang="0">
                <a:pos x="147" y="243"/>
              </a:cxn>
              <a:cxn ang="0">
                <a:pos x="156" y="265"/>
              </a:cxn>
              <a:cxn ang="0">
                <a:pos x="175" y="275"/>
              </a:cxn>
              <a:cxn ang="0">
                <a:pos x="141" y="322"/>
              </a:cxn>
              <a:cxn ang="0">
                <a:pos x="122" y="283"/>
              </a:cxn>
              <a:cxn ang="0">
                <a:pos x="102" y="322"/>
              </a:cxn>
              <a:cxn ang="0">
                <a:pos x="63" y="269"/>
              </a:cxn>
              <a:cxn ang="0">
                <a:pos x="54" y="283"/>
              </a:cxn>
              <a:cxn ang="0">
                <a:pos x="32" y="293"/>
              </a:cxn>
              <a:cxn ang="0">
                <a:pos x="9" y="283"/>
              </a:cxn>
              <a:cxn ang="0">
                <a:pos x="0" y="261"/>
              </a:cxn>
              <a:cxn ang="0">
                <a:pos x="9" y="238"/>
              </a:cxn>
              <a:cxn ang="0">
                <a:pos x="32" y="229"/>
              </a:cxn>
              <a:cxn ang="0">
                <a:pos x="33" y="229"/>
              </a:cxn>
              <a:cxn ang="0">
                <a:pos x="15" y="205"/>
              </a:cxn>
              <a:cxn ang="0">
                <a:pos x="122" y="0"/>
              </a:cxn>
              <a:cxn ang="0">
                <a:pos x="224" y="205"/>
              </a:cxn>
            </a:cxnLst>
            <a:rect l="0" t="0" r="r" b="b"/>
            <a:pathLst>
              <a:path w="224" h="322">
                <a:moveTo>
                  <a:pt x="224" y="205"/>
                </a:moveTo>
                <a:cubicBezTo>
                  <a:pt x="207" y="229"/>
                  <a:pt x="207" y="229"/>
                  <a:pt x="207" y="229"/>
                </a:cubicBezTo>
                <a:cubicBezTo>
                  <a:pt x="206" y="226"/>
                  <a:pt x="204" y="223"/>
                  <a:pt x="201" y="220"/>
                </a:cubicBezTo>
                <a:cubicBezTo>
                  <a:pt x="195" y="214"/>
                  <a:pt x="188" y="211"/>
                  <a:pt x="179" y="211"/>
                </a:cubicBezTo>
                <a:cubicBezTo>
                  <a:pt x="170" y="211"/>
                  <a:pt x="163" y="214"/>
                  <a:pt x="156" y="220"/>
                </a:cubicBezTo>
                <a:cubicBezTo>
                  <a:pt x="150" y="227"/>
                  <a:pt x="147" y="234"/>
                  <a:pt x="147" y="243"/>
                </a:cubicBezTo>
                <a:cubicBezTo>
                  <a:pt x="147" y="252"/>
                  <a:pt x="150" y="259"/>
                  <a:pt x="156" y="265"/>
                </a:cubicBezTo>
                <a:cubicBezTo>
                  <a:pt x="162" y="271"/>
                  <a:pt x="168" y="274"/>
                  <a:pt x="175" y="275"/>
                </a:cubicBezTo>
                <a:cubicBezTo>
                  <a:pt x="141" y="322"/>
                  <a:pt x="141" y="322"/>
                  <a:pt x="141" y="322"/>
                </a:cubicBezTo>
                <a:cubicBezTo>
                  <a:pt x="122" y="283"/>
                  <a:pt x="122" y="283"/>
                  <a:pt x="122" y="283"/>
                </a:cubicBezTo>
                <a:cubicBezTo>
                  <a:pt x="102" y="322"/>
                  <a:pt x="102" y="322"/>
                  <a:pt x="102" y="322"/>
                </a:cubicBezTo>
                <a:cubicBezTo>
                  <a:pt x="63" y="269"/>
                  <a:pt x="63" y="269"/>
                  <a:pt x="63" y="269"/>
                </a:cubicBezTo>
                <a:cubicBezTo>
                  <a:pt x="61" y="275"/>
                  <a:pt x="58" y="279"/>
                  <a:pt x="54" y="283"/>
                </a:cubicBezTo>
                <a:cubicBezTo>
                  <a:pt x="48" y="290"/>
                  <a:pt x="41" y="293"/>
                  <a:pt x="32" y="293"/>
                </a:cubicBezTo>
                <a:cubicBezTo>
                  <a:pt x="23" y="293"/>
                  <a:pt x="15" y="290"/>
                  <a:pt x="9" y="283"/>
                </a:cubicBezTo>
                <a:cubicBezTo>
                  <a:pt x="3" y="277"/>
                  <a:pt x="0" y="270"/>
                  <a:pt x="0" y="261"/>
                </a:cubicBezTo>
                <a:cubicBezTo>
                  <a:pt x="0" y="252"/>
                  <a:pt x="3" y="245"/>
                  <a:pt x="9" y="238"/>
                </a:cubicBezTo>
                <a:cubicBezTo>
                  <a:pt x="15" y="232"/>
                  <a:pt x="23" y="229"/>
                  <a:pt x="32" y="229"/>
                </a:cubicBezTo>
                <a:cubicBezTo>
                  <a:pt x="32" y="229"/>
                  <a:pt x="32" y="229"/>
                  <a:pt x="33" y="229"/>
                </a:cubicBezTo>
                <a:cubicBezTo>
                  <a:pt x="15" y="205"/>
                  <a:pt x="15" y="205"/>
                  <a:pt x="15" y="205"/>
                </a:cubicBezTo>
                <a:cubicBezTo>
                  <a:pt x="122" y="0"/>
                  <a:pt x="122" y="0"/>
                  <a:pt x="122" y="0"/>
                </a:cubicBezTo>
                <a:lnTo>
                  <a:pt x="224" y="205"/>
                </a:lnTo>
                <a:close/>
              </a:path>
            </a:pathLst>
          </a:custGeom>
          <a:solidFill>
            <a:srgbClr val="729CBB"/>
          </a:solidFill>
          <a:ln w="19050">
            <a:solidFill>
              <a:sysClr val="window" lastClr="FFFFFF"/>
            </a:solidFill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>
              <a:defRPr/>
            </a:pPr>
            <a:endParaRPr lang="en-US" sz="3190" kern="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" name="Freeform 6"/>
          <p:cNvSpPr/>
          <p:nvPr/>
        </p:nvSpPr>
        <p:spPr bwMode="auto">
          <a:xfrm>
            <a:off x="4026489" y="2963332"/>
            <a:ext cx="1935080" cy="1417510"/>
          </a:xfrm>
          <a:custGeom>
            <a:avLst/>
            <a:gdLst/>
            <a:ahLst/>
            <a:cxnLst>
              <a:cxn ang="0">
                <a:pos x="315" y="117"/>
              </a:cxn>
              <a:cxn ang="0">
                <a:pos x="272" y="124"/>
              </a:cxn>
              <a:cxn ang="0">
                <a:pos x="303" y="156"/>
              </a:cxn>
              <a:cxn ang="0">
                <a:pos x="245" y="176"/>
              </a:cxn>
              <a:cxn ang="0">
                <a:pos x="245" y="176"/>
              </a:cxn>
              <a:cxn ang="0">
                <a:pos x="255" y="199"/>
              </a:cxn>
              <a:cxn ang="0">
                <a:pos x="245" y="221"/>
              </a:cxn>
              <a:cxn ang="0">
                <a:pos x="223" y="231"/>
              </a:cxn>
              <a:cxn ang="0">
                <a:pos x="200" y="221"/>
              </a:cxn>
              <a:cxn ang="0">
                <a:pos x="191" y="199"/>
              </a:cxn>
              <a:cxn ang="0">
                <a:pos x="191" y="195"/>
              </a:cxn>
              <a:cxn ang="0">
                <a:pos x="166" y="204"/>
              </a:cxn>
              <a:cxn ang="0">
                <a:pos x="0" y="36"/>
              </a:cxn>
              <a:cxn ang="0">
                <a:pos x="228" y="0"/>
              </a:cxn>
              <a:cxn ang="0">
                <a:pos x="246" y="24"/>
              </a:cxn>
              <a:cxn ang="0">
                <a:pos x="245" y="24"/>
              </a:cxn>
              <a:cxn ang="0">
                <a:pos x="222" y="33"/>
              </a:cxn>
              <a:cxn ang="0">
                <a:pos x="213" y="56"/>
              </a:cxn>
              <a:cxn ang="0">
                <a:pos x="222" y="78"/>
              </a:cxn>
              <a:cxn ang="0">
                <a:pos x="245" y="88"/>
              </a:cxn>
              <a:cxn ang="0">
                <a:pos x="267" y="78"/>
              </a:cxn>
              <a:cxn ang="0">
                <a:pos x="276" y="64"/>
              </a:cxn>
              <a:cxn ang="0">
                <a:pos x="315" y="117"/>
              </a:cxn>
            </a:cxnLst>
            <a:rect l="0" t="0" r="r" b="b"/>
            <a:pathLst>
              <a:path w="315" h="231">
                <a:moveTo>
                  <a:pt x="315" y="117"/>
                </a:moveTo>
                <a:cubicBezTo>
                  <a:pt x="272" y="124"/>
                  <a:pt x="272" y="124"/>
                  <a:pt x="272" y="124"/>
                </a:cubicBezTo>
                <a:cubicBezTo>
                  <a:pt x="303" y="156"/>
                  <a:pt x="303" y="156"/>
                  <a:pt x="303" y="156"/>
                </a:cubicBezTo>
                <a:cubicBezTo>
                  <a:pt x="245" y="176"/>
                  <a:pt x="245" y="176"/>
                  <a:pt x="245" y="176"/>
                </a:cubicBezTo>
                <a:cubicBezTo>
                  <a:pt x="245" y="176"/>
                  <a:pt x="245" y="176"/>
                  <a:pt x="245" y="176"/>
                </a:cubicBezTo>
                <a:cubicBezTo>
                  <a:pt x="251" y="182"/>
                  <a:pt x="255" y="190"/>
                  <a:pt x="255" y="199"/>
                </a:cubicBezTo>
                <a:cubicBezTo>
                  <a:pt x="255" y="208"/>
                  <a:pt x="251" y="215"/>
                  <a:pt x="245" y="221"/>
                </a:cubicBezTo>
                <a:cubicBezTo>
                  <a:pt x="239" y="227"/>
                  <a:pt x="232" y="231"/>
                  <a:pt x="223" y="231"/>
                </a:cubicBezTo>
                <a:cubicBezTo>
                  <a:pt x="214" y="231"/>
                  <a:pt x="206" y="227"/>
                  <a:pt x="200" y="221"/>
                </a:cubicBezTo>
                <a:cubicBezTo>
                  <a:pt x="194" y="215"/>
                  <a:pt x="191" y="208"/>
                  <a:pt x="191" y="199"/>
                </a:cubicBezTo>
                <a:cubicBezTo>
                  <a:pt x="191" y="198"/>
                  <a:pt x="191" y="196"/>
                  <a:pt x="191" y="195"/>
                </a:cubicBezTo>
                <a:cubicBezTo>
                  <a:pt x="166" y="204"/>
                  <a:pt x="166" y="204"/>
                  <a:pt x="166" y="204"/>
                </a:cubicBezTo>
                <a:cubicBezTo>
                  <a:pt x="0" y="36"/>
                  <a:pt x="0" y="36"/>
                  <a:pt x="0" y="36"/>
                </a:cubicBezTo>
                <a:cubicBezTo>
                  <a:pt x="228" y="0"/>
                  <a:pt x="228" y="0"/>
                  <a:pt x="228" y="0"/>
                </a:cubicBezTo>
                <a:cubicBezTo>
                  <a:pt x="246" y="24"/>
                  <a:pt x="246" y="24"/>
                  <a:pt x="246" y="24"/>
                </a:cubicBezTo>
                <a:cubicBezTo>
                  <a:pt x="245" y="24"/>
                  <a:pt x="245" y="24"/>
                  <a:pt x="245" y="24"/>
                </a:cubicBezTo>
                <a:cubicBezTo>
                  <a:pt x="236" y="24"/>
                  <a:pt x="228" y="27"/>
                  <a:pt x="222" y="33"/>
                </a:cubicBezTo>
                <a:cubicBezTo>
                  <a:pt x="216" y="40"/>
                  <a:pt x="213" y="47"/>
                  <a:pt x="213" y="56"/>
                </a:cubicBezTo>
                <a:cubicBezTo>
                  <a:pt x="213" y="65"/>
                  <a:pt x="216" y="72"/>
                  <a:pt x="222" y="78"/>
                </a:cubicBezTo>
                <a:cubicBezTo>
                  <a:pt x="228" y="85"/>
                  <a:pt x="236" y="88"/>
                  <a:pt x="245" y="88"/>
                </a:cubicBezTo>
                <a:cubicBezTo>
                  <a:pt x="254" y="88"/>
                  <a:pt x="261" y="85"/>
                  <a:pt x="267" y="78"/>
                </a:cubicBezTo>
                <a:cubicBezTo>
                  <a:pt x="271" y="74"/>
                  <a:pt x="274" y="70"/>
                  <a:pt x="276" y="64"/>
                </a:cubicBezTo>
                <a:lnTo>
                  <a:pt x="315" y="117"/>
                </a:lnTo>
                <a:close/>
              </a:path>
            </a:pathLst>
          </a:custGeom>
          <a:solidFill>
            <a:srgbClr val="729CBB"/>
          </a:solidFill>
          <a:ln w="19050">
            <a:solidFill>
              <a:sysClr val="window" lastClr="FFFFFF"/>
            </a:solidFill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>
              <a:defRPr/>
            </a:pPr>
            <a:endParaRPr lang="en-US" sz="3190" kern="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" name="Freeform 7"/>
          <p:cNvSpPr/>
          <p:nvPr/>
        </p:nvSpPr>
        <p:spPr bwMode="auto">
          <a:xfrm>
            <a:off x="4725736" y="3920307"/>
            <a:ext cx="1647775" cy="1806216"/>
          </a:xfrm>
          <a:custGeom>
            <a:avLst/>
            <a:gdLst/>
            <a:ahLst/>
            <a:cxnLst>
              <a:cxn ang="0">
                <a:pos x="189" y="0"/>
              </a:cxn>
              <a:cxn ang="0">
                <a:pos x="179" y="46"/>
              </a:cxn>
              <a:cxn ang="0">
                <a:pos x="221" y="24"/>
              </a:cxn>
              <a:cxn ang="0">
                <a:pos x="219" y="89"/>
              </a:cxn>
              <a:cxn ang="0">
                <a:pos x="236" y="84"/>
              </a:cxn>
              <a:cxn ang="0">
                <a:pos x="258" y="93"/>
              </a:cxn>
              <a:cxn ang="0">
                <a:pos x="268" y="116"/>
              </a:cxn>
              <a:cxn ang="0">
                <a:pos x="258" y="138"/>
              </a:cxn>
              <a:cxn ang="0">
                <a:pos x="236" y="148"/>
              </a:cxn>
              <a:cxn ang="0">
                <a:pos x="218" y="142"/>
              </a:cxn>
              <a:cxn ang="0">
                <a:pos x="218" y="176"/>
              </a:cxn>
              <a:cxn ang="0">
                <a:pos x="0" y="294"/>
              </a:cxn>
              <a:cxn ang="0">
                <a:pos x="52" y="48"/>
              </a:cxn>
              <a:cxn ang="0">
                <a:pos x="77" y="39"/>
              </a:cxn>
              <a:cxn ang="0">
                <a:pos x="77" y="43"/>
              </a:cxn>
              <a:cxn ang="0">
                <a:pos x="86" y="65"/>
              </a:cxn>
              <a:cxn ang="0">
                <a:pos x="109" y="75"/>
              </a:cxn>
              <a:cxn ang="0">
                <a:pos x="131" y="65"/>
              </a:cxn>
              <a:cxn ang="0">
                <a:pos x="141" y="43"/>
              </a:cxn>
              <a:cxn ang="0">
                <a:pos x="131" y="20"/>
              </a:cxn>
              <a:cxn ang="0">
                <a:pos x="131" y="20"/>
              </a:cxn>
              <a:cxn ang="0">
                <a:pos x="189" y="0"/>
              </a:cxn>
            </a:cxnLst>
            <a:rect l="0" t="0" r="r" b="b"/>
            <a:pathLst>
              <a:path w="268" h="294">
                <a:moveTo>
                  <a:pt x="189" y="0"/>
                </a:moveTo>
                <a:cubicBezTo>
                  <a:pt x="179" y="46"/>
                  <a:pt x="179" y="46"/>
                  <a:pt x="179" y="46"/>
                </a:cubicBezTo>
                <a:cubicBezTo>
                  <a:pt x="221" y="24"/>
                  <a:pt x="221" y="24"/>
                  <a:pt x="221" y="24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24" y="86"/>
                  <a:pt x="230" y="84"/>
                  <a:pt x="236" y="84"/>
                </a:cubicBezTo>
                <a:cubicBezTo>
                  <a:pt x="245" y="84"/>
                  <a:pt x="252" y="87"/>
                  <a:pt x="258" y="93"/>
                </a:cubicBezTo>
                <a:cubicBezTo>
                  <a:pt x="265" y="99"/>
                  <a:pt x="268" y="107"/>
                  <a:pt x="268" y="116"/>
                </a:cubicBezTo>
                <a:cubicBezTo>
                  <a:pt x="268" y="125"/>
                  <a:pt x="265" y="132"/>
                  <a:pt x="258" y="138"/>
                </a:cubicBezTo>
                <a:cubicBezTo>
                  <a:pt x="252" y="144"/>
                  <a:pt x="245" y="148"/>
                  <a:pt x="236" y="148"/>
                </a:cubicBezTo>
                <a:cubicBezTo>
                  <a:pt x="229" y="148"/>
                  <a:pt x="224" y="146"/>
                  <a:pt x="218" y="142"/>
                </a:cubicBezTo>
                <a:cubicBezTo>
                  <a:pt x="218" y="176"/>
                  <a:pt x="218" y="176"/>
                  <a:pt x="218" y="176"/>
                </a:cubicBezTo>
                <a:cubicBezTo>
                  <a:pt x="0" y="294"/>
                  <a:pt x="0" y="294"/>
                  <a:pt x="0" y="294"/>
                </a:cubicBezTo>
                <a:cubicBezTo>
                  <a:pt x="52" y="48"/>
                  <a:pt x="52" y="48"/>
                  <a:pt x="52" y="48"/>
                </a:cubicBezTo>
                <a:cubicBezTo>
                  <a:pt x="77" y="39"/>
                  <a:pt x="77" y="39"/>
                  <a:pt x="77" y="39"/>
                </a:cubicBezTo>
                <a:cubicBezTo>
                  <a:pt x="77" y="40"/>
                  <a:pt x="77" y="42"/>
                  <a:pt x="77" y="43"/>
                </a:cubicBezTo>
                <a:cubicBezTo>
                  <a:pt x="77" y="52"/>
                  <a:pt x="80" y="59"/>
                  <a:pt x="86" y="65"/>
                </a:cubicBezTo>
                <a:cubicBezTo>
                  <a:pt x="92" y="71"/>
                  <a:pt x="100" y="75"/>
                  <a:pt x="109" y="75"/>
                </a:cubicBezTo>
                <a:cubicBezTo>
                  <a:pt x="118" y="75"/>
                  <a:pt x="125" y="71"/>
                  <a:pt x="131" y="65"/>
                </a:cubicBezTo>
                <a:cubicBezTo>
                  <a:pt x="137" y="59"/>
                  <a:pt x="141" y="52"/>
                  <a:pt x="141" y="43"/>
                </a:cubicBezTo>
                <a:cubicBezTo>
                  <a:pt x="141" y="34"/>
                  <a:pt x="137" y="26"/>
                  <a:pt x="131" y="20"/>
                </a:cubicBezTo>
                <a:cubicBezTo>
                  <a:pt x="131" y="20"/>
                  <a:pt x="131" y="20"/>
                  <a:pt x="131" y="20"/>
                </a:cubicBezTo>
                <a:lnTo>
                  <a:pt x="189" y="0"/>
                </a:lnTo>
                <a:close/>
              </a:path>
            </a:pathLst>
          </a:custGeom>
          <a:solidFill>
            <a:srgbClr val="729CBB"/>
          </a:solidFill>
          <a:ln w="19050">
            <a:solidFill>
              <a:sysClr val="window" lastClr="FFFFFF"/>
            </a:solidFill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>
              <a:defRPr/>
            </a:pPr>
            <a:endParaRPr lang="en-US" sz="3190" kern="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7" name="Freeform 8"/>
          <p:cNvSpPr/>
          <p:nvPr/>
        </p:nvSpPr>
        <p:spPr bwMode="auto">
          <a:xfrm>
            <a:off x="6065084" y="3842144"/>
            <a:ext cx="1358359" cy="1871704"/>
          </a:xfrm>
          <a:custGeom>
            <a:avLst/>
            <a:gdLst/>
            <a:ahLst/>
            <a:cxnLst>
              <a:cxn ang="0">
                <a:pos x="3" y="37"/>
              </a:cxn>
              <a:cxn ang="0">
                <a:pos x="44" y="59"/>
              </a:cxn>
              <a:cxn ang="0">
                <a:pos x="35" y="12"/>
              </a:cxn>
              <a:cxn ang="0">
                <a:pos x="94" y="32"/>
              </a:cxn>
              <a:cxn ang="0">
                <a:pos x="94" y="32"/>
              </a:cxn>
              <a:cxn ang="0">
                <a:pos x="103" y="9"/>
              </a:cxn>
              <a:cxn ang="0">
                <a:pos x="126" y="0"/>
              </a:cxn>
              <a:cxn ang="0">
                <a:pos x="148" y="9"/>
              </a:cxn>
              <a:cxn ang="0">
                <a:pos x="158" y="32"/>
              </a:cxn>
              <a:cxn ang="0">
                <a:pos x="151" y="51"/>
              </a:cxn>
              <a:cxn ang="0">
                <a:pos x="173" y="59"/>
              </a:cxn>
              <a:cxn ang="0">
                <a:pos x="174" y="59"/>
              </a:cxn>
              <a:cxn ang="0">
                <a:pos x="221" y="304"/>
              </a:cxn>
              <a:cxn ang="0">
                <a:pos x="220" y="305"/>
              </a:cxn>
              <a:cxn ang="0">
                <a:pos x="0" y="189"/>
              </a:cxn>
              <a:cxn ang="0">
                <a:pos x="0" y="155"/>
              </a:cxn>
              <a:cxn ang="0">
                <a:pos x="18" y="161"/>
              </a:cxn>
              <a:cxn ang="0">
                <a:pos x="40" y="151"/>
              </a:cxn>
              <a:cxn ang="0">
                <a:pos x="50" y="129"/>
              </a:cxn>
              <a:cxn ang="0">
                <a:pos x="40" y="106"/>
              </a:cxn>
              <a:cxn ang="0">
                <a:pos x="18" y="97"/>
              </a:cxn>
              <a:cxn ang="0">
                <a:pos x="1" y="102"/>
              </a:cxn>
              <a:cxn ang="0">
                <a:pos x="3" y="37"/>
              </a:cxn>
            </a:cxnLst>
            <a:rect l="0" t="0" r="r" b="b"/>
            <a:pathLst>
              <a:path w="221" h="305">
                <a:moveTo>
                  <a:pt x="3" y="37"/>
                </a:moveTo>
                <a:cubicBezTo>
                  <a:pt x="44" y="59"/>
                  <a:pt x="44" y="59"/>
                  <a:pt x="44" y="59"/>
                </a:cubicBezTo>
                <a:cubicBezTo>
                  <a:pt x="35" y="12"/>
                  <a:pt x="35" y="12"/>
                  <a:pt x="35" y="12"/>
                </a:cubicBezTo>
                <a:cubicBezTo>
                  <a:pt x="94" y="32"/>
                  <a:pt x="94" y="32"/>
                  <a:pt x="94" y="32"/>
                </a:cubicBezTo>
                <a:cubicBezTo>
                  <a:pt x="94" y="32"/>
                  <a:pt x="94" y="32"/>
                  <a:pt x="94" y="32"/>
                </a:cubicBezTo>
                <a:cubicBezTo>
                  <a:pt x="94" y="23"/>
                  <a:pt x="97" y="15"/>
                  <a:pt x="103" y="9"/>
                </a:cubicBezTo>
                <a:cubicBezTo>
                  <a:pt x="110" y="3"/>
                  <a:pt x="117" y="0"/>
                  <a:pt x="126" y="0"/>
                </a:cubicBezTo>
                <a:cubicBezTo>
                  <a:pt x="135" y="0"/>
                  <a:pt x="142" y="3"/>
                  <a:pt x="148" y="9"/>
                </a:cubicBezTo>
                <a:cubicBezTo>
                  <a:pt x="155" y="15"/>
                  <a:pt x="158" y="23"/>
                  <a:pt x="158" y="32"/>
                </a:cubicBezTo>
                <a:cubicBezTo>
                  <a:pt x="158" y="39"/>
                  <a:pt x="155" y="46"/>
                  <a:pt x="151" y="51"/>
                </a:cubicBezTo>
                <a:cubicBezTo>
                  <a:pt x="173" y="59"/>
                  <a:pt x="173" y="59"/>
                  <a:pt x="173" y="59"/>
                </a:cubicBezTo>
                <a:cubicBezTo>
                  <a:pt x="174" y="59"/>
                  <a:pt x="174" y="59"/>
                  <a:pt x="174" y="59"/>
                </a:cubicBezTo>
                <a:cubicBezTo>
                  <a:pt x="221" y="304"/>
                  <a:pt x="221" y="304"/>
                  <a:pt x="221" y="304"/>
                </a:cubicBezTo>
                <a:cubicBezTo>
                  <a:pt x="220" y="305"/>
                  <a:pt x="220" y="305"/>
                  <a:pt x="220" y="305"/>
                </a:cubicBezTo>
                <a:cubicBezTo>
                  <a:pt x="0" y="189"/>
                  <a:pt x="0" y="189"/>
                  <a:pt x="0" y="189"/>
                </a:cubicBezTo>
                <a:cubicBezTo>
                  <a:pt x="0" y="155"/>
                  <a:pt x="0" y="155"/>
                  <a:pt x="0" y="155"/>
                </a:cubicBezTo>
                <a:cubicBezTo>
                  <a:pt x="6" y="159"/>
                  <a:pt x="11" y="161"/>
                  <a:pt x="18" y="161"/>
                </a:cubicBezTo>
                <a:cubicBezTo>
                  <a:pt x="27" y="161"/>
                  <a:pt x="34" y="157"/>
                  <a:pt x="40" y="151"/>
                </a:cubicBezTo>
                <a:cubicBezTo>
                  <a:pt x="47" y="145"/>
                  <a:pt x="50" y="138"/>
                  <a:pt x="50" y="129"/>
                </a:cubicBezTo>
                <a:cubicBezTo>
                  <a:pt x="50" y="120"/>
                  <a:pt x="47" y="112"/>
                  <a:pt x="40" y="106"/>
                </a:cubicBezTo>
                <a:cubicBezTo>
                  <a:pt x="34" y="100"/>
                  <a:pt x="27" y="97"/>
                  <a:pt x="18" y="97"/>
                </a:cubicBezTo>
                <a:cubicBezTo>
                  <a:pt x="12" y="97"/>
                  <a:pt x="6" y="99"/>
                  <a:pt x="1" y="102"/>
                </a:cubicBezTo>
                <a:lnTo>
                  <a:pt x="3" y="37"/>
                </a:lnTo>
                <a:close/>
              </a:path>
            </a:pathLst>
          </a:custGeom>
          <a:solidFill>
            <a:srgbClr val="729CBB"/>
          </a:solidFill>
          <a:ln w="19050">
            <a:solidFill>
              <a:sysClr val="window" lastClr="FFFFFF"/>
            </a:solidFill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>
              <a:defRPr/>
            </a:pPr>
            <a:endParaRPr lang="en-US" sz="3190" kern="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8" name="Freeform 9"/>
          <p:cNvSpPr/>
          <p:nvPr/>
        </p:nvSpPr>
        <p:spPr bwMode="auto">
          <a:xfrm>
            <a:off x="6200284" y="2963332"/>
            <a:ext cx="1954093" cy="1240057"/>
          </a:xfrm>
          <a:custGeom>
            <a:avLst/>
            <a:gdLst/>
            <a:ahLst/>
            <a:cxnLst>
              <a:cxn ang="0">
                <a:pos x="13" y="155"/>
              </a:cxn>
              <a:cxn ang="0">
                <a:pos x="45" y="124"/>
              </a:cxn>
              <a:cxn ang="0">
                <a:pos x="0" y="117"/>
              </a:cxn>
              <a:cxn ang="0">
                <a:pos x="34" y="70"/>
              </a:cxn>
              <a:cxn ang="0">
                <a:pos x="15" y="60"/>
              </a:cxn>
              <a:cxn ang="0">
                <a:pos x="6" y="38"/>
              </a:cxn>
              <a:cxn ang="0">
                <a:pos x="15" y="15"/>
              </a:cxn>
              <a:cxn ang="0">
                <a:pos x="38" y="6"/>
              </a:cxn>
              <a:cxn ang="0">
                <a:pos x="60" y="15"/>
              </a:cxn>
              <a:cxn ang="0">
                <a:pos x="66" y="24"/>
              </a:cxn>
              <a:cxn ang="0">
                <a:pos x="83" y="0"/>
              </a:cxn>
              <a:cxn ang="0">
                <a:pos x="318" y="36"/>
              </a:cxn>
              <a:cxn ang="0">
                <a:pos x="151" y="202"/>
              </a:cxn>
              <a:cxn ang="0">
                <a:pos x="129" y="194"/>
              </a:cxn>
              <a:cxn ang="0">
                <a:pos x="136" y="175"/>
              </a:cxn>
              <a:cxn ang="0">
                <a:pos x="126" y="152"/>
              </a:cxn>
              <a:cxn ang="0">
                <a:pos x="104" y="143"/>
              </a:cxn>
              <a:cxn ang="0">
                <a:pos x="81" y="152"/>
              </a:cxn>
              <a:cxn ang="0">
                <a:pos x="72" y="175"/>
              </a:cxn>
              <a:cxn ang="0">
                <a:pos x="72" y="175"/>
              </a:cxn>
              <a:cxn ang="0">
                <a:pos x="13" y="155"/>
              </a:cxn>
            </a:cxnLst>
            <a:rect l="0" t="0" r="r" b="b"/>
            <a:pathLst>
              <a:path w="318" h="202">
                <a:moveTo>
                  <a:pt x="13" y="155"/>
                </a:moveTo>
                <a:cubicBezTo>
                  <a:pt x="45" y="124"/>
                  <a:pt x="45" y="124"/>
                  <a:pt x="45" y="124"/>
                </a:cubicBezTo>
                <a:cubicBezTo>
                  <a:pt x="0" y="117"/>
                  <a:pt x="0" y="117"/>
                  <a:pt x="0" y="117"/>
                </a:cubicBezTo>
                <a:cubicBezTo>
                  <a:pt x="34" y="70"/>
                  <a:pt x="34" y="70"/>
                  <a:pt x="34" y="70"/>
                </a:cubicBezTo>
                <a:cubicBezTo>
                  <a:pt x="27" y="69"/>
                  <a:pt x="21" y="66"/>
                  <a:pt x="15" y="60"/>
                </a:cubicBezTo>
                <a:cubicBezTo>
                  <a:pt x="9" y="54"/>
                  <a:pt x="6" y="47"/>
                  <a:pt x="6" y="38"/>
                </a:cubicBezTo>
                <a:cubicBezTo>
                  <a:pt x="6" y="29"/>
                  <a:pt x="9" y="22"/>
                  <a:pt x="15" y="15"/>
                </a:cubicBezTo>
                <a:cubicBezTo>
                  <a:pt x="22" y="9"/>
                  <a:pt x="29" y="6"/>
                  <a:pt x="38" y="6"/>
                </a:cubicBezTo>
                <a:cubicBezTo>
                  <a:pt x="47" y="6"/>
                  <a:pt x="54" y="9"/>
                  <a:pt x="60" y="15"/>
                </a:cubicBezTo>
                <a:cubicBezTo>
                  <a:pt x="63" y="18"/>
                  <a:pt x="65" y="21"/>
                  <a:pt x="66" y="24"/>
                </a:cubicBezTo>
                <a:cubicBezTo>
                  <a:pt x="83" y="0"/>
                  <a:pt x="83" y="0"/>
                  <a:pt x="83" y="0"/>
                </a:cubicBezTo>
                <a:cubicBezTo>
                  <a:pt x="318" y="36"/>
                  <a:pt x="318" y="36"/>
                  <a:pt x="318" y="36"/>
                </a:cubicBezTo>
                <a:cubicBezTo>
                  <a:pt x="151" y="202"/>
                  <a:pt x="151" y="202"/>
                  <a:pt x="151" y="202"/>
                </a:cubicBezTo>
                <a:cubicBezTo>
                  <a:pt x="129" y="194"/>
                  <a:pt x="129" y="194"/>
                  <a:pt x="129" y="194"/>
                </a:cubicBezTo>
                <a:cubicBezTo>
                  <a:pt x="133" y="189"/>
                  <a:pt x="136" y="182"/>
                  <a:pt x="136" y="175"/>
                </a:cubicBezTo>
                <a:cubicBezTo>
                  <a:pt x="136" y="166"/>
                  <a:pt x="133" y="158"/>
                  <a:pt x="126" y="152"/>
                </a:cubicBezTo>
                <a:cubicBezTo>
                  <a:pt x="120" y="146"/>
                  <a:pt x="113" y="143"/>
                  <a:pt x="104" y="143"/>
                </a:cubicBezTo>
                <a:cubicBezTo>
                  <a:pt x="95" y="143"/>
                  <a:pt x="88" y="146"/>
                  <a:pt x="81" y="152"/>
                </a:cubicBezTo>
                <a:cubicBezTo>
                  <a:pt x="75" y="158"/>
                  <a:pt x="72" y="166"/>
                  <a:pt x="72" y="175"/>
                </a:cubicBezTo>
                <a:cubicBezTo>
                  <a:pt x="72" y="175"/>
                  <a:pt x="72" y="175"/>
                  <a:pt x="72" y="175"/>
                </a:cubicBezTo>
                <a:lnTo>
                  <a:pt x="13" y="155"/>
                </a:lnTo>
                <a:close/>
              </a:path>
            </a:pathLst>
          </a:custGeom>
          <a:solidFill>
            <a:srgbClr val="729CBB"/>
          </a:solidFill>
          <a:ln w="19050">
            <a:solidFill>
              <a:sysClr val="window" lastClr="FFFFFF"/>
            </a:solidFill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>
              <a:defRPr/>
            </a:pPr>
            <a:endParaRPr lang="en-US" sz="3190" kern="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9" name="Freeform 206"/>
          <p:cNvSpPr>
            <a:spLocks noEditPoints="1"/>
          </p:cNvSpPr>
          <p:nvPr/>
        </p:nvSpPr>
        <p:spPr bwMode="auto">
          <a:xfrm>
            <a:off x="5843267" y="2465687"/>
            <a:ext cx="426732" cy="426732"/>
          </a:xfrm>
          <a:custGeom>
            <a:avLst/>
            <a:gdLst/>
            <a:ahLst/>
            <a:cxnLst>
              <a:cxn ang="0">
                <a:pos x="249" y="215"/>
              </a:cxn>
              <a:cxn ang="0">
                <a:pos x="256" y="232"/>
              </a:cxn>
              <a:cxn ang="0">
                <a:pos x="232" y="256"/>
              </a:cxn>
              <a:cxn ang="0">
                <a:pos x="215" y="249"/>
              </a:cxn>
              <a:cxn ang="0">
                <a:pos x="145" y="179"/>
              </a:cxn>
              <a:cxn ang="0">
                <a:pos x="96" y="192"/>
              </a:cxn>
              <a:cxn ang="0">
                <a:pos x="0" y="96"/>
              </a:cxn>
              <a:cxn ang="0">
                <a:pos x="96" y="0"/>
              </a:cxn>
              <a:cxn ang="0">
                <a:pos x="192" y="96"/>
              </a:cxn>
              <a:cxn ang="0">
                <a:pos x="179" y="145"/>
              </a:cxn>
              <a:cxn ang="0">
                <a:pos x="249" y="215"/>
              </a:cxn>
              <a:cxn ang="0">
                <a:pos x="96" y="24"/>
              </a:cxn>
              <a:cxn ang="0">
                <a:pos x="24" y="96"/>
              </a:cxn>
              <a:cxn ang="0">
                <a:pos x="96" y="168"/>
              </a:cxn>
              <a:cxn ang="0">
                <a:pos x="168" y="96"/>
              </a:cxn>
              <a:cxn ang="0">
                <a:pos x="96" y="24"/>
              </a:cxn>
            </a:cxnLst>
            <a:rect l="0" t="0" r="r" b="b"/>
            <a:pathLst>
              <a:path w="256" h="256">
                <a:moveTo>
                  <a:pt x="249" y="215"/>
                </a:moveTo>
                <a:cubicBezTo>
                  <a:pt x="253" y="219"/>
                  <a:pt x="256" y="225"/>
                  <a:pt x="256" y="232"/>
                </a:cubicBezTo>
                <a:cubicBezTo>
                  <a:pt x="256" y="245"/>
                  <a:pt x="245" y="256"/>
                  <a:pt x="232" y="256"/>
                </a:cubicBezTo>
                <a:cubicBezTo>
                  <a:pt x="225" y="256"/>
                  <a:pt x="219" y="253"/>
                  <a:pt x="215" y="249"/>
                </a:cubicBezTo>
                <a:cubicBezTo>
                  <a:pt x="145" y="179"/>
                  <a:pt x="145" y="179"/>
                  <a:pt x="145" y="179"/>
                </a:cubicBezTo>
                <a:cubicBezTo>
                  <a:pt x="130" y="187"/>
                  <a:pt x="114" y="192"/>
                  <a:pt x="96" y="192"/>
                </a:cubicBezTo>
                <a:cubicBezTo>
                  <a:pt x="43" y="192"/>
                  <a:pt x="0" y="149"/>
                  <a:pt x="0" y="96"/>
                </a:cubicBezTo>
                <a:cubicBezTo>
                  <a:pt x="0" y="43"/>
                  <a:pt x="43" y="0"/>
                  <a:pt x="96" y="0"/>
                </a:cubicBezTo>
                <a:cubicBezTo>
                  <a:pt x="149" y="0"/>
                  <a:pt x="192" y="43"/>
                  <a:pt x="192" y="96"/>
                </a:cubicBezTo>
                <a:cubicBezTo>
                  <a:pt x="192" y="114"/>
                  <a:pt x="187" y="130"/>
                  <a:pt x="179" y="145"/>
                </a:cubicBezTo>
                <a:lnTo>
                  <a:pt x="249" y="215"/>
                </a:lnTo>
                <a:close/>
                <a:moveTo>
                  <a:pt x="96" y="24"/>
                </a:moveTo>
                <a:cubicBezTo>
                  <a:pt x="56" y="24"/>
                  <a:pt x="24" y="56"/>
                  <a:pt x="24" y="96"/>
                </a:cubicBezTo>
                <a:cubicBezTo>
                  <a:pt x="24" y="136"/>
                  <a:pt x="56" y="168"/>
                  <a:pt x="96" y="168"/>
                </a:cubicBezTo>
                <a:cubicBezTo>
                  <a:pt x="136" y="168"/>
                  <a:pt x="168" y="136"/>
                  <a:pt x="168" y="96"/>
                </a:cubicBezTo>
                <a:cubicBezTo>
                  <a:pt x="168" y="56"/>
                  <a:pt x="136" y="24"/>
                  <a:pt x="96" y="24"/>
                </a:cubicBezTo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>
              <a:defRPr/>
            </a:pPr>
            <a:endParaRPr lang="en-US" sz="319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0" name="Freeform 170"/>
          <p:cNvSpPr>
            <a:spLocks noEditPoints="1"/>
          </p:cNvSpPr>
          <p:nvPr/>
        </p:nvSpPr>
        <p:spPr bwMode="auto">
          <a:xfrm>
            <a:off x="7072761" y="3290477"/>
            <a:ext cx="417661" cy="353022"/>
          </a:xfrm>
          <a:custGeom>
            <a:avLst/>
            <a:gdLst/>
            <a:ahLst/>
            <a:cxnLst>
              <a:cxn ang="0">
                <a:pos x="244" y="216"/>
              </a:cxn>
              <a:cxn ang="0">
                <a:pos x="12" y="216"/>
              </a:cxn>
              <a:cxn ang="0">
                <a:pos x="0" y="204"/>
              </a:cxn>
              <a:cxn ang="0">
                <a:pos x="0" y="12"/>
              </a:cxn>
              <a:cxn ang="0">
                <a:pos x="12" y="0"/>
              </a:cxn>
              <a:cxn ang="0">
                <a:pos x="24" y="12"/>
              </a:cxn>
              <a:cxn ang="0">
                <a:pos x="24" y="164"/>
              </a:cxn>
              <a:cxn ang="0">
                <a:pos x="24" y="192"/>
              </a:cxn>
              <a:cxn ang="0">
                <a:pos x="244" y="192"/>
              </a:cxn>
              <a:cxn ang="0">
                <a:pos x="256" y="204"/>
              </a:cxn>
              <a:cxn ang="0">
                <a:pos x="244" y="216"/>
              </a:cxn>
              <a:cxn ang="0">
                <a:pos x="216" y="180"/>
              </a:cxn>
              <a:cxn ang="0">
                <a:pos x="192" y="180"/>
              </a:cxn>
              <a:cxn ang="0">
                <a:pos x="180" y="168"/>
              </a:cxn>
              <a:cxn ang="0">
                <a:pos x="180" y="84"/>
              </a:cxn>
              <a:cxn ang="0">
                <a:pos x="192" y="72"/>
              </a:cxn>
              <a:cxn ang="0">
                <a:pos x="216" y="72"/>
              </a:cxn>
              <a:cxn ang="0">
                <a:pos x="228" y="84"/>
              </a:cxn>
              <a:cxn ang="0">
                <a:pos x="228" y="168"/>
              </a:cxn>
              <a:cxn ang="0">
                <a:pos x="216" y="180"/>
              </a:cxn>
              <a:cxn ang="0">
                <a:pos x="148" y="180"/>
              </a:cxn>
              <a:cxn ang="0">
                <a:pos x="124" y="180"/>
              </a:cxn>
              <a:cxn ang="0">
                <a:pos x="112" y="168"/>
              </a:cxn>
              <a:cxn ang="0">
                <a:pos x="112" y="36"/>
              </a:cxn>
              <a:cxn ang="0">
                <a:pos x="124" y="24"/>
              </a:cxn>
              <a:cxn ang="0">
                <a:pos x="148" y="24"/>
              </a:cxn>
              <a:cxn ang="0">
                <a:pos x="160" y="36"/>
              </a:cxn>
              <a:cxn ang="0">
                <a:pos x="160" y="168"/>
              </a:cxn>
              <a:cxn ang="0">
                <a:pos x="148" y="180"/>
              </a:cxn>
              <a:cxn ang="0">
                <a:pos x="80" y="180"/>
              </a:cxn>
              <a:cxn ang="0">
                <a:pos x="56" y="180"/>
              </a:cxn>
              <a:cxn ang="0">
                <a:pos x="44" y="168"/>
              </a:cxn>
              <a:cxn ang="0">
                <a:pos x="44" y="144"/>
              </a:cxn>
              <a:cxn ang="0">
                <a:pos x="56" y="132"/>
              </a:cxn>
              <a:cxn ang="0">
                <a:pos x="80" y="132"/>
              </a:cxn>
              <a:cxn ang="0">
                <a:pos x="92" y="144"/>
              </a:cxn>
              <a:cxn ang="0">
                <a:pos x="92" y="168"/>
              </a:cxn>
              <a:cxn ang="0">
                <a:pos x="80" y="180"/>
              </a:cxn>
            </a:cxnLst>
            <a:rect l="0" t="0" r="r" b="b"/>
            <a:pathLst>
              <a:path w="256" h="216">
                <a:moveTo>
                  <a:pt x="244" y="216"/>
                </a:move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9" y="0"/>
                  <a:pt x="24" y="5"/>
                  <a:pt x="24" y="12"/>
                </a:cubicBezTo>
                <a:cubicBezTo>
                  <a:pt x="24" y="164"/>
                  <a:pt x="24" y="164"/>
                  <a:pt x="24" y="164"/>
                </a:cubicBezTo>
                <a:cubicBezTo>
                  <a:pt x="24" y="192"/>
                  <a:pt x="24" y="192"/>
                  <a:pt x="24" y="192"/>
                </a:cubicBezTo>
                <a:cubicBezTo>
                  <a:pt x="244" y="192"/>
                  <a:pt x="244" y="192"/>
                  <a:pt x="244" y="192"/>
                </a:cubicBezTo>
                <a:cubicBezTo>
                  <a:pt x="251" y="192"/>
                  <a:pt x="256" y="197"/>
                  <a:pt x="256" y="204"/>
                </a:cubicBezTo>
                <a:cubicBezTo>
                  <a:pt x="256" y="211"/>
                  <a:pt x="251" y="216"/>
                  <a:pt x="244" y="216"/>
                </a:cubicBezTo>
                <a:moveTo>
                  <a:pt x="216" y="180"/>
                </a:moveTo>
                <a:cubicBezTo>
                  <a:pt x="192" y="180"/>
                  <a:pt x="192" y="180"/>
                  <a:pt x="192" y="180"/>
                </a:cubicBezTo>
                <a:cubicBezTo>
                  <a:pt x="185" y="180"/>
                  <a:pt x="180" y="175"/>
                  <a:pt x="180" y="168"/>
                </a:cubicBezTo>
                <a:cubicBezTo>
                  <a:pt x="180" y="84"/>
                  <a:pt x="180" y="84"/>
                  <a:pt x="180" y="84"/>
                </a:cubicBezTo>
                <a:cubicBezTo>
                  <a:pt x="180" y="77"/>
                  <a:pt x="185" y="72"/>
                  <a:pt x="192" y="72"/>
                </a:cubicBezTo>
                <a:cubicBezTo>
                  <a:pt x="216" y="72"/>
                  <a:pt x="216" y="72"/>
                  <a:pt x="216" y="72"/>
                </a:cubicBezTo>
                <a:cubicBezTo>
                  <a:pt x="223" y="72"/>
                  <a:pt x="228" y="77"/>
                  <a:pt x="228" y="84"/>
                </a:cubicBezTo>
                <a:cubicBezTo>
                  <a:pt x="228" y="168"/>
                  <a:pt x="228" y="168"/>
                  <a:pt x="228" y="168"/>
                </a:cubicBezTo>
                <a:cubicBezTo>
                  <a:pt x="228" y="175"/>
                  <a:pt x="223" y="180"/>
                  <a:pt x="216" y="180"/>
                </a:cubicBezTo>
                <a:moveTo>
                  <a:pt x="148" y="180"/>
                </a:moveTo>
                <a:cubicBezTo>
                  <a:pt x="124" y="180"/>
                  <a:pt x="124" y="180"/>
                  <a:pt x="124" y="180"/>
                </a:cubicBezTo>
                <a:cubicBezTo>
                  <a:pt x="117" y="180"/>
                  <a:pt x="112" y="175"/>
                  <a:pt x="112" y="168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112" y="29"/>
                  <a:pt x="117" y="24"/>
                  <a:pt x="124" y="24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5" y="24"/>
                  <a:pt x="160" y="29"/>
                  <a:pt x="160" y="36"/>
                </a:cubicBezTo>
                <a:cubicBezTo>
                  <a:pt x="160" y="168"/>
                  <a:pt x="160" y="168"/>
                  <a:pt x="160" y="168"/>
                </a:cubicBezTo>
                <a:cubicBezTo>
                  <a:pt x="160" y="175"/>
                  <a:pt x="155" y="180"/>
                  <a:pt x="148" y="180"/>
                </a:cubicBezTo>
                <a:moveTo>
                  <a:pt x="80" y="180"/>
                </a:moveTo>
                <a:cubicBezTo>
                  <a:pt x="56" y="180"/>
                  <a:pt x="56" y="180"/>
                  <a:pt x="56" y="180"/>
                </a:cubicBezTo>
                <a:cubicBezTo>
                  <a:pt x="49" y="180"/>
                  <a:pt x="44" y="175"/>
                  <a:pt x="44" y="168"/>
                </a:cubicBezTo>
                <a:cubicBezTo>
                  <a:pt x="44" y="144"/>
                  <a:pt x="44" y="144"/>
                  <a:pt x="44" y="144"/>
                </a:cubicBezTo>
                <a:cubicBezTo>
                  <a:pt x="44" y="137"/>
                  <a:pt x="49" y="132"/>
                  <a:pt x="56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87" y="132"/>
                  <a:pt x="92" y="137"/>
                  <a:pt x="92" y="144"/>
                </a:cubicBezTo>
                <a:cubicBezTo>
                  <a:pt x="92" y="168"/>
                  <a:pt x="92" y="168"/>
                  <a:pt x="92" y="168"/>
                </a:cubicBezTo>
                <a:cubicBezTo>
                  <a:pt x="92" y="175"/>
                  <a:pt x="87" y="180"/>
                  <a:pt x="80" y="180"/>
                </a:cubicBezTo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>
              <a:defRPr/>
            </a:pPr>
            <a:endParaRPr lang="en-US" sz="319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5224090" y="4620470"/>
            <a:ext cx="437440" cy="424648"/>
          </a:xfrm>
          <a:custGeom>
            <a:avLst/>
            <a:gdLst/>
            <a:ahLst/>
            <a:cxnLst>
              <a:cxn ang="0">
                <a:pos x="671" y="73"/>
              </a:cxn>
              <a:cxn ang="0">
                <a:pos x="569" y="25"/>
              </a:cxn>
              <a:cxn ang="0">
                <a:pos x="576" y="4"/>
              </a:cxn>
              <a:cxn ang="0">
                <a:pos x="567" y="0"/>
              </a:cxn>
              <a:cxn ang="0">
                <a:pos x="111" y="1"/>
              </a:cxn>
              <a:cxn ang="0">
                <a:pos x="107" y="18"/>
              </a:cxn>
              <a:cxn ang="0">
                <a:pos x="103" y="73"/>
              </a:cxn>
              <a:cxn ang="0">
                <a:pos x="4" y="77"/>
              </a:cxn>
              <a:cxn ang="0">
                <a:pos x="67" y="254"/>
              </a:cxn>
              <a:cxn ang="0">
                <a:pos x="241" y="392"/>
              </a:cxn>
              <a:cxn ang="0">
                <a:pos x="271" y="444"/>
              </a:cxn>
              <a:cxn ang="0">
                <a:pos x="292" y="590"/>
              </a:cxn>
              <a:cxn ang="0">
                <a:pos x="254" y="594"/>
              </a:cxn>
              <a:cxn ang="0">
                <a:pos x="204" y="629"/>
              </a:cxn>
              <a:cxn ang="0">
                <a:pos x="213" y="662"/>
              </a:cxn>
              <a:cxn ang="0">
                <a:pos x="479" y="654"/>
              </a:cxn>
              <a:cxn ang="0">
                <a:pos x="472" y="617"/>
              </a:cxn>
              <a:cxn ang="0">
                <a:pos x="414" y="590"/>
              </a:cxn>
              <a:cxn ang="0">
                <a:pos x="416" y="455"/>
              </a:cxn>
              <a:cxn ang="0">
                <a:pos x="406" y="437"/>
              </a:cxn>
              <a:cxn ang="0">
                <a:pos x="431" y="397"/>
              </a:cxn>
              <a:cxn ang="0">
                <a:pos x="455" y="357"/>
              </a:cxn>
              <a:cxn ang="0">
                <a:pos x="683" y="85"/>
              </a:cxn>
              <a:cxn ang="0">
                <a:pos x="146" y="288"/>
              </a:cxn>
              <a:cxn ang="0">
                <a:pos x="95" y="244"/>
              </a:cxn>
              <a:cxn ang="0">
                <a:pos x="81" y="229"/>
              </a:cxn>
              <a:cxn ang="0">
                <a:pos x="78" y="224"/>
              </a:cxn>
              <a:cxn ang="0">
                <a:pos x="43" y="166"/>
              </a:cxn>
              <a:cxn ang="0">
                <a:pos x="41" y="161"/>
              </a:cxn>
              <a:cxn ang="0">
                <a:pos x="30" y="130"/>
              </a:cxn>
              <a:cxn ang="0">
                <a:pos x="23" y="97"/>
              </a:cxn>
              <a:cxn ang="0">
                <a:pos x="180" y="307"/>
              </a:cxn>
              <a:cxn ang="0">
                <a:pos x="453" y="141"/>
              </a:cxn>
              <a:cxn ang="0">
                <a:pos x="413" y="266"/>
              </a:cxn>
              <a:cxn ang="0">
                <a:pos x="342" y="222"/>
              </a:cxn>
              <a:cxn ang="0">
                <a:pos x="271" y="266"/>
              </a:cxn>
              <a:cxn ang="0">
                <a:pos x="230" y="141"/>
              </a:cxn>
              <a:cxn ang="0">
                <a:pos x="314" y="135"/>
              </a:cxn>
              <a:cxn ang="0">
                <a:pos x="345" y="57"/>
              </a:cxn>
              <a:cxn ang="0">
                <a:pos x="452" y="135"/>
              </a:cxn>
              <a:cxn ang="0">
                <a:pos x="653" y="103"/>
              </a:cxn>
              <a:cxn ang="0">
                <a:pos x="638" y="156"/>
              </a:cxn>
              <a:cxn ang="0">
                <a:pos x="635" y="163"/>
              </a:cxn>
              <a:cxn ang="0">
                <a:pos x="627" y="179"/>
              </a:cxn>
              <a:cxn ang="0">
                <a:pos x="598" y="226"/>
              </a:cxn>
              <a:cxn ang="0">
                <a:pos x="591" y="234"/>
              </a:cxn>
              <a:cxn ang="0">
                <a:pos x="563" y="263"/>
              </a:cxn>
              <a:cxn ang="0">
                <a:pos x="497" y="307"/>
              </a:cxn>
              <a:cxn ang="0">
                <a:pos x="654" y="97"/>
              </a:cxn>
              <a:cxn ang="0">
                <a:pos x="653" y="103"/>
              </a:cxn>
            </a:cxnLst>
            <a:rect l="0" t="0" r="r" b="b"/>
            <a:pathLst>
              <a:path w="683" h="662">
                <a:moveTo>
                  <a:pt x="680" y="78"/>
                </a:moveTo>
                <a:cubicBezTo>
                  <a:pt x="678" y="75"/>
                  <a:pt x="675" y="73"/>
                  <a:pt x="671" y="73"/>
                </a:cubicBezTo>
                <a:cubicBezTo>
                  <a:pt x="580" y="73"/>
                  <a:pt x="580" y="73"/>
                  <a:pt x="580" y="73"/>
                </a:cubicBezTo>
                <a:cubicBezTo>
                  <a:pt x="577" y="49"/>
                  <a:pt x="571" y="32"/>
                  <a:pt x="569" y="25"/>
                </a:cubicBezTo>
                <a:cubicBezTo>
                  <a:pt x="572" y="23"/>
                  <a:pt x="574" y="20"/>
                  <a:pt x="576" y="18"/>
                </a:cubicBezTo>
                <a:cubicBezTo>
                  <a:pt x="580" y="14"/>
                  <a:pt x="580" y="8"/>
                  <a:pt x="576" y="4"/>
                </a:cubicBezTo>
                <a:cubicBezTo>
                  <a:pt x="575" y="3"/>
                  <a:pt x="574" y="2"/>
                  <a:pt x="572" y="1"/>
                </a:cubicBezTo>
                <a:cubicBezTo>
                  <a:pt x="571" y="1"/>
                  <a:pt x="569" y="0"/>
                  <a:pt x="567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4" y="0"/>
                  <a:pt x="112" y="1"/>
                  <a:pt x="111" y="1"/>
                </a:cubicBezTo>
                <a:cubicBezTo>
                  <a:pt x="109" y="2"/>
                  <a:pt x="108" y="3"/>
                  <a:pt x="107" y="4"/>
                </a:cubicBezTo>
                <a:cubicBezTo>
                  <a:pt x="103" y="8"/>
                  <a:pt x="103" y="14"/>
                  <a:pt x="107" y="18"/>
                </a:cubicBezTo>
                <a:cubicBezTo>
                  <a:pt x="109" y="20"/>
                  <a:pt x="111" y="23"/>
                  <a:pt x="114" y="25"/>
                </a:cubicBezTo>
                <a:cubicBezTo>
                  <a:pt x="112" y="32"/>
                  <a:pt x="107" y="49"/>
                  <a:pt x="103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8" y="73"/>
                  <a:pt x="6" y="75"/>
                  <a:pt x="4" y="77"/>
                </a:cubicBezTo>
                <a:cubicBezTo>
                  <a:pt x="1" y="79"/>
                  <a:pt x="0" y="82"/>
                  <a:pt x="0" y="85"/>
                </a:cubicBezTo>
                <a:cubicBezTo>
                  <a:pt x="5" y="147"/>
                  <a:pt x="28" y="206"/>
                  <a:pt x="67" y="254"/>
                </a:cubicBezTo>
                <a:cubicBezTo>
                  <a:pt x="108" y="304"/>
                  <a:pt x="165" y="341"/>
                  <a:pt x="228" y="357"/>
                </a:cubicBezTo>
                <a:cubicBezTo>
                  <a:pt x="225" y="368"/>
                  <a:pt x="224" y="385"/>
                  <a:pt x="241" y="392"/>
                </a:cubicBezTo>
                <a:cubicBezTo>
                  <a:pt x="253" y="397"/>
                  <a:pt x="266" y="403"/>
                  <a:pt x="275" y="413"/>
                </a:cubicBezTo>
                <a:cubicBezTo>
                  <a:pt x="284" y="423"/>
                  <a:pt x="281" y="435"/>
                  <a:pt x="271" y="444"/>
                </a:cubicBezTo>
                <a:cubicBezTo>
                  <a:pt x="268" y="447"/>
                  <a:pt x="267" y="450"/>
                  <a:pt x="268" y="455"/>
                </a:cubicBezTo>
                <a:cubicBezTo>
                  <a:pt x="292" y="590"/>
                  <a:pt x="292" y="590"/>
                  <a:pt x="292" y="590"/>
                </a:cubicBezTo>
                <a:cubicBezTo>
                  <a:pt x="269" y="590"/>
                  <a:pt x="269" y="590"/>
                  <a:pt x="269" y="590"/>
                </a:cubicBezTo>
                <a:cubicBezTo>
                  <a:pt x="264" y="590"/>
                  <a:pt x="258" y="591"/>
                  <a:pt x="254" y="594"/>
                </a:cubicBezTo>
                <a:cubicBezTo>
                  <a:pt x="212" y="617"/>
                  <a:pt x="212" y="617"/>
                  <a:pt x="212" y="617"/>
                </a:cubicBezTo>
                <a:cubicBezTo>
                  <a:pt x="208" y="619"/>
                  <a:pt x="204" y="624"/>
                  <a:pt x="204" y="629"/>
                </a:cubicBezTo>
                <a:cubicBezTo>
                  <a:pt x="204" y="654"/>
                  <a:pt x="204" y="654"/>
                  <a:pt x="204" y="654"/>
                </a:cubicBezTo>
                <a:cubicBezTo>
                  <a:pt x="204" y="659"/>
                  <a:pt x="208" y="662"/>
                  <a:pt x="213" y="662"/>
                </a:cubicBezTo>
                <a:cubicBezTo>
                  <a:pt x="471" y="662"/>
                  <a:pt x="471" y="662"/>
                  <a:pt x="471" y="662"/>
                </a:cubicBezTo>
                <a:cubicBezTo>
                  <a:pt x="475" y="662"/>
                  <a:pt x="479" y="659"/>
                  <a:pt x="479" y="654"/>
                </a:cubicBezTo>
                <a:cubicBezTo>
                  <a:pt x="479" y="628"/>
                  <a:pt x="479" y="628"/>
                  <a:pt x="479" y="628"/>
                </a:cubicBezTo>
                <a:cubicBezTo>
                  <a:pt x="479" y="624"/>
                  <a:pt x="476" y="619"/>
                  <a:pt x="472" y="617"/>
                </a:cubicBezTo>
                <a:cubicBezTo>
                  <a:pt x="461" y="611"/>
                  <a:pt x="440" y="600"/>
                  <a:pt x="429" y="594"/>
                </a:cubicBezTo>
                <a:cubicBezTo>
                  <a:pt x="426" y="591"/>
                  <a:pt x="419" y="590"/>
                  <a:pt x="414" y="590"/>
                </a:cubicBezTo>
                <a:cubicBezTo>
                  <a:pt x="392" y="590"/>
                  <a:pt x="392" y="590"/>
                  <a:pt x="392" y="590"/>
                </a:cubicBezTo>
                <a:cubicBezTo>
                  <a:pt x="392" y="590"/>
                  <a:pt x="415" y="456"/>
                  <a:pt x="416" y="455"/>
                </a:cubicBezTo>
                <a:cubicBezTo>
                  <a:pt x="416" y="452"/>
                  <a:pt x="416" y="448"/>
                  <a:pt x="414" y="446"/>
                </a:cubicBezTo>
                <a:cubicBezTo>
                  <a:pt x="411" y="443"/>
                  <a:pt x="408" y="440"/>
                  <a:pt x="406" y="437"/>
                </a:cubicBezTo>
                <a:cubicBezTo>
                  <a:pt x="403" y="432"/>
                  <a:pt x="402" y="427"/>
                  <a:pt x="403" y="421"/>
                </a:cubicBezTo>
                <a:cubicBezTo>
                  <a:pt x="407" y="409"/>
                  <a:pt x="421" y="402"/>
                  <a:pt x="431" y="397"/>
                </a:cubicBezTo>
                <a:cubicBezTo>
                  <a:pt x="435" y="395"/>
                  <a:pt x="438" y="394"/>
                  <a:pt x="442" y="392"/>
                </a:cubicBezTo>
                <a:cubicBezTo>
                  <a:pt x="460" y="385"/>
                  <a:pt x="458" y="368"/>
                  <a:pt x="455" y="357"/>
                </a:cubicBezTo>
                <a:cubicBezTo>
                  <a:pt x="518" y="340"/>
                  <a:pt x="575" y="304"/>
                  <a:pt x="616" y="254"/>
                </a:cubicBezTo>
                <a:cubicBezTo>
                  <a:pt x="655" y="206"/>
                  <a:pt x="679" y="147"/>
                  <a:pt x="683" y="85"/>
                </a:cubicBezTo>
                <a:cubicBezTo>
                  <a:pt x="683" y="83"/>
                  <a:pt x="682" y="80"/>
                  <a:pt x="680" y="78"/>
                </a:cubicBezTo>
                <a:close/>
                <a:moveTo>
                  <a:pt x="146" y="288"/>
                </a:moveTo>
                <a:cubicBezTo>
                  <a:pt x="133" y="279"/>
                  <a:pt x="125" y="273"/>
                  <a:pt x="114" y="263"/>
                </a:cubicBezTo>
                <a:cubicBezTo>
                  <a:pt x="108" y="257"/>
                  <a:pt x="101" y="251"/>
                  <a:pt x="95" y="244"/>
                </a:cubicBezTo>
                <a:cubicBezTo>
                  <a:pt x="91" y="241"/>
                  <a:pt x="88" y="237"/>
                  <a:pt x="85" y="234"/>
                </a:cubicBezTo>
                <a:cubicBezTo>
                  <a:pt x="84" y="232"/>
                  <a:pt x="82" y="230"/>
                  <a:pt x="81" y="229"/>
                </a:cubicBezTo>
                <a:cubicBezTo>
                  <a:pt x="80" y="228"/>
                  <a:pt x="80" y="227"/>
                  <a:pt x="79" y="226"/>
                </a:cubicBezTo>
                <a:cubicBezTo>
                  <a:pt x="79" y="226"/>
                  <a:pt x="78" y="225"/>
                  <a:pt x="78" y="224"/>
                </a:cubicBezTo>
                <a:cubicBezTo>
                  <a:pt x="67" y="210"/>
                  <a:pt x="57" y="195"/>
                  <a:pt x="49" y="179"/>
                </a:cubicBezTo>
                <a:cubicBezTo>
                  <a:pt x="47" y="175"/>
                  <a:pt x="45" y="171"/>
                  <a:pt x="43" y="166"/>
                </a:cubicBezTo>
                <a:cubicBezTo>
                  <a:pt x="42" y="163"/>
                  <a:pt x="42" y="163"/>
                  <a:pt x="42" y="163"/>
                </a:cubicBezTo>
                <a:cubicBezTo>
                  <a:pt x="42" y="163"/>
                  <a:pt x="41" y="161"/>
                  <a:pt x="41" y="161"/>
                </a:cubicBezTo>
                <a:cubicBezTo>
                  <a:pt x="40" y="159"/>
                  <a:pt x="40" y="158"/>
                  <a:pt x="39" y="156"/>
                </a:cubicBezTo>
                <a:cubicBezTo>
                  <a:pt x="36" y="147"/>
                  <a:pt x="33" y="139"/>
                  <a:pt x="30" y="130"/>
                </a:cubicBezTo>
                <a:cubicBezTo>
                  <a:pt x="28" y="121"/>
                  <a:pt x="26" y="112"/>
                  <a:pt x="24" y="103"/>
                </a:cubicBezTo>
                <a:cubicBezTo>
                  <a:pt x="24" y="101"/>
                  <a:pt x="23" y="99"/>
                  <a:pt x="23" y="97"/>
                </a:cubicBezTo>
                <a:cubicBezTo>
                  <a:pt x="97" y="97"/>
                  <a:pt x="97" y="97"/>
                  <a:pt x="97" y="97"/>
                </a:cubicBezTo>
                <a:cubicBezTo>
                  <a:pt x="93" y="159"/>
                  <a:pt x="105" y="244"/>
                  <a:pt x="180" y="307"/>
                </a:cubicBezTo>
                <a:cubicBezTo>
                  <a:pt x="168" y="301"/>
                  <a:pt x="156" y="295"/>
                  <a:pt x="146" y="288"/>
                </a:cubicBezTo>
                <a:close/>
                <a:moveTo>
                  <a:pt x="453" y="141"/>
                </a:moveTo>
                <a:cubicBezTo>
                  <a:pt x="388" y="188"/>
                  <a:pt x="388" y="188"/>
                  <a:pt x="388" y="188"/>
                </a:cubicBezTo>
                <a:cubicBezTo>
                  <a:pt x="413" y="266"/>
                  <a:pt x="413" y="266"/>
                  <a:pt x="413" y="266"/>
                </a:cubicBezTo>
                <a:cubicBezTo>
                  <a:pt x="415" y="271"/>
                  <a:pt x="412" y="273"/>
                  <a:pt x="408" y="270"/>
                </a:cubicBezTo>
                <a:cubicBezTo>
                  <a:pt x="342" y="222"/>
                  <a:pt x="342" y="222"/>
                  <a:pt x="342" y="222"/>
                </a:cubicBezTo>
                <a:cubicBezTo>
                  <a:pt x="276" y="270"/>
                  <a:pt x="276" y="270"/>
                  <a:pt x="276" y="270"/>
                </a:cubicBezTo>
                <a:cubicBezTo>
                  <a:pt x="271" y="273"/>
                  <a:pt x="269" y="271"/>
                  <a:pt x="271" y="266"/>
                </a:cubicBezTo>
                <a:cubicBezTo>
                  <a:pt x="296" y="188"/>
                  <a:pt x="296" y="188"/>
                  <a:pt x="296" y="188"/>
                </a:cubicBezTo>
                <a:cubicBezTo>
                  <a:pt x="230" y="141"/>
                  <a:pt x="230" y="141"/>
                  <a:pt x="230" y="141"/>
                </a:cubicBezTo>
                <a:cubicBezTo>
                  <a:pt x="225" y="137"/>
                  <a:pt x="226" y="135"/>
                  <a:pt x="232" y="135"/>
                </a:cubicBezTo>
                <a:cubicBezTo>
                  <a:pt x="314" y="135"/>
                  <a:pt x="314" y="135"/>
                  <a:pt x="314" y="135"/>
                </a:cubicBezTo>
                <a:cubicBezTo>
                  <a:pt x="339" y="57"/>
                  <a:pt x="339" y="57"/>
                  <a:pt x="339" y="57"/>
                </a:cubicBezTo>
                <a:cubicBezTo>
                  <a:pt x="340" y="52"/>
                  <a:pt x="343" y="52"/>
                  <a:pt x="345" y="57"/>
                </a:cubicBezTo>
                <a:cubicBezTo>
                  <a:pt x="370" y="135"/>
                  <a:pt x="370" y="135"/>
                  <a:pt x="370" y="135"/>
                </a:cubicBezTo>
                <a:cubicBezTo>
                  <a:pt x="452" y="135"/>
                  <a:pt x="452" y="135"/>
                  <a:pt x="452" y="135"/>
                </a:cubicBezTo>
                <a:cubicBezTo>
                  <a:pt x="457" y="134"/>
                  <a:pt x="458" y="137"/>
                  <a:pt x="453" y="141"/>
                </a:cubicBezTo>
                <a:close/>
                <a:moveTo>
                  <a:pt x="653" y="103"/>
                </a:moveTo>
                <a:cubicBezTo>
                  <a:pt x="651" y="112"/>
                  <a:pt x="649" y="121"/>
                  <a:pt x="647" y="130"/>
                </a:cubicBezTo>
                <a:cubicBezTo>
                  <a:pt x="644" y="139"/>
                  <a:pt x="641" y="147"/>
                  <a:pt x="638" y="156"/>
                </a:cubicBezTo>
                <a:cubicBezTo>
                  <a:pt x="637" y="158"/>
                  <a:pt x="636" y="159"/>
                  <a:pt x="636" y="161"/>
                </a:cubicBezTo>
                <a:cubicBezTo>
                  <a:pt x="636" y="161"/>
                  <a:pt x="635" y="163"/>
                  <a:pt x="635" y="163"/>
                </a:cubicBezTo>
                <a:cubicBezTo>
                  <a:pt x="634" y="166"/>
                  <a:pt x="634" y="166"/>
                  <a:pt x="634" y="166"/>
                </a:cubicBezTo>
                <a:cubicBezTo>
                  <a:pt x="632" y="171"/>
                  <a:pt x="630" y="175"/>
                  <a:pt x="627" y="179"/>
                </a:cubicBezTo>
                <a:cubicBezTo>
                  <a:pt x="619" y="195"/>
                  <a:pt x="610" y="210"/>
                  <a:pt x="599" y="224"/>
                </a:cubicBezTo>
                <a:cubicBezTo>
                  <a:pt x="599" y="225"/>
                  <a:pt x="598" y="226"/>
                  <a:pt x="598" y="226"/>
                </a:cubicBezTo>
                <a:cubicBezTo>
                  <a:pt x="597" y="227"/>
                  <a:pt x="596" y="228"/>
                  <a:pt x="596" y="229"/>
                </a:cubicBezTo>
                <a:cubicBezTo>
                  <a:pt x="594" y="230"/>
                  <a:pt x="593" y="232"/>
                  <a:pt x="591" y="234"/>
                </a:cubicBezTo>
                <a:cubicBezTo>
                  <a:pt x="588" y="237"/>
                  <a:pt x="585" y="241"/>
                  <a:pt x="582" y="244"/>
                </a:cubicBezTo>
                <a:cubicBezTo>
                  <a:pt x="576" y="251"/>
                  <a:pt x="569" y="257"/>
                  <a:pt x="563" y="263"/>
                </a:cubicBezTo>
                <a:cubicBezTo>
                  <a:pt x="551" y="273"/>
                  <a:pt x="544" y="279"/>
                  <a:pt x="531" y="288"/>
                </a:cubicBezTo>
                <a:cubicBezTo>
                  <a:pt x="520" y="295"/>
                  <a:pt x="509" y="301"/>
                  <a:pt x="497" y="307"/>
                </a:cubicBezTo>
                <a:cubicBezTo>
                  <a:pt x="571" y="244"/>
                  <a:pt x="584" y="159"/>
                  <a:pt x="580" y="97"/>
                </a:cubicBezTo>
                <a:cubicBezTo>
                  <a:pt x="654" y="97"/>
                  <a:pt x="654" y="97"/>
                  <a:pt x="654" y="97"/>
                </a:cubicBezTo>
                <a:cubicBezTo>
                  <a:pt x="653" y="99"/>
                  <a:pt x="653" y="101"/>
                  <a:pt x="653" y="103"/>
                </a:cubicBezTo>
                <a:close/>
                <a:moveTo>
                  <a:pt x="653" y="103"/>
                </a:moveTo>
                <a:cubicBezTo>
                  <a:pt x="653" y="103"/>
                  <a:pt x="653" y="103"/>
                  <a:pt x="653" y="103"/>
                </a:cubicBezTo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>
              <a:defRPr/>
            </a:pPr>
            <a:endParaRPr lang="en-US" sz="319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Freeform 45"/>
          <p:cNvSpPr>
            <a:spLocks noEditPoints="1"/>
          </p:cNvSpPr>
          <p:nvPr/>
        </p:nvSpPr>
        <p:spPr bwMode="auto">
          <a:xfrm>
            <a:off x="6553075" y="4534929"/>
            <a:ext cx="491054" cy="532181"/>
          </a:xfrm>
          <a:custGeom>
            <a:avLst/>
            <a:gdLst/>
            <a:ahLst/>
            <a:cxnLst>
              <a:cxn ang="0">
                <a:pos x="783" y="812"/>
              </a:cxn>
              <a:cxn ang="0">
                <a:pos x="684" y="703"/>
              </a:cxn>
              <a:cxn ang="0">
                <a:pos x="698" y="592"/>
              </a:cxn>
              <a:cxn ang="0">
                <a:pos x="674" y="483"/>
              </a:cxn>
              <a:cxn ang="0">
                <a:pos x="617" y="387"/>
              </a:cxn>
              <a:cxn ang="0">
                <a:pos x="532" y="315"/>
              </a:cxn>
              <a:cxn ang="0">
                <a:pos x="428" y="275"/>
              </a:cxn>
              <a:cxn ang="0">
                <a:pos x="316" y="270"/>
              </a:cxn>
              <a:cxn ang="0">
                <a:pos x="209" y="303"/>
              </a:cxn>
              <a:cxn ang="0">
                <a:pos x="119" y="367"/>
              </a:cxn>
              <a:cxn ang="0">
                <a:pos x="54" y="458"/>
              </a:cxn>
              <a:cxn ang="0">
                <a:pos x="22" y="565"/>
              </a:cxn>
              <a:cxn ang="0">
                <a:pos x="27" y="677"/>
              </a:cxn>
              <a:cxn ang="0">
                <a:pos x="68" y="781"/>
              </a:cxn>
              <a:cxn ang="0">
                <a:pos x="140" y="866"/>
              </a:cxn>
              <a:cxn ang="0">
                <a:pos x="236" y="923"/>
              </a:cxn>
              <a:cxn ang="0">
                <a:pos x="345" y="945"/>
              </a:cxn>
              <a:cxn ang="0">
                <a:pos x="456" y="931"/>
              </a:cxn>
              <a:cxn ang="0">
                <a:pos x="556" y="882"/>
              </a:cxn>
              <a:cxn ang="0">
                <a:pos x="605" y="817"/>
              </a:cxn>
              <a:cxn ang="0">
                <a:pos x="769" y="943"/>
              </a:cxn>
              <a:cxn ang="0">
                <a:pos x="843" y="818"/>
              </a:cxn>
              <a:cxn ang="0">
                <a:pos x="456" y="618"/>
              </a:cxn>
              <a:cxn ang="0">
                <a:pos x="317" y="545"/>
              </a:cxn>
              <a:cxn ang="0">
                <a:pos x="381" y="630"/>
              </a:cxn>
              <a:cxn ang="0">
                <a:pos x="276" y="614"/>
              </a:cxn>
              <a:cxn ang="0">
                <a:pos x="407" y="700"/>
              </a:cxn>
              <a:cxn ang="0">
                <a:pos x="408" y="804"/>
              </a:cxn>
              <a:cxn ang="0">
                <a:pos x="307" y="409"/>
              </a:cxn>
              <a:cxn ang="0">
                <a:pos x="550" y="674"/>
              </a:cxn>
              <a:cxn ang="0">
                <a:pos x="576" y="689"/>
              </a:cxn>
              <a:cxn ang="0">
                <a:pos x="299" y="379"/>
              </a:cxn>
              <a:cxn ang="0">
                <a:pos x="415" y="833"/>
              </a:cxn>
              <a:cxn ang="0">
                <a:pos x="544" y="781"/>
              </a:cxn>
              <a:cxn ang="0">
                <a:pos x="109" y="670"/>
              </a:cxn>
              <a:cxn ang="0">
                <a:pos x="605" y="543"/>
              </a:cxn>
              <a:cxn ang="0">
                <a:pos x="839" y="900"/>
              </a:cxn>
              <a:cxn ang="0">
                <a:pos x="773" y="900"/>
              </a:cxn>
              <a:cxn ang="0">
                <a:pos x="807" y="842"/>
              </a:cxn>
              <a:cxn ang="0">
                <a:pos x="839" y="900"/>
              </a:cxn>
              <a:cxn ang="0">
                <a:pos x="543" y="226"/>
              </a:cxn>
              <a:cxn ang="0">
                <a:pos x="570" y="293"/>
              </a:cxn>
              <a:cxn ang="0">
                <a:pos x="620" y="312"/>
              </a:cxn>
              <a:cxn ang="0">
                <a:pos x="687" y="340"/>
              </a:cxn>
              <a:cxn ang="0">
                <a:pos x="736" y="318"/>
              </a:cxn>
              <a:cxn ang="0">
                <a:pos x="802" y="290"/>
              </a:cxn>
              <a:cxn ang="0">
                <a:pos x="821" y="240"/>
              </a:cxn>
              <a:cxn ang="0">
                <a:pos x="849" y="173"/>
              </a:cxn>
              <a:cxn ang="0">
                <a:pos x="827" y="124"/>
              </a:cxn>
              <a:cxn ang="0">
                <a:pos x="800" y="58"/>
              </a:cxn>
              <a:cxn ang="0">
                <a:pos x="749" y="39"/>
              </a:cxn>
              <a:cxn ang="0">
                <a:pos x="683" y="11"/>
              </a:cxn>
              <a:cxn ang="0">
                <a:pos x="634" y="33"/>
              </a:cxn>
              <a:cxn ang="0">
                <a:pos x="567" y="60"/>
              </a:cxn>
              <a:cxn ang="0">
                <a:pos x="548" y="111"/>
              </a:cxn>
              <a:cxn ang="0">
                <a:pos x="521" y="177"/>
              </a:cxn>
              <a:cxn ang="0">
                <a:pos x="685" y="93"/>
              </a:cxn>
              <a:cxn ang="0">
                <a:pos x="685" y="258"/>
              </a:cxn>
              <a:cxn ang="0">
                <a:pos x="685" y="93"/>
              </a:cxn>
              <a:cxn ang="0">
                <a:pos x="685" y="93"/>
              </a:cxn>
            </a:cxnLst>
            <a:rect l="0" t="0" r="r" b="b"/>
            <a:pathLst>
              <a:path w="889" h="965">
                <a:moveTo>
                  <a:pt x="843" y="818"/>
                </a:moveTo>
                <a:cubicBezTo>
                  <a:pt x="824" y="807"/>
                  <a:pt x="803" y="806"/>
                  <a:pt x="783" y="812"/>
                </a:cubicBezTo>
                <a:cubicBezTo>
                  <a:pt x="657" y="737"/>
                  <a:pt x="657" y="737"/>
                  <a:pt x="657" y="737"/>
                </a:cubicBezTo>
                <a:cubicBezTo>
                  <a:pt x="659" y="722"/>
                  <a:pt x="669" y="709"/>
                  <a:pt x="684" y="703"/>
                </a:cubicBezTo>
                <a:cubicBezTo>
                  <a:pt x="707" y="694"/>
                  <a:pt x="712" y="672"/>
                  <a:pt x="694" y="654"/>
                </a:cubicBezTo>
                <a:cubicBezTo>
                  <a:pt x="677" y="636"/>
                  <a:pt x="679" y="608"/>
                  <a:pt x="698" y="592"/>
                </a:cubicBezTo>
                <a:cubicBezTo>
                  <a:pt x="716" y="576"/>
                  <a:pt x="714" y="554"/>
                  <a:pt x="691" y="542"/>
                </a:cubicBezTo>
                <a:cubicBezTo>
                  <a:pt x="670" y="531"/>
                  <a:pt x="662" y="504"/>
                  <a:pt x="674" y="483"/>
                </a:cubicBezTo>
                <a:cubicBezTo>
                  <a:pt x="687" y="462"/>
                  <a:pt x="677" y="441"/>
                  <a:pt x="653" y="438"/>
                </a:cubicBezTo>
                <a:cubicBezTo>
                  <a:pt x="628" y="434"/>
                  <a:pt x="612" y="412"/>
                  <a:pt x="617" y="387"/>
                </a:cubicBezTo>
                <a:cubicBezTo>
                  <a:pt x="622" y="363"/>
                  <a:pt x="606" y="347"/>
                  <a:pt x="582" y="352"/>
                </a:cubicBezTo>
                <a:cubicBezTo>
                  <a:pt x="557" y="356"/>
                  <a:pt x="535" y="340"/>
                  <a:pt x="532" y="315"/>
                </a:cubicBezTo>
                <a:cubicBezTo>
                  <a:pt x="529" y="291"/>
                  <a:pt x="508" y="281"/>
                  <a:pt x="487" y="293"/>
                </a:cubicBezTo>
                <a:cubicBezTo>
                  <a:pt x="465" y="305"/>
                  <a:pt x="439" y="297"/>
                  <a:pt x="428" y="275"/>
                </a:cubicBezTo>
                <a:cubicBezTo>
                  <a:pt x="417" y="253"/>
                  <a:pt x="395" y="250"/>
                  <a:pt x="378" y="268"/>
                </a:cubicBezTo>
                <a:cubicBezTo>
                  <a:pt x="362" y="287"/>
                  <a:pt x="334" y="288"/>
                  <a:pt x="316" y="270"/>
                </a:cubicBezTo>
                <a:cubicBezTo>
                  <a:pt x="299" y="253"/>
                  <a:pt x="277" y="258"/>
                  <a:pt x="267" y="280"/>
                </a:cubicBezTo>
                <a:cubicBezTo>
                  <a:pt x="258" y="303"/>
                  <a:pt x="232" y="313"/>
                  <a:pt x="209" y="303"/>
                </a:cubicBezTo>
                <a:cubicBezTo>
                  <a:pt x="187" y="292"/>
                  <a:pt x="168" y="303"/>
                  <a:pt x="166" y="328"/>
                </a:cubicBezTo>
                <a:cubicBezTo>
                  <a:pt x="165" y="353"/>
                  <a:pt x="143" y="370"/>
                  <a:pt x="119" y="367"/>
                </a:cubicBezTo>
                <a:cubicBezTo>
                  <a:pt x="94" y="365"/>
                  <a:pt x="80" y="382"/>
                  <a:pt x="86" y="405"/>
                </a:cubicBezTo>
                <a:cubicBezTo>
                  <a:pt x="93" y="429"/>
                  <a:pt x="78" y="453"/>
                  <a:pt x="54" y="458"/>
                </a:cubicBezTo>
                <a:cubicBezTo>
                  <a:pt x="30" y="464"/>
                  <a:pt x="21" y="485"/>
                  <a:pt x="35" y="505"/>
                </a:cubicBezTo>
                <a:cubicBezTo>
                  <a:pt x="50" y="525"/>
                  <a:pt x="44" y="553"/>
                  <a:pt x="22" y="565"/>
                </a:cubicBezTo>
                <a:cubicBezTo>
                  <a:pt x="1" y="578"/>
                  <a:pt x="0" y="601"/>
                  <a:pt x="20" y="616"/>
                </a:cubicBezTo>
                <a:cubicBezTo>
                  <a:pt x="40" y="630"/>
                  <a:pt x="43" y="658"/>
                  <a:pt x="27" y="677"/>
                </a:cubicBezTo>
                <a:cubicBezTo>
                  <a:pt x="11" y="696"/>
                  <a:pt x="18" y="718"/>
                  <a:pt x="41" y="725"/>
                </a:cubicBezTo>
                <a:cubicBezTo>
                  <a:pt x="65" y="733"/>
                  <a:pt x="77" y="758"/>
                  <a:pt x="68" y="781"/>
                </a:cubicBezTo>
                <a:cubicBezTo>
                  <a:pt x="59" y="804"/>
                  <a:pt x="72" y="822"/>
                  <a:pt x="97" y="822"/>
                </a:cubicBezTo>
                <a:cubicBezTo>
                  <a:pt x="122" y="821"/>
                  <a:pt x="141" y="841"/>
                  <a:pt x="140" y="866"/>
                </a:cubicBezTo>
                <a:cubicBezTo>
                  <a:pt x="139" y="891"/>
                  <a:pt x="158" y="904"/>
                  <a:pt x="181" y="895"/>
                </a:cubicBezTo>
                <a:cubicBezTo>
                  <a:pt x="204" y="887"/>
                  <a:pt x="229" y="899"/>
                  <a:pt x="236" y="923"/>
                </a:cubicBezTo>
                <a:cubicBezTo>
                  <a:pt x="243" y="946"/>
                  <a:pt x="265" y="953"/>
                  <a:pt x="284" y="937"/>
                </a:cubicBezTo>
                <a:cubicBezTo>
                  <a:pt x="303" y="922"/>
                  <a:pt x="331" y="925"/>
                  <a:pt x="345" y="945"/>
                </a:cubicBezTo>
                <a:cubicBezTo>
                  <a:pt x="360" y="965"/>
                  <a:pt x="383" y="965"/>
                  <a:pt x="395" y="944"/>
                </a:cubicBezTo>
                <a:cubicBezTo>
                  <a:pt x="409" y="923"/>
                  <a:pt x="436" y="917"/>
                  <a:pt x="456" y="931"/>
                </a:cubicBezTo>
                <a:cubicBezTo>
                  <a:pt x="476" y="946"/>
                  <a:pt x="497" y="938"/>
                  <a:pt x="503" y="914"/>
                </a:cubicBezTo>
                <a:cubicBezTo>
                  <a:pt x="509" y="889"/>
                  <a:pt x="533" y="875"/>
                  <a:pt x="556" y="882"/>
                </a:cubicBezTo>
                <a:cubicBezTo>
                  <a:pt x="580" y="889"/>
                  <a:pt x="597" y="875"/>
                  <a:pt x="595" y="850"/>
                </a:cubicBezTo>
                <a:cubicBezTo>
                  <a:pt x="593" y="838"/>
                  <a:pt x="598" y="826"/>
                  <a:pt x="605" y="817"/>
                </a:cubicBezTo>
                <a:cubicBezTo>
                  <a:pt x="735" y="894"/>
                  <a:pt x="735" y="894"/>
                  <a:pt x="735" y="894"/>
                </a:cubicBezTo>
                <a:cubicBezTo>
                  <a:pt x="739" y="914"/>
                  <a:pt x="750" y="932"/>
                  <a:pt x="769" y="943"/>
                </a:cubicBezTo>
                <a:cubicBezTo>
                  <a:pt x="804" y="964"/>
                  <a:pt x="848" y="952"/>
                  <a:pt x="869" y="918"/>
                </a:cubicBezTo>
                <a:cubicBezTo>
                  <a:pt x="889" y="883"/>
                  <a:pt x="878" y="839"/>
                  <a:pt x="843" y="818"/>
                </a:cubicBezTo>
                <a:close/>
                <a:moveTo>
                  <a:pt x="550" y="674"/>
                </a:moveTo>
                <a:cubicBezTo>
                  <a:pt x="456" y="618"/>
                  <a:pt x="456" y="618"/>
                  <a:pt x="456" y="618"/>
                </a:cubicBezTo>
                <a:cubicBezTo>
                  <a:pt x="455" y="588"/>
                  <a:pt x="440" y="559"/>
                  <a:pt x="412" y="543"/>
                </a:cubicBezTo>
                <a:cubicBezTo>
                  <a:pt x="381" y="525"/>
                  <a:pt x="345" y="527"/>
                  <a:pt x="317" y="545"/>
                </a:cubicBezTo>
                <a:cubicBezTo>
                  <a:pt x="368" y="575"/>
                  <a:pt x="368" y="575"/>
                  <a:pt x="368" y="575"/>
                </a:cubicBezTo>
                <a:cubicBezTo>
                  <a:pt x="387" y="586"/>
                  <a:pt x="392" y="610"/>
                  <a:pt x="381" y="630"/>
                </a:cubicBezTo>
                <a:cubicBezTo>
                  <a:pt x="370" y="649"/>
                  <a:pt x="346" y="655"/>
                  <a:pt x="328" y="644"/>
                </a:cubicBezTo>
                <a:cubicBezTo>
                  <a:pt x="276" y="614"/>
                  <a:pt x="276" y="614"/>
                  <a:pt x="276" y="614"/>
                </a:cubicBezTo>
                <a:cubicBezTo>
                  <a:pt x="273" y="647"/>
                  <a:pt x="289" y="680"/>
                  <a:pt x="320" y="698"/>
                </a:cubicBezTo>
                <a:cubicBezTo>
                  <a:pt x="348" y="715"/>
                  <a:pt x="380" y="714"/>
                  <a:pt x="407" y="700"/>
                </a:cubicBezTo>
                <a:cubicBezTo>
                  <a:pt x="498" y="754"/>
                  <a:pt x="498" y="754"/>
                  <a:pt x="498" y="754"/>
                </a:cubicBezTo>
                <a:cubicBezTo>
                  <a:pt x="473" y="777"/>
                  <a:pt x="443" y="795"/>
                  <a:pt x="408" y="804"/>
                </a:cubicBezTo>
                <a:cubicBezTo>
                  <a:pt x="299" y="832"/>
                  <a:pt x="188" y="766"/>
                  <a:pt x="160" y="657"/>
                </a:cubicBezTo>
                <a:cubicBezTo>
                  <a:pt x="132" y="548"/>
                  <a:pt x="198" y="437"/>
                  <a:pt x="307" y="409"/>
                </a:cubicBezTo>
                <a:cubicBezTo>
                  <a:pt x="415" y="381"/>
                  <a:pt x="527" y="447"/>
                  <a:pt x="555" y="556"/>
                </a:cubicBezTo>
                <a:cubicBezTo>
                  <a:pt x="565" y="596"/>
                  <a:pt x="562" y="637"/>
                  <a:pt x="550" y="674"/>
                </a:cubicBezTo>
                <a:close/>
                <a:moveTo>
                  <a:pt x="595" y="700"/>
                </a:moveTo>
                <a:cubicBezTo>
                  <a:pt x="576" y="689"/>
                  <a:pt x="576" y="689"/>
                  <a:pt x="576" y="689"/>
                </a:cubicBezTo>
                <a:cubicBezTo>
                  <a:pt x="592" y="646"/>
                  <a:pt x="597" y="597"/>
                  <a:pt x="584" y="548"/>
                </a:cubicBezTo>
                <a:cubicBezTo>
                  <a:pt x="552" y="423"/>
                  <a:pt x="424" y="347"/>
                  <a:pt x="299" y="379"/>
                </a:cubicBezTo>
                <a:cubicBezTo>
                  <a:pt x="174" y="412"/>
                  <a:pt x="98" y="539"/>
                  <a:pt x="130" y="665"/>
                </a:cubicBezTo>
                <a:cubicBezTo>
                  <a:pt x="163" y="790"/>
                  <a:pt x="290" y="865"/>
                  <a:pt x="415" y="833"/>
                </a:cubicBezTo>
                <a:cubicBezTo>
                  <a:pt x="459" y="822"/>
                  <a:pt x="496" y="799"/>
                  <a:pt x="524" y="770"/>
                </a:cubicBezTo>
                <a:cubicBezTo>
                  <a:pt x="544" y="781"/>
                  <a:pt x="544" y="781"/>
                  <a:pt x="544" y="781"/>
                </a:cubicBezTo>
                <a:cubicBezTo>
                  <a:pt x="512" y="815"/>
                  <a:pt x="470" y="841"/>
                  <a:pt x="421" y="854"/>
                </a:cubicBezTo>
                <a:cubicBezTo>
                  <a:pt x="284" y="889"/>
                  <a:pt x="145" y="807"/>
                  <a:pt x="109" y="670"/>
                </a:cubicBezTo>
                <a:cubicBezTo>
                  <a:pt x="74" y="533"/>
                  <a:pt x="157" y="394"/>
                  <a:pt x="294" y="359"/>
                </a:cubicBezTo>
                <a:cubicBezTo>
                  <a:pt x="430" y="323"/>
                  <a:pt x="570" y="406"/>
                  <a:pt x="605" y="543"/>
                </a:cubicBezTo>
                <a:cubicBezTo>
                  <a:pt x="619" y="597"/>
                  <a:pt x="614" y="652"/>
                  <a:pt x="595" y="700"/>
                </a:cubicBezTo>
                <a:close/>
                <a:moveTo>
                  <a:pt x="839" y="900"/>
                </a:moveTo>
                <a:cubicBezTo>
                  <a:pt x="806" y="919"/>
                  <a:pt x="806" y="919"/>
                  <a:pt x="806" y="919"/>
                </a:cubicBezTo>
                <a:cubicBezTo>
                  <a:pt x="773" y="900"/>
                  <a:pt x="773" y="900"/>
                  <a:pt x="773" y="900"/>
                </a:cubicBezTo>
                <a:cubicBezTo>
                  <a:pt x="773" y="861"/>
                  <a:pt x="773" y="861"/>
                  <a:pt x="773" y="861"/>
                </a:cubicBezTo>
                <a:cubicBezTo>
                  <a:pt x="807" y="842"/>
                  <a:pt x="807" y="842"/>
                  <a:pt x="807" y="842"/>
                </a:cubicBezTo>
                <a:cubicBezTo>
                  <a:pt x="840" y="862"/>
                  <a:pt x="840" y="862"/>
                  <a:pt x="840" y="862"/>
                </a:cubicBezTo>
                <a:lnTo>
                  <a:pt x="839" y="900"/>
                </a:lnTo>
                <a:close/>
                <a:moveTo>
                  <a:pt x="526" y="216"/>
                </a:moveTo>
                <a:cubicBezTo>
                  <a:pt x="543" y="226"/>
                  <a:pt x="543" y="226"/>
                  <a:pt x="543" y="226"/>
                </a:cubicBezTo>
                <a:cubicBezTo>
                  <a:pt x="557" y="235"/>
                  <a:pt x="569" y="256"/>
                  <a:pt x="569" y="273"/>
                </a:cubicBezTo>
                <a:cubicBezTo>
                  <a:pt x="570" y="293"/>
                  <a:pt x="570" y="293"/>
                  <a:pt x="570" y="293"/>
                </a:cubicBezTo>
                <a:cubicBezTo>
                  <a:pt x="571" y="309"/>
                  <a:pt x="585" y="320"/>
                  <a:pt x="601" y="316"/>
                </a:cubicBezTo>
                <a:cubicBezTo>
                  <a:pt x="620" y="312"/>
                  <a:pt x="620" y="312"/>
                  <a:pt x="620" y="312"/>
                </a:cubicBezTo>
                <a:cubicBezTo>
                  <a:pt x="637" y="308"/>
                  <a:pt x="660" y="315"/>
                  <a:pt x="672" y="326"/>
                </a:cubicBezTo>
                <a:cubicBezTo>
                  <a:pt x="687" y="340"/>
                  <a:pt x="687" y="340"/>
                  <a:pt x="687" y="340"/>
                </a:cubicBezTo>
                <a:cubicBezTo>
                  <a:pt x="699" y="351"/>
                  <a:pt x="716" y="349"/>
                  <a:pt x="725" y="335"/>
                </a:cubicBezTo>
                <a:cubicBezTo>
                  <a:pt x="736" y="318"/>
                  <a:pt x="736" y="318"/>
                  <a:pt x="736" y="318"/>
                </a:cubicBezTo>
                <a:cubicBezTo>
                  <a:pt x="745" y="304"/>
                  <a:pt x="766" y="291"/>
                  <a:pt x="782" y="291"/>
                </a:cubicBezTo>
                <a:cubicBezTo>
                  <a:pt x="802" y="290"/>
                  <a:pt x="802" y="290"/>
                  <a:pt x="802" y="290"/>
                </a:cubicBezTo>
                <a:cubicBezTo>
                  <a:pt x="819" y="290"/>
                  <a:pt x="830" y="276"/>
                  <a:pt x="826" y="259"/>
                </a:cubicBezTo>
                <a:cubicBezTo>
                  <a:pt x="821" y="240"/>
                  <a:pt x="821" y="240"/>
                  <a:pt x="821" y="240"/>
                </a:cubicBezTo>
                <a:cubicBezTo>
                  <a:pt x="818" y="224"/>
                  <a:pt x="824" y="200"/>
                  <a:pt x="835" y="188"/>
                </a:cubicBezTo>
                <a:cubicBezTo>
                  <a:pt x="849" y="173"/>
                  <a:pt x="849" y="173"/>
                  <a:pt x="849" y="173"/>
                </a:cubicBezTo>
                <a:cubicBezTo>
                  <a:pt x="860" y="161"/>
                  <a:pt x="858" y="144"/>
                  <a:pt x="844" y="135"/>
                </a:cubicBezTo>
                <a:cubicBezTo>
                  <a:pt x="827" y="124"/>
                  <a:pt x="827" y="124"/>
                  <a:pt x="827" y="124"/>
                </a:cubicBezTo>
                <a:cubicBezTo>
                  <a:pt x="813" y="115"/>
                  <a:pt x="801" y="95"/>
                  <a:pt x="800" y="78"/>
                </a:cubicBezTo>
                <a:cubicBezTo>
                  <a:pt x="800" y="58"/>
                  <a:pt x="800" y="58"/>
                  <a:pt x="800" y="58"/>
                </a:cubicBezTo>
                <a:cubicBezTo>
                  <a:pt x="799" y="41"/>
                  <a:pt x="785" y="31"/>
                  <a:pt x="769" y="34"/>
                </a:cubicBezTo>
                <a:cubicBezTo>
                  <a:pt x="749" y="39"/>
                  <a:pt x="749" y="39"/>
                  <a:pt x="749" y="39"/>
                </a:cubicBezTo>
                <a:cubicBezTo>
                  <a:pt x="733" y="42"/>
                  <a:pt x="710" y="36"/>
                  <a:pt x="698" y="25"/>
                </a:cubicBezTo>
                <a:cubicBezTo>
                  <a:pt x="683" y="11"/>
                  <a:pt x="683" y="11"/>
                  <a:pt x="683" y="11"/>
                </a:cubicBezTo>
                <a:cubicBezTo>
                  <a:pt x="671" y="0"/>
                  <a:pt x="653" y="2"/>
                  <a:pt x="645" y="16"/>
                </a:cubicBezTo>
                <a:cubicBezTo>
                  <a:pt x="634" y="33"/>
                  <a:pt x="634" y="33"/>
                  <a:pt x="634" y="33"/>
                </a:cubicBezTo>
                <a:cubicBezTo>
                  <a:pt x="625" y="47"/>
                  <a:pt x="604" y="59"/>
                  <a:pt x="587" y="60"/>
                </a:cubicBezTo>
                <a:cubicBezTo>
                  <a:pt x="567" y="60"/>
                  <a:pt x="567" y="60"/>
                  <a:pt x="567" y="60"/>
                </a:cubicBezTo>
                <a:cubicBezTo>
                  <a:pt x="551" y="61"/>
                  <a:pt x="540" y="75"/>
                  <a:pt x="544" y="91"/>
                </a:cubicBezTo>
                <a:cubicBezTo>
                  <a:pt x="548" y="111"/>
                  <a:pt x="548" y="111"/>
                  <a:pt x="548" y="111"/>
                </a:cubicBezTo>
                <a:cubicBezTo>
                  <a:pt x="552" y="127"/>
                  <a:pt x="546" y="150"/>
                  <a:pt x="534" y="163"/>
                </a:cubicBezTo>
                <a:cubicBezTo>
                  <a:pt x="521" y="177"/>
                  <a:pt x="521" y="177"/>
                  <a:pt x="521" y="177"/>
                </a:cubicBezTo>
                <a:cubicBezTo>
                  <a:pt x="509" y="189"/>
                  <a:pt x="512" y="207"/>
                  <a:pt x="526" y="216"/>
                </a:cubicBezTo>
                <a:close/>
                <a:moveTo>
                  <a:pt x="685" y="93"/>
                </a:moveTo>
                <a:cubicBezTo>
                  <a:pt x="730" y="93"/>
                  <a:pt x="767" y="130"/>
                  <a:pt x="767" y="175"/>
                </a:cubicBezTo>
                <a:cubicBezTo>
                  <a:pt x="767" y="221"/>
                  <a:pt x="730" y="258"/>
                  <a:pt x="685" y="258"/>
                </a:cubicBezTo>
                <a:cubicBezTo>
                  <a:pt x="639" y="258"/>
                  <a:pt x="603" y="221"/>
                  <a:pt x="603" y="175"/>
                </a:cubicBezTo>
                <a:cubicBezTo>
                  <a:pt x="603" y="130"/>
                  <a:pt x="639" y="93"/>
                  <a:pt x="685" y="93"/>
                </a:cubicBezTo>
                <a:close/>
                <a:moveTo>
                  <a:pt x="685" y="93"/>
                </a:moveTo>
                <a:cubicBezTo>
                  <a:pt x="685" y="93"/>
                  <a:pt x="685" y="93"/>
                  <a:pt x="685" y="93"/>
                </a:cubicBezTo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>
              <a:defRPr/>
            </a:pPr>
            <a:endParaRPr lang="en-US" sz="319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3" name="Freeform 177"/>
          <p:cNvSpPr>
            <a:spLocks noEditPoints="1"/>
          </p:cNvSpPr>
          <p:nvPr/>
        </p:nvSpPr>
        <p:spPr bwMode="auto">
          <a:xfrm>
            <a:off x="4867277" y="3314925"/>
            <a:ext cx="440113" cy="462629"/>
          </a:xfrm>
          <a:custGeom>
            <a:avLst/>
            <a:gdLst/>
            <a:ahLst/>
            <a:cxnLst>
              <a:cxn ang="0">
                <a:pos x="350" y="180"/>
              </a:cxn>
              <a:cxn ang="0">
                <a:pos x="10" y="180"/>
              </a:cxn>
              <a:cxn ang="0">
                <a:pos x="5" y="171"/>
              </a:cxn>
              <a:cxn ang="0">
                <a:pos x="170" y="8"/>
              </a:cxn>
              <a:cxn ang="0">
                <a:pos x="189" y="9"/>
              </a:cxn>
              <a:cxn ang="0">
                <a:pos x="250" y="69"/>
              </a:cxn>
              <a:cxn ang="0">
                <a:pos x="250" y="45"/>
              </a:cxn>
              <a:cxn ang="0">
                <a:pos x="281" y="45"/>
              </a:cxn>
              <a:cxn ang="0">
                <a:pos x="281" y="100"/>
              </a:cxn>
              <a:cxn ang="0">
                <a:pos x="353" y="171"/>
              </a:cxn>
              <a:cxn ang="0">
                <a:pos x="350" y="180"/>
              </a:cxn>
              <a:cxn ang="0">
                <a:pos x="314" y="367"/>
              </a:cxn>
              <a:cxn ang="0">
                <a:pos x="300" y="380"/>
              </a:cxn>
              <a:cxn ang="0">
                <a:pos x="194" y="380"/>
              </a:cxn>
              <a:cxn ang="0">
                <a:pos x="194" y="302"/>
              </a:cxn>
              <a:cxn ang="0">
                <a:pos x="146" y="302"/>
              </a:cxn>
              <a:cxn ang="0">
                <a:pos x="146" y="380"/>
              </a:cxn>
              <a:cxn ang="0">
                <a:pos x="58" y="380"/>
              </a:cxn>
              <a:cxn ang="0">
                <a:pos x="44" y="366"/>
              </a:cxn>
              <a:cxn ang="0">
                <a:pos x="44" y="188"/>
              </a:cxn>
              <a:cxn ang="0">
                <a:pos x="314" y="188"/>
              </a:cxn>
              <a:cxn ang="0">
                <a:pos x="314" y="367"/>
              </a:cxn>
              <a:cxn ang="0">
                <a:pos x="273" y="242"/>
              </a:cxn>
              <a:cxn ang="0">
                <a:pos x="225" y="242"/>
              </a:cxn>
              <a:cxn ang="0">
                <a:pos x="225" y="282"/>
              </a:cxn>
              <a:cxn ang="0">
                <a:pos x="273" y="282"/>
              </a:cxn>
              <a:cxn ang="0">
                <a:pos x="273" y="242"/>
              </a:cxn>
            </a:cxnLst>
            <a:rect l="0" t="0" r="r" b="b"/>
            <a:pathLst>
              <a:path w="360" h="380">
                <a:moveTo>
                  <a:pt x="350" y="180"/>
                </a:moveTo>
                <a:cubicBezTo>
                  <a:pt x="295" y="180"/>
                  <a:pt x="68" y="180"/>
                  <a:pt x="10" y="180"/>
                </a:cubicBezTo>
                <a:cubicBezTo>
                  <a:pt x="0" y="180"/>
                  <a:pt x="0" y="176"/>
                  <a:pt x="5" y="171"/>
                </a:cubicBezTo>
                <a:cubicBezTo>
                  <a:pt x="36" y="140"/>
                  <a:pt x="138" y="40"/>
                  <a:pt x="170" y="8"/>
                </a:cubicBezTo>
                <a:cubicBezTo>
                  <a:pt x="178" y="0"/>
                  <a:pt x="180" y="0"/>
                  <a:pt x="189" y="9"/>
                </a:cubicBezTo>
                <a:cubicBezTo>
                  <a:pt x="201" y="21"/>
                  <a:pt x="225" y="44"/>
                  <a:pt x="250" y="69"/>
                </a:cubicBezTo>
                <a:cubicBezTo>
                  <a:pt x="250" y="45"/>
                  <a:pt x="250" y="45"/>
                  <a:pt x="250" y="45"/>
                </a:cubicBezTo>
                <a:cubicBezTo>
                  <a:pt x="281" y="45"/>
                  <a:pt x="281" y="45"/>
                  <a:pt x="281" y="45"/>
                </a:cubicBezTo>
                <a:cubicBezTo>
                  <a:pt x="281" y="100"/>
                  <a:pt x="281" y="100"/>
                  <a:pt x="281" y="100"/>
                </a:cubicBezTo>
                <a:cubicBezTo>
                  <a:pt x="311" y="129"/>
                  <a:pt x="339" y="158"/>
                  <a:pt x="353" y="171"/>
                </a:cubicBezTo>
                <a:cubicBezTo>
                  <a:pt x="358" y="176"/>
                  <a:pt x="360" y="180"/>
                  <a:pt x="350" y="180"/>
                </a:cubicBezTo>
                <a:close/>
                <a:moveTo>
                  <a:pt x="314" y="367"/>
                </a:moveTo>
                <a:cubicBezTo>
                  <a:pt x="314" y="376"/>
                  <a:pt x="310" y="380"/>
                  <a:pt x="300" y="380"/>
                </a:cubicBezTo>
                <a:cubicBezTo>
                  <a:pt x="269" y="380"/>
                  <a:pt x="194" y="380"/>
                  <a:pt x="194" y="380"/>
                </a:cubicBezTo>
                <a:cubicBezTo>
                  <a:pt x="194" y="302"/>
                  <a:pt x="194" y="302"/>
                  <a:pt x="194" y="302"/>
                </a:cubicBezTo>
                <a:cubicBezTo>
                  <a:pt x="146" y="302"/>
                  <a:pt x="146" y="302"/>
                  <a:pt x="146" y="302"/>
                </a:cubicBezTo>
                <a:cubicBezTo>
                  <a:pt x="146" y="380"/>
                  <a:pt x="146" y="380"/>
                  <a:pt x="146" y="380"/>
                </a:cubicBezTo>
                <a:cubicBezTo>
                  <a:pt x="146" y="380"/>
                  <a:pt x="86" y="380"/>
                  <a:pt x="58" y="380"/>
                </a:cubicBezTo>
                <a:cubicBezTo>
                  <a:pt x="49" y="380"/>
                  <a:pt x="44" y="375"/>
                  <a:pt x="44" y="366"/>
                </a:cubicBezTo>
                <a:cubicBezTo>
                  <a:pt x="44" y="322"/>
                  <a:pt x="44" y="188"/>
                  <a:pt x="44" y="188"/>
                </a:cubicBezTo>
                <a:cubicBezTo>
                  <a:pt x="314" y="188"/>
                  <a:pt x="314" y="188"/>
                  <a:pt x="314" y="188"/>
                </a:cubicBezTo>
                <a:cubicBezTo>
                  <a:pt x="314" y="188"/>
                  <a:pt x="314" y="323"/>
                  <a:pt x="314" y="367"/>
                </a:cubicBezTo>
                <a:close/>
                <a:moveTo>
                  <a:pt x="273" y="242"/>
                </a:moveTo>
                <a:cubicBezTo>
                  <a:pt x="225" y="242"/>
                  <a:pt x="225" y="242"/>
                  <a:pt x="225" y="242"/>
                </a:cubicBezTo>
                <a:cubicBezTo>
                  <a:pt x="225" y="282"/>
                  <a:pt x="225" y="282"/>
                  <a:pt x="225" y="282"/>
                </a:cubicBezTo>
                <a:cubicBezTo>
                  <a:pt x="273" y="282"/>
                  <a:pt x="273" y="282"/>
                  <a:pt x="273" y="282"/>
                </a:cubicBezTo>
                <a:cubicBezTo>
                  <a:pt x="273" y="242"/>
                  <a:pt x="273" y="242"/>
                  <a:pt x="273" y="242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>
              <a:defRPr/>
            </a:pPr>
            <a:endParaRPr lang="en-US" sz="319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29915" y="5156141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defTabSz="1216660">
              <a:lnSpc>
                <a:spcPct val="120000"/>
              </a:lnSpc>
              <a:spcBef>
                <a:spcPct val="20000"/>
              </a:spcBef>
              <a:defRPr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algn="r"/>
            <a:r>
              <a:rPr lang="zh-CN" altLang="en-US" dirty="0">
                <a:solidFill>
                  <a:srgbClr val="729CBB"/>
                </a:solidFill>
                <a:latin typeface="+mn-lt"/>
                <a:ea typeface="+mn-ea"/>
                <a:sym typeface="+mn-lt"/>
              </a:rPr>
              <a:t>单击此处可编辑内容，根据您的需要自由拉伸文本框大小</a:t>
            </a:r>
            <a:endParaRPr lang="en-US" altLang="zh-CN" dirty="0">
              <a:solidFill>
                <a:srgbClr val="729CBB"/>
              </a:solidFill>
              <a:latin typeface="+mn-lt"/>
              <a:ea typeface="+mn-ea"/>
              <a:sym typeface="+mn-lt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6536788" y="1347669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defTabSz="1216660">
              <a:lnSpc>
                <a:spcPct val="120000"/>
              </a:lnSpc>
              <a:spcBef>
                <a:spcPct val="20000"/>
              </a:spcBef>
              <a:defRPr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zh-CN" altLang="en-US" dirty="0">
                <a:solidFill>
                  <a:srgbClr val="729CBB"/>
                </a:solidFill>
                <a:latin typeface="+mn-lt"/>
                <a:ea typeface="+mn-ea"/>
                <a:sym typeface="+mn-lt"/>
              </a:rPr>
              <a:t>单击此处可编辑内容，根据您的需要自由拉伸文本框大小</a:t>
            </a:r>
            <a:endParaRPr lang="en-US" altLang="zh-CN" dirty="0">
              <a:solidFill>
                <a:srgbClr val="729CBB"/>
              </a:solidFill>
              <a:latin typeface="+mn-lt"/>
              <a:ea typeface="+mn-ea"/>
              <a:sym typeface="+mn-lt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8390300" y="3156953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defTabSz="1216660">
              <a:lnSpc>
                <a:spcPct val="120000"/>
              </a:lnSpc>
              <a:spcBef>
                <a:spcPct val="20000"/>
              </a:spcBef>
              <a:defRPr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zh-CN" altLang="en-US" dirty="0">
                <a:solidFill>
                  <a:srgbClr val="729CBB"/>
                </a:solidFill>
                <a:latin typeface="+mn-lt"/>
                <a:ea typeface="+mn-ea"/>
                <a:sym typeface="+mn-lt"/>
              </a:rPr>
              <a:t>单击此处可编辑内容，根据您的需要自由拉伸文本框大小</a:t>
            </a:r>
            <a:endParaRPr lang="en-US" altLang="zh-CN" dirty="0">
              <a:solidFill>
                <a:srgbClr val="729CBB"/>
              </a:solidFill>
              <a:latin typeface="+mn-lt"/>
              <a:ea typeface="+mn-ea"/>
              <a:sym typeface="+mn-lt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7603007" y="5108340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defTabSz="1216660">
              <a:lnSpc>
                <a:spcPct val="120000"/>
              </a:lnSpc>
              <a:spcBef>
                <a:spcPct val="20000"/>
              </a:spcBef>
              <a:defRPr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zh-CN" altLang="en-US" dirty="0">
                <a:solidFill>
                  <a:srgbClr val="729CBB"/>
                </a:solidFill>
                <a:latin typeface="+mn-lt"/>
                <a:ea typeface="+mn-ea"/>
                <a:sym typeface="+mn-lt"/>
              </a:rPr>
              <a:t>单击此处可编辑内容，根据您的需要自由拉伸文本框大小</a:t>
            </a:r>
            <a:endParaRPr lang="en-US" altLang="zh-CN" dirty="0">
              <a:solidFill>
                <a:srgbClr val="729CBB"/>
              </a:solidFill>
              <a:latin typeface="+mn-lt"/>
              <a:ea typeface="+mn-ea"/>
              <a:sym typeface="+mn-lt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2410919" y="4820889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729CBB"/>
                </a:solidFill>
                <a:cs typeface="+mn-ea"/>
                <a:sym typeface="+mn-lt"/>
              </a:rPr>
              <a:t>单击编辑标题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1702370" y="2962603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729CBB"/>
                </a:solidFill>
                <a:cs typeface="+mn-ea"/>
                <a:sym typeface="+mn-lt"/>
              </a:rPr>
              <a:t>单击编辑标题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7603007" y="4798897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729CBB"/>
                </a:solidFill>
                <a:cs typeface="+mn-ea"/>
                <a:sym typeface="+mn-lt"/>
              </a:rPr>
              <a:t>单击编辑标题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8390300" y="2839492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729CBB"/>
                </a:solidFill>
                <a:cs typeface="+mn-ea"/>
                <a:sym typeface="+mn-lt"/>
              </a:rPr>
              <a:t>单击编辑标题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6513924" y="1081099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729CBB"/>
                </a:solidFill>
                <a:cs typeface="+mn-ea"/>
                <a:sym typeface="+mn-lt"/>
              </a:rPr>
              <a:t>单击编辑标题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1624890" y="3348878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defTabSz="1216660">
              <a:lnSpc>
                <a:spcPct val="120000"/>
              </a:lnSpc>
              <a:spcBef>
                <a:spcPct val="20000"/>
              </a:spcBef>
              <a:defRPr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algn="r"/>
            <a:r>
              <a:rPr lang="zh-CN" altLang="en-US" dirty="0">
                <a:solidFill>
                  <a:srgbClr val="729CBB"/>
                </a:solidFill>
                <a:latin typeface="+mn-lt"/>
                <a:ea typeface="+mn-ea"/>
                <a:sym typeface="+mn-lt"/>
              </a:rPr>
              <a:t>单击此处可编辑内容，根据您的需要自由拉伸文本框大小</a:t>
            </a:r>
            <a:endParaRPr lang="en-US" altLang="zh-CN" dirty="0">
              <a:solidFill>
                <a:srgbClr val="729CBB"/>
              </a:solidFill>
              <a:latin typeface="+mn-lt"/>
              <a:ea typeface="+mn-ea"/>
              <a:sym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21357" y="126609"/>
            <a:ext cx="3930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277AF"/>
                </a:solidFill>
                <a:cs typeface="+mn-ea"/>
                <a:sym typeface="+mn-lt"/>
              </a:rPr>
              <a:t>第一章：单击此处添加标题</a:t>
            </a:r>
            <a:endParaRPr lang="zh-CN" altLang="en-US" sz="2400" dirty="0">
              <a:solidFill>
                <a:srgbClr val="4277AF"/>
              </a:solidFill>
              <a:cs typeface="+mn-ea"/>
              <a:sym typeface="+mn-lt"/>
            </a:endParaRPr>
          </a:p>
        </p:txBody>
      </p:sp>
      <p:sp>
        <p:nvSpPr>
          <p:cNvPr id="3" name="Oval 4"/>
          <p:cNvSpPr/>
          <p:nvPr/>
        </p:nvSpPr>
        <p:spPr>
          <a:xfrm>
            <a:off x="991922" y="3785377"/>
            <a:ext cx="1113973" cy="1113970"/>
          </a:xfrm>
          <a:prstGeom prst="ellipse">
            <a:avLst/>
          </a:prstGeom>
          <a:solidFill>
            <a:srgbClr val="729C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5410"/>
            <a:r>
              <a:rPr lang="en-US" sz="4000" b="1" dirty="0">
                <a:solidFill>
                  <a:prstClr val="white"/>
                </a:solidFill>
                <a:cs typeface="+mn-ea"/>
                <a:sym typeface="+mn-lt"/>
              </a:rPr>
              <a:t>1</a:t>
            </a:r>
            <a:endParaRPr lang="en-US" sz="4000" b="1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" name="Oval 8"/>
          <p:cNvSpPr/>
          <p:nvPr/>
        </p:nvSpPr>
        <p:spPr>
          <a:xfrm>
            <a:off x="2618368" y="2129347"/>
            <a:ext cx="1459644" cy="1459644"/>
          </a:xfrm>
          <a:prstGeom prst="ellipse">
            <a:avLst/>
          </a:prstGeom>
          <a:solidFill>
            <a:srgbClr val="729C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5410"/>
            <a:r>
              <a:rPr lang="en-US" sz="4800" b="1" dirty="0">
                <a:solidFill>
                  <a:prstClr val="white"/>
                </a:solidFill>
                <a:cs typeface="+mn-ea"/>
                <a:sym typeface="+mn-lt"/>
              </a:rPr>
              <a:t>2</a:t>
            </a:r>
            <a:endParaRPr lang="en-US" sz="4800" b="1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" name="Oval 12"/>
          <p:cNvSpPr/>
          <p:nvPr/>
        </p:nvSpPr>
        <p:spPr>
          <a:xfrm>
            <a:off x="5125253" y="3336714"/>
            <a:ext cx="1788894" cy="1788891"/>
          </a:xfrm>
          <a:prstGeom prst="ellipse">
            <a:avLst/>
          </a:prstGeom>
          <a:solidFill>
            <a:srgbClr val="729C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5410"/>
            <a:r>
              <a:rPr lang="en-US" sz="4800" b="1" dirty="0">
                <a:solidFill>
                  <a:prstClr val="white"/>
                </a:solidFill>
                <a:cs typeface="+mn-ea"/>
                <a:sym typeface="+mn-lt"/>
              </a:rPr>
              <a:t>3</a:t>
            </a:r>
            <a:endParaRPr lang="en-US" sz="4800" b="1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" name="Oval 16"/>
          <p:cNvSpPr/>
          <p:nvPr/>
        </p:nvSpPr>
        <p:spPr>
          <a:xfrm>
            <a:off x="7981984" y="2122524"/>
            <a:ext cx="1459644" cy="1459644"/>
          </a:xfrm>
          <a:prstGeom prst="ellipse">
            <a:avLst/>
          </a:prstGeom>
          <a:solidFill>
            <a:srgbClr val="729C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5410"/>
            <a:r>
              <a:rPr lang="en-US" sz="4800" b="1" dirty="0">
                <a:solidFill>
                  <a:prstClr val="white"/>
                </a:solidFill>
                <a:cs typeface="+mn-ea"/>
                <a:sym typeface="+mn-lt"/>
              </a:rPr>
              <a:t>4</a:t>
            </a:r>
            <a:endParaRPr lang="en-US" sz="4800" b="1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8" name="Oval 19"/>
          <p:cNvSpPr/>
          <p:nvPr/>
        </p:nvSpPr>
        <p:spPr>
          <a:xfrm>
            <a:off x="9907970" y="3783270"/>
            <a:ext cx="1113974" cy="1113971"/>
          </a:xfrm>
          <a:prstGeom prst="ellipse">
            <a:avLst/>
          </a:prstGeom>
          <a:solidFill>
            <a:srgbClr val="729C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5410"/>
            <a:r>
              <a:rPr lang="en-US" sz="4000" b="1" dirty="0">
                <a:solidFill>
                  <a:prstClr val="white"/>
                </a:solidFill>
                <a:cs typeface="+mn-ea"/>
                <a:sym typeface="+mn-lt"/>
              </a:rPr>
              <a:t>5</a:t>
            </a:r>
            <a:endParaRPr lang="en-US" sz="4000" b="1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cxnSp>
        <p:nvCxnSpPr>
          <p:cNvPr id="9" name="Straight Arrow Connector 41"/>
          <p:cNvCxnSpPr/>
          <p:nvPr/>
        </p:nvCxnSpPr>
        <p:spPr>
          <a:xfrm flipV="1">
            <a:off x="2079954" y="3362656"/>
            <a:ext cx="512472" cy="507516"/>
          </a:xfrm>
          <a:prstGeom prst="straightConnector1">
            <a:avLst/>
          </a:prstGeom>
          <a:ln w="25400">
            <a:solidFill>
              <a:srgbClr val="729CBB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42"/>
          <p:cNvCxnSpPr/>
          <p:nvPr/>
        </p:nvCxnSpPr>
        <p:spPr>
          <a:xfrm flipV="1">
            <a:off x="7005621" y="3399738"/>
            <a:ext cx="975265" cy="965836"/>
          </a:xfrm>
          <a:prstGeom prst="straightConnector1">
            <a:avLst/>
          </a:prstGeom>
          <a:ln w="25400">
            <a:solidFill>
              <a:srgbClr val="729CBB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49"/>
          <p:cNvCxnSpPr/>
          <p:nvPr/>
        </p:nvCxnSpPr>
        <p:spPr>
          <a:xfrm>
            <a:off x="4049385" y="3399738"/>
            <a:ext cx="975265" cy="965836"/>
          </a:xfrm>
          <a:prstGeom prst="straightConnector1">
            <a:avLst/>
          </a:prstGeom>
          <a:ln w="25400">
            <a:solidFill>
              <a:srgbClr val="729CBB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50"/>
          <p:cNvCxnSpPr/>
          <p:nvPr/>
        </p:nvCxnSpPr>
        <p:spPr>
          <a:xfrm>
            <a:off x="9325972" y="3528973"/>
            <a:ext cx="512472" cy="507516"/>
          </a:xfrm>
          <a:prstGeom prst="straightConnector1">
            <a:avLst/>
          </a:prstGeom>
          <a:ln w="25400">
            <a:solidFill>
              <a:srgbClr val="729CBB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3"/>
          <p:cNvSpPr txBox="1"/>
          <p:nvPr/>
        </p:nvSpPr>
        <p:spPr>
          <a:xfrm>
            <a:off x="1116496" y="5125605"/>
            <a:ext cx="85439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729CBB"/>
                </a:solidFill>
                <a:cs typeface="+mn-ea"/>
                <a:sym typeface="+mn-lt"/>
              </a:rPr>
              <a:t>关键词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8604" y="5411510"/>
            <a:ext cx="1790181" cy="18657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>
                <a:solidFill>
                  <a:srgbClr val="729CBB"/>
                </a:solidFill>
                <a:cs typeface="+mn-ea"/>
                <a:sym typeface="+mn-lt"/>
              </a:rPr>
              <a:t>单击此处可编辑内容</a:t>
            </a:r>
            <a:endParaRPr lang="en-US" altLang="zh-CN" sz="120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2906677" y="3686408"/>
            <a:ext cx="85439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729CBB"/>
                </a:solidFill>
                <a:cs typeface="+mn-ea"/>
                <a:sym typeface="+mn-lt"/>
              </a:rPr>
              <a:t>关键词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2166877" y="3972313"/>
            <a:ext cx="2333999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>
                <a:solidFill>
                  <a:srgbClr val="729CBB"/>
                </a:solidFill>
                <a:cs typeface="+mn-ea"/>
                <a:sym typeface="+mn-lt"/>
              </a:rPr>
              <a:t>单击此处可编辑内容</a:t>
            </a:r>
            <a:endParaRPr lang="en-US" altLang="zh-CN" sz="120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5593145" y="5248715"/>
            <a:ext cx="85439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729CBB"/>
                </a:solidFill>
                <a:cs typeface="+mn-ea"/>
                <a:sym typeface="+mn-lt"/>
              </a:rPr>
              <a:t>关键词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5125253" y="5534620"/>
            <a:ext cx="1790181" cy="18657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>
                <a:solidFill>
                  <a:srgbClr val="729CBB"/>
                </a:solidFill>
                <a:cs typeface="+mn-ea"/>
                <a:sym typeface="+mn-lt"/>
              </a:rPr>
              <a:t>单击此处可编辑内容</a:t>
            </a:r>
            <a:endParaRPr lang="en-US" altLang="zh-CN" sz="120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8308303" y="3703146"/>
            <a:ext cx="85439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729CBB"/>
                </a:solidFill>
                <a:cs typeface="+mn-ea"/>
                <a:sym typeface="+mn-lt"/>
              </a:rPr>
              <a:t>关键词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7840411" y="3989051"/>
            <a:ext cx="1790181" cy="18657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>
                <a:solidFill>
                  <a:srgbClr val="729CBB"/>
                </a:solidFill>
                <a:cs typeface="+mn-ea"/>
                <a:sym typeface="+mn-lt"/>
              </a:rPr>
              <a:t>单击此处可编辑内容</a:t>
            </a:r>
            <a:endParaRPr lang="en-US" altLang="zh-CN" sz="120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10061167" y="5004503"/>
            <a:ext cx="85439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729CBB"/>
                </a:solidFill>
                <a:cs typeface="+mn-ea"/>
                <a:sym typeface="+mn-lt"/>
              </a:rPr>
              <a:t>关键词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9593275" y="5290408"/>
            <a:ext cx="1790181" cy="18657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>
                <a:solidFill>
                  <a:srgbClr val="729CBB"/>
                </a:solidFill>
                <a:cs typeface="+mn-ea"/>
                <a:sym typeface="+mn-lt"/>
              </a:rPr>
              <a:t>单击此处可编辑内容</a:t>
            </a:r>
            <a:endParaRPr lang="en-US" altLang="zh-CN" sz="1200">
              <a:solidFill>
                <a:srgbClr val="729CBB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21357" y="126609"/>
            <a:ext cx="3930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277AF"/>
                </a:solidFill>
                <a:cs typeface="+mn-ea"/>
                <a:sym typeface="+mn-lt"/>
              </a:rPr>
              <a:t>第一章：单击此处添加标题</a:t>
            </a:r>
            <a:endParaRPr lang="zh-CN" altLang="en-US" sz="2400" dirty="0">
              <a:solidFill>
                <a:srgbClr val="4277AF"/>
              </a:solidFill>
              <a:cs typeface="+mn-ea"/>
              <a:sym typeface="+mn-lt"/>
            </a:endParaRPr>
          </a:p>
        </p:txBody>
      </p:sp>
      <p:sp>
        <p:nvSpPr>
          <p:cNvPr id="3" name="Freeform 17"/>
          <p:cNvSpPr>
            <a:spLocks noChangeAspect="1"/>
          </p:cNvSpPr>
          <p:nvPr/>
        </p:nvSpPr>
        <p:spPr bwMode="auto">
          <a:xfrm>
            <a:off x="6530150" y="2807344"/>
            <a:ext cx="1938186" cy="1908000"/>
          </a:xfrm>
          <a:custGeom>
            <a:avLst/>
            <a:gdLst>
              <a:gd name="T0" fmla="*/ 145 w 145"/>
              <a:gd name="T1" fmla="*/ 74 h 143"/>
              <a:gd name="T2" fmla="*/ 133 w 145"/>
              <a:gd name="T3" fmla="*/ 88 h 143"/>
              <a:gd name="T4" fmla="*/ 8 w 145"/>
              <a:gd name="T5" fmla="*/ 143 h 143"/>
              <a:gd name="T6" fmla="*/ 2 w 145"/>
              <a:gd name="T7" fmla="*/ 141 h 143"/>
              <a:gd name="T8" fmla="*/ 0 w 145"/>
              <a:gd name="T9" fmla="*/ 135 h 143"/>
              <a:gd name="T10" fmla="*/ 6 w 145"/>
              <a:gd name="T11" fmla="*/ 108 h 143"/>
              <a:gd name="T12" fmla="*/ 50 w 145"/>
              <a:gd name="T13" fmla="*/ 73 h 143"/>
              <a:gd name="T14" fmla="*/ 21 w 145"/>
              <a:gd name="T15" fmla="*/ 44 h 143"/>
              <a:gd name="T16" fmla="*/ 29 w 145"/>
              <a:gd name="T17" fmla="*/ 8 h 143"/>
              <a:gd name="T18" fmla="*/ 36 w 145"/>
              <a:gd name="T19" fmla="*/ 1 h 143"/>
              <a:gd name="T20" fmla="*/ 44 w 145"/>
              <a:gd name="T21" fmla="*/ 3 h 143"/>
              <a:gd name="T22" fmla="*/ 138 w 145"/>
              <a:gd name="T23" fmla="*/ 61 h 143"/>
              <a:gd name="T24" fmla="*/ 145 w 145"/>
              <a:gd name="T25" fmla="*/ 74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729CBB"/>
          </a:solidFill>
          <a:ln w="317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0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" name="Freeform 17"/>
          <p:cNvSpPr/>
          <p:nvPr/>
        </p:nvSpPr>
        <p:spPr bwMode="auto">
          <a:xfrm>
            <a:off x="5530796" y="3046530"/>
            <a:ext cx="1481733" cy="1458656"/>
          </a:xfrm>
          <a:custGeom>
            <a:avLst/>
            <a:gdLst>
              <a:gd name="T0" fmla="*/ 145 w 145"/>
              <a:gd name="T1" fmla="*/ 74 h 143"/>
              <a:gd name="T2" fmla="*/ 133 w 145"/>
              <a:gd name="T3" fmla="*/ 88 h 143"/>
              <a:gd name="T4" fmla="*/ 8 w 145"/>
              <a:gd name="T5" fmla="*/ 143 h 143"/>
              <a:gd name="T6" fmla="*/ 2 w 145"/>
              <a:gd name="T7" fmla="*/ 141 h 143"/>
              <a:gd name="T8" fmla="*/ 0 w 145"/>
              <a:gd name="T9" fmla="*/ 135 h 143"/>
              <a:gd name="T10" fmla="*/ 6 w 145"/>
              <a:gd name="T11" fmla="*/ 108 h 143"/>
              <a:gd name="T12" fmla="*/ 50 w 145"/>
              <a:gd name="T13" fmla="*/ 73 h 143"/>
              <a:gd name="T14" fmla="*/ 21 w 145"/>
              <a:gd name="T15" fmla="*/ 44 h 143"/>
              <a:gd name="T16" fmla="*/ 29 w 145"/>
              <a:gd name="T17" fmla="*/ 8 h 143"/>
              <a:gd name="T18" fmla="*/ 36 w 145"/>
              <a:gd name="T19" fmla="*/ 1 h 143"/>
              <a:gd name="T20" fmla="*/ 44 w 145"/>
              <a:gd name="T21" fmla="*/ 3 h 143"/>
              <a:gd name="T22" fmla="*/ 138 w 145"/>
              <a:gd name="T23" fmla="*/ 61 h 143"/>
              <a:gd name="T24" fmla="*/ 145 w 145"/>
              <a:gd name="T25" fmla="*/ 74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729CBB"/>
          </a:solidFill>
          <a:ln w="317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0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" name="Freeform 18"/>
          <p:cNvSpPr/>
          <p:nvPr/>
        </p:nvSpPr>
        <p:spPr bwMode="auto">
          <a:xfrm>
            <a:off x="4611102" y="3165520"/>
            <a:ext cx="1295485" cy="1265818"/>
          </a:xfrm>
          <a:custGeom>
            <a:avLst/>
            <a:gdLst>
              <a:gd name="T0" fmla="*/ 127 w 127"/>
              <a:gd name="T1" fmla="*/ 64 h 124"/>
              <a:gd name="T2" fmla="*/ 117 w 127"/>
              <a:gd name="T3" fmla="*/ 76 h 124"/>
              <a:gd name="T4" fmla="*/ 8 w 127"/>
              <a:gd name="T5" fmla="*/ 124 h 124"/>
              <a:gd name="T6" fmla="*/ 2 w 127"/>
              <a:gd name="T7" fmla="*/ 123 h 124"/>
              <a:gd name="T8" fmla="*/ 1 w 127"/>
              <a:gd name="T9" fmla="*/ 118 h 124"/>
              <a:gd name="T10" fmla="*/ 6 w 127"/>
              <a:gd name="T11" fmla="*/ 94 h 124"/>
              <a:gd name="T12" fmla="*/ 39 w 127"/>
              <a:gd name="T13" fmla="*/ 62 h 124"/>
              <a:gd name="T14" fmla="*/ 19 w 127"/>
              <a:gd name="T15" fmla="*/ 38 h 124"/>
              <a:gd name="T16" fmla="*/ 26 w 127"/>
              <a:gd name="T17" fmla="*/ 6 h 124"/>
              <a:gd name="T18" fmla="*/ 32 w 127"/>
              <a:gd name="T19" fmla="*/ 1 h 124"/>
              <a:gd name="T20" fmla="*/ 39 w 127"/>
              <a:gd name="T21" fmla="*/ 2 h 124"/>
              <a:gd name="T22" fmla="*/ 121 w 127"/>
              <a:gd name="T23" fmla="*/ 52 h 124"/>
              <a:gd name="T24" fmla="*/ 127 w 127"/>
              <a:gd name="T25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7" h="124">
                <a:moveTo>
                  <a:pt x="127" y="64"/>
                </a:moveTo>
                <a:cubicBezTo>
                  <a:pt x="127" y="71"/>
                  <a:pt x="117" y="76"/>
                  <a:pt x="117" y="76"/>
                </a:cubicBezTo>
                <a:cubicBezTo>
                  <a:pt x="8" y="124"/>
                  <a:pt x="8" y="124"/>
                  <a:pt x="8" y="124"/>
                </a:cubicBezTo>
                <a:cubicBezTo>
                  <a:pt x="8" y="124"/>
                  <a:pt x="4" y="124"/>
                  <a:pt x="2" y="123"/>
                </a:cubicBezTo>
                <a:cubicBezTo>
                  <a:pt x="0" y="121"/>
                  <a:pt x="1" y="118"/>
                  <a:pt x="1" y="118"/>
                </a:cubicBezTo>
                <a:cubicBezTo>
                  <a:pt x="6" y="94"/>
                  <a:pt x="6" y="94"/>
                  <a:pt x="6" y="94"/>
                </a:cubicBezTo>
                <a:cubicBezTo>
                  <a:pt x="6" y="94"/>
                  <a:pt x="39" y="81"/>
                  <a:pt x="39" y="62"/>
                </a:cubicBezTo>
                <a:cubicBezTo>
                  <a:pt x="40" y="48"/>
                  <a:pt x="19" y="38"/>
                  <a:pt x="19" y="38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6"/>
                  <a:pt x="28" y="2"/>
                  <a:pt x="32" y="1"/>
                </a:cubicBezTo>
                <a:cubicBezTo>
                  <a:pt x="36" y="0"/>
                  <a:pt x="39" y="2"/>
                  <a:pt x="39" y="2"/>
                </a:cubicBezTo>
                <a:cubicBezTo>
                  <a:pt x="121" y="52"/>
                  <a:pt x="121" y="52"/>
                  <a:pt x="121" y="52"/>
                </a:cubicBezTo>
                <a:cubicBezTo>
                  <a:pt x="121" y="52"/>
                  <a:pt x="127" y="57"/>
                  <a:pt x="127" y="64"/>
                </a:cubicBezTo>
                <a:close/>
              </a:path>
            </a:pathLst>
          </a:custGeom>
          <a:solidFill>
            <a:srgbClr val="729CBB"/>
          </a:solidFill>
          <a:ln w="317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0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" name="Freeform 19"/>
          <p:cNvSpPr/>
          <p:nvPr/>
        </p:nvSpPr>
        <p:spPr bwMode="auto">
          <a:xfrm>
            <a:off x="3889189" y="3292111"/>
            <a:ext cx="1028477" cy="1041662"/>
          </a:xfrm>
          <a:custGeom>
            <a:avLst/>
            <a:gdLst>
              <a:gd name="T0" fmla="*/ 15 w 101"/>
              <a:gd name="T1" fmla="*/ 31 h 102"/>
              <a:gd name="T2" fmla="*/ 21 w 101"/>
              <a:gd name="T3" fmla="*/ 5 h 102"/>
              <a:gd name="T4" fmla="*/ 26 w 101"/>
              <a:gd name="T5" fmla="*/ 1 h 102"/>
              <a:gd name="T6" fmla="*/ 32 w 101"/>
              <a:gd name="T7" fmla="*/ 2 h 102"/>
              <a:gd name="T8" fmla="*/ 95 w 101"/>
              <a:gd name="T9" fmla="*/ 41 h 102"/>
              <a:gd name="T10" fmla="*/ 101 w 101"/>
              <a:gd name="T11" fmla="*/ 51 h 102"/>
              <a:gd name="T12" fmla="*/ 94 w 101"/>
              <a:gd name="T13" fmla="*/ 63 h 102"/>
              <a:gd name="T14" fmla="*/ 6 w 101"/>
              <a:gd name="T15" fmla="*/ 102 h 102"/>
              <a:gd name="T16" fmla="*/ 2 w 101"/>
              <a:gd name="T17" fmla="*/ 101 h 102"/>
              <a:gd name="T18" fmla="*/ 0 w 101"/>
              <a:gd name="T19" fmla="*/ 97 h 102"/>
              <a:gd name="T20" fmla="*/ 5 w 101"/>
              <a:gd name="T21" fmla="*/ 77 h 102"/>
              <a:gd name="T22" fmla="*/ 15 w 101"/>
              <a:gd name="T23" fmla="*/ 31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1" h="102">
                <a:moveTo>
                  <a:pt x="15" y="31"/>
                </a:move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2" y="2"/>
                  <a:pt x="26" y="1"/>
                </a:cubicBezTo>
                <a:cubicBezTo>
                  <a:pt x="29" y="0"/>
                  <a:pt x="32" y="2"/>
                  <a:pt x="32" y="2"/>
                </a:cubicBezTo>
                <a:cubicBezTo>
                  <a:pt x="95" y="41"/>
                  <a:pt x="95" y="41"/>
                  <a:pt x="95" y="41"/>
                </a:cubicBezTo>
                <a:cubicBezTo>
                  <a:pt x="95" y="41"/>
                  <a:pt x="101" y="46"/>
                  <a:pt x="101" y="51"/>
                </a:cubicBezTo>
                <a:cubicBezTo>
                  <a:pt x="101" y="60"/>
                  <a:pt x="94" y="63"/>
                  <a:pt x="94" y="63"/>
                </a:cubicBezTo>
                <a:cubicBezTo>
                  <a:pt x="6" y="102"/>
                  <a:pt x="6" y="102"/>
                  <a:pt x="6" y="102"/>
                </a:cubicBezTo>
                <a:cubicBezTo>
                  <a:pt x="6" y="102"/>
                  <a:pt x="3" y="102"/>
                  <a:pt x="2" y="101"/>
                </a:cubicBezTo>
                <a:cubicBezTo>
                  <a:pt x="0" y="99"/>
                  <a:pt x="0" y="97"/>
                  <a:pt x="0" y="97"/>
                </a:cubicBezTo>
                <a:cubicBezTo>
                  <a:pt x="5" y="77"/>
                  <a:pt x="5" y="77"/>
                  <a:pt x="5" y="77"/>
                </a:cubicBezTo>
                <a:lnTo>
                  <a:pt x="15" y="31"/>
                </a:lnTo>
                <a:close/>
              </a:path>
            </a:pathLst>
          </a:custGeom>
          <a:solidFill>
            <a:srgbClr val="729CBB"/>
          </a:solidFill>
          <a:ln w="317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0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8" name="任意多边形 100"/>
          <p:cNvSpPr/>
          <p:nvPr/>
        </p:nvSpPr>
        <p:spPr bwMode="auto">
          <a:xfrm>
            <a:off x="7864647" y="3209700"/>
            <a:ext cx="2549766" cy="286787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rgbClr val="729CBB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000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9" name="任意多边形 108"/>
          <p:cNvSpPr/>
          <p:nvPr/>
        </p:nvSpPr>
        <p:spPr bwMode="auto">
          <a:xfrm flipH="1">
            <a:off x="1617970" y="3517914"/>
            <a:ext cx="2551413" cy="286787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rgbClr val="729CBB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000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0" name="任意多边形 112"/>
          <p:cNvSpPr/>
          <p:nvPr/>
        </p:nvSpPr>
        <p:spPr>
          <a:xfrm>
            <a:off x="6272486" y="2509217"/>
            <a:ext cx="672466" cy="1002106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-1" fmla="*/ 0 w 647700"/>
              <a:gd name="connsiteY0-2" fmla="*/ 965200 h 965200"/>
              <a:gd name="connsiteX1-3" fmla="*/ 101600 w 647700"/>
              <a:gd name="connsiteY1-4" fmla="*/ 520700 h 965200"/>
              <a:gd name="connsiteX2-5" fmla="*/ 647700 w 647700"/>
              <a:gd name="connsiteY2-6" fmla="*/ 0 h 9652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rgbClr val="729CBB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000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1" name="任意多边形 113"/>
          <p:cNvSpPr/>
          <p:nvPr/>
        </p:nvSpPr>
        <p:spPr>
          <a:xfrm flipH="1">
            <a:off x="4560007" y="2502624"/>
            <a:ext cx="672466" cy="1002106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-1" fmla="*/ 0 w 647700"/>
              <a:gd name="connsiteY0-2" fmla="*/ 965200 h 965200"/>
              <a:gd name="connsiteX1-3" fmla="*/ 101600 w 647700"/>
              <a:gd name="connsiteY1-4" fmla="*/ 520700 h 965200"/>
              <a:gd name="connsiteX2-5" fmla="*/ 647700 w 647700"/>
              <a:gd name="connsiteY2-6" fmla="*/ 0 h 9652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rgbClr val="729CBB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000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2" name="Freeform 6"/>
          <p:cNvSpPr>
            <a:spLocks noChangeAspect="1" noEditPoints="1"/>
          </p:cNvSpPr>
          <p:nvPr/>
        </p:nvSpPr>
        <p:spPr bwMode="auto">
          <a:xfrm>
            <a:off x="4333090" y="3675046"/>
            <a:ext cx="226917" cy="241722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defRPr/>
            </a:pPr>
            <a:endParaRPr lang="en-US" sz="2000" kern="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3" name="Freeform 26"/>
          <p:cNvSpPr>
            <a:spLocks noChangeAspect="1"/>
          </p:cNvSpPr>
          <p:nvPr/>
        </p:nvSpPr>
        <p:spPr bwMode="auto">
          <a:xfrm>
            <a:off x="7526873" y="3676211"/>
            <a:ext cx="242986" cy="252000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defRPr/>
            </a:pPr>
            <a:endParaRPr lang="en-US" sz="2000" kern="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Freeform 442"/>
          <p:cNvSpPr>
            <a:spLocks noEditPoints="1"/>
          </p:cNvSpPr>
          <p:nvPr/>
        </p:nvSpPr>
        <p:spPr bwMode="auto">
          <a:xfrm>
            <a:off x="5181936" y="3693576"/>
            <a:ext cx="258763" cy="222250"/>
          </a:xfrm>
          <a:custGeom>
            <a:avLst/>
            <a:gdLst>
              <a:gd name="T0" fmla="*/ 278 w 288"/>
              <a:gd name="T1" fmla="*/ 0 h 246"/>
              <a:gd name="T2" fmla="*/ 52 w 288"/>
              <a:gd name="T3" fmla="*/ 0 h 246"/>
              <a:gd name="T4" fmla="*/ 42 w 288"/>
              <a:gd name="T5" fmla="*/ 10 h 246"/>
              <a:gd name="T6" fmla="*/ 42 w 288"/>
              <a:gd name="T7" fmla="*/ 43 h 246"/>
              <a:gd name="T8" fmla="*/ 10 w 288"/>
              <a:gd name="T9" fmla="*/ 43 h 246"/>
              <a:gd name="T10" fmla="*/ 0 w 288"/>
              <a:gd name="T11" fmla="*/ 53 h 246"/>
              <a:gd name="T12" fmla="*/ 0 w 288"/>
              <a:gd name="T13" fmla="*/ 219 h 246"/>
              <a:gd name="T14" fmla="*/ 27 w 288"/>
              <a:gd name="T15" fmla="*/ 246 h 246"/>
              <a:gd name="T16" fmla="*/ 52 w 288"/>
              <a:gd name="T17" fmla="*/ 246 h 246"/>
              <a:gd name="T18" fmla="*/ 241 w 288"/>
              <a:gd name="T19" fmla="*/ 246 h 246"/>
              <a:gd name="T20" fmla="*/ 278 w 288"/>
              <a:gd name="T21" fmla="*/ 246 h 246"/>
              <a:gd name="T22" fmla="*/ 288 w 288"/>
              <a:gd name="T23" fmla="*/ 236 h 246"/>
              <a:gd name="T24" fmla="*/ 288 w 288"/>
              <a:gd name="T25" fmla="*/ 10 h 246"/>
              <a:gd name="T26" fmla="*/ 278 w 288"/>
              <a:gd name="T27" fmla="*/ 0 h 246"/>
              <a:gd name="T28" fmla="*/ 271 w 288"/>
              <a:gd name="T29" fmla="*/ 229 h 246"/>
              <a:gd name="T30" fmla="*/ 241 w 288"/>
              <a:gd name="T31" fmla="*/ 229 h 246"/>
              <a:gd name="T32" fmla="*/ 52 w 288"/>
              <a:gd name="T33" fmla="*/ 229 h 246"/>
              <a:gd name="T34" fmla="*/ 27 w 288"/>
              <a:gd name="T35" fmla="*/ 229 h 246"/>
              <a:gd name="T36" fmla="*/ 17 w 288"/>
              <a:gd name="T37" fmla="*/ 219 h 246"/>
              <a:gd name="T38" fmla="*/ 17 w 288"/>
              <a:gd name="T39" fmla="*/ 60 h 246"/>
              <a:gd name="T40" fmla="*/ 42 w 288"/>
              <a:gd name="T41" fmla="*/ 60 h 246"/>
              <a:gd name="T42" fmla="*/ 42 w 288"/>
              <a:gd name="T43" fmla="*/ 214 h 246"/>
              <a:gd name="T44" fmla="*/ 59 w 288"/>
              <a:gd name="T45" fmla="*/ 214 h 246"/>
              <a:gd name="T46" fmla="*/ 59 w 288"/>
              <a:gd name="T47" fmla="*/ 60 h 246"/>
              <a:gd name="T48" fmla="*/ 59 w 288"/>
              <a:gd name="T49" fmla="*/ 60 h 246"/>
              <a:gd name="T50" fmla="*/ 59 w 288"/>
              <a:gd name="T51" fmla="*/ 43 h 246"/>
              <a:gd name="T52" fmla="*/ 59 w 288"/>
              <a:gd name="T53" fmla="*/ 17 h 246"/>
              <a:gd name="T54" fmla="*/ 271 w 288"/>
              <a:gd name="T55" fmla="*/ 17 h 246"/>
              <a:gd name="T56" fmla="*/ 271 w 288"/>
              <a:gd name="T57" fmla="*/ 229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8" h="246">
                <a:moveTo>
                  <a:pt x="278" y="0"/>
                </a:moveTo>
                <a:cubicBezTo>
                  <a:pt x="52" y="0"/>
                  <a:pt x="52" y="0"/>
                  <a:pt x="52" y="0"/>
                </a:cubicBezTo>
                <a:cubicBezTo>
                  <a:pt x="44" y="0"/>
                  <a:pt x="42" y="2"/>
                  <a:pt x="42" y="10"/>
                </a:cubicBezTo>
                <a:cubicBezTo>
                  <a:pt x="42" y="43"/>
                  <a:pt x="42" y="43"/>
                  <a:pt x="42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2" y="43"/>
                  <a:pt x="0" y="45"/>
                  <a:pt x="0" y="53"/>
                </a:cubicBezTo>
                <a:cubicBezTo>
                  <a:pt x="0" y="219"/>
                  <a:pt x="0" y="219"/>
                  <a:pt x="0" y="219"/>
                </a:cubicBezTo>
                <a:cubicBezTo>
                  <a:pt x="0" y="231"/>
                  <a:pt x="14" y="246"/>
                  <a:pt x="27" y="246"/>
                </a:cubicBezTo>
                <a:cubicBezTo>
                  <a:pt x="52" y="246"/>
                  <a:pt x="52" y="246"/>
                  <a:pt x="52" y="246"/>
                </a:cubicBezTo>
                <a:cubicBezTo>
                  <a:pt x="241" y="246"/>
                  <a:pt x="241" y="246"/>
                  <a:pt x="241" y="246"/>
                </a:cubicBezTo>
                <a:cubicBezTo>
                  <a:pt x="278" y="246"/>
                  <a:pt x="278" y="246"/>
                  <a:pt x="278" y="246"/>
                </a:cubicBezTo>
                <a:cubicBezTo>
                  <a:pt x="286" y="246"/>
                  <a:pt x="288" y="244"/>
                  <a:pt x="288" y="236"/>
                </a:cubicBezTo>
                <a:cubicBezTo>
                  <a:pt x="288" y="10"/>
                  <a:pt x="288" y="10"/>
                  <a:pt x="288" y="10"/>
                </a:cubicBezTo>
                <a:cubicBezTo>
                  <a:pt x="288" y="2"/>
                  <a:pt x="286" y="0"/>
                  <a:pt x="278" y="0"/>
                </a:cubicBezTo>
                <a:close/>
                <a:moveTo>
                  <a:pt x="271" y="229"/>
                </a:moveTo>
                <a:cubicBezTo>
                  <a:pt x="241" y="229"/>
                  <a:pt x="241" y="229"/>
                  <a:pt x="241" y="229"/>
                </a:cubicBezTo>
                <a:cubicBezTo>
                  <a:pt x="52" y="229"/>
                  <a:pt x="52" y="229"/>
                  <a:pt x="52" y="229"/>
                </a:cubicBezTo>
                <a:cubicBezTo>
                  <a:pt x="27" y="229"/>
                  <a:pt x="27" y="229"/>
                  <a:pt x="27" y="229"/>
                </a:cubicBezTo>
                <a:cubicBezTo>
                  <a:pt x="24" y="229"/>
                  <a:pt x="17" y="222"/>
                  <a:pt x="17" y="219"/>
                </a:cubicBezTo>
                <a:cubicBezTo>
                  <a:pt x="17" y="60"/>
                  <a:pt x="17" y="60"/>
                  <a:pt x="17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214"/>
                  <a:pt x="42" y="214"/>
                  <a:pt x="42" y="214"/>
                </a:cubicBezTo>
                <a:cubicBezTo>
                  <a:pt x="59" y="214"/>
                  <a:pt x="59" y="214"/>
                  <a:pt x="59" y="214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43"/>
                  <a:pt x="59" y="43"/>
                  <a:pt x="59" y="43"/>
                </a:cubicBezTo>
                <a:cubicBezTo>
                  <a:pt x="59" y="17"/>
                  <a:pt x="59" y="17"/>
                  <a:pt x="59" y="17"/>
                </a:cubicBezTo>
                <a:cubicBezTo>
                  <a:pt x="271" y="17"/>
                  <a:pt x="271" y="17"/>
                  <a:pt x="271" y="17"/>
                </a:cubicBezTo>
                <a:lnTo>
                  <a:pt x="271" y="2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5" name="Rectangle 443"/>
          <p:cNvSpPr>
            <a:spLocks noChangeArrowheads="1"/>
          </p:cNvSpPr>
          <p:nvPr/>
        </p:nvSpPr>
        <p:spPr bwMode="auto">
          <a:xfrm>
            <a:off x="5254961" y="3730088"/>
            <a:ext cx="68263" cy="682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6" name="Rectangle 444"/>
          <p:cNvSpPr>
            <a:spLocks noChangeArrowheads="1"/>
          </p:cNvSpPr>
          <p:nvPr/>
        </p:nvSpPr>
        <p:spPr bwMode="auto">
          <a:xfrm>
            <a:off x="5345448" y="3739613"/>
            <a:ext cx="57150" cy="11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7" name="Rectangle 445"/>
          <p:cNvSpPr>
            <a:spLocks noChangeArrowheads="1"/>
          </p:cNvSpPr>
          <p:nvPr/>
        </p:nvSpPr>
        <p:spPr bwMode="auto">
          <a:xfrm>
            <a:off x="5345448" y="3774538"/>
            <a:ext cx="57150" cy="11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8" name="Rectangle 446"/>
          <p:cNvSpPr>
            <a:spLocks noChangeArrowheads="1"/>
          </p:cNvSpPr>
          <p:nvPr/>
        </p:nvSpPr>
        <p:spPr bwMode="auto">
          <a:xfrm>
            <a:off x="5254961" y="3822163"/>
            <a:ext cx="147638" cy="11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9" name="Rectangle 447"/>
          <p:cNvSpPr>
            <a:spLocks noChangeArrowheads="1"/>
          </p:cNvSpPr>
          <p:nvPr/>
        </p:nvSpPr>
        <p:spPr bwMode="auto">
          <a:xfrm>
            <a:off x="5254961" y="3858676"/>
            <a:ext cx="147638" cy="11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0" name="Oval 56"/>
          <p:cNvSpPr>
            <a:spLocks noChangeArrowheads="1"/>
          </p:cNvSpPr>
          <p:nvPr/>
        </p:nvSpPr>
        <p:spPr bwMode="auto">
          <a:xfrm>
            <a:off x="6272486" y="3654162"/>
            <a:ext cx="301077" cy="301077"/>
          </a:xfrm>
          <a:prstGeom prst="ellipse">
            <a:avLst/>
          </a:prstGeom>
          <a:noFill/>
          <a:ln w="30163" cap="rnd">
            <a:solidFill>
              <a:srgbClr val="FFFFFF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/>
          <a:p>
            <a:pPr>
              <a:defRPr/>
            </a:pPr>
            <a:endParaRPr lang="zh-CN" altLang="en-US" sz="158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1" name="Freeform 57"/>
          <p:cNvSpPr/>
          <p:nvPr/>
        </p:nvSpPr>
        <p:spPr bwMode="auto">
          <a:xfrm>
            <a:off x="6318628" y="3693383"/>
            <a:ext cx="155730" cy="141887"/>
          </a:xfrm>
          <a:custGeom>
            <a:avLst/>
            <a:gdLst>
              <a:gd name="T0" fmla="*/ 8 w 95"/>
              <a:gd name="T1" fmla="*/ 33 h 87"/>
              <a:gd name="T2" fmla="*/ 29 w 95"/>
              <a:gd name="T3" fmla="*/ 74 h 87"/>
              <a:gd name="T4" fmla="*/ 57 w 95"/>
              <a:gd name="T5" fmla="*/ 85 h 87"/>
              <a:gd name="T6" fmla="*/ 54 w 95"/>
              <a:gd name="T7" fmla="*/ 81 h 87"/>
              <a:gd name="T8" fmla="*/ 48 w 95"/>
              <a:gd name="T9" fmla="*/ 76 h 87"/>
              <a:gd name="T10" fmla="*/ 45 w 95"/>
              <a:gd name="T11" fmla="*/ 67 h 87"/>
              <a:gd name="T12" fmla="*/ 36 w 95"/>
              <a:gd name="T13" fmla="*/ 64 h 87"/>
              <a:gd name="T14" fmla="*/ 45 w 95"/>
              <a:gd name="T15" fmla="*/ 52 h 87"/>
              <a:gd name="T16" fmla="*/ 71 w 95"/>
              <a:gd name="T17" fmla="*/ 33 h 87"/>
              <a:gd name="T18" fmla="*/ 43 w 95"/>
              <a:gd name="T19" fmla="*/ 3 h 87"/>
              <a:gd name="T20" fmla="*/ 6 w 95"/>
              <a:gd name="T21" fmla="*/ 14 h 87"/>
              <a:gd name="T22" fmla="*/ 8 w 95"/>
              <a:gd name="T23" fmla="*/ 33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5" h="87">
                <a:moveTo>
                  <a:pt x="8" y="33"/>
                </a:moveTo>
                <a:cubicBezTo>
                  <a:pt x="4" y="44"/>
                  <a:pt x="7" y="61"/>
                  <a:pt x="29" y="74"/>
                </a:cubicBezTo>
                <a:cubicBezTo>
                  <a:pt x="51" y="86"/>
                  <a:pt x="55" y="83"/>
                  <a:pt x="57" y="85"/>
                </a:cubicBezTo>
                <a:cubicBezTo>
                  <a:pt x="59" y="87"/>
                  <a:pt x="53" y="87"/>
                  <a:pt x="54" y="81"/>
                </a:cubicBezTo>
                <a:cubicBezTo>
                  <a:pt x="55" y="75"/>
                  <a:pt x="51" y="76"/>
                  <a:pt x="48" y="76"/>
                </a:cubicBezTo>
                <a:cubicBezTo>
                  <a:pt x="45" y="76"/>
                  <a:pt x="44" y="70"/>
                  <a:pt x="45" y="67"/>
                </a:cubicBezTo>
                <a:cubicBezTo>
                  <a:pt x="46" y="63"/>
                  <a:pt x="41" y="71"/>
                  <a:pt x="36" y="64"/>
                </a:cubicBezTo>
                <a:cubicBezTo>
                  <a:pt x="32" y="56"/>
                  <a:pt x="39" y="50"/>
                  <a:pt x="45" y="52"/>
                </a:cubicBezTo>
                <a:cubicBezTo>
                  <a:pt x="61" y="57"/>
                  <a:pt x="59" y="43"/>
                  <a:pt x="71" y="33"/>
                </a:cubicBezTo>
                <a:cubicBezTo>
                  <a:pt x="95" y="15"/>
                  <a:pt x="60" y="5"/>
                  <a:pt x="43" y="3"/>
                </a:cubicBezTo>
                <a:cubicBezTo>
                  <a:pt x="25" y="0"/>
                  <a:pt x="0" y="7"/>
                  <a:pt x="6" y="14"/>
                </a:cubicBezTo>
                <a:cubicBezTo>
                  <a:pt x="12" y="20"/>
                  <a:pt x="9" y="30"/>
                  <a:pt x="8" y="33"/>
                </a:cubicBezTo>
                <a:close/>
              </a:path>
            </a:pathLst>
          </a:custGeom>
          <a:noFill/>
          <a:ln w="30163" cap="rnd">
            <a:solidFill>
              <a:srgbClr val="FFFFFF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/>
          <a:p>
            <a:pPr>
              <a:defRPr/>
            </a:pPr>
            <a:endParaRPr lang="zh-CN" altLang="en-US" sz="158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2" name="Freeform 58"/>
          <p:cNvSpPr/>
          <p:nvPr/>
        </p:nvSpPr>
        <p:spPr bwMode="auto">
          <a:xfrm>
            <a:off x="6401684" y="3802970"/>
            <a:ext cx="118816" cy="138426"/>
          </a:xfrm>
          <a:custGeom>
            <a:avLst/>
            <a:gdLst>
              <a:gd name="T0" fmla="*/ 12 w 73"/>
              <a:gd name="T1" fmla="*/ 32 h 85"/>
              <a:gd name="T2" fmla="*/ 12 w 73"/>
              <a:gd name="T3" fmla="*/ 45 h 85"/>
              <a:gd name="T4" fmla="*/ 25 w 73"/>
              <a:gd name="T5" fmla="*/ 58 h 85"/>
              <a:gd name="T6" fmla="*/ 19 w 73"/>
              <a:gd name="T7" fmla="*/ 80 h 85"/>
              <a:gd name="T8" fmla="*/ 45 w 73"/>
              <a:gd name="T9" fmla="*/ 66 h 85"/>
              <a:gd name="T10" fmla="*/ 66 w 73"/>
              <a:gd name="T11" fmla="*/ 37 h 85"/>
              <a:gd name="T12" fmla="*/ 54 w 73"/>
              <a:gd name="T13" fmla="*/ 24 h 85"/>
              <a:gd name="T14" fmla="*/ 24 w 73"/>
              <a:gd name="T15" fmla="*/ 11 h 85"/>
              <a:gd name="T16" fmla="*/ 12 w 73"/>
              <a:gd name="T17" fmla="*/ 32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3" h="85">
                <a:moveTo>
                  <a:pt x="12" y="32"/>
                </a:moveTo>
                <a:cubicBezTo>
                  <a:pt x="10" y="43"/>
                  <a:pt x="0" y="34"/>
                  <a:pt x="12" y="45"/>
                </a:cubicBezTo>
                <a:cubicBezTo>
                  <a:pt x="23" y="56"/>
                  <a:pt x="26" y="33"/>
                  <a:pt x="25" y="58"/>
                </a:cubicBezTo>
                <a:cubicBezTo>
                  <a:pt x="23" y="83"/>
                  <a:pt x="2" y="85"/>
                  <a:pt x="19" y="80"/>
                </a:cubicBezTo>
                <a:cubicBezTo>
                  <a:pt x="36" y="74"/>
                  <a:pt x="33" y="79"/>
                  <a:pt x="45" y="66"/>
                </a:cubicBezTo>
                <a:cubicBezTo>
                  <a:pt x="58" y="54"/>
                  <a:pt x="60" y="47"/>
                  <a:pt x="66" y="37"/>
                </a:cubicBezTo>
                <a:cubicBezTo>
                  <a:pt x="73" y="27"/>
                  <a:pt x="62" y="31"/>
                  <a:pt x="54" y="24"/>
                </a:cubicBezTo>
                <a:cubicBezTo>
                  <a:pt x="47" y="17"/>
                  <a:pt x="34" y="0"/>
                  <a:pt x="24" y="11"/>
                </a:cubicBezTo>
                <a:cubicBezTo>
                  <a:pt x="14" y="21"/>
                  <a:pt x="12" y="32"/>
                  <a:pt x="12" y="32"/>
                </a:cubicBezTo>
                <a:close/>
              </a:path>
            </a:pathLst>
          </a:custGeom>
          <a:noFill/>
          <a:ln w="30163" cap="rnd">
            <a:solidFill>
              <a:srgbClr val="FFFFFF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/>
          <a:p>
            <a:pPr>
              <a:defRPr/>
            </a:pPr>
            <a:endParaRPr lang="zh-CN" altLang="en-US" sz="158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3" name="Freeform 59"/>
          <p:cNvSpPr/>
          <p:nvPr/>
        </p:nvSpPr>
        <p:spPr bwMode="auto">
          <a:xfrm>
            <a:off x="6465129" y="3661083"/>
            <a:ext cx="103820" cy="193796"/>
          </a:xfrm>
          <a:custGeom>
            <a:avLst/>
            <a:gdLst>
              <a:gd name="T0" fmla="*/ 0 w 63"/>
              <a:gd name="T1" fmla="*/ 0 h 119"/>
              <a:gd name="T2" fmla="*/ 11 w 63"/>
              <a:gd name="T3" fmla="*/ 30 h 119"/>
              <a:gd name="T4" fmla="*/ 46 w 63"/>
              <a:gd name="T5" fmla="*/ 54 h 119"/>
              <a:gd name="T6" fmla="*/ 54 w 63"/>
              <a:gd name="T7" fmla="*/ 81 h 119"/>
              <a:gd name="T8" fmla="*/ 52 w 63"/>
              <a:gd name="T9" fmla="*/ 111 h 119"/>
              <a:gd name="T10" fmla="*/ 63 w 63"/>
              <a:gd name="T11" fmla="*/ 113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" h="119">
                <a:moveTo>
                  <a:pt x="0" y="0"/>
                </a:moveTo>
                <a:cubicBezTo>
                  <a:pt x="0" y="6"/>
                  <a:pt x="3" y="22"/>
                  <a:pt x="11" y="30"/>
                </a:cubicBezTo>
                <a:cubicBezTo>
                  <a:pt x="19" y="37"/>
                  <a:pt x="45" y="44"/>
                  <a:pt x="46" y="54"/>
                </a:cubicBezTo>
                <a:cubicBezTo>
                  <a:pt x="47" y="64"/>
                  <a:pt x="58" y="71"/>
                  <a:pt x="54" y="81"/>
                </a:cubicBezTo>
                <a:cubicBezTo>
                  <a:pt x="50" y="90"/>
                  <a:pt x="42" y="103"/>
                  <a:pt x="52" y="111"/>
                </a:cubicBezTo>
                <a:cubicBezTo>
                  <a:pt x="61" y="119"/>
                  <a:pt x="63" y="113"/>
                  <a:pt x="63" y="113"/>
                </a:cubicBezTo>
              </a:path>
            </a:pathLst>
          </a:custGeom>
          <a:noFill/>
          <a:ln w="30163" cap="rnd">
            <a:solidFill>
              <a:srgbClr val="FFFFFF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/>
          <a:p>
            <a:pPr>
              <a:defRPr/>
            </a:pPr>
            <a:endParaRPr lang="zh-CN" altLang="en-US" sz="158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3751998" y="1829651"/>
            <a:ext cx="147262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729CBB"/>
                </a:solidFill>
                <a:cs typeface="+mn-ea"/>
                <a:sym typeface="+mn-lt"/>
              </a:rPr>
              <a:t>单击编辑标题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3756079" y="2115554"/>
            <a:ext cx="1567145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>
                <a:solidFill>
                  <a:srgbClr val="729CBB"/>
                </a:solidFill>
                <a:cs typeface="+mn-ea"/>
                <a:sym typeface="+mn-lt"/>
              </a:rPr>
              <a:t>单击此处可编辑内容</a:t>
            </a:r>
            <a:endParaRPr lang="en-US" altLang="zh-CN" sz="120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6392018" y="1829651"/>
            <a:ext cx="147262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729CBB"/>
                </a:solidFill>
                <a:cs typeface="+mn-ea"/>
                <a:sym typeface="+mn-lt"/>
              </a:rPr>
              <a:t>单击编辑标题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6396099" y="2115554"/>
            <a:ext cx="1567145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>
                <a:solidFill>
                  <a:srgbClr val="729CBB"/>
                </a:solidFill>
                <a:cs typeface="+mn-ea"/>
                <a:sym typeface="+mn-lt"/>
              </a:rPr>
              <a:t>单击此处可编辑内容</a:t>
            </a:r>
            <a:endParaRPr lang="en-US" altLang="zh-CN" sz="120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9091899" y="3448893"/>
            <a:ext cx="147262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729CBB"/>
                </a:solidFill>
                <a:cs typeface="+mn-ea"/>
                <a:sym typeface="+mn-lt"/>
              </a:rPr>
              <a:t>单击编辑标题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9095980" y="3734796"/>
            <a:ext cx="1567145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>
                <a:solidFill>
                  <a:srgbClr val="729CBB"/>
                </a:solidFill>
                <a:cs typeface="+mn-ea"/>
                <a:sym typeface="+mn-lt"/>
              </a:rPr>
              <a:t>单击此处可编辑内容</a:t>
            </a:r>
            <a:endParaRPr lang="en-US" altLang="zh-CN" sz="120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759107" y="3651427"/>
            <a:ext cx="147262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729CBB"/>
                </a:solidFill>
                <a:cs typeface="+mn-ea"/>
                <a:sym typeface="+mn-lt"/>
              </a:rPr>
              <a:t>单击编辑标题</a:t>
            </a:r>
            <a:endParaRPr lang="en-US" sz="1600" b="1" dirty="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763188" y="3937330"/>
            <a:ext cx="1567145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>
                <a:solidFill>
                  <a:srgbClr val="729CBB"/>
                </a:solidFill>
                <a:cs typeface="+mn-ea"/>
                <a:sym typeface="+mn-lt"/>
              </a:rPr>
              <a:t>单击此处可编辑内容</a:t>
            </a:r>
            <a:endParaRPr lang="en-US" altLang="zh-CN" sz="1200">
              <a:solidFill>
                <a:srgbClr val="729CBB"/>
              </a:solidFill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315517" y="5439918"/>
            <a:ext cx="9530283" cy="56547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729CBB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600" dirty="0">
              <a:solidFill>
                <a:srgbClr val="729CBB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ISPRING_PRESENTATION_TITLE" val="1253.母亲节小学亲情教育班会主题活动PPT模板"/>
</p:tagLst>
</file>

<file path=ppt/theme/theme1.xml><?xml version="1.0" encoding="utf-8"?>
<a:theme xmlns:a="http://schemas.openxmlformats.org/drawingml/2006/main" name="office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4lrryhq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3494</Words>
  <Application>WPS 演示</Application>
  <PresentationFormat>自定义</PresentationFormat>
  <Paragraphs>484</Paragraphs>
  <Slides>27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37" baseType="lpstr">
      <vt:lpstr>Arial</vt:lpstr>
      <vt:lpstr>宋体</vt:lpstr>
      <vt:lpstr>Wingdings</vt:lpstr>
      <vt:lpstr>仓耳章鱼小丸子体 W01</vt:lpstr>
      <vt:lpstr>Calibri</vt:lpstr>
      <vt:lpstr>微软雅黑</vt:lpstr>
      <vt:lpstr>Arial Unicode MS</vt:lpstr>
      <vt:lpstr>Arial</vt:lpstr>
      <vt:lpstr>office主题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母亲节</dc:title>
  <dc:creator>第一PPT</dc:creator>
  <cp:keywords>www.1ppt.com</cp:keywords>
  <dc:description>www.1ppt.com</dc:description>
  <cp:lastModifiedBy>铭</cp:lastModifiedBy>
  <cp:revision>19</cp:revision>
  <dcterms:created xsi:type="dcterms:W3CDTF">2017-04-26T05:01:00Z</dcterms:created>
  <dcterms:modified xsi:type="dcterms:W3CDTF">2022-02-10T01:14:48Z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2052-11.1.0.11194</vt:lpwstr>
  </property>
  <property fmtid="{D5CDD505-2E9C-101B-9397-08002B2CF9AE}" pid="3" name="ICV">
    <vt:lpwstr>BA8700DDF22D4D8F813CDCBF2B128A8D</vt:lpwstr>
  </property>
</Properties>
</file>