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sldIdLst>
    <p:sldId id="409" r:id="rId3"/>
    <p:sldId id="410" r:id="rId4"/>
    <p:sldId id="411" r:id="rId5"/>
    <p:sldId id="412" r:id="rId6"/>
    <p:sldId id="413" r:id="rId7"/>
    <p:sldId id="414" r:id="rId8"/>
    <p:sldId id="415" r:id="rId9"/>
    <p:sldId id="416" r:id="rId10"/>
    <p:sldId id="417" r:id="rId11"/>
    <p:sldId id="418" r:id="rId12"/>
    <p:sldId id="419" r:id="rId13"/>
    <p:sldId id="420" r:id="rId15"/>
    <p:sldId id="421" r:id="rId16"/>
    <p:sldId id="422" r:id="rId17"/>
    <p:sldId id="423" r:id="rId18"/>
  </p:sldIdLst>
  <p:sldSz cx="12192000" cy="6858000"/>
  <p:notesSz cx="6858000" cy="9144000"/>
  <p:embeddedFontLst>
    <p:embeddedFont>
      <p:font typeface="微软雅黑" panose="020B0503020204020204" pitchFamily="34" charset="-122"/>
      <p:regular r:id="rId22"/>
    </p:embeddedFont>
    <p:embeddedFont>
      <p:font typeface="汉仪尚巍手书简" panose="00020600040101010101" charset="-122"/>
      <p:regular r:id="rId23"/>
    </p:embeddedFont>
    <p:embeddedFont>
      <p:font typeface="汉仪旗黑-60简" panose="00020600040101010101" charset="-122"/>
      <p:regular r:id="rId24"/>
    </p:embeddedFont>
    <p:embeddedFont>
      <p:font typeface="汉仪尚巍手书W" panose="00020600040101010101" charset="-122"/>
      <p:regular r:id="rId25"/>
    </p:embeddedFont>
    <p:embeddedFont>
      <p:font typeface="汉仪旗黑-55简" panose="00020600040101010101" charset="-128"/>
      <p:regular r:id="rId26"/>
    </p:embeddedFont>
    <p:embeddedFont>
      <p:font typeface="Calibri" panose="020F0502020204030204" charset="0"/>
      <p:regular r:id="rId27"/>
      <p:bold r:id="rId28"/>
      <p:italic r:id="rId29"/>
      <p:boldItalic r:id="rId30"/>
    </p:embeddedFont>
    <p:embeddedFont>
      <p:font typeface="字魂58号-创中黑" panose="02010600030101010101" pitchFamily="2" charset="-122"/>
      <p:regular r:id="rId3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D7AC"/>
    <a:srgbClr val="551E11"/>
    <a:srgbClr val="C73211"/>
    <a:srgbClr val="561F11"/>
    <a:srgbClr val="FFCC48"/>
    <a:srgbClr val="FFBF6F"/>
    <a:srgbClr val="A51018"/>
    <a:srgbClr val="AA1118"/>
    <a:srgbClr val="B81219"/>
    <a:srgbClr val="C713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94"/>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font" Target="fonts/font10.fntdata"/><Relationship Id="rId30" Type="http://schemas.openxmlformats.org/officeDocument/2006/relationships/font" Target="fonts/font9.fntdata"/><Relationship Id="rId3" Type="http://schemas.openxmlformats.org/officeDocument/2006/relationships/slide" Target="slides/slide1.xml"/><Relationship Id="rId29" Type="http://schemas.openxmlformats.org/officeDocument/2006/relationships/font" Target="fonts/font8.fntdata"/><Relationship Id="rId28" Type="http://schemas.openxmlformats.org/officeDocument/2006/relationships/font" Target="fonts/font7.fntdata"/><Relationship Id="rId27" Type="http://schemas.openxmlformats.org/officeDocument/2006/relationships/font" Target="fonts/font6.fntdata"/><Relationship Id="rId26" Type="http://schemas.openxmlformats.org/officeDocument/2006/relationships/font" Target="fonts/font5.fntdata"/><Relationship Id="rId25" Type="http://schemas.openxmlformats.org/officeDocument/2006/relationships/font" Target="fonts/font4.fntdata"/><Relationship Id="rId24" Type="http://schemas.openxmlformats.org/officeDocument/2006/relationships/font" Target="fonts/font3.fntdata"/><Relationship Id="rId23" Type="http://schemas.openxmlformats.org/officeDocument/2006/relationships/font" Target="fonts/font2.fntdata"/><Relationship Id="rId22" Type="http://schemas.openxmlformats.org/officeDocument/2006/relationships/font" Target="fonts/font1.fntdata"/><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1" Type="http://schemas.openxmlformats.org/officeDocument/2006/relationships/slideLayout" Target="../slideLayouts/slideLayout1.xml"/><Relationship Id="rId10" Type="http://schemas.openxmlformats.org/officeDocument/2006/relationships/tags" Target="../tags/tag63.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image" Target="../media/image12.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3" Type="http://schemas.openxmlformats.org/officeDocument/2006/relationships/slideLayout" Target="../slideLayouts/slideLayout1.xml"/><Relationship Id="rId12" Type="http://schemas.openxmlformats.org/officeDocument/2006/relationships/tags" Target="../tags/tag72.xml"/><Relationship Id="rId11" Type="http://schemas.openxmlformats.org/officeDocument/2006/relationships/image" Target="../media/image14.png"/><Relationship Id="rId10" Type="http://schemas.openxmlformats.org/officeDocument/2006/relationships/image" Target="../media/image13.png"/><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9" Type="http://schemas.openxmlformats.org/officeDocument/2006/relationships/image" Target="../media/image15.jpe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2" Type="http://schemas.openxmlformats.org/officeDocument/2006/relationships/notesSlide" Target="../notesSlides/notesSlide1.xml"/><Relationship Id="rId11" Type="http://schemas.openxmlformats.org/officeDocument/2006/relationships/slideLayout" Target="../slideLayouts/slideLayout1.xml"/><Relationship Id="rId10" Type="http://schemas.openxmlformats.org/officeDocument/2006/relationships/tags" Target="../tags/tag73.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0" Type="http://schemas.openxmlformats.org/officeDocument/2006/relationships/slideLayout" Target="../slideLayouts/slideLayout1.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3" Type="http://schemas.openxmlformats.org/officeDocument/2006/relationships/notesSlide" Target="../notesSlides/notesSlide2.xml"/><Relationship Id="rId22" Type="http://schemas.openxmlformats.org/officeDocument/2006/relationships/slideLayout" Target="../slideLayouts/slideLayout1.xml"/><Relationship Id="rId21" Type="http://schemas.openxmlformats.org/officeDocument/2006/relationships/tags" Target="../tags/tag87.xml"/><Relationship Id="rId20" Type="http://schemas.openxmlformats.org/officeDocument/2006/relationships/tags" Target="../tags/tag86.xml"/><Relationship Id="rId2" Type="http://schemas.openxmlformats.org/officeDocument/2006/relationships/image" Target="../media/image5.png"/><Relationship Id="rId19" Type="http://schemas.openxmlformats.org/officeDocument/2006/relationships/tags" Target="../tags/tag85.xml"/><Relationship Id="rId18" Type="http://schemas.openxmlformats.org/officeDocument/2006/relationships/tags" Target="../tags/tag84.xml"/><Relationship Id="rId17" Type="http://schemas.openxmlformats.org/officeDocument/2006/relationships/tags" Target="../tags/tag83.xml"/><Relationship Id="rId16" Type="http://schemas.openxmlformats.org/officeDocument/2006/relationships/tags" Target="../tags/tag82.xml"/><Relationship Id="rId15" Type="http://schemas.openxmlformats.org/officeDocument/2006/relationships/tags" Target="../tags/tag81.xml"/><Relationship Id="rId14" Type="http://schemas.openxmlformats.org/officeDocument/2006/relationships/tags" Target="../tags/tag80.xml"/><Relationship Id="rId13" Type="http://schemas.openxmlformats.org/officeDocument/2006/relationships/tags" Target="../tags/tag79.xml"/><Relationship Id="rId12" Type="http://schemas.openxmlformats.org/officeDocument/2006/relationships/tags" Target="../tags/tag78.xml"/><Relationship Id="rId11" Type="http://schemas.openxmlformats.org/officeDocument/2006/relationships/tags" Target="../tags/tag77.xml"/><Relationship Id="rId10" Type="http://schemas.openxmlformats.org/officeDocument/2006/relationships/tags" Target="../tags/tag76.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9" Type="http://schemas.openxmlformats.org/officeDocument/2006/relationships/notesSlide" Target="../notesSlides/notesSlide3.xml"/><Relationship Id="rId18" Type="http://schemas.openxmlformats.org/officeDocument/2006/relationships/slideLayout" Target="../slideLayouts/slideLayout1.xml"/><Relationship Id="rId17" Type="http://schemas.openxmlformats.org/officeDocument/2006/relationships/tags" Target="../tags/tag96.xml"/><Relationship Id="rId16" Type="http://schemas.openxmlformats.org/officeDocument/2006/relationships/tags" Target="../tags/tag95.xml"/><Relationship Id="rId15" Type="http://schemas.openxmlformats.org/officeDocument/2006/relationships/tags" Target="../tags/tag94.xml"/><Relationship Id="rId14" Type="http://schemas.openxmlformats.org/officeDocument/2006/relationships/tags" Target="../tags/tag93.xml"/><Relationship Id="rId13" Type="http://schemas.openxmlformats.org/officeDocument/2006/relationships/tags" Target="../tags/tag92.xml"/><Relationship Id="rId12" Type="http://schemas.openxmlformats.org/officeDocument/2006/relationships/tags" Target="../tags/tag91.xml"/><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image" Target="../media/image10.jpeg"/></Relationships>
</file>

<file path=ppt/slides/_rels/slide15.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1" Type="http://schemas.openxmlformats.org/officeDocument/2006/relationships/slideLayout" Target="../slideLayouts/slideLayout1.xml"/><Relationship Id="rId10" Type="http://schemas.openxmlformats.org/officeDocument/2006/relationships/tags" Target="../tags/tag9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1" Type="http://schemas.openxmlformats.org/officeDocument/2006/relationships/slideLayout" Target="../slideLayouts/slideLayout1.xml"/><Relationship Id="rId10" Type="http://schemas.openxmlformats.org/officeDocument/2006/relationships/tags" Target="../tags/tag64.xml"/><Relationship Id="rId1" Type="http://schemas.openxmlformats.org/officeDocument/2006/relationships/image" Target="../media/image10.jpeg"/></Relationships>
</file>

<file path=ppt/slides/_rels/slide3.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0" Type="http://schemas.openxmlformats.org/officeDocument/2006/relationships/slideLayout" Target="../slideLayouts/slideLayout1.xml"/><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0" Type="http://schemas.openxmlformats.org/officeDocument/2006/relationships/slideLayout" Target="../slideLayouts/slideLayout1.xml"/><Relationship Id="rId1" Type="http://schemas.openxmlformats.org/officeDocument/2006/relationships/image" Target="../media/image10.jpeg"/></Relationships>
</file>

<file path=ppt/slides/_rels/slide5.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0" Type="http://schemas.openxmlformats.org/officeDocument/2006/relationships/slideLayout" Target="../slideLayouts/slideLayout1.xml"/><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0" Type="http://schemas.openxmlformats.org/officeDocument/2006/relationships/slideLayout" Target="../slideLayouts/slideLayout1.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0" Type="http://schemas.openxmlformats.org/officeDocument/2006/relationships/slideLayout" Target="../slideLayouts/slideLayout1.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1" Type="http://schemas.openxmlformats.org/officeDocument/2006/relationships/slideLayout" Target="../slideLayouts/slideLayout1.xml"/><Relationship Id="rId10" Type="http://schemas.openxmlformats.org/officeDocument/2006/relationships/tags" Target="../tags/tag70.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5.png"/><Relationship Id="rId10" Type="http://schemas.openxmlformats.org/officeDocument/2006/relationships/slideLayout" Target="../slideLayouts/slideLayout1.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2" name="图片 11" descr="115"/>
          <p:cNvPicPr>
            <a:picLocks noChangeAspect="1"/>
          </p:cNvPicPr>
          <p:nvPr/>
        </p:nvPicPr>
        <p:blipFill>
          <a:blip r:embed="rId2"/>
          <a:stretch>
            <a:fillRect/>
          </a:stretch>
        </p:blipFill>
        <p:spPr>
          <a:xfrm>
            <a:off x="1219200" y="3318510"/>
            <a:ext cx="2012950" cy="3417570"/>
          </a:xfrm>
          <a:prstGeom prst="rect">
            <a:avLst/>
          </a:prstGeom>
        </p:spPr>
      </p:pic>
      <p:pic>
        <p:nvPicPr>
          <p:cNvPr id="13" name="图片 12" descr="116"/>
          <p:cNvPicPr>
            <a:picLocks noChangeAspect="1"/>
          </p:cNvPicPr>
          <p:nvPr/>
        </p:nvPicPr>
        <p:blipFill>
          <a:blip r:embed="rId3"/>
          <a:stretch>
            <a:fillRect/>
          </a:stretch>
        </p:blipFill>
        <p:spPr>
          <a:xfrm>
            <a:off x="9343390" y="3263900"/>
            <a:ext cx="2415540" cy="3527425"/>
          </a:xfrm>
          <a:prstGeom prst="rect">
            <a:avLst/>
          </a:prstGeom>
        </p:spPr>
      </p:pic>
      <p:pic>
        <p:nvPicPr>
          <p:cNvPr id="7" name="图片 6" descr="110"/>
          <p:cNvPicPr>
            <a:picLocks noChangeAspect="1"/>
          </p:cNvPicPr>
          <p:nvPr/>
        </p:nvPicPr>
        <p:blipFill>
          <a:blip r:embed="rId4"/>
          <a:stretch>
            <a:fillRect/>
          </a:stretch>
        </p:blipFill>
        <p:spPr>
          <a:xfrm>
            <a:off x="0" y="-4445"/>
            <a:ext cx="2846705" cy="2091055"/>
          </a:xfrm>
          <a:prstGeom prst="rect">
            <a:avLst/>
          </a:prstGeom>
        </p:spPr>
      </p:pic>
      <p:pic>
        <p:nvPicPr>
          <p:cNvPr id="11" name="图片 10" descr="114"/>
          <p:cNvPicPr>
            <a:picLocks noChangeAspect="1"/>
          </p:cNvPicPr>
          <p:nvPr/>
        </p:nvPicPr>
        <p:blipFill>
          <a:blip r:embed="rId5"/>
          <a:srcRect b="31887"/>
          <a:stretch>
            <a:fillRect/>
          </a:stretch>
        </p:blipFill>
        <p:spPr>
          <a:xfrm>
            <a:off x="0" y="6111240"/>
            <a:ext cx="12192000" cy="747395"/>
          </a:xfrm>
          <a:prstGeom prst="rect">
            <a:avLst/>
          </a:prstGeom>
        </p:spPr>
      </p:pic>
      <p:pic>
        <p:nvPicPr>
          <p:cNvPr id="9" name="图片 8" descr="112"/>
          <p:cNvPicPr>
            <a:picLocks noChangeAspect="1"/>
          </p:cNvPicPr>
          <p:nvPr/>
        </p:nvPicPr>
        <p:blipFill>
          <a:blip r:embed="rId6"/>
          <a:stretch>
            <a:fillRect/>
          </a:stretch>
        </p:blipFill>
        <p:spPr>
          <a:xfrm>
            <a:off x="0" y="3886200"/>
            <a:ext cx="5364480" cy="2971800"/>
          </a:xfrm>
          <a:prstGeom prst="rect">
            <a:avLst/>
          </a:prstGeom>
        </p:spPr>
      </p:pic>
      <p:pic>
        <p:nvPicPr>
          <p:cNvPr id="10" name="图片 9" descr="113"/>
          <p:cNvPicPr>
            <a:picLocks noChangeAspect="1"/>
          </p:cNvPicPr>
          <p:nvPr/>
        </p:nvPicPr>
        <p:blipFill>
          <a:blip r:embed="rId7"/>
          <a:stretch>
            <a:fillRect/>
          </a:stretch>
        </p:blipFill>
        <p:spPr>
          <a:xfrm>
            <a:off x="6036945" y="4864735"/>
            <a:ext cx="6155055" cy="2000250"/>
          </a:xfrm>
          <a:prstGeom prst="rect">
            <a:avLst/>
          </a:prstGeom>
        </p:spPr>
      </p:pic>
      <p:pic>
        <p:nvPicPr>
          <p:cNvPr id="8" name="图片 7" descr="111"/>
          <p:cNvPicPr>
            <a:picLocks noChangeAspect="1"/>
          </p:cNvPicPr>
          <p:nvPr/>
        </p:nvPicPr>
        <p:blipFill>
          <a:blip r:embed="rId8"/>
          <a:stretch>
            <a:fillRect/>
          </a:stretch>
        </p:blipFill>
        <p:spPr>
          <a:xfrm>
            <a:off x="9154795" y="-4445"/>
            <a:ext cx="3037205" cy="2089150"/>
          </a:xfrm>
          <a:prstGeom prst="rect">
            <a:avLst/>
          </a:prstGeom>
        </p:spPr>
      </p:pic>
      <p:grpSp>
        <p:nvGrpSpPr>
          <p:cNvPr id="34" name="组合 22"/>
          <p:cNvGrpSpPr/>
          <p:nvPr/>
        </p:nvGrpSpPr>
        <p:grpSpPr>
          <a:xfrm>
            <a:off x="2793365" y="1441450"/>
            <a:ext cx="6605270" cy="2696845"/>
            <a:chOff x="4858" y="2334"/>
            <a:chExt cx="10402" cy="4247"/>
          </a:xfrm>
        </p:grpSpPr>
        <p:sp>
          <p:nvSpPr>
            <p:cNvPr id="35" name="文本框 34"/>
            <p:cNvSpPr txBox="1"/>
            <p:nvPr/>
          </p:nvSpPr>
          <p:spPr>
            <a:xfrm>
              <a:off x="4858" y="3229"/>
              <a:ext cx="3751" cy="3052"/>
            </a:xfrm>
            <a:prstGeom prst="rect">
              <a:avLst/>
            </a:prstGeom>
            <a:noFill/>
          </p:spPr>
          <p:txBody>
            <a:bodyPr wrap="square" rtlCol="0">
              <a:spAutoFit/>
            </a:bodyPr>
            <a:p>
              <a:pPr algn="ctr"/>
              <a:r>
                <a:rPr lang="zh-CN" altLang="zh-CN" sz="120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rPr>
                <a:t>战</a:t>
              </a:r>
              <a:endParaRPr lang="zh-CN" altLang="zh-CN" sz="120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endParaRPr>
            </a:p>
          </p:txBody>
        </p:sp>
        <p:sp>
          <p:nvSpPr>
            <p:cNvPr id="36" name="文本框 35"/>
            <p:cNvSpPr txBox="1"/>
            <p:nvPr/>
          </p:nvSpPr>
          <p:spPr>
            <a:xfrm>
              <a:off x="7296" y="2334"/>
              <a:ext cx="3751" cy="3488"/>
            </a:xfrm>
            <a:prstGeom prst="rect">
              <a:avLst/>
            </a:prstGeom>
            <a:noFill/>
          </p:spPr>
          <p:txBody>
            <a:bodyPr wrap="square" rtlCol="0">
              <a:spAutoFit/>
            </a:bodyPr>
            <a:p>
              <a:pPr algn="ctr"/>
              <a:r>
                <a:rPr lang="zh-CN" altLang="zh-CN" sz="138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rPr>
                <a:t>赢</a:t>
              </a:r>
              <a:endParaRPr lang="zh-CN" altLang="zh-CN" sz="138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endParaRPr>
            </a:p>
          </p:txBody>
        </p:sp>
        <p:sp>
          <p:nvSpPr>
            <p:cNvPr id="37" name="文本框 36"/>
            <p:cNvSpPr txBox="1"/>
            <p:nvPr/>
          </p:nvSpPr>
          <p:spPr>
            <a:xfrm>
              <a:off x="9555" y="3408"/>
              <a:ext cx="3751" cy="3173"/>
            </a:xfrm>
            <a:prstGeom prst="rect">
              <a:avLst/>
            </a:prstGeom>
            <a:noFill/>
          </p:spPr>
          <p:txBody>
            <a:bodyPr wrap="square" rtlCol="0">
              <a:spAutoFit/>
            </a:bodyPr>
            <a:p>
              <a:pPr algn="ctr"/>
              <a:r>
                <a:rPr lang="zh-CN" altLang="zh-CN" sz="125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rPr>
                <a:t>虎</a:t>
              </a:r>
              <a:endParaRPr lang="zh-CN" altLang="zh-CN" sz="125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endParaRPr>
            </a:p>
          </p:txBody>
        </p:sp>
        <p:sp>
          <p:nvSpPr>
            <p:cNvPr id="38" name="文本框 37"/>
            <p:cNvSpPr txBox="1"/>
            <p:nvPr/>
          </p:nvSpPr>
          <p:spPr>
            <a:xfrm>
              <a:off x="11509" y="2672"/>
              <a:ext cx="3751" cy="3658"/>
            </a:xfrm>
            <a:prstGeom prst="rect">
              <a:avLst/>
            </a:prstGeom>
            <a:noFill/>
          </p:spPr>
          <p:txBody>
            <a:bodyPr wrap="square" rtlCol="0">
              <a:spAutoFit/>
            </a:bodyPr>
            <a:p>
              <a:pPr algn="ctr"/>
              <a:r>
                <a:rPr lang="zh-CN" altLang="zh-CN" sz="145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rPr>
                <a:t>年</a:t>
              </a:r>
              <a:endParaRPr lang="zh-CN" altLang="zh-CN" sz="145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endParaRPr>
            </a:p>
          </p:txBody>
        </p:sp>
        <p:pic>
          <p:nvPicPr>
            <p:cNvPr id="39" name="图片 9" descr="237"/>
            <p:cNvPicPr>
              <a:picLocks noChangeAspect="1"/>
            </p:cNvPicPr>
            <p:nvPr/>
          </p:nvPicPr>
          <p:blipFill>
            <a:blip r:embed="rId9"/>
            <a:stretch>
              <a:fillRect/>
            </a:stretch>
          </p:blipFill>
          <p:spPr>
            <a:xfrm>
              <a:off x="8918" y="5254"/>
              <a:ext cx="457" cy="478"/>
            </a:xfrm>
            <a:prstGeom prst="rect">
              <a:avLst/>
            </a:prstGeom>
          </p:spPr>
        </p:pic>
        <p:pic>
          <p:nvPicPr>
            <p:cNvPr id="40" name="图片 16" descr="237"/>
            <p:cNvPicPr>
              <a:picLocks noChangeAspect="1"/>
            </p:cNvPicPr>
            <p:nvPr/>
          </p:nvPicPr>
          <p:blipFill>
            <a:blip r:embed="rId9"/>
            <a:stretch>
              <a:fillRect/>
            </a:stretch>
          </p:blipFill>
          <p:spPr>
            <a:xfrm>
              <a:off x="11947" y="3126"/>
              <a:ext cx="330" cy="345"/>
            </a:xfrm>
            <a:prstGeom prst="rect">
              <a:avLst/>
            </a:prstGeom>
          </p:spPr>
        </p:pic>
        <p:pic>
          <p:nvPicPr>
            <p:cNvPr id="41" name="图片 16" descr="237"/>
            <p:cNvPicPr>
              <a:picLocks noChangeAspect="1"/>
            </p:cNvPicPr>
            <p:nvPr/>
          </p:nvPicPr>
          <p:blipFill>
            <a:blip r:embed="rId9"/>
            <a:stretch>
              <a:fillRect/>
            </a:stretch>
          </p:blipFill>
          <p:spPr>
            <a:xfrm>
              <a:off x="5753" y="3286"/>
              <a:ext cx="330" cy="345"/>
            </a:xfrm>
            <a:prstGeom prst="rect">
              <a:avLst/>
            </a:prstGeom>
          </p:spPr>
        </p:pic>
      </p:grpSp>
      <p:sp>
        <p:nvSpPr>
          <p:cNvPr id="42" name="文本框 23"/>
          <p:cNvSpPr txBox="1"/>
          <p:nvPr/>
        </p:nvSpPr>
        <p:spPr>
          <a:xfrm>
            <a:off x="3635693" y="4138295"/>
            <a:ext cx="4919980" cy="460375"/>
          </a:xfrm>
          <a:prstGeom prst="rect">
            <a:avLst/>
          </a:prstGeom>
          <a:noFill/>
        </p:spPr>
        <p:txBody>
          <a:bodyPr wrap="square" rtlCol="0">
            <a:spAutoFit/>
          </a:bodyPr>
          <a:p>
            <a:pPr algn="ctr"/>
            <a:r>
              <a:rPr lang="zh-CN" altLang="en-US" sz="2400" spc="110">
                <a:solidFill>
                  <a:srgbClr val="F9D7AC"/>
                </a:solidFill>
                <a:uFillTx/>
                <a:latin typeface="汉仪旗黑-60简" panose="00020600040101010101" charset="-122"/>
                <a:ea typeface="汉仪旗黑-60简" panose="00020600040101010101" charset="-122"/>
                <a:cs typeface="汉仪旗黑-60简" panose="00020600040101010101" charset="-122"/>
              </a:rPr>
              <a:t>虎年主题新年工作计划</a:t>
            </a:r>
            <a:r>
              <a:rPr lang="en-US" altLang="zh-CN" sz="2400" spc="110">
                <a:solidFill>
                  <a:srgbClr val="F9D7AC"/>
                </a:solidFill>
                <a:uFillTx/>
                <a:latin typeface="汉仪旗黑-60简" panose="00020600040101010101" charset="-122"/>
                <a:ea typeface="汉仪旗黑-60简" panose="00020600040101010101" charset="-122"/>
                <a:cs typeface="汉仪旗黑-60简" panose="00020600040101010101" charset="-122"/>
              </a:rPr>
              <a:t>PPT</a:t>
            </a:r>
            <a:endParaRPr lang="en-US" altLang="zh-CN" sz="2400" spc="110">
              <a:solidFill>
                <a:srgbClr val="F9D7AC"/>
              </a:solidFill>
              <a:uFillTx/>
              <a:latin typeface="汉仪旗黑-60简" panose="00020600040101010101" charset="-122"/>
              <a:ea typeface="汉仪旗黑-60简" panose="00020600040101010101" charset="-122"/>
              <a:cs typeface="汉仪旗黑-60简" panose="00020600040101010101" charset="-122"/>
            </a:endParaRPr>
          </a:p>
        </p:txBody>
      </p:sp>
      <p:sp>
        <p:nvSpPr>
          <p:cNvPr id="43" name="圆角矩形 24"/>
          <p:cNvSpPr/>
          <p:nvPr/>
        </p:nvSpPr>
        <p:spPr>
          <a:xfrm>
            <a:off x="4595495" y="4777105"/>
            <a:ext cx="3000375" cy="464185"/>
          </a:xfrm>
          <a:prstGeom prst="roundRect">
            <a:avLst>
              <a:gd name="adj" fmla="val 50000"/>
            </a:avLst>
          </a:prstGeom>
          <a:gradFill>
            <a:gsLst>
              <a:gs pos="0">
                <a:schemeClr val="accent4">
                  <a:lumMod val="20000"/>
                  <a:lumOff val="80000"/>
                </a:schemeClr>
              </a:gs>
              <a:gs pos="89000">
                <a:srgbClr val="FFBF6F"/>
              </a:gs>
            </a:gsLst>
            <a:lin ang="5400000" scaled="0"/>
          </a:gradFill>
          <a:ln>
            <a:noFill/>
          </a:ln>
          <a:effectLst>
            <a:outerShdw blurRad="1397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4" name="文本框 25"/>
          <p:cNvSpPr txBox="1"/>
          <p:nvPr/>
        </p:nvSpPr>
        <p:spPr>
          <a:xfrm>
            <a:off x="4809808" y="4825365"/>
            <a:ext cx="2571750" cy="398780"/>
          </a:xfrm>
          <a:prstGeom prst="rect">
            <a:avLst/>
          </a:prstGeom>
          <a:noFill/>
        </p:spPr>
        <p:txBody>
          <a:bodyPr wrap="square" rtlCol="0">
            <a:spAutoFit/>
          </a:bodyPr>
          <a:p>
            <a:pPr algn="ctr"/>
            <a:r>
              <a:rPr lang="zh-CN" altLang="en-US" sz="2000" spc="110">
                <a:solidFill>
                  <a:srgbClr val="C73211"/>
                </a:solidFill>
                <a:uFillTx/>
                <a:latin typeface="汉仪旗黑-60简" panose="00020600040101010101" charset="-122"/>
                <a:ea typeface="汉仪旗黑-60简" panose="00020600040101010101" charset="-122"/>
                <a:cs typeface="汉仪旗黑-60简" panose="00020600040101010101" charset="-122"/>
              </a:rPr>
              <a:t>汇报人：</a:t>
            </a:r>
            <a:r>
              <a:rPr lang="en-US" altLang="zh-CN" sz="2000" spc="110">
                <a:solidFill>
                  <a:srgbClr val="C73211"/>
                </a:solidFill>
                <a:uFillTx/>
                <a:latin typeface="汉仪旗黑-60简" panose="00020600040101010101" charset="-122"/>
                <a:ea typeface="汉仪旗黑-60简" panose="00020600040101010101" charset="-122"/>
                <a:cs typeface="汉仪旗黑-60简" panose="00020600040101010101" charset="-122"/>
              </a:rPr>
              <a:t>XXX</a:t>
            </a:r>
            <a:endParaRPr lang="en-US" altLang="zh-CN" sz="2000" spc="110">
              <a:solidFill>
                <a:srgbClr val="C73211"/>
              </a:solidFill>
              <a:uFillTx/>
              <a:latin typeface="汉仪旗黑-60简" panose="00020600040101010101" charset="-122"/>
              <a:ea typeface="汉仪旗黑-60简" panose="00020600040101010101" charset="-122"/>
              <a:cs typeface="汉仪旗黑-60简" panose="00020600040101010101"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fltVal val="0"/>
                                          </p:val>
                                        </p:tav>
                                        <p:tav tm="100000">
                                          <p:val>
                                            <p:strVal val="#ppt_w"/>
                                          </p:val>
                                        </p:tav>
                                      </p:tavLst>
                                    </p:anim>
                                    <p:anim calcmode="lin" valueType="num">
                                      <p:cBhvr>
                                        <p:cTn id="31" dur="500" fill="hold"/>
                                        <p:tgtEl>
                                          <p:spTgt spid="34"/>
                                        </p:tgtEl>
                                        <p:attrNameLst>
                                          <p:attrName>ppt_h</p:attrName>
                                        </p:attrNameLst>
                                      </p:cBhvr>
                                      <p:tavLst>
                                        <p:tav tm="0">
                                          <p:val>
                                            <p:fltVal val="0"/>
                                          </p:val>
                                        </p:tav>
                                        <p:tav tm="100000">
                                          <p:val>
                                            <p:strVal val="#ppt_h"/>
                                          </p:val>
                                        </p:tav>
                                      </p:tavLst>
                                    </p:anim>
                                    <p:animEffect transition="in" filter="fade">
                                      <p:cBhvr>
                                        <p:cTn id="32" dur="500"/>
                                        <p:tgtEl>
                                          <p:spTgt spid="34"/>
                                        </p:tgtEl>
                                      </p:cBhvr>
                                    </p:animEffect>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up)">
                                      <p:cBhvr>
                                        <p:cTn id="36" dur="500"/>
                                        <p:tgtEl>
                                          <p:spTgt spid="42"/>
                                        </p:tgtEl>
                                      </p:cBhvr>
                                    </p:animEffect>
                                  </p:childTnLst>
                                </p:cTn>
                              </p:par>
                            </p:childTnLst>
                          </p:cTn>
                        </p:par>
                        <p:par>
                          <p:cTn id="37" fill="hold">
                            <p:stCondLst>
                              <p:cond delay="2500"/>
                            </p:stCondLst>
                            <p:childTnLst>
                              <p:par>
                                <p:cTn id="38" presetID="55" presetClass="entr" presetSubtype="0" fill="hold" grpId="0" nodeType="afterEffect">
                                  <p:stCondLst>
                                    <p:cond delay="0"/>
                                  </p:stCondLst>
                                  <p:childTnLst>
                                    <p:set>
                                      <p:cBhvr>
                                        <p:cTn id="39" dur="500"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strVal val="#ppt_w*0.70"/>
                                          </p:val>
                                        </p:tav>
                                        <p:tav tm="100000">
                                          <p:val>
                                            <p:strVal val="#ppt_w"/>
                                          </p:val>
                                        </p:tav>
                                      </p:tavLst>
                                    </p:anim>
                                    <p:anim calcmode="lin" valueType="num">
                                      <p:cBhvr>
                                        <p:cTn id="41" dur="500" fill="hold"/>
                                        <p:tgtEl>
                                          <p:spTgt spid="43"/>
                                        </p:tgtEl>
                                        <p:attrNameLst>
                                          <p:attrName>ppt_h</p:attrName>
                                        </p:attrNameLst>
                                      </p:cBhvr>
                                      <p:tavLst>
                                        <p:tav tm="0">
                                          <p:val>
                                            <p:strVal val="#ppt_h"/>
                                          </p:val>
                                        </p:tav>
                                        <p:tav tm="100000">
                                          <p:val>
                                            <p:strVal val="#ppt_h"/>
                                          </p:val>
                                        </p:tav>
                                      </p:tavLst>
                                    </p:anim>
                                    <p:animEffect transition="in" filter="fade">
                                      <p:cBhvr>
                                        <p:cTn id="42" dur="500"/>
                                        <p:tgtEl>
                                          <p:spTgt spid="43"/>
                                        </p:tgtEl>
                                      </p:cBhvr>
                                    </p:animEffect>
                                  </p:childTnLst>
                                </p:cTn>
                              </p:par>
                            </p:childTnLst>
                          </p:cTn>
                        </p:par>
                        <p:par>
                          <p:cTn id="43" fill="hold">
                            <p:stCondLst>
                              <p:cond delay="3000"/>
                            </p:stCondLst>
                            <p:childTnLst>
                              <p:par>
                                <p:cTn id="44" presetID="23" presetClass="entr" presetSubtype="16"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500" fill="hold"/>
                                        <p:tgtEl>
                                          <p:spTgt spid="44"/>
                                        </p:tgtEl>
                                        <p:attrNameLst>
                                          <p:attrName>ppt_w</p:attrName>
                                        </p:attrNameLst>
                                      </p:cBhvr>
                                      <p:tavLst>
                                        <p:tav tm="0">
                                          <p:val>
                                            <p:fltVal val="0"/>
                                          </p:val>
                                        </p:tav>
                                        <p:tav tm="100000">
                                          <p:val>
                                            <p:strVal val="#ppt_w"/>
                                          </p:val>
                                        </p:tav>
                                      </p:tavLst>
                                    </p:anim>
                                    <p:anim calcmode="lin" valueType="num">
                                      <p:cBhvr>
                                        <p:cTn id="47" dur="500" fill="hold"/>
                                        <p:tgtEl>
                                          <p:spTgt spid="44"/>
                                        </p:tgtEl>
                                        <p:attrNameLst>
                                          <p:attrName>ppt_h</p:attrName>
                                        </p:attrNameLst>
                                      </p:cBhvr>
                                      <p:tavLst>
                                        <p:tav tm="0">
                                          <p:val>
                                            <p:fltVal val="0"/>
                                          </p:val>
                                        </p:tav>
                                        <p:tav tm="100000">
                                          <p:val>
                                            <p:strVal val="#ppt_h"/>
                                          </p:val>
                                        </p:tav>
                                      </p:tavLst>
                                    </p:anim>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4"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4141470"/>
            <a:ext cx="1527175" cy="2594610"/>
          </a:xfrm>
          <a:prstGeom prst="rect">
            <a:avLst/>
          </a:prstGeom>
        </p:spPr>
      </p:pic>
      <p:pic>
        <p:nvPicPr>
          <p:cNvPr id="13" name="图片 12" descr="116"/>
          <p:cNvPicPr>
            <a:picLocks noChangeAspect="1"/>
          </p:cNvPicPr>
          <p:nvPr/>
        </p:nvPicPr>
        <p:blipFill>
          <a:blip r:embed="rId4"/>
          <a:stretch>
            <a:fillRect/>
          </a:stretch>
        </p:blipFill>
        <p:spPr>
          <a:xfrm>
            <a:off x="10478770" y="4339590"/>
            <a:ext cx="1640205" cy="2396490"/>
          </a:xfrm>
          <a:prstGeom prst="rect">
            <a:avLst/>
          </a:prstGeom>
        </p:spPr>
      </p:pic>
      <p:pic>
        <p:nvPicPr>
          <p:cNvPr id="7" name="图片 6" descr="110"/>
          <p:cNvPicPr>
            <a:picLocks noChangeAspect="1"/>
          </p:cNvPicPr>
          <p:nvPr/>
        </p:nvPicPr>
        <p:blipFill>
          <a:blip r:embed="rId5"/>
          <a:stretch>
            <a:fillRect/>
          </a:stretch>
        </p:blipFill>
        <p:spPr>
          <a:xfrm>
            <a:off x="0" y="-4445"/>
            <a:ext cx="2442845" cy="1794510"/>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583420" y="-4445"/>
            <a:ext cx="2608580" cy="1794510"/>
          </a:xfrm>
          <a:prstGeom prst="rect">
            <a:avLst/>
          </a:prstGeom>
        </p:spPr>
      </p:pic>
      <p:grpSp>
        <p:nvGrpSpPr>
          <p:cNvPr id="46" name="组合 5"/>
          <p:cNvGrpSpPr/>
          <p:nvPr/>
        </p:nvGrpSpPr>
        <p:grpSpPr>
          <a:xfrm>
            <a:off x="1823720" y="671830"/>
            <a:ext cx="3886200" cy="850265"/>
            <a:chOff x="4994" y="3876"/>
            <a:chExt cx="6120" cy="1339"/>
          </a:xfrm>
        </p:grpSpPr>
        <p:sp>
          <p:nvSpPr>
            <p:cNvPr id="47" name="文本框 46"/>
            <p:cNvSpPr txBox="1"/>
            <p:nvPr/>
          </p:nvSpPr>
          <p:spPr>
            <a:xfrm>
              <a:off x="4994" y="3876"/>
              <a:ext cx="5509" cy="890"/>
            </a:xfrm>
            <a:prstGeom prst="rect">
              <a:avLst/>
            </a:prstGeom>
            <a:noFill/>
          </p:spPr>
          <p:txBody>
            <a:bodyPr wrap="square" rtlCol="0">
              <a:spAutoFit/>
            </a:bodyPr>
            <a:p>
              <a:pPr algn="l" defTabSz="914400">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工作整体思路</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6120" cy="531"/>
            </a:xfrm>
            <a:prstGeom prst="rect">
              <a:avLst/>
            </a:prstGeom>
            <a:noFill/>
          </p:spPr>
          <p:txBody>
            <a:bodyPr wrap="square" rtlCol="0">
              <a:spAutoFit/>
            </a:bodyPr>
            <a:p>
              <a:pPr algn="l">
                <a:buClrTx/>
                <a:buSzTx/>
                <a:buFontTx/>
              </a:pPr>
              <a:r>
                <a:rPr lang="en-US" altLang="zh-CN" sz="1600">
                  <a:solidFill>
                    <a:srgbClr val="F9D7AC"/>
                  </a:solidFill>
                  <a:uFillTx/>
                  <a:latin typeface="汉仪旗黑-55简" panose="00020600040101010101" charset="-128"/>
                  <a:ea typeface="汉仪旗黑-55简" panose="00020600040101010101" charset="-128"/>
                  <a:sym typeface="+mn-ea"/>
                </a:rPr>
                <a:t>Overall thinking of work</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2" name="组合 4"/>
          <p:cNvGrpSpPr/>
          <p:nvPr/>
        </p:nvGrpSpPr>
        <p:grpSpPr>
          <a:xfrm>
            <a:off x="967105" y="724535"/>
            <a:ext cx="778510" cy="777240"/>
            <a:chOff x="3668" y="3959"/>
            <a:chExt cx="1226" cy="1224"/>
          </a:xfrm>
        </p:grpSpPr>
        <p:sp>
          <p:nvSpPr>
            <p:cNvPr id="3" name="椭圆 2"/>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3</a:t>
              </a:r>
              <a:endPar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sp>
        <p:nvSpPr>
          <p:cNvPr id="15" name="文字 1"/>
          <p:cNvSpPr txBox="1"/>
          <p:nvPr/>
        </p:nvSpPr>
        <p:spPr>
          <a:xfrm>
            <a:off x="1945640" y="4373880"/>
            <a:ext cx="2337435" cy="1050290"/>
          </a:xfrm>
          <a:prstGeom prst="rect">
            <a:avLst/>
          </a:prstGeom>
          <a:noFill/>
        </p:spPr>
        <p:txBody>
          <a:bodyPr wrap="square" rtlCol="0">
            <a:spAutoFit/>
          </a:bodyPr>
          <a:p>
            <a:pPr algn="ctr" fontAlgn="auto">
              <a:lnSpc>
                <a:spcPct val="130000"/>
              </a:lnSpc>
              <a:spcBef>
                <a:spcPts val="0"/>
              </a:spcBef>
              <a:spcAft>
                <a:spcPts val="0"/>
              </a:spcAft>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rPr>
              <a:t>您的内容打在这里，或者通过复制您的文本后，在此框中选择粘贴，并选择只保留文字。</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endParaRPr>
          </a:p>
        </p:txBody>
      </p:sp>
      <p:sp>
        <p:nvSpPr>
          <p:cNvPr id="16" name="标题 1"/>
          <p:cNvSpPr txBox="1"/>
          <p:nvPr/>
        </p:nvSpPr>
        <p:spPr>
          <a:xfrm>
            <a:off x="2024698" y="3900170"/>
            <a:ext cx="2155190" cy="461645"/>
          </a:xfrm>
          <a:prstGeom prst="rect">
            <a:avLst/>
          </a:prstGeom>
          <a:noFill/>
        </p:spPr>
        <p:txBody>
          <a:bodyPr wrap="square" tIns="0" bIns="0" rtlCol="0" anchor="t">
            <a:spAutoFit/>
          </a:bodyPr>
          <a:p>
            <a:pPr algn="ctr" fontAlgn="auto">
              <a:lnSpc>
                <a:spcPct val="150000"/>
              </a:lnSpc>
              <a:spcBef>
                <a:spcPts val="0"/>
              </a:spcBef>
              <a:spcAft>
                <a:spcPts val="0"/>
              </a:spcAft>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rPr>
              <a:t>填写段落标题</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endParaRPr>
          </a:p>
        </p:txBody>
      </p:sp>
      <p:pic>
        <p:nvPicPr>
          <p:cNvPr id="18" name="图片 17" descr="118"/>
          <p:cNvPicPr>
            <a:picLocks noChangeAspect="1"/>
          </p:cNvPicPr>
          <p:nvPr/>
        </p:nvPicPr>
        <p:blipFill>
          <a:blip r:embed="rId9"/>
          <a:stretch>
            <a:fillRect/>
          </a:stretch>
        </p:blipFill>
        <p:spPr>
          <a:xfrm flipH="1">
            <a:off x="2157095" y="1824355"/>
            <a:ext cx="1862455" cy="2127885"/>
          </a:xfrm>
          <a:prstGeom prst="rect">
            <a:avLst/>
          </a:prstGeom>
        </p:spPr>
      </p:pic>
      <p:sp>
        <p:nvSpPr>
          <p:cNvPr id="19" name="文字 1"/>
          <p:cNvSpPr txBox="1"/>
          <p:nvPr/>
        </p:nvSpPr>
        <p:spPr>
          <a:xfrm>
            <a:off x="4912995" y="4373880"/>
            <a:ext cx="2351405" cy="1050290"/>
          </a:xfrm>
          <a:prstGeom prst="rect">
            <a:avLst/>
          </a:prstGeom>
          <a:noFill/>
        </p:spPr>
        <p:txBody>
          <a:bodyPr wrap="square" rtlCol="0">
            <a:spAutoFit/>
          </a:bodyPr>
          <a:p>
            <a:pPr algn="ctr" fontAlgn="auto">
              <a:lnSpc>
                <a:spcPct val="130000"/>
              </a:lnSpc>
              <a:spcBef>
                <a:spcPts val="0"/>
              </a:spcBef>
              <a:spcAft>
                <a:spcPts val="0"/>
              </a:spcAft>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rPr>
              <a:t>您的内容打在这里，或者通过复制您的文本后，在此框中选择粘贴，并选择只保留文字。</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endParaRPr>
          </a:p>
        </p:txBody>
      </p:sp>
      <p:sp>
        <p:nvSpPr>
          <p:cNvPr id="20" name="标题 1"/>
          <p:cNvSpPr txBox="1"/>
          <p:nvPr/>
        </p:nvSpPr>
        <p:spPr>
          <a:xfrm>
            <a:off x="4999038" y="3900170"/>
            <a:ext cx="2155190" cy="461645"/>
          </a:xfrm>
          <a:prstGeom prst="rect">
            <a:avLst/>
          </a:prstGeom>
          <a:noFill/>
        </p:spPr>
        <p:txBody>
          <a:bodyPr wrap="square" tIns="0" bIns="0" rtlCol="0" anchor="t">
            <a:spAutoFit/>
          </a:bodyPr>
          <a:p>
            <a:pPr algn="ctr" fontAlgn="auto">
              <a:lnSpc>
                <a:spcPct val="150000"/>
              </a:lnSpc>
              <a:spcBef>
                <a:spcPts val="0"/>
              </a:spcBef>
              <a:spcAft>
                <a:spcPts val="0"/>
              </a:spcAft>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rPr>
              <a:t>填写段落标题</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endParaRPr>
          </a:p>
        </p:txBody>
      </p:sp>
      <p:sp>
        <p:nvSpPr>
          <p:cNvPr id="24" name="文字 1"/>
          <p:cNvSpPr txBox="1"/>
          <p:nvPr/>
        </p:nvSpPr>
        <p:spPr>
          <a:xfrm>
            <a:off x="7894320" y="4373880"/>
            <a:ext cx="2338070" cy="1050290"/>
          </a:xfrm>
          <a:prstGeom prst="rect">
            <a:avLst/>
          </a:prstGeom>
          <a:noFill/>
        </p:spPr>
        <p:txBody>
          <a:bodyPr wrap="square" rtlCol="0">
            <a:spAutoFit/>
          </a:bodyPr>
          <a:p>
            <a:pPr algn="ctr" fontAlgn="auto">
              <a:lnSpc>
                <a:spcPct val="130000"/>
              </a:lnSpc>
              <a:spcBef>
                <a:spcPts val="0"/>
              </a:spcBef>
              <a:spcAft>
                <a:spcPts val="0"/>
              </a:spcAft>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rPr>
              <a:t>您的内容打在这里，或者通过复制您的文本后，在此框中选择粘贴，并选择只保留文字。</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endParaRPr>
          </a:p>
        </p:txBody>
      </p:sp>
      <p:sp>
        <p:nvSpPr>
          <p:cNvPr id="26" name="标题 1"/>
          <p:cNvSpPr txBox="1"/>
          <p:nvPr/>
        </p:nvSpPr>
        <p:spPr>
          <a:xfrm>
            <a:off x="7973378" y="3900170"/>
            <a:ext cx="2155190" cy="461645"/>
          </a:xfrm>
          <a:prstGeom prst="rect">
            <a:avLst/>
          </a:prstGeom>
          <a:noFill/>
        </p:spPr>
        <p:txBody>
          <a:bodyPr wrap="square" tIns="0" bIns="0" rtlCol="0" anchor="t">
            <a:spAutoFit/>
          </a:bodyPr>
          <a:p>
            <a:pPr algn="ctr" fontAlgn="auto">
              <a:lnSpc>
                <a:spcPct val="150000"/>
              </a:lnSpc>
              <a:spcBef>
                <a:spcPts val="0"/>
              </a:spcBef>
              <a:spcAft>
                <a:spcPts val="0"/>
              </a:spcAft>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rPr>
              <a:t>填写段落标题</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字魂58号-创中黑" panose="02010600030101010101" pitchFamily="2" charset="-122"/>
            </a:endParaRPr>
          </a:p>
        </p:txBody>
      </p:sp>
      <p:pic>
        <p:nvPicPr>
          <p:cNvPr id="33" name="图片 32" descr="17"/>
          <p:cNvPicPr>
            <a:picLocks noChangeAspect="1"/>
          </p:cNvPicPr>
          <p:nvPr/>
        </p:nvPicPr>
        <p:blipFill>
          <a:blip r:embed="rId10"/>
          <a:stretch>
            <a:fillRect/>
          </a:stretch>
        </p:blipFill>
        <p:spPr>
          <a:xfrm>
            <a:off x="7821295" y="1916430"/>
            <a:ext cx="2130425" cy="2002790"/>
          </a:xfrm>
          <a:prstGeom prst="rect">
            <a:avLst/>
          </a:prstGeom>
        </p:spPr>
      </p:pic>
      <p:pic>
        <p:nvPicPr>
          <p:cNvPr id="34" name="图片 33" descr="119"/>
          <p:cNvPicPr>
            <a:picLocks noChangeAspect="1"/>
          </p:cNvPicPr>
          <p:nvPr/>
        </p:nvPicPr>
        <p:blipFill>
          <a:blip r:embed="rId11"/>
          <a:stretch>
            <a:fillRect/>
          </a:stretch>
        </p:blipFill>
        <p:spPr>
          <a:xfrm>
            <a:off x="5031105" y="1706245"/>
            <a:ext cx="2212975" cy="2212975"/>
          </a:xfrm>
          <a:prstGeom prst="rect">
            <a:avLst/>
          </a:prstGeom>
        </p:spPr>
      </p:pic>
    </p:spTree>
    <p:custDataLst>
      <p:tags r:id="rId12"/>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49" presetClass="entr" presetSubtype="0" decel="100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style.rotation</p:attrName>
                                        </p:attrNameLst>
                                      </p:cBhvr>
                                      <p:tavLst>
                                        <p:tav tm="0">
                                          <p:val>
                                            <p:fltVal val="360"/>
                                          </p:val>
                                        </p:tav>
                                        <p:tav tm="100000">
                                          <p:val>
                                            <p:fltVal val="0"/>
                                          </p:val>
                                        </p:tav>
                                      </p:tavLst>
                                    </p:anim>
                                    <p:animEffect transition="in" filter="fade">
                                      <p:cBhvr>
                                        <p:cTn id="44" dur="500"/>
                                        <p:tgtEl>
                                          <p:spTgt spid="2"/>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3000"/>
                            </p:stCondLst>
                            <p:childTnLst>
                              <p:par>
                                <p:cTn id="50" presetID="1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p:tgtEl>
                                          <p:spTgt spid="16"/>
                                        </p:tgtEl>
                                        <p:attrNameLst>
                                          <p:attrName>ppt_y</p:attrName>
                                        </p:attrNameLst>
                                      </p:cBhvr>
                                      <p:tavLst>
                                        <p:tav tm="0">
                                          <p:val>
                                            <p:strVal val="#ppt_y+#ppt_h*1.125000"/>
                                          </p:val>
                                        </p:tav>
                                        <p:tav tm="100000">
                                          <p:val>
                                            <p:strVal val="#ppt_y"/>
                                          </p:val>
                                        </p:tav>
                                      </p:tavLst>
                                    </p:anim>
                                    <p:animEffect transition="in" filter="wipe(up)">
                                      <p:cBhvr>
                                        <p:cTn id="53" dur="500"/>
                                        <p:tgtEl>
                                          <p:spTgt spid="16"/>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p:tgtEl>
                                          <p:spTgt spid="15"/>
                                        </p:tgtEl>
                                        <p:attrNameLst>
                                          <p:attrName>ppt_y</p:attrName>
                                        </p:attrNameLst>
                                      </p:cBhvr>
                                      <p:tavLst>
                                        <p:tav tm="0">
                                          <p:val>
                                            <p:strVal val="#ppt_y+#ppt_h*1.125000"/>
                                          </p:val>
                                        </p:tav>
                                        <p:tav tm="100000">
                                          <p:val>
                                            <p:strVal val="#ppt_y"/>
                                          </p:val>
                                        </p:tav>
                                      </p:tavLst>
                                    </p:anim>
                                    <p:animEffect transition="in" filter="wipe(up)">
                                      <p:cBhvr>
                                        <p:cTn id="57" dur="500"/>
                                        <p:tgtEl>
                                          <p:spTgt spid="15"/>
                                        </p:tgtEl>
                                      </p:cBhvr>
                                    </p:animEffect>
                                  </p:childTnLst>
                                </p:cTn>
                              </p:par>
                            </p:childTnLst>
                          </p:cTn>
                        </p:par>
                        <p:par>
                          <p:cTn id="58" fill="hold">
                            <p:stCondLst>
                              <p:cond delay="3500"/>
                            </p:stCondLst>
                            <p:childTnLst>
                              <p:par>
                                <p:cTn id="59" presetID="12" presetClass="entr" presetSubtype="4"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p:tgtEl>
                                          <p:spTgt spid="20"/>
                                        </p:tgtEl>
                                        <p:attrNameLst>
                                          <p:attrName>ppt_y</p:attrName>
                                        </p:attrNameLst>
                                      </p:cBhvr>
                                      <p:tavLst>
                                        <p:tav tm="0">
                                          <p:val>
                                            <p:strVal val="#ppt_y+#ppt_h*1.125000"/>
                                          </p:val>
                                        </p:tav>
                                        <p:tav tm="100000">
                                          <p:val>
                                            <p:strVal val="#ppt_y"/>
                                          </p:val>
                                        </p:tav>
                                      </p:tavLst>
                                    </p:anim>
                                    <p:animEffect transition="in" filter="wipe(up)">
                                      <p:cBhvr>
                                        <p:cTn id="62" dur="500"/>
                                        <p:tgtEl>
                                          <p:spTgt spid="20"/>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p:tgtEl>
                                          <p:spTgt spid="19"/>
                                        </p:tgtEl>
                                        <p:attrNameLst>
                                          <p:attrName>ppt_y</p:attrName>
                                        </p:attrNameLst>
                                      </p:cBhvr>
                                      <p:tavLst>
                                        <p:tav tm="0">
                                          <p:val>
                                            <p:strVal val="#ppt_y+#ppt_h*1.125000"/>
                                          </p:val>
                                        </p:tav>
                                        <p:tav tm="100000">
                                          <p:val>
                                            <p:strVal val="#ppt_y"/>
                                          </p:val>
                                        </p:tav>
                                      </p:tavLst>
                                    </p:anim>
                                    <p:animEffect transition="in" filter="wipe(up)">
                                      <p:cBhvr>
                                        <p:cTn id="66" dur="500"/>
                                        <p:tgtEl>
                                          <p:spTgt spid="19"/>
                                        </p:tgtEl>
                                      </p:cBhvr>
                                    </p:animEffect>
                                  </p:childTnLst>
                                </p:cTn>
                              </p:par>
                            </p:childTnLst>
                          </p:cTn>
                        </p:par>
                        <p:par>
                          <p:cTn id="67" fill="hold">
                            <p:stCondLst>
                              <p:cond delay="4000"/>
                            </p:stCondLst>
                            <p:childTnLst>
                              <p:par>
                                <p:cTn id="68" presetID="12" presetClass="entr" presetSubtype="4"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p:tgtEl>
                                          <p:spTgt spid="26"/>
                                        </p:tgtEl>
                                        <p:attrNameLst>
                                          <p:attrName>ppt_y</p:attrName>
                                        </p:attrNameLst>
                                      </p:cBhvr>
                                      <p:tavLst>
                                        <p:tav tm="0">
                                          <p:val>
                                            <p:strVal val="#ppt_y+#ppt_h*1.125000"/>
                                          </p:val>
                                        </p:tav>
                                        <p:tav tm="100000">
                                          <p:val>
                                            <p:strVal val="#ppt_y"/>
                                          </p:val>
                                        </p:tav>
                                      </p:tavLst>
                                    </p:anim>
                                    <p:animEffect transition="in" filter="wipe(up)">
                                      <p:cBhvr>
                                        <p:cTn id="71" dur="500"/>
                                        <p:tgtEl>
                                          <p:spTgt spid="26"/>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p:tgtEl>
                                          <p:spTgt spid="24"/>
                                        </p:tgtEl>
                                        <p:attrNameLst>
                                          <p:attrName>ppt_y</p:attrName>
                                        </p:attrNameLst>
                                      </p:cBhvr>
                                      <p:tavLst>
                                        <p:tav tm="0">
                                          <p:val>
                                            <p:strVal val="#ppt_y+#ppt_h*1.125000"/>
                                          </p:val>
                                        </p:tav>
                                        <p:tav tm="100000">
                                          <p:val>
                                            <p:strVal val="#ppt_y"/>
                                          </p:val>
                                        </p:tav>
                                      </p:tavLst>
                                    </p:anim>
                                    <p:animEffect transition="in" filter="wipe(up)">
                                      <p:cBhvr>
                                        <p:cTn id="7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P spid="20" grpId="0"/>
      <p:bldP spid="24"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4141470"/>
            <a:ext cx="1527175" cy="2594610"/>
          </a:xfrm>
          <a:prstGeom prst="rect">
            <a:avLst/>
          </a:prstGeom>
        </p:spPr>
      </p:pic>
      <p:pic>
        <p:nvPicPr>
          <p:cNvPr id="13" name="图片 12" descr="116"/>
          <p:cNvPicPr>
            <a:picLocks noChangeAspect="1"/>
          </p:cNvPicPr>
          <p:nvPr/>
        </p:nvPicPr>
        <p:blipFill>
          <a:blip r:embed="rId4"/>
          <a:stretch>
            <a:fillRect/>
          </a:stretch>
        </p:blipFill>
        <p:spPr>
          <a:xfrm>
            <a:off x="10478770" y="4339590"/>
            <a:ext cx="1640205" cy="2396490"/>
          </a:xfrm>
          <a:prstGeom prst="rect">
            <a:avLst/>
          </a:prstGeom>
        </p:spPr>
      </p:pic>
      <p:pic>
        <p:nvPicPr>
          <p:cNvPr id="7" name="图片 6" descr="110"/>
          <p:cNvPicPr>
            <a:picLocks noChangeAspect="1"/>
          </p:cNvPicPr>
          <p:nvPr/>
        </p:nvPicPr>
        <p:blipFill>
          <a:blip r:embed="rId5"/>
          <a:stretch>
            <a:fillRect/>
          </a:stretch>
        </p:blipFill>
        <p:spPr>
          <a:xfrm>
            <a:off x="0" y="-4445"/>
            <a:ext cx="2442845" cy="1794510"/>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583420" y="-4445"/>
            <a:ext cx="2608580" cy="1794510"/>
          </a:xfrm>
          <a:prstGeom prst="rect">
            <a:avLst/>
          </a:prstGeom>
        </p:spPr>
      </p:pic>
      <p:grpSp>
        <p:nvGrpSpPr>
          <p:cNvPr id="46" name="组合 5"/>
          <p:cNvGrpSpPr/>
          <p:nvPr/>
        </p:nvGrpSpPr>
        <p:grpSpPr>
          <a:xfrm>
            <a:off x="1823720" y="671830"/>
            <a:ext cx="3886200" cy="850265"/>
            <a:chOff x="4994" y="3876"/>
            <a:chExt cx="6120" cy="1339"/>
          </a:xfrm>
        </p:grpSpPr>
        <p:sp>
          <p:nvSpPr>
            <p:cNvPr id="47" name="文本框 46"/>
            <p:cNvSpPr txBox="1"/>
            <p:nvPr/>
          </p:nvSpPr>
          <p:spPr>
            <a:xfrm>
              <a:off x="4994" y="3876"/>
              <a:ext cx="5509" cy="890"/>
            </a:xfrm>
            <a:prstGeom prst="rect">
              <a:avLst/>
            </a:prstGeom>
            <a:noFill/>
          </p:spPr>
          <p:txBody>
            <a:bodyPr wrap="square" rtlCol="0">
              <a:spAutoFit/>
            </a:bodyPr>
            <a:p>
              <a:pPr algn="l" defTabSz="914400">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工作整体思路</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6120" cy="531"/>
            </a:xfrm>
            <a:prstGeom prst="rect">
              <a:avLst/>
            </a:prstGeom>
            <a:noFill/>
          </p:spPr>
          <p:txBody>
            <a:bodyPr wrap="square" rtlCol="0">
              <a:spAutoFit/>
            </a:bodyPr>
            <a:p>
              <a:pPr algn="l">
                <a:buClrTx/>
                <a:buSzTx/>
                <a:buFontTx/>
              </a:pPr>
              <a:r>
                <a:rPr lang="en-US" altLang="zh-CN" sz="1600">
                  <a:solidFill>
                    <a:srgbClr val="F9D7AC"/>
                  </a:solidFill>
                  <a:uFillTx/>
                  <a:latin typeface="汉仪旗黑-55简" panose="00020600040101010101" charset="-128"/>
                  <a:ea typeface="汉仪旗黑-55简" panose="00020600040101010101" charset="-128"/>
                  <a:sym typeface="+mn-ea"/>
                </a:rPr>
                <a:t>Overall thinking of work</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2" name="组合 4"/>
          <p:cNvGrpSpPr/>
          <p:nvPr/>
        </p:nvGrpSpPr>
        <p:grpSpPr>
          <a:xfrm>
            <a:off x="967105" y="724535"/>
            <a:ext cx="778510" cy="777240"/>
            <a:chOff x="3668" y="3959"/>
            <a:chExt cx="1226" cy="1224"/>
          </a:xfrm>
        </p:grpSpPr>
        <p:sp>
          <p:nvSpPr>
            <p:cNvPr id="3" name="椭圆 2"/>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3</a:t>
              </a:r>
              <a:endPar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sp>
        <p:nvSpPr>
          <p:cNvPr id="14" name="文本框 13"/>
          <p:cNvSpPr txBox="1"/>
          <p:nvPr/>
        </p:nvSpPr>
        <p:spPr>
          <a:xfrm>
            <a:off x="4909185" y="1693545"/>
            <a:ext cx="1962150" cy="429895"/>
          </a:xfrm>
          <a:prstGeom prst="rect">
            <a:avLst/>
          </a:prstGeom>
          <a:noFill/>
        </p:spPr>
        <p:txBody>
          <a:bodyPr wrap="square" rtlCol="0">
            <a:spAutoFit/>
          </a:bodyPr>
          <a:p>
            <a:r>
              <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rPr>
              <a:t>添加标题</a:t>
            </a:r>
            <a:endPar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17" name="矩形 16"/>
          <p:cNvSpPr/>
          <p:nvPr/>
        </p:nvSpPr>
        <p:spPr>
          <a:xfrm>
            <a:off x="4932045" y="2054860"/>
            <a:ext cx="1334770" cy="260350"/>
          </a:xfrm>
          <a:prstGeom prst="rect">
            <a:avLst/>
          </a:prstGeom>
        </p:spPr>
        <p:txBody>
          <a:bodyPr wrap="square">
            <a:spAutoFit/>
          </a:bodyPr>
          <a:p>
            <a:r>
              <a:rPr lang="zh-CN" altLang="en-US" sz="1100" spc="400" dirty="0">
                <a:solidFill>
                  <a:srgbClr val="F9D7AC"/>
                </a:solidFill>
                <a:latin typeface="汉仪旗黑-55简" panose="00020600040101010101" charset="-128"/>
                <a:ea typeface="汉仪旗黑-55简" panose="00020600040101010101" charset="-128"/>
              </a:rPr>
              <a:t>ADD TITLE</a:t>
            </a:r>
            <a:endParaRPr lang="zh-CN" altLang="en-US" sz="1100" spc="400" dirty="0">
              <a:latin typeface="字魂59号-创粗黑" panose="00000500000000000000" pitchFamily="2" charset="-122"/>
              <a:ea typeface="字魂59号-创粗黑" panose="00000500000000000000" pitchFamily="2" charset="-122"/>
            </a:endParaRPr>
          </a:p>
        </p:txBody>
      </p:sp>
      <p:sp>
        <p:nvSpPr>
          <p:cNvPr id="21" name="文本框 20"/>
          <p:cNvSpPr txBox="1"/>
          <p:nvPr/>
        </p:nvSpPr>
        <p:spPr>
          <a:xfrm>
            <a:off x="4909185" y="2248535"/>
            <a:ext cx="5688965" cy="694055"/>
          </a:xfrm>
          <a:prstGeom prst="rect">
            <a:avLst/>
          </a:prstGeom>
          <a:noFill/>
        </p:spPr>
        <p:txBody>
          <a:bodyPr wrap="square" rtlCol="0">
            <a:spAutoFit/>
          </a:bodyPr>
          <a:p>
            <a:pPr fontAlgn="auto">
              <a:lnSpc>
                <a:spcPct val="140000"/>
              </a:lnSpc>
            </a:pPr>
            <a:r>
              <a:rPr lang="zh-CN" altLang="en-US" sz="1400" kern="0" spc="209">
                <a:solidFill>
                  <a:srgbClr val="F9D7AC"/>
                </a:solidFill>
                <a:uFillTx/>
                <a:latin typeface="汉仪旗黑-55简" panose="00020600040101010101" charset="-128"/>
                <a:ea typeface="汉仪旗黑-55简" panose="00020600040101010101" charset="-128"/>
                <a:cs typeface="汉仪旗黑-60简" panose="00020600040101010101" charset="-122"/>
              </a:rPr>
              <a:t>单击此处添加标题内容，内容要与标题相符。单击此处添加标题内容，内容要与标题相符。</a:t>
            </a:r>
            <a:endParaRPr lang="zh-CN" altLang="en-US" sz="1400" kern="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22" name="文本框 21"/>
          <p:cNvSpPr txBox="1"/>
          <p:nvPr/>
        </p:nvSpPr>
        <p:spPr>
          <a:xfrm>
            <a:off x="4930140" y="3137535"/>
            <a:ext cx="1962150" cy="429895"/>
          </a:xfrm>
          <a:prstGeom prst="rect">
            <a:avLst/>
          </a:prstGeom>
          <a:noFill/>
        </p:spPr>
        <p:txBody>
          <a:bodyPr wrap="square" rtlCol="0">
            <a:spAutoFit/>
          </a:bodyPr>
          <a:p>
            <a:pPr algn="l">
              <a:buClrTx/>
              <a:buSzTx/>
              <a:buFontTx/>
            </a:pPr>
            <a:r>
              <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rPr>
              <a:t>添加标题</a:t>
            </a:r>
            <a:endPar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23" name="矩形 22"/>
          <p:cNvSpPr/>
          <p:nvPr/>
        </p:nvSpPr>
        <p:spPr>
          <a:xfrm>
            <a:off x="4953000" y="3498850"/>
            <a:ext cx="1334770" cy="260350"/>
          </a:xfrm>
          <a:prstGeom prst="rect">
            <a:avLst/>
          </a:prstGeom>
        </p:spPr>
        <p:txBody>
          <a:bodyPr wrap="none">
            <a:spAutoFit/>
          </a:bodyPr>
          <a:p>
            <a:r>
              <a:rPr lang="zh-CN" altLang="en-US" sz="1100" spc="400" dirty="0">
                <a:solidFill>
                  <a:srgbClr val="F9D7AC"/>
                </a:solidFill>
                <a:latin typeface="汉仪旗黑-55简" panose="00020600040101010101" charset="-128"/>
                <a:ea typeface="汉仪旗黑-55简" panose="00020600040101010101" charset="-128"/>
              </a:rPr>
              <a:t>ADD TITLE</a:t>
            </a:r>
            <a:endParaRPr lang="zh-CN" altLang="en-US" sz="1100" spc="400" dirty="0">
              <a:latin typeface="字魂59号-创粗黑" panose="00000500000000000000" pitchFamily="2" charset="-122"/>
              <a:ea typeface="字魂59号-创粗黑" panose="00000500000000000000" pitchFamily="2" charset="-122"/>
            </a:endParaRPr>
          </a:p>
        </p:txBody>
      </p:sp>
      <p:sp>
        <p:nvSpPr>
          <p:cNvPr id="25" name="文本框 24"/>
          <p:cNvSpPr txBox="1"/>
          <p:nvPr/>
        </p:nvSpPr>
        <p:spPr>
          <a:xfrm>
            <a:off x="4930140" y="3703955"/>
            <a:ext cx="5819775" cy="694055"/>
          </a:xfrm>
          <a:prstGeom prst="rect">
            <a:avLst/>
          </a:prstGeom>
          <a:noFill/>
        </p:spPr>
        <p:txBody>
          <a:bodyPr wrap="square" rtlCol="0">
            <a:spAutoFit/>
          </a:bodyPr>
          <a:p>
            <a:pPr fontAlgn="auto">
              <a:lnSpc>
                <a:spcPct val="140000"/>
              </a:lnSpc>
            </a:pPr>
            <a:r>
              <a:rPr lang="zh-CN" altLang="en-US" sz="1400" kern="0" spc="209">
                <a:solidFill>
                  <a:srgbClr val="F9D7AC"/>
                </a:solidFill>
                <a:uFillTx/>
                <a:latin typeface="汉仪旗黑-55简" panose="00020600040101010101" charset="-128"/>
                <a:ea typeface="汉仪旗黑-55简" panose="00020600040101010101" charset="-128"/>
                <a:cs typeface="汉仪旗黑-60简" panose="00020600040101010101" charset="-122"/>
              </a:rPr>
              <a:t>单击此处添加标题内容，内容要与标题相符。单击此处添加标题内容，内容要与标题相符。</a:t>
            </a:r>
            <a:endParaRPr lang="zh-CN" altLang="en-US" sz="1400" kern="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27" name="文本框 26"/>
          <p:cNvSpPr txBox="1"/>
          <p:nvPr/>
        </p:nvSpPr>
        <p:spPr>
          <a:xfrm>
            <a:off x="4930140" y="4560570"/>
            <a:ext cx="1962150" cy="429895"/>
          </a:xfrm>
          <a:prstGeom prst="rect">
            <a:avLst/>
          </a:prstGeom>
          <a:noFill/>
        </p:spPr>
        <p:txBody>
          <a:bodyPr wrap="square" rtlCol="0">
            <a:spAutoFit/>
          </a:bodyPr>
          <a:p>
            <a:pPr algn="l">
              <a:buClrTx/>
              <a:buSzTx/>
              <a:buFontTx/>
            </a:pPr>
            <a:r>
              <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rPr>
              <a:t>添加标题</a:t>
            </a:r>
            <a:endPar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28" name="矩形 27"/>
          <p:cNvSpPr/>
          <p:nvPr/>
        </p:nvSpPr>
        <p:spPr>
          <a:xfrm>
            <a:off x="4953000" y="4921885"/>
            <a:ext cx="1334770" cy="260350"/>
          </a:xfrm>
          <a:prstGeom prst="rect">
            <a:avLst/>
          </a:prstGeom>
        </p:spPr>
        <p:txBody>
          <a:bodyPr wrap="none">
            <a:spAutoFit/>
          </a:bodyPr>
          <a:p>
            <a:r>
              <a:rPr lang="zh-CN" altLang="en-US" sz="1100" spc="400" dirty="0">
                <a:solidFill>
                  <a:srgbClr val="F9D7AC"/>
                </a:solidFill>
                <a:latin typeface="汉仪旗黑-55简" panose="00020600040101010101" charset="-128"/>
                <a:ea typeface="汉仪旗黑-55简" panose="00020600040101010101" charset="-128"/>
              </a:rPr>
              <a:t>ADD TITLE</a:t>
            </a:r>
            <a:endParaRPr lang="zh-CN" altLang="en-US" sz="1100" spc="400" dirty="0">
              <a:latin typeface="字魂59号-创粗黑" panose="00000500000000000000" pitchFamily="2" charset="-122"/>
              <a:ea typeface="字魂59号-创粗黑" panose="00000500000000000000" pitchFamily="2" charset="-122"/>
            </a:endParaRPr>
          </a:p>
        </p:txBody>
      </p:sp>
      <p:sp>
        <p:nvSpPr>
          <p:cNvPr id="29" name="文本框 28"/>
          <p:cNvSpPr txBox="1"/>
          <p:nvPr/>
        </p:nvSpPr>
        <p:spPr>
          <a:xfrm>
            <a:off x="4930140" y="5092700"/>
            <a:ext cx="5819775" cy="694055"/>
          </a:xfrm>
          <a:prstGeom prst="rect">
            <a:avLst/>
          </a:prstGeom>
          <a:noFill/>
        </p:spPr>
        <p:txBody>
          <a:bodyPr wrap="square" rtlCol="0">
            <a:spAutoFit/>
          </a:bodyPr>
          <a:p>
            <a:pPr fontAlgn="auto">
              <a:lnSpc>
                <a:spcPct val="140000"/>
              </a:lnSpc>
            </a:pPr>
            <a:r>
              <a:rPr lang="zh-CN" altLang="en-US" sz="1400" kern="0" spc="209">
                <a:solidFill>
                  <a:srgbClr val="F9D7AC"/>
                </a:solidFill>
                <a:uFillTx/>
                <a:latin typeface="汉仪旗黑-55简" panose="00020600040101010101" charset="-128"/>
                <a:ea typeface="汉仪旗黑-55简" panose="00020600040101010101" charset="-128"/>
                <a:cs typeface="汉仪旗黑-60简" panose="00020600040101010101" charset="-122"/>
              </a:rPr>
              <a:t>单击此处添加标题内容，内容要与标题相符。单击此处添加标题内容，内容要与标题相符。</a:t>
            </a:r>
            <a:endParaRPr lang="zh-CN" altLang="en-US" sz="1400" kern="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pic>
        <p:nvPicPr>
          <p:cNvPr id="30" name="图片 29" descr="2019102010085462795.jpg!860"/>
          <p:cNvPicPr>
            <a:picLocks noChangeAspect="1"/>
          </p:cNvPicPr>
          <p:nvPr/>
        </p:nvPicPr>
        <p:blipFill>
          <a:blip r:embed="rId9"/>
          <a:srcRect b="5362"/>
          <a:stretch>
            <a:fillRect/>
          </a:stretch>
        </p:blipFill>
        <p:spPr>
          <a:xfrm>
            <a:off x="1959610" y="1941195"/>
            <a:ext cx="2637155" cy="3750945"/>
          </a:xfrm>
          <a:prstGeom prst="roundRect">
            <a:avLst/>
          </a:prstGeom>
        </p:spPr>
      </p:pic>
    </p:spTree>
    <p:custDataLst>
      <p:tags r:id="rId10"/>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49" presetClass="entr" presetSubtype="0" decel="100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style.rotation</p:attrName>
                                        </p:attrNameLst>
                                      </p:cBhvr>
                                      <p:tavLst>
                                        <p:tav tm="0">
                                          <p:val>
                                            <p:fltVal val="360"/>
                                          </p:val>
                                        </p:tav>
                                        <p:tav tm="100000">
                                          <p:val>
                                            <p:fltVal val="0"/>
                                          </p:val>
                                        </p:tav>
                                      </p:tavLst>
                                    </p:anim>
                                    <p:animEffect transition="in" filter="fade">
                                      <p:cBhvr>
                                        <p:cTn id="44" dur="500"/>
                                        <p:tgtEl>
                                          <p:spTgt spid="2"/>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3000"/>
                            </p:stCondLst>
                            <p:childTnLst>
                              <p:par>
                                <p:cTn id="50" presetID="3" presetClass="entr" presetSubtype="10"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blinds(horizontal)">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3808730"/>
            <a:ext cx="1724025" cy="2927350"/>
          </a:xfrm>
          <a:prstGeom prst="rect">
            <a:avLst/>
          </a:prstGeom>
        </p:spPr>
      </p:pic>
      <p:pic>
        <p:nvPicPr>
          <p:cNvPr id="13" name="图片 12" descr="116"/>
          <p:cNvPicPr>
            <a:picLocks noChangeAspect="1"/>
          </p:cNvPicPr>
          <p:nvPr/>
        </p:nvPicPr>
        <p:blipFill>
          <a:blip r:embed="rId4"/>
          <a:stretch>
            <a:fillRect/>
          </a:stretch>
        </p:blipFill>
        <p:spPr>
          <a:xfrm>
            <a:off x="10300335" y="4079875"/>
            <a:ext cx="1818640" cy="2656205"/>
          </a:xfrm>
          <a:prstGeom prst="rect">
            <a:avLst/>
          </a:prstGeom>
        </p:spPr>
      </p:pic>
      <p:pic>
        <p:nvPicPr>
          <p:cNvPr id="7" name="图片 6" descr="110"/>
          <p:cNvPicPr>
            <a:picLocks noChangeAspect="1"/>
          </p:cNvPicPr>
          <p:nvPr/>
        </p:nvPicPr>
        <p:blipFill>
          <a:blip r:embed="rId5"/>
          <a:stretch>
            <a:fillRect/>
          </a:stretch>
        </p:blipFill>
        <p:spPr>
          <a:xfrm>
            <a:off x="0" y="-4445"/>
            <a:ext cx="2846705" cy="2091055"/>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154795" y="-4445"/>
            <a:ext cx="3037205" cy="2089150"/>
          </a:xfrm>
          <a:prstGeom prst="rect">
            <a:avLst/>
          </a:prstGeom>
        </p:spPr>
      </p:pic>
      <p:sp>
        <p:nvSpPr>
          <p:cNvPr id="4" name="文本框 17"/>
          <p:cNvSpPr txBox="1"/>
          <p:nvPr/>
        </p:nvSpPr>
        <p:spPr>
          <a:xfrm>
            <a:off x="1250633" y="2760345"/>
            <a:ext cx="9691370" cy="1445260"/>
          </a:xfrm>
          <a:prstGeom prst="rect">
            <a:avLst/>
          </a:prstGeom>
          <a:noFill/>
          <a:effectLst>
            <a:outerShdw blurRad="50800" dist="38100" dir="2700000" algn="tl" rotWithShape="0">
              <a:srgbClr val="C7131A">
                <a:alpha val="100000"/>
              </a:srgbClr>
            </a:outerShdw>
          </a:effectLst>
        </p:spPr>
        <p:txBody>
          <a:bodyPr wrap="square" rtlCol="0">
            <a:spAutoFit/>
          </a:bodyPr>
          <a:p>
            <a:pPr algn="ctr">
              <a:lnSpc>
                <a:spcPct val="110000"/>
              </a:lnSpc>
              <a:buClrTx/>
              <a:buSzTx/>
              <a:buFontTx/>
            </a:pPr>
            <a:r>
              <a:rPr lang="zh-CN" altLang="zh-CN" sz="8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sym typeface="+mn-ea"/>
              </a:rPr>
              <a:t>工作措施实施</a:t>
            </a:r>
            <a:endParaRPr lang="zh-CN" altLang="zh-CN" sz="8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sym typeface="+mn-ea"/>
            </a:endParaRPr>
          </a:p>
        </p:txBody>
      </p:sp>
      <p:sp>
        <p:nvSpPr>
          <p:cNvPr id="39" name="文本框 38"/>
          <p:cNvSpPr txBox="1"/>
          <p:nvPr/>
        </p:nvSpPr>
        <p:spPr>
          <a:xfrm>
            <a:off x="2327593" y="4098290"/>
            <a:ext cx="7537450" cy="975995"/>
          </a:xfrm>
          <a:prstGeom prst="rect">
            <a:avLst/>
          </a:prstGeom>
          <a:noFill/>
        </p:spPr>
        <p:txBody>
          <a:bodyPr wrap="square" rtlCol="0">
            <a:spAutoFit/>
          </a:bodyPr>
          <a:p>
            <a:pPr algn="ctr">
              <a:lnSpc>
                <a:spcPct val="160000"/>
              </a:lnSpc>
            </a:pPr>
            <a:r>
              <a:rPr lang="en-US" altLang="zh-CN" sz="1200" spc="100">
                <a:solidFill>
                  <a:srgbClr val="F9D7AC"/>
                </a:solidFill>
                <a:uFillTx/>
                <a:latin typeface="汉仪旗黑-55简" panose="00020600040101010101" charset="-128"/>
                <a:ea typeface="汉仪旗黑-55简" panose="00020600040101010101" charset="-128"/>
              </a:rPr>
              <a:t>20xx年已经接近尾声了。对一年来的工作学习进行回顾和分析，只能说是忙碌而充实。一年来在领导的指导、关心下，在同事们的帮助和亲切配合下，我的工作取得了一定进步，为了总结经验，吸取教训，更好地前行，现将我这一年的工作总结如下：</a:t>
            </a:r>
            <a:endParaRPr lang="en-US" altLang="zh-CN" sz="1200" spc="100">
              <a:solidFill>
                <a:srgbClr val="F9D7AC"/>
              </a:solidFill>
              <a:uFillTx/>
              <a:latin typeface="汉仪旗黑-55简" panose="00020600040101010101" charset="-128"/>
              <a:ea typeface="汉仪旗黑-55简" panose="00020600040101010101" charset="-128"/>
            </a:endParaRPr>
          </a:p>
        </p:txBody>
      </p:sp>
      <p:grpSp>
        <p:nvGrpSpPr>
          <p:cNvPr id="49" name="组合 4"/>
          <p:cNvGrpSpPr/>
          <p:nvPr/>
        </p:nvGrpSpPr>
        <p:grpSpPr>
          <a:xfrm>
            <a:off x="5519033" y="1690904"/>
            <a:ext cx="999325" cy="999591"/>
            <a:chOff x="3670" y="3866"/>
            <a:chExt cx="1317" cy="1317"/>
          </a:xfrm>
        </p:grpSpPr>
        <p:sp>
          <p:nvSpPr>
            <p:cNvPr id="50" name="椭圆 49"/>
            <p:cNvSpPr/>
            <p:nvPr/>
          </p:nvSpPr>
          <p:spPr>
            <a:xfrm>
              <a:off x="3670" y="3866"/>
              <a:ext cx="1317" cy="1317"/>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文本框 50"/>
            <p:cNvSpPr txBox="1"/>
            <p:nvPr/>
          </p:nvSpPr>
          <p:spPr>
            <a:xfrm>
              <a:off x="3732" y="4144"/>
              <a:ext cx="1144" cy="850"/>
            </a:xfrm>
            <a:prstGeom prst="rect">
              <a:avLst/>
            </a:prstGeom>
            <a:noFill/>
          </p:spPr>
          <p:txBody>
            <a:bodyPr wrap="square" rtlCol="0">
              <a:spAutoFit/>
            </a:bodyPr>
            <a:p>
              <a:pPr algn="ctr">
                <a:lnSpc>
                  <a:spcPct val="90000"/>
                </a:lnSpc>
                <a:buClrTx/>
                <a:buSzTx/>
                <a:buFontTx/>
              </a:pPr>
              <a:r>
                <a:rPr lang="zh-CN"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4</a:t>
              </a:r>
              <a:endParaRPr lang="en-US"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spTree>
    <p:custDataLst>
      <p:tags r:id="rId9"/>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childTnLst>
                          </p:cTn>
                        </p:par>
                        <p:par>
                          <p:cTn id="50" fill="hold">
                            <p:stCondLst>
                              <p:cond delay="3000"/>
                            </p:stCondLst>
                            <p:childTnLst>
                              <p:par>
                                <p:cTn id="51" presetID="49" presetClass="entr" presetSubtype="0" decel="100000" fill="hold" nodeType="after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p:cTn id="53" dur="500" fill="hold"/>
                                        <p:tgtEl>
                                          <p:spTgt spid="49"/>
                                        </p:tgtEl>
                                        <p:attrNameLst>
                                          <p:attrName>ppt_w</p:attrName>
                                        </p:attrNameLst>
                                      </p:cBhvr>
                                      <p:tavLst>
                                        <p:tav tm="0">
                                          <p:val>
                                            <p:fltVal val="0"/>
                                          </p:val>
                                        </p:tav>
                                        <p:tav tm="100000">
                                          <p:val>
                                            <p:strVal val="#ppt_w"/>
                                          </p:val>
                                        </p:tav>
                                      </p:tavLst>
                                    </p:anim>
                                    <p:anim calcmode="lin" valueType="num">
                                      <p:cBhvr>
                                        <p:cTn id="54" dur="500" fill="hold"/>
                                        <p:tgtEl>
                                          <p:spTgt spid="49"/>
                                        </p:tgtEl>
                                        <p:attrNameLst>
                                          <p:attrName>ppt_h</p:attrName>
                                        </p:attrNameLst>
                                      </p:cBhvr>
                                      <p:tavLst>
                                        <p:tav tm="0">
                                          <p:val>
                                            <p:fltVal val="0"/>
                                          </p:val>
                                        </p:tav>
                                        <p:tav tm="100000">
                                          <p:val>
                                            <p:strVal val="#ppt_h"/>
                                          </p:val>
                                        </p:tav>
                                      </p:tavLst>
                                    </p:anim>
                                    <p:anim calcmode="lin" valueType="num">
                                      <p:cBhvr>
                                        <p:cTn id="55" dur="500" fill="hold"/>
                                        <p:tgtEl>
                                          <p:spTgt spid="49"/>
                                        </p:tgtEl>
                                        <p:attrNameLst>
                                          <p:attrName>style.rotation</p:attrName>
                                        </p:attrNameLst>
                                      </p:cBhvr>
                                      <p:tavLst>
                                        <p:tav tm="0">
                                          <p:val>
                                            <p:fltVal val="360"/>
                                          </p:val>
                                        </p:tav>
                                        <p:tav tm="100000">
                                          <p:val>
                                            <p:fltVal val="0"/>
                                          </p:val>
                                        </p:tav>
                                      </p:tavLst>
                                    </p:anim>
                                    <p:animEffect transition="in" filter="fade">
                                      <p:cBhvr>
                                        <p:cTn id="5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4141470"/>
            <a:ext cx="1527175" cy="2594610"/>
          </a:xfrm>
          <a:prstGeom prst="rect">
            <a:avLst/>
          </a:prstGeom>
        </p:spPr>
      </p:pic>
      <p:pic>
        <p:nvPicPr>
          <p:cNvPr id="13" name="图片 12" descr="116"/>
          <p:cNvPicPr>
            <a:picLocks noChangeAspect="1"/>
          </p:cNvPicPr>
          <p:nvPr/>
        </p:nvPicPr>
        <p:blipFill>
          <a:blip r:embed="rId4"/>
          <a:stretch>
            <a:fillRect/>
          </a:stretch>
        </p:blipFill>
        <p:spPr>
          <a:xfrm>
            <a:off x="10478770" y="4339590"/>
            <a:ext cx="1640205" cy="2396490"/>
          </a:xfrm>
          <a:prstGeom prst="rect">
            <a:avLst/>
          </a:prstGeom>
        </p:spPr>
      </p:pic>
      <p:pic>
        <p:nvPicPr>
          <p:cNvPr id="7" name="图片 6" descr="110"/>
          <p:cNvPicPr>
            <a:picLocks noChangeAspect="1"/>
          </p:cNvPicPr>
          <p:nvPr/>
        </p:nvPicPr>
        <p:blipFill>
          <a:blip r:embed="rId5"/>
          <a:stretch>
            <a:fillRect/>
          </a:stretch>
        </p:blipFill>
        <p:spPr>
          <a:xfrm>
            <a:off x="0" y="-4445"/>
            <a:ext cx="2442845" cy="1794510"/>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583420" y="-4445"/>
            <a:ext cx="2608580" cy="1794510"/>
          </a:xfrm>
          <a:prstGeom prst="rect">
            <a:avLst/>
          </a:prstGeom>
        </p:spPr>
      </p:pic>
      <p:grpSp>
        <p:nvGrpSpPr>
          <p:cNvPr id="46" name="组合 5"/>
          <p:cNvGrpSpPr/>
          <p:nvPr/>
        </p:nvGrpSpPr>
        <p:grpSpPr>
          <a:xfrm>
            <a:off x="1823720" y="671830"/>
            <a:ext cx="4874260" cy="850265"/>
            <a:chOff x="4994" y="3876"/>
            <a:chExt cx="7676" cy="1339"/>
          </a:xfrm>
        </p:grpSpPr>
        <p:sp>
          <p:nvSpPr>
            <p:cNvPr id="47" name="文本框 46"/>
            <p:cNvSpPr txBox="1"/>
            <p:nvPr/>
          </p:nvSpPr>
          <p:spPr>
            <a:xfrm>
              <a:off x="4994" y="3876"/>
              <a:ext cx="5509" cy="890"/>
            </a:xfrm>
            <a:prstGeom prst="rect">
              <a:avLst/>
            </a:prstGeom>
            <a:noFill/>
          </p:spPr>
          <p:txBody>
            <a:bodyPr wrap="square" rtlCol="0">
              <a:spAutoFit/>
            </a:bodyPr>
            <a:p>
              <a:pPr algn="l">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工作措施实施</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7676" cy="531"/>
            </a:xfrm>
            <a:prstGeom prst="rect">
              <a:avLst/>
            </a:prstGeom>
            <a:noFill/>
          </p:spPr>
          <p:txBody>
            <a:bodyPr wrap="square" rtlCol="0">
              <a:spAutoFit/>
            </a:bodyPr>
            <a:p>
              <a:pPr algn="l">
                <a:buClrTx/>
                <a:buSzTx/>
                <a:buFontTx/>
              </a:pPr>
              <a:r>
                <a:rPr lang="en-US" altLang="zh-CN" sz="1600" spc="100">
                  <a:solidFill>
                    <a:srgbClr val="F9D7AC"/>
                  </a:solidFill>
                  <a:uFillTx/>
                  <a:latin typeface="汉仪旗黑-55简" panose="00020600040101010101" charset="-128"/>
                  <a:ea typeface="汉仪旗黑-55简" panose="00020600040101010101" charset="-128"/>
                  <a:sym typeface="+mn-ea"/>
                </a:rPr>
                <a:t>Implementation of work measures</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2" name="组合 4"/>
          <p:cNvGrpSpPr/>
          <p:nvPr/>
        </p:nvGrpSpPr>
        <p:grpSpPr>
          <a:xfrm>
            <a:off x="967105" y="724535"/>
            <a:ext cx="778510" cy="777240"/>
            <a:chOff x="3668" y="3959"/>
            <a:chExt cx="1226" cy="1224"/>
          </a:xfrm>
        </p:grpSpPr>
        <p:sp>
          <p:nvSpPr>
            <p:cNvPr id="3" name="椭圆 2"/>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4</a:t>
              </a:r>
              <a:endPar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grpSp>
        <p:nvGrpSpPr>
          <p:cNvPr id="4" name="组合 1"/>
          <p:cNvGrpSpPr/>
          <p:nvPr>
            <p:custDataLst>
              <p:tags r:id="rId9"/>
            </p:custDataLst>
          </p:nvPr>
        </p:nvGrpSpPr>
        <p:grpSpPr>
          <a:xfrm>
            <a:off x="3749631" y="2510589"/>
            <a:ext cx="780769" cy="2316480"/>
            <a:chOff x="3251791" y="2083869"/>
            <a:chExt cx="780769" cy="2316480"/>
          </a:xfrm>
        </p:grpSpPr>
        <p:sp>
          <p:nvSpPr>
            <p:cNvPr id="6" name="PA-矩形 3"/>
            <p:cNvSpPr/>
            <p:nvPr>
              <p:custDataLst>
                <p:tags r:id="rId10"/>
              </p:custDataLst>
            </p:nvPr>
          </p:nvSpPr>
          <p:spPr>
            <a:xfrm>
              <a:off x="3251791" y="2083869"/>
              <a:ext cx="685800" cy="2316480"/>
            </a:xfrm>
            <a:prstGeom prst="rect">
              <a:avLst/>
            </a:prstGeom>
            <a:noFill/>
            <a:ln>
              <a:solidFill>
                <a:srgbClr val="F9D7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C40000"/>
                </a:solidFill>
              </a:endParaRPr>
            </a:p>
          </p:txBody>
        </p:sp>
        <p:sp>
          <p:nvSpPr>
            <p:cNvPr id="15" name="PA-文本框 6"/>
            <p:cNvSpPr txBox="1"/>
            <p:nvPr>
              <p:custDataLst>
                <p:tags r:id="rId11"/>
              </p:custDataLst>
            </p:nvPr>
          </p:nvSpPr>
          <p:spPr>
            <a:xfrm>
              <a:off x="3259130" y="2237132"/>
              <a:ext cx="773430" cy="1871980"/>
            </a:xfrm>
            <a:prstGeom prst="rect">
              <a:avLst/>
            </a:prstGeom>
            <a:noFill/>
          </p:spPr>
          <p:txBody>
            <a:bodyPr vert="eaVert" wrap="none" rtlCol="0">
              <a:spAutoFit/>
            </a:bodyPr>
            <a:p>
              <a:pPr marL="457200" indent="-457200" algn="l">
                <a:lnSpc>
                  <a:spcPct val="160000"/>
                </a:lnSpc>
                <a:buClrTx/>
                <a:buSzTx/>
                <a:buFont typeface="Wingdings" panose="05000000000000000000" charset="0"/>
                <a:buChar char="Ø"/>
              </a:pPr>
              <a:r>
                <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输入标题</a:t>
              </a:r>
              <a:endPar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grpSp>
      <p:sp>
        <p:nvSpPr>
          <p:cNvPr id="16" name="文本框 7"/>
          <p:cNvSpPr txBox="1"/>
          <p:nvPr>
            <p:custDataLst>
              <p:tags r:id="rId12"/>
            </p:custDataLst>
          </p:nvPr>
        </p:nvSpPr>
        <p:spPr>
          <a:xfrm>
            <a:off x="1783080" y="1908810"/>
            <a:ext cx="1844675" cy="3299460"/>
          </a:xfrm>
          <a:prstGeom prst="rect">
            <a:avLst/>
          </a:prstGeom>
          <a:noFill/>
        </p:spPr>
        <p:txBody>
          <a:bodyPr vert="eaVert" wrap="square" rtlCol="0">
            <a:spAutoFit/>
          </a:bodyPr>
          <a:p>
            <a:pPr marL="0" marR="0" lvl="0" algn="l" defTabSz="1217930" rtl="0" eaLnBrk="1" fontAlgn="auto" latinLnBrk="0" hangingPunct="1">
              <a:lnSpc>
                <a:spcPct val="150000"/>
              </a:lnSpc>
              <a:spcBef>
                <a:spcPts val="0"/>
              </a:spcBef>
              <a:spcAft>
                <a:spcPts val="0"/>
              </a:spcAft>
              <a:buClrTx/>
              <a:buSzTx/>
              <a:buFontTx/>
              <a:buNone/>
              <a:defRPr/>
            </a:pPr>
            <a:r>
              <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单击此处添加标题内容，标题内容。内容要与标题相符，注意字体大小以及字体类型。单击此处添加标题内容，标题内容。内容要与标题相符，注意字体大小以及字体类型。单击此处添加标题内容，标题内容。</a:t>
            </a:r>
            <a:endPar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grpSp>
        <p:nvGrpSpPr>
          <p:cNvPr id="18" name="组合 2"/>
          <p:cNvGrpSpPr/>
          <p:nvPr>
            <p:custDataLst>
              <p:tags r:id="rId13"/>
            </p:custDataLst>
          </p:nvPr>
        </p:nvGrpSpPr>
        <p:grpSpPr>
          <a:xfrm>
            <a:off x="6688493" y="2510589"/>
            <a:ext cx="789940" cy="2316480"/>
            <a:chOff x="6505613" y="2083869"/>
            <a:chExt cx="789940" cy="2316480"/>
          </a:xfrm>
        </p:grpSpPr>
        <p:sp>
          <p:nvSpPr>
            <p:cNvPr id="19" name="PA-矩形 13"/>
            <p:cNvSpPr/>
            <p:nvPr>
              <p:custDataLst>
                <p:tags r:id="rId14"/>
              </p:custDataLst>
            </p:nvPr>
          </p:nvSpPr>
          <p:spPr>
            <a:xfrm>
              <a:off x="6505613" y="2083869"/>
              <a:ext cx="685800" cy="2316480"/>
            </a:xfrm>
            <a:prstGeom prst="rect">
              <a:avLst/>
            </a:prstGeom>
            <a:noFill/>
            <a:ln>
              <a:solidFill>
                <a:srgbClr val="F9D7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C40000"/>
                </a:solidFill>
              </a:endParaRPr>
            </a:p>
          </p:txBody>
        </p:sp>
        <p:sp>
          <p:nvSpPr>
            <p:cNvPr id="20" name="PA-文本框 14"/>
            <p:cNvSpPr txBox="1"/>
            <p:nvPr>
              <p:custDataLst>
                <p:tags r:id="rId15"/>
              </p:custDataLst>
            </p:nvPr>
          </p:nvSpPr>
          <p:spPr>
            <a:xfrm>
              <a:off x="6522123" y="2236904"/>
              <a:ext cx="773430" cy="1881505"/>
            </a:xfrm>
            <a:prstGeom prst="rect">
              <a:avLst/>
            </a:prstGeom>
            <a:noFill/>
          </p:spPr>
          <p:txBody>
            <a:bodyPr vert="eaVert" wrap="square" rtlCol="0">
              <a:spAutoFit/>
            </a:bodyPr>
            <a:p>
              <a:pPr marL="457200" indent="-457200" algn="l">
                <a:lnSpc>
                  <a:spcPct val="160000"/>
                </a:lnSpc>
                <a:buClrTx/>
                <a:buSzTx/>
                <a:buFont typeface="Wingdings" panose="05000000000000000000" charset="0"/>
                <a:buChar char="Ø"/>
              </a:pPr>
              <a:r>
                <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输入标题</a:t>
              </a:r>
              <a:endPar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grpSp>
      <p:sp>
        <p:nvSpPr>
          <p:cNvPr id="24" name="文本框 15"/>
          <p:cNvSpPr txBox="1"/>
          <p:nvPr>
            <p:custDataLst>
              <p:tags r:id="rId16"/>
            </p:custDataLst>
          </p:nvPr>
        </p:nvSpPr>
        <p:spPr>
          <a:xfrm>
            <a:off x="4731385" y="1908810"/>
            <a:ext cx="1844675" cy="3298825"/>
          </a:xfrm>
          <a:prstGeom prst="rect">
            <a:avLst/>
          </a:prstGeom>
          <a:noFill/>
        </p:spPr>
        <p:txBody>
          <a:bodyPr vert="eaVert" wrap="square" rtlCol="0">
            <a:spAutoFit/>
          </a:bodyPr>
          <a:p>
            <a:pPr marL="0" marR="0" lvl="0" indent="0" algn="l" defTabSz="1217930" rtl="0" eaLnBrk="1" fontAlgn="auto" latinLnBrk="0" hangingPunct="1">
              <a:lnSpc>
                <a:spcPct val="150000"/>
              </a:lnSpc>
              <a:spcBef>
                <a:spcPts val="0"/>
              </a:spcBef>
              <a:spcAft>
                <a:spcPts val="0"/>
              </a:spcAft>
              <a:buClrTx/>
              <a:buSzTx/>
              <a:buFontTx/>
              <a:buNone/>
              <a:defRPr/>
            </a:pPr>
            <a:r>
              <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单击此处添加标题内容，标题内容。内容要与标题相符，注意字体大小以及字体类型。单击此处添加标题内容，标题内容。内容要与标题相符，注意字体大小以及字体类型。单击此处添加标题内容，标题内容。</a:t>
            </a:r>
            <a:endPar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grpSp>
        <p:nvGrpSpPr>
          <p:cNvPr id="26" name="组合 5"/>
          <p:cNvGrpSpPr/>
          <p:nvPr>
            <p:custDataLst>
              <p:tags r:id="rId17"/>
            </p:custDataLst>
          </p:nvPr>
        </p:nvGrpSpPr>
        <p:grpSpPr>
          <a:xfrm>
            <a:off x="9666725" y="2510589"/>
            <a:ext cx="781404" cy="2564130"/>
            <a:chOff x="9768325" y="2083869"/>
            <a:chExt cx="781404" cy="2564130"/>
          </a:xfrm>
        </p:grpSpPr>
        <p:sp>
          <p:nvSpPr>
            <p:cNvPr id="31" name="PA-矩形 17"/>
            <p:cNvSpPr/>
            <p:nvPr>
              <p:custDataLst>
                <p:tags r:id="rId18"/>
              </p:custDataLst>
            </p:nvPr>
          </p:nvSpPr>
          <p:spPr>
            <a:xfrm>
              <a:off x="9768325" y="2083869"/>
              <a:ext cx="685800" cy="2316480"/>
            </a:xfrm>
            <a:prstGeom prst="rect">
              <a:avLst/>
            </a:prstGeom>
            <a:noFill/>
            <a:ln>
              <a:solidFill>
                <a:srgbClr val="F9D7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C40000"/>
                </a:solidFill>
              </a:endParaRPr>
            </a:p>
          </p:txBody>
        </p:sp>
        <p:sp>
          <p:nvSpPr>
            <p:cNvPr id="32" name="PA-文本框 18"/>
            <p:cNvSpPr txBox="1"/>
            <p:nvPr>
              <p:custDataLst>
                <p:tags r:id="rId19"/>
              </p:custDataLst>
            </p:nvPr>
          </p:nvSpPr>
          <p:spPr>
            <a:xfrm>
              <a:off x="9776299" y="2236904"/>
              <a:ext cx="773430" cy="2411095"/>
            </a:xfrm>
            <a:prstGeom prst="rect">
              <a:avLst/>
            </a:prstGeom>
            <a:noFill/>
          </p:spPr>
          <p:txBody>
            <a:bodyPr vert="eaVert" wrap="square" rtlCol="0">
              <a:spAutoFit/>
            </a:bodyPr>
            <a:p>
              <a:pPr marL="457200" indent="-457200" algn="l">
                <a:lnSpc>
                  <a:spcPct val="160000"/>
                </a:lnSpc>
                <a:buClrTx/>
                <a:buSzTx/>
                <a:buFont typeface="Wingdings" panose="05000000000000000000" charset="0"/>
                <a:buChar char="Ø"/>
              </a:pPr>
              <a:r>
                <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rPr>
                <a:t>输入标题</a:t>
              </a:r>
              <a:endPar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grpSp>
      <p:sp>
        <p:nvSpPr>
          <p:cNvPr id="33" name="文本框 19"/>
          <p:cNvSpPr txBox="1"/>
          <p:nvPr>
            <p:custDataLst>
              <p:tags r:id="rId20"/>
            </p:custDataLst>
          </p:nvPr>
        </p:nvSpPr>
        <p:spPr>
          <a:xfrm>
            <a:off x="7709535" y="1908810"/>
            <a:ext cx="1844675" cy="3298825"/>
          </a:xfrm>
          <a:prstGeom prst="rect">
            <a:avLst/>
          </a:prstGeom>
          <a:noFill/>
        </p:spPr>
        <p:txBody>
          <a:bodyPr vert="eaVert" wrap="square" rtlCol="0">
            <a:spAutoFit/>
          </a:bodyPr>
          <a:p>
            <a:pPr marL="0" marR="0" lvl="0" indent="0" algn="l" defTabSz="1217930" rtl="0" eaLnBrk="1" fontAlgn="auto" latinLnBrk="0" hangingPunct="1">
              <a:lnSpc>
                <a:spcPct val="150000"/>
              </a:lnSpc>
              <a:spcBef>
                <a:spcPts val="0"/>
              </a:spcBef>
              <a:spcAft>
                <a:spcPts val="0"/>
              </a:spcAft>
              <a:buClrTx/>
              <a:buSzTx/>
              <a:buFontTx/>
              <a:buNone/>
              <a:defRPr/>
            </a:pPr>
            <a:r>
              <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单击此处添加标题内容，标题内容。内容要与标题相符，注意字体大小以及字体类型。单击此处添加标题内容，标题内容。内容要与标题相符，注意字体大小以及字体类型。单击此处添加标题内容，标题内容。</a:t>
            </a:r>
            <a:endParaRPr lang="zh-CN" altLang="en-US" sz="1200">
              <a:solidFill>
                <a:srgbClr val="E8CA80"/>
              </a:solidFill>
              <a:latin typeface="汉仪旗黑-55简" panose="00020600040101010101" charset="-128"/>
              <a:ea typeface="汉仪旗黑-55简" panose="00020600040101010101" charset="-128"/>
              <a:cs typeface="汉仪旗黑-55简" panose="00020600040101010101" charset="-128"/>
              <a:sym typeface="+mn-ea"/>
            </a:endParaRPr>
          </a:p>
        </p:txBody>
      </p:sp>
    </p:spTree>
    <p:custDataLst>
      <p:tags r:id="rId21"/>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49" presetClass="entr" presetSubtype="0" decel="100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style.rotation</p:attrName>
                                        </p:attrNameLst>
                                      </p:cBhvr>
                                      <p:tavLst>
                                        <p:tav tm="0">
                                          <p:val>
                                            <p:fltVal val="360"/>
                                          </p:val>
                                        </p:tav>
                                        <p:tav tm="100000">
                                          <p:val>
                                            <p:fltVal val="0"/>
                                          </p:val>
                                        </p:tav>
                                      </p:tavLst>
                                    </p:anim>
                                    <p:animEffect transition="in" filter="fade">
                                      <p:cBhvr>
                                        <p:cTn id="44" dur="500"/>
                                        <p:tgtEl>
                                          <p:spTgt spid="2"/>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3000"/>
                            </p:stCondLst>
                            <p:childTnLst>
                              <p:par>
                                <p:cTn id="50" presetID="22" presetClass="entr" presetSubtype="1"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up)">
                                      <p:cBhvr>
                                        <p:cTn id="52" dur="500"/>
                                        <p:tgtEl>
                                          <p:spTgt spid="26"/>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par>
                                <p:cTn id="56" presetID="22" presetClass="entr" presetSubtype="1"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up)">
                                      <p:cBhvr>
                                        <p:cTn id="58" dur="500"/>
                                        <p:tgtEl>
                                          <p:spTgt spid="18"/>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up)">
                                      <p:cBhvr>
                                        <p:cTn id="61" dur="500"/>
                                        <p:tgtEl>
                                          <p:spTgt spid="24"/>
                                        </p:tgtEl>
                                      </p:cBhvr>
                                    </p:animEffect>
                                  </p:childTnLst>
                                </p:cTn>
                              </p:par>
                              <p:par>
                                <p:cTn id="62" presetID="22" presetClass="entr" presetSubtype="1" fill="hold" nodeType="with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up)">
                                      <p:cBhvr>
                                        <p:cTn id="64" dur="500"/>
                                        <p:tgtEl>
                                          <p:spTgt spid="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up)">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24"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4141470"/>
            <a:ext cx="1527175" cy="2594610"/>
          </a:xfrm>
          <a:prstGeom prst="rect">
            <a:avLst/>
          </a:prstGeom>
        </p:spPr>
      </p:pic>
      <p:pic>
        <p:nvPicPr>
          <p:cNvPr id="13" name="图片 12" descr="116"/>
          <p:cNvPicPr>
            <a:picLocks noChangeAspect="1"/>
          </p:cNvPicPr>
          <p:nvPr/>
        </p:nvPicPr>
        <p:blipFill>
          <a:blip r:embed="rId4"/>
          <a:stretch>
            <a:fillRect/>
          </a:stretch>
        </p:blipFill>
        <p:spPr>
          <a:xfrm>
            <a:off x="10478770" y="4339590"/>
            <a:ext cx="1640205" cy="2396490"/>
          </a:xfrm>
          <a:prstGeom prst="rect">
            <a:avLst/>
          </a:prstGeom>
        </p:spPr>
      </p:pic>
      <p:pic>
        <p:nvPicPr>
          <p:cNvPr id="7" name="图片 6" descr="110"/>
          <p:cNvPicPr>
            <a:picLocks noChangeAspect="1"/>
          </p:cNvPicPr>
          <p:nvPr/>
        </p:nvPicPr>
        <p:blipFill>
          <a:blip r:embed="rId5"/>
          <a:stretch>
            <a:fillRect/>
          </a:stretch>
        </p:blipFill>
        <p:spPr>
          <a:xfrm>
            <a:off x="0" y="-4445"/>
            <a:ext cx="2442845" cy="1794510"/>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583420" y="-4445"/>
            <a:ext cx="2608580" cy="1794510"/>
          </a:xfrm>
          <a:prstGeom prst="rect">
            <a:avLst/>
          </a:prstGeom>
        </p:spPr>
      </p:pic>
      <p:grpSp>
        <p:nvGrpSpPr>
          <p:cNvPr id="46" name="组合 5"/>
          <p:cNvGrpSpPr/>
          <p:nvPr/>
        </p:nvGrpSpPr>
        <p:grpSpPr>
          <a:xfrm>
            <a:off x="1823720" y="671830"/>
            <a:ext cx="4874260" cy="850265"/>
            <a:chOff x="4994" y="3876"/>
            <a:chExt cx="7676" cy="1339"/>
          </a:xfrm>
        </p:grpSpPr>
        <p:sp>
          <p:nvSpPr>
            <p:cNvPr id="47" name="文本框 46"/>
            <p:cNvSpPr txBox="1"/>
            <p:nvPr/>
          </p:nvSpPr>
          <p:spPr>
            <a:xfrm>
              <a:off x="4994" y="3876"/>
              <a:ext cx="5509" cy="890"/>
            </a:xfrm>
            <a:prstGeom prst="rect">
              <a:avLst/>
            </a:prstGeom>
            <a:noFill/>
          </p:spPr>
          <p:txBody>
            <a:bodyPr wrap="square" rtlCol="0">
              <a:spAutoFit/>
            </a:bodyPr>
            <a:p>
              <a:pPr algn="l">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工作措施实施</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7676" cy="531"/>
            </a:xfrm>
            <a:prstGeom prst="rect">
              <a:avLst/>
            </a:prstGeom>
            <a:noFill/>
          </p:spPr>
          <p:txBody>
            <a:bodyPr wrap="square" rtlCol="0">
              <a:spAutoFit/>
            </a:bodyPr>
            <a:p>
              <a:pPr algn="l">
                <a:buClrTx/>
                <a:buSzTx/>
                <a:buFontTx/>
              </a:pPr>
              <a:r>
                <a:rPr lang="en-US" altLang="zh-CN" sz="1600" spc="100">
                  <a:solidFill>
                    <a:srgbClr val="F9D7AC"/>
                  </a:solidFill>
                  <a:uFillTx/>
                  <a:latin typeface="汉仪旗黑-55简" panose="00020600040101010101" charset="-128"/>
                  <a:ea typeface="汉仪旗黑-55简" panose="00020600040101010101" charset="-128"/>
                  <a:sym typeface="+mn-ea"/>
                </a:rPr>
                <a:t>Implementation of work measures</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2" name="组合 4"/>
          <p:cNvGrpSpPr/>
          <p:nvPr/>
        </p:nvGrpSpPr>
        <p:grpSpPr>
          <a:xfrm>
            <a:off x="967105" y="724535"/>
            <a:ext cx="778510" cy="777240"/>
            <a:chOff x="3668" y="3959"/>
            <a:chExt cx="1226" cy="1224"/>
          </a:xfrm>
        </p:grpSpPr>
        <p:sp>
          <p:nvSpPr>
            <p:cNvPr id="3" name="椭圆 2"/>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4</a:t>
              </a:r>
              <a:endPar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grpSp>
        <p:nvGrpSpPr>
          <p:cNvPr id="72" name="组合 14"/>
          <p:cNvGrpSpPr/>
          <p:nvPr/>
        </p:nvGrpSpPr>
        <p:grpSpPr>
          <a:xfrm>
            <a:off x="1484630" y="3109595"/>
            <a:ext cx="9230995" cy="225425"/>
            <a:chOff x="1182" y="5149"/>
            <a:chExt cx="14537" cy="355"/>
          </a:xfrm>
        </p:grpSpPr>
        <p:cxnSp>
          <p:nvCxnSpPr>
            <p:cNvPr id="73" name="直接连接符 72"/>
            <p:cNvCxnSpPr/>
            <p:nvPr/>
          </p:nvCxnSpPr>
          <p:spPr>
            <a:xfrm>
              <a:off x="1182" y="5336"/>
              <a:ext cx="14537" cy="0"/>
            </a:xfrm>
            <a:prstGeom prst="line">
              <a:avLst/>
            </a:prstGeom>
            <a:ln w="12700">
              <a:solidFill>
                <a:srgbClr val="F9D7AC"/>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2851" y="5167"/>
              <a:ext cx="337" cy="337"/>
            </a:xfrm>
            <a:prstGeom prst="ellipse">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5" name="椭圆 74"/>
            <p:cNvSpPr/>
            <p:nvPr/>
          </p:nvSpPr>
          <p:spPr>
            <a:xfrm>
              <a:off x="6461" y="5167"/>
              <a:ext cx="337" cy="337"/>
            </a:xfrm>
            <a:prstGeom prst="ellipse">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6" name="椭圆 75"/>
            <p:cNvSpPr/>
            <p:nvPr/>
          </p:nvSpPr>
          <p:spPr>
            <a:xfrm>
              <a:off x="9975" y="5167"/>
              <a:ext cx="337" cy="337"/>
            </a:xfrm>
            <a:prstGeom prst="ellipse">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7" name="椭圆 76"/>
            <p:cNvSpPr/>
            <p:nvPr/>
          </p:nvSpPr>
          <p:spPr>
            <a:xfrm>
              <a:off x="13553" y="5149"/>
              <a:ext cx="337" cy="337"/>
            </a:xfrm>
            <a:prstGeom prst="ellipse">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1" name="文字框 3"/>
          <p:cNvGrpSpPr/>
          <p:nvPr/>
        </p:nvGrpSpPr>
        <p:grpSpPr>
          <a:xfrm>
            <a:off x="1743075" y="3601085"/>
            <a:ext cx="1991995" cy="1511108"/>
            <a:chOff x="2663" y="3190"/>
            <a:chExt cx="3137" cy="2654"/>
          </a:xfrm>
        </p:grpSpPr>
        <p:sp>
          <p:nvSpPr>
            <p:cNvPr id="82" name="TextBox 45"/>
            <p:cNvSpPr txBox="1"/>
            <p:nvPr>
              <p:custDataLst>
                <p:tags r:id="rId9"/>
              </p:custDataLst>
            </p:nvPr>
          </p:nvSpPr>
          <p:spPr>
            <a:xfrm>
              <a:off x="2663" y="3190"/>
              <a:ext cx="3137" cy="662"/>
            </a:xfrm>
            <a:prstGeom prst="rect">
              <a:avLst/>
            </a:prstGeom>
          </p:spPr>
          <p:txBody>
            <a:bodyPr vert="horz" wrap="none" lIns="0" tIns="0" rIns="0" bIns="0" anchor="b" anchorCtr="1">
              <a:normAutofit/>
            </a:bodyPr>
            <a:p>
              <a:pPr algn="l">
                <a:buClrTx/>
                <a:buSzTx/>
                <a:buFontTx/>
                <a:defRPr/>
              </a:pPr>
              <a:r>
                <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标题添加</a:t>
              </a:r>
              <a:endPar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83" name="TextBox 46"/>
            <p:cNvSpPr txBox="1"/>
            <p:nvPr>
              <p:custDataLst>
                <p:tags r:id="rId10"/>
              </p:custDataLst>
            </p:nvPr>
          </p:nvSpPr>
          <p:spPr>
            <a:xfrm>
              <a:off x="2721" y="3942"/>
              <a:ext cx="3022" cy="1902"/>
            </a:xfrm>
            <a:prstGeom prst="rect">
              <a:avLst/>
            </a:prstGeom>
          </p:spPr>
          <p:txBody>
            <a:bodyPr vert="horz" wrap="square" lIns="0" tIns="0" rIns="0" bIns="0" anchor="t" anchorCtr="1">
              <a:noAutofit/>
            </a:bodyPr>
            <a:p>
              <a:pPr algn="ctr">
                <a:lnSpc>
                  <a:spcPct val="140000"/>
                </a:lnSpc>
                <a:spcBef>
                  <a:spcPts val="0"/>
                </a:spcBef>
                <a:spcAft>
                  <a:spcPts val="0"/>
                </a:spcAft>
              </a:pPr>
              <a:r>
                <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在此编辑文本内容在此编辑文本内容在此编辑文本内容编辑文本在此编辑文本内容在此编辑文本。</a:t>
              </a:r>
              <a:endPar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grpSp>
      <p:grpSp>
        <p:nvGrpSpPr>
          <p:cNvPr id="84" name="文字框 4"/>
          <p:cNvGrpSpPr/>
          <p:nvPr/>
        </p:nvGrpSpPr>
        <p:grpSpPr>
          <a:xfrm>
            <a:off x="4004945" y="3601085"/>
            <a:ext cx="1991995" cy="1511108"/>
            <a:chOff x="2663" y="3190"/>
            <a:chExt cx="3137" cy="2654"/>
          </a:xfrm>
        </p:grpSpPr>
        <p:sp>
          <p:nvSpPr>
            <p:cNvPr id="85" name="TextBox 45"/>
            <p:cNvSpPr txBox="1"/>
            <p:nvPr>
              <p:custDataLst>
                <p:tags r:id="rId11"/>
              </p:custDataLst>
            </p:nvPr>
          </p:nvSpPr>
          <p:spPr>
            <a:xfrm>
              <a:off x="2663" y="3190"/>
              <a:ext cx="3137" cy="662"/>
            </a:xfrm>
            <a:prstGeom prst="rect">
              <a:avLst/>
            </a:prstGeom>
          </p:spPr>
          <p:txBody>
            <a:bodyPr vert="horz" wrap="none" lIns="0" tIns="0" rIns="0" bIns="0" anchor="b" anchorCtr="1">
              <a:normAutofit/>
            </a:bodyPr>
            <a:p>
              <a:pPr algn="l">
                <a:buClrTx/>
                <a:buSzTx/>
                <a:buFontTx/>
                <a:defRPr/>
              </a:pPr>
              <a:r>
                <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标题添加</a:t>
              </a:r>
              <a:endPar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86" name="TextBox 46"/>
            <p:cNvSpPr txBox="1"/>
            <p:nvPr>
              <p:custDataLst>
                <p:tags r:id="rId12"/>
              </p:custDataLst>
            </p:nvPr>
          </p:nvSpPr>
          <p:spPr>
            <a:xfrm>
              <a:off x="2721" y="3942"/>
              <a:ext cx="3022" cy="1902"/>
            </a:xfrm>
            <a:prstGeom prst="rect">
              <a:avLst/>
            </a:prstGeom>
          </p:spPr>
          <p:txBody>
            <a:bodyPr vert="horz" wrap="square" lIns="0" tIns="0" rIns="0" bIns="0" anchor="t" anchorCtr="1">
              <a:noAutofit/>
            </a:bodyPr>
            <a:p>
              <a:pPr algn="ctr">
                <a:lnSpc>
                  <a:spcPct val="140000"/>
                </a:lnSpc>
                <a:spcBef>
                  <a:spcPts val="0"/>
                </a:spcBef>
                <a:spcAft>
                  <a:spcPts val="0"/>
                </a:spcAft>
                <a:buClrTx/>
                <a:buSzTx/>
                <a:buFontTx/>
              </a:pPr>
              <a:r>
                <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在此编辑文本内容在此编辑文本内容在此编辑文本内容编辑文本在此编辑文本内容在此编辑文本。</a:t>
              </a:r>
              <a:endPar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grpSp>
      <p:grpSp>
        <p:nvGrpSpPr>
          <p:cNvPr id="87" name="文字框 5"/>
          <p:cNvGrpSpPr/>
          <p:nvPr/>
        </p:nvGrpSpPr>
        <p:grpSpPr>
          <a:xfrm>
            <a:off x="6266815" y="3601085"/>
            <a:ext cx="1991995" cy="1511108"/>
            <a:chOff x="2663" y="3190"/>
            <a:chExt cx="3137" cy="2654"/>
          </a:xfrm>
        </p:grpSpPr>
        <p:sp>
          <p:nvSpPr>
            <p:cNvPr id="88" name="TextBox 45"/>
            <p:cNvSpPr txBox="1"/>
            <p:nvPr>
              <p:custDataLst>
                <p:tags r:id="rId13"/>
              </p:custDataLst>
            </p:nvPr>
          </p:nvSpPr>
          <p:spPr>
            <a:xfrm>
              <a:off x="2663" y="3190"/>
              <a:ext cx="3137" cy="662"/>
            </a:xfrm>
            <a:prstGeom prst="rect">
              <a:avLst/>
            </a:prstGeom>
          </p:spPr>
          <p:txBody>
            <a:bodyPr vert="horz" wrap="none" lIns="0" tIns="0" rIns="0" bIns="0" anchor="b" anchorCtr="1">
              <a:normAutofit/>
            </a:bodyPr>
            <a:p>
              <a:pPr algn="l">
                <a:buClrTx/>
                <a:buSzTx/>
                <a:buFontTx/>
                <a:defRPr/>
              </a:pPr>
              <a:r>
                <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标题添加</a:t>
              </a:r>
              <a:endPar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89" name="TextBox 46"/>
            <p:cNvSpPr txBox="1"/>
            <p:nvPr>
              <p:custDataLst>
                <p:tags r:id="rId14"/>
              </p:custDataLst>
            </p:nvPr>
          </p:nvSpPr>
          <p:spPr>
            <a:xfrm>
              <a:off x="2721" y="3942"/>
              <a:ext cx="3022" cy="1902"/>
            </a:xfrm>
            <a:prstGeom prst="rect">
              <a:avLst/>
            </a:prstGeom>
          </p:spPr>
          <p:txBody>
            <a:bodyPr vert="horz" wrap="square" lIns="0" tIns="0" rIns="0" bIns="0" anchor="t" anchorCtr="1">
              <a:noAutofit/>
            </a:bodyPr>
            <a:p>
              <a:pPr algn="ctr">
                <a:lnSpc>
                  <a:spcPct val="140000"/>
                </a:lnSpc>
                <a:spcBef>
                  <a:spcPts val="0"/>
                </a:spcBef>
                <a:spcAft>
                  <a:spcPts val="0"/>
                </a:spcAft>
                <a:buClrTx/>
                <a:buSzTx/>
                <a:buFontTx/>
              </a:pPr>
              <a:r>
                <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在此编辑文本内容在此编辑文本内容在此编辑文本内容编辑文本在此编辑文本内容在此编辑文本。</a:t>
              </a:r>
              <a:endPar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grpSp>
      <p:grpSp>
        <p:nvGrpSpPr>
          <p:cNvPr id="90" name="文字框 6"/>
          <p:cNvGrpSpPr/>
          <p:nvPr/>
        </p:nvGrpSpPr>
        <p:grpSpPr>
          <a:xfrm>
            <a:off x="8528685" y="3601085"/>
            <a:ext cx="1991995" cy="1511108"/>
            <a:chOff x="2663" y="3190"/>
            <a:chExt cx="3137" cy="2654"/>
          </a:xfrm>
        </p:grpSpPr>
        <p:sp>
          <p:nvSpPr>
            <p:cNvPr id="91" name="TextBox 45"/>
            <p:cNvSpPr txBox="1"/>
            <p:nvPr>
              <p:custDataLst>
                <p:tags r:id="rId15"/>
              </p:custDataLst>
            </p:nvPr>
          </p:nvSpPr>
          <p:spPr>
            <a:xfrm>
              <a:off x="2663" y="3190"/>
              <a:ext cx="3137" cy="662"/>
            </a:xfrm>
            <a:prstGeom prst="rect">
              <a:avLst/>
            </a:prstGeom>
          </p:spPr>
          <p:txBody>
            <a:bodyPr vert="horz" wrap="none" lIns="0" tIns="0" rIns="0" bIns="0" anchor="b" anchorCtr="1">
              <a:normAutofit/>
            </a:bodyPr>
            <a:p>
              <a:pPr algn="l">
                <a:buClrTx/>
                <a:buSzTx/>
                <a:buFontTx/>
                <a:defRPr/>
              </a:pPr>
              <a:r>
                <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标题添加</a:t>
              </a:r>
              <a:endParaRPr lang="zh-CN" altLang="en-US" sz="2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92" name="TextBox 46"/>
            <p:cNvSpPr txBox="1"/>
            <p:nvPr>
              <p:custDataLst>
                <p:tags r:id="rId16"/>
              </p:custDataLst>
            </p:nvPr>
          </p:nvSpPr>
          <p:spPr>
            <a:xfrm>
              <a:off x="2721" y="3942"/>
              <a:ext cx="3022" cy="1902"/>
            </a:xfrm>
            <a:prstGeom prst="rect">
              <a:avLst/>
            </a:prstGeom>
          </p:spPr>
          <p:txBody>
            <a:bodyPr vert="horz" wrap="square" lIns="0" tIns="0" rIns="0" bIns="0" anchor="t" anchorCtr="1">
              <a:noAutofit/>
            </a:bodyPr>
            <a:p>
              <a:pPr algn="ctr">
                <a:lnSpc>
                  <a:spcPct val="140000"/>
                </a:lnSpc>
                <a:spcBef>
                  <a:spcPts val="0"/>
                </a:spcBef>
                <a:spcAft>
                  <a:spcPts val="0"/>
                </a:spcAft>
                <a:buClrTx/>
                <a:buSzTx/>
                <a:buFontTx/>
              </a:pPr>
              <a:r>
                <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在此编辑文本内容在此编辑文本内容在此编辑文本内容编辑文本在此编辑文本内容在此编辑文本。</a:t>
              </a:r>
              <a:endParaRPr lang="zh-CN" altLang="en-US" sz="1200" kern="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grpSp>
      <p:grpSp>
        <p:nvGrpSpPr>
          <p:cNvPr id="96" name="组合 95"/>
          <p:cNvGrpSpPr/>
          <p:nvPr/>
        </p:nvGrpSpPr>
        <p:grpSpPr>
          <a:xfrm>
            <a:off x="2061210" y="1763395"/>
            <a:ext cx="1833245" cy="845185"/>
            <a:chOff x="1642" y="2795"/>
            <a:chExt cx="2887" cy="1331"/>
          </a:xfrm>
        </p:grpSpPr>
        <p:sp>
          <p:nvSpPr>
            <p:cNvPr id="97" name="菠萝大侠：圆角矩形 3"/>
            <p:cNvSpPr/>
            <p:nvPr/>
          </p:nvSpPr>
          <p:spPr>
            <a:xfrm>
              <a:off x="1801" y="2795"/>
              <a:ext cx="2569" cy="1331"/>
            </a:xfrm>
            <a:prstGeom prst="wedgeRoundRectCallout">
              <a:avLst>
                <a:gd name="adj1" fmla="val -20105"/>
                <a:gd name="adj2" fmla="val 76596"/>
                <a:gd name="adj3" fmla="val 16667"/>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8" name="菠萝大侠：文本框 50"/>
            <p:cNvSpPr txBox="1"/>
            <p:nvPr/>
          </p:nvSpPr>
          <p:spPr>
            <a:xfrm>
              <a:off x="1642" y="3122"/>
              <a:ext cx="2887" cy="677"/>
            </a:xfrm>
            <a:prstGeom prst="rect">
              <a:avLst/>
            </a:prstGeom>
            <a:noFill/>
          </p:spPr>
          <p:txBody>
            <a:bodyPr wrap="square" rtlCol="0">
              <a:spAutoFit/>
            </a:bodyPr>
            <a:p>
              <a:pPr algn="ctr"/>
              <a:r>
                <a:rPr lang="en-US" altLang="zh-CN" sz="2200">
                  <a:solidFill>
                    <a:srgbClr val="A81E26"/>
                  </a:solidFill>
                  <a:uFillTx/>
                  <a:latin typeface="汉仪旗黑-55简" panose="00020600040101010101" charset="-128"/>
                  <a:ea typeface="汉仪旗黑-55简" panose="00020600040101010101" charset="-128"/>
                </a:rPr>
                <a:t>1</a:t>
              </a:r>
              <a:r>
                <a:rPr lang="zh-CN" altLang="en-US" sz="2200">
                  <a:solidFill>
                    <a:srgbClr val="A81E26"/>
                  </a:solidFill>
                  <a:uFillTx/>
                  <a:latin typeface="汉仪旗黑-55简" panose="00020600040101010101" charset="-128"/>
                  <a:ea typeface="汉仪旗黑-55简" panose="00020600040101010101" charset="-128"/>
                </a:rPr>
                <a:t>.01~3.10</a:t>
              </a:r>
              <a:r>
                <a:rPr lang="zh-CN" altLang="en-US"/>
                <a:t> </a:t>
              </a:r>
              <a:endParaRPr lang="zh-CN" altLang="en-US"/>
            </a:p>
          </p:txBody>
        </p:sp>
      </p:grpSp>
      <p:grpSp>
        <p:nvGrpSpPr>
          <p:cNvPr id="99" name="组合 98"/>
          <p:cNvGrpSpPr/>
          <p:nvPr/>
        </p:nvGrpSpPr>
        <p:grpSpPr>
          <a:xfrm>
            <a:off x="4333240" y="1763395"/>
            <a:ext cx="1833245" cy="845185"/>
            <a:chOff x="4964" y="2795"/>
            <a:chExt cx="2887" cy="1331"/>
          </a:xfrm>
        </p:grpSpPr>
        <p:sp>
          <p:nvSpPr>
            <p:cNvPr id="100" name="菠萝大侠：圆角矩形 15"/>
            <p:cNvSpPr/>
            <p:nvPr/>
          </p:nvSpPr>
          <p:spPr>
            <a:xfrm>
              <a:off x="5123" y="2795"/>
              <a:ext cx="2569" cy="1331"/>
            </a:xfrm>
            <a:prstGeom prst="wedgeRoundRectCallout">
              <a:avLst>
                <a:gd name="adj1" fmla="val -20105"/>
                <a:gd name="adj2" fmla="val 76596"/>
                <a:gd name="adj3" fmla="val 16667"/>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1" name="菠萝大侠：文本框 51"/>
            <p:cNvSpPr txBox="1"/>
            <p:nvPr/>
          </p:nvSpPr>
          <p:spPr>
            <a:xfrm>
              <a:off x="4964" y="3122"/>
              <a:ext cx="2887" cy="677"/>
            </a:xfrm>
            <a:prstGeom prst="rect">
              <a:avLst/>
            </a:prstGeom>
            <a:noFill/>
          </p:spPr>
          <p:txBody>
            <a:bodyPr wrap="square" rtlCol="0">
              <a:spAutoFit/>
            </a:bodyPr>
            <a:p>
              <a:pPr algn="ctr"/>
              <a:r>
                <a:rPr lang="zh-CN" altLang="en-US" sz="2200">
                  <a:solidFill>
                    <a:srgbClr val="A81E26"/>
                  </a:solidFill>
                  <a:uFillTx/>
                  <a:latin typeface="汉仪旗黑-55简" panose="00020600040101010101" charset="-128"/>
                  <a:ea typeface="汉仪旗黑-55简" panose="00020600040101010101" charset="-128"/>
                </a:rPr>
                <a:t>3.11~</a:t>
              </a:r>
              <a:r>
                <a:rPr lang="en-US" altLang="zh-CN" sz="2200">
                  <a:solidFill>
                    <a:srgbClr val="A81E26"/>
                  </a:solidFill>
                  <a:uFillTx/>
                  <a:latin typeface="汉仪旗黑-55简" panose="00020600040101010101" charset="-128"/>
                  <a:ea typeface="汉仪旗黑-55简" panose="00020600040101010101" charset="-128"/>
                </a:rPr>
                <a:t>6.</a:t>
              </a:r>
              <a:r>
                <a:rPr lang="zh-CN" altLang="en-US" sz="2200">
                  <a:solidFill>
                    <a:srgbClr val="A81E26"/>
                  </a:solidFill>
                  <a:uFillTx/>
                  <a:latin typeface="汉仪旗黑-55简" panose="00020600040101010101" charset="-128"/>
                  <a:ea typeface="汉仪旗黑-55简" panose="00020600040101010101" charset="-128"/>
                </a:rPr>
                <a:t>3</a:t>
              </a:r>
              <a:r>
                <a:rPr lang="en-US" altLang="zh-CN" sz="2200">
                  <a:solidFill>
                    <a:srgbClr val="A81E26"/>
                  </a:solidFill>
                  <a:uFillTx/>
                  <a:latin typeface="汉仪旗黑-55简" panose="00020600040101010101" charset="-128"/>
                  <a:ea typeface="汉仪旗黑-55简" panose="00020600040101010101" charset="-128"/>
                </a:rPr>
                <a:t>0</a:t>
              </a:r>
              <a:r>
                <a:rPr lang="zh-CN" altLang="en-US"/>
                <a:t> </a:t>
              </a:r>
              <a:endParaRPr lang="zh-CN" altLang="en-US"/>
            </a:p>
          </p:txBody>
        </p:sp>
      </p:grpSp>
      <p:grpSp>
        <p:nvGrpSpPr>
          <p:cNvPr id="102" name="组合 101"/>
          <p:cNvGrpSpPr/>
          <p:nvPr/>
        </p:nvGrpSpPr>
        <p:grpSpPr>
          <a:xfrm>
            <a:off x="6574790" y="1763395"/>
            <a:ext cx="1833245" cy="845185"/>
            <a:chOff x="8286" y="2795"/>
            <a:chExt cx="2887" cy="1331"/>
          </a:xfrm>
        </p:grpSpPr>
        <p:sp>
          <p:nvSpPr>
            <p:cNvPr id="103" name="菠萝大侠：圆角矩形 17"/>
            <p:cNvSpPr/>
            <p:nvPr/>
          </p:nvSpPr>
          <p:spPr>
            <a:xfrm>
              <a:off x="8445" y="2795"/>
              <a:ext cx="2569" cy="1331"/>
            </a:xfrm>
            <a:prstGeom prst="wedgeRoundRectCallout">
              <a:avLst>
                <a:gd name="adj1" fmla="val -20105"/>
                <a:gd name="adj2" fmla="val 76596"/>
                <a:gd name="adj3" fmla="val 16667"/>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 name="菠萝大侠：文本框 52"/>
            <p:cNvSpPr txBox="1"/>
            <p:nvPr/>
          </p:nvSpPr>
          <p:spPr>
            <a:xfrm>
              <a:off x="8286" y="3122"/>
              <a:ext cx="2887" cy="677"/>
            </a:xfrm>
            <a:prstGeom prst="rect">
              <a:avLst/>
            </a:prstGeom>
            <a:noFill/>
          </p:spPr>
          <p:txBody>
            <a:bodyPr wrap="square" rtlCol="0">
              <a:spAutoFit/>
            </a:bodyPr>
            <a:p>
              <a:pPr algn="ctr"/>
              <a:r>
                <a:rPr lang="zh-CN" altLang="en-US" sz="2200">
                  <a:solidFill>
                    <a:srgbClr val="A81E26"/>
                  </a:solidFill>
                  <a:uFillTx/>
                  <a:latin typeface="汉仪旗黑-55简" panose="00020600040101010101" charset="-128"/>
                  <a:ea typeface="汉仪旗黑-55简" panose="00020600040101010101" charset="-128"/>
                </a:rPr>
                <a:t>6.01~8.30 </a:t>
              </a:r>
              <a:endParaRPr lang="zh-CN" altLang="en-US" sz="2200">
                <a:solidFill>
                  <a:schemeClr val="bg1"/>
                </a:solidFill>
                <a:uFillTx/>
                <a:latin typeface="微软雅黑" panose="020B0503020204020204" pitchFamily="34" charset="-122"/>
                <a:ea typeface="微软雅黑" panose="020B0503020204020204" pitchFamily="34" charset="-122"/>
              </a:endParaRPr>
            </a:p>
          </p:txBody>
        </p:sp>
      </p:grpSp>
      <p:grpSp>
        <p:nvGrpSpPr>
          <p:cNvPr id="105" name="组合 104"/>
          <p:cNvGrpSpPr/>
          <p:nvPr/>
        </p:nvGrpSpPr>
        <p:grpSpPr>
          <a:xfrm>
            <a:off x="8856980" y="1763395"/>
            <a:ext cx="1833245" cy="845185"/>
            <a:chOff x="11608" y="2795"/>
            <a:chExt cx="2887" cy="1331"/>
          </a:xfrm>
        </p:grpSpPr>
        <p:sp>
          <p:nvSpPr>
            <p:cNvPr id="106" name="菠萝大侠：圆角矩形 19"/>
            <p:cNvSpPr/>
            <p:nvPr/>
          </p:nvSpPr>
          <p:spPr>
            <a:xfrm>
              <a:off x="11767" y="2795"/>
              <a:ext cx="2569" cy="1331"/>
            </a:xfrm>
            <a:prstGeom prst="wedgeRoundRectCallout">
              <a:avLst>
                <a:gd name="adj1" fmla="val -20105"/>
                <a:gd name="adj2" fmla="val 76596"/>
                <a:gd name="adj3" fmla="val 16667"/>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7" name="菠萝大侠：文本框 53"/>
            <p:cNvSpPr txBox="1"/>
            <p:nvPr/>
          </p:nvSpPr>
          <p:spPr>
            <a:xfrm>
              <a:off x="11608" y="3122"/>
              <a:ext cx="2887" cy="677"/>
            </a:xfrm>
            <a:prstGeom prst="rect">
              <a:avLst/>
            </a:prstGeom>
            <a:noFill/>
          </p:spPr>
          <p:txBody>
            <a:bodyPr wrap="square" rtlCol="0">
              <a:spAutoFit/>
            </a:bodyPr>
            <a:p>
              <a:pPr algn="ctr">
                <a:buClrTx/>
                <a:buSzTx/>
                <a:buFontTx/>
              </a:pPr>
              <a:r>
                <a:rPr lang="zh-CN" altLang="en-US" sz="2200">
                  <a:solidFill>
                    <a:srgbClr val="A81E26"/>
                  </a:solidFill>
                  <a:uFillTx/>
                  <a:latin typeface="汉仪旗黑-55简" panose="00020600040101010101" charset="-128"/>
                  <a:ea typeface="汉仪旗黑-55简" panose="00020600040101010101" charset="-128"/>
                </a:rPr>
                <a:t>8.31~11.15</a:t>
              </a:r>
              <a:endParaRPr lang="zh-CN" altLang="en-US" sz="2200">
                <a:solidFill>
                  <a:srgbClr val="A81E26"/>
                </a:solidFill>
                <a:uFillTx/>
                <a:latin typeface="汉仪旗黑-55简" panose="00020600040101010101" charset="-128"/>
                <a:ea typeface="汉仪旗黑-55简" panose="00020600040101010101" charset="-128"/>
              </a:endParaRPr>
            </a:p>
          </p:txBody>
        </p:sp>
      </p:grpSp>
    </p:spTree>
    <p:custDataLst>
      <p:tags r:id="rId17"/>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49" presetClass="entr" presetSubtype="0" decel="100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style.rotation</p:attrName>
                                        </p:attrNameLst>
                                      </p:cBhvr>
                                      <p:tavLst>
                                        <p:tav tm="0">
                                          <p:val>
                                            <p:fltVal val="360"/>
                                          </p:val>
                                        </p:tav>
                                        <p:tav tm="100000">
                                          <p:val>
                                            <p:fltVal val="0"/>
                                          </p:val>
                                        </p:tav>
                                      </p:tavLst>
                                    </p:anim>
                                    <p:animEffect transition="in" filter="fade">
                                      <p:cBhvr>
                                        <p:cTn id="44" dur="500"/>
                                        <p:tgtEl>
                                          <p:spTgt spid="2"/>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3000"/>
                            </p:stCondLst>
                            <p:childTnLst>
                              <p:par>
                                <p:cTn id="50" presetID="22" presetClass="entr" presetSubtype="8" fill="hold" nodeType="afterEffect">
                                  <p:stCondLst>
                                    <p:cond delay="0"/>
                                  </p:stCondLst>
                                  <p:childTnLst>
                                    <p:set>
                                      <p:cBhvr>
                                        <p:cTn id="51" dur="1" fill="hold">
                                          <p:stCondLst>
                                            <p:cond delay="0"/>
                                          </p:stCondLst>
                                        </p:cTn>
                                        <p:tgtEl>
                                          <p:spTgt spid="72"/>
                                        </p:tgtEl>
                                        <p:attrNameLst>
                                          <p:attrName>style.visibility</p:attrName>
                                        </p:attrNameLst>
                                      </p:cBhvr>
                                      <p:to>
                                        <p:strVal val="visible"/>
                                      </p:to>
                                    </p:set>
                                    <p:animEffect transition="in" filter="wipe(left)">
                                      <p:cBhvr>
                                        <p:cTn id="52" dur="500"/>
                                        <p:tgtEl>
                                          <p:spTgt spid="72"/>
                                        </p:tgtEl>
                                      </p:cBhvr>
                                    </p:animEffect>
                                  </p:childTnLst>
                                </p:cTn>
                              </p:par>
                            </p:childTnLst>
                          </p:cTn>
                        </p:par>
                        <p:par>
                          <p:cTn id="53" fill="hold">
                            <p:stCondLst>
                              <p:cond delay="3500"/>
                            </p:stCondLst>
                            <p:childTnLst>
                              <p:par>
                                <p:cTn id="54" presetID="42" presetClass="entr" presetSubtype="0" fill="hold" nodeType="afterEffect">
                                  <p:stCondLst>
                                    <p:cond delay="0"/>
                                  </p:stCondLst>
                                  <p:childTnLst>
                                    <p:set>
                                      <p:cBhvr>
                                        <p:cTn id="55" dur="500" fill="hold">
                                          <p:stCondLst>
                                            <p:cond delay="0"/>
                                          </p:stCondLst>
                                        </p:cTn>
                                        <p:tgtEl>
                                          <p:spTgt spid="96"/>
                                        </p:tgtEl>
                                        <p:attrNameLst>
                                          <p:attrName>style.visibility</p:attrName>
                                        </p:attrNameLst>
                                      </p:cBhvr>
                                      <p:to>
                                        <p:strVal val="visible"/>
                                      </p:to>
                                    </p:set>
                                    <p:animEffect transition="in" filter="fade">
                                      <p:cBhvr>
                                        <p:cTn id="56" dur="500"/>
                                        <p:tgtEl>
                                          <p:spTgt spid="96"/>
                                        </p:tgtEl>
                                      </p:cBhvr>
                                    </p:animEffect>
                                    <p:anim calcmode="lin" valueType="num">
                                      <p:cBhvr>
                                        <p:cTn id="57" dur="500" fill="hold"/>
                                        <p:tgtEl>
                                          <p:spTgt spid="96"/>
                                        </p:tgtEl>
                                        <p:attrNameLst>
                                          <p:attrName>ppt_x</p:attrName>
                                        </p:attrNameLst>
                                      </p:cBhvr>
                                      <p:tavLst>
                                        <p:tav tm="0">
                                          <p:val>
                                            <p:strVal val="#ppt_x"/>
                                          </p:val>
                                        </p:tav>
                                        <p:tav tm="100000">
                                          <p:val>
                                            <p:strVal val="#ppt_x"/>
                                          </p:val>
                                        </p:tav>
                                      </p:tavLst>
                                    </p:anim>
                                    <p:anim calcmode="lin" valueType="num">
                                      <p:cBhvr>
                                        <p:cTn id="58" dur="500" fill="hold"/>
                                        <p:tgtEl>
                                          <p:spTgt spid="96"/>
                                        </p:tgtEl>
                                        <p:attrNameLst>
                                          <p:attrName>ppt_y</p:attrName>
                                        </p:attrNameLst>
                                      </p:cBhvr>
                                      <p:tavLst>
                                        <p:tav tm="0">
                                          <p:val>
                                            <p:strVal val="#ppt_y+.1"/>
                                          </p:val>
                                        </p:tav>
                                        <p:tav tm="100000">
                                          <p:val>
                                            <p:strVal val="#ppt_y"/>
                                          </p:val>
                                        </p:tav>
                                      </p:tavLst>
                                    </p:anim>
                                  </p:childTnLst>
                                </p:cTn>
                              </p:par>
                            </p:childTnLst>
                          </p:cTn>
                        </p:par>
                        <p:par>
                          <p:cTn id="59" fill="hold">
                            <p:stCondLst>
                              <p:cond delay="4000"/>
                            </p:stCondLst>
                            <p:childTnLst>
                              <p:par>
                                <p:cTn id="60" presetID="42" presetClass="entr" presetSubtype="0" fill="hold" nodeType="afterEffect">
                                  <p:stCondLst>
                                    <p:cond delay="0"/>
                                  </p:stCondLst>
                                  <p:childTnLst>
                                    <p:set>
                                      <p:cBhvr>
                                        <p:cTn id="61" dur="500" fill="hold">
                                          <p:stCondLst>
                                            <p:cond delay="0"/>
                                          </p:stCondLst>
                                        </p:cTn>
                                        <p:tgtEl>
                                          <p:spTgt spid="99"/>
                                        </p:tgtEl>
                                        <p:attrNameLst>
                                          <p:attrName>style.visibility</p:attrName>
                                        </p:attrNameLst>
                                      </p:cBhvr>
                                      <p:to>
                                        <p:strVal val="visible"/>
                                      </p:to>
                                    </p:set>
                                    <p:animEffect transition="in" filter="fade">
                                      <p:cBhvr>
                                        <p:cTn id="62" dur="500"/>
                                        <p:tgtEl>
                                          <p:spTgt spid="99"/>
                                        </p:tgtEl>
                                      </p:cBhvr>
                                    </p:animEffect>
                                    <p:anim calcmode="lin" valueType="num">
                                      <p:cBhvr>
                                        <p:cTn id="63" dur="500" fill="hold"/>
                                        <p:tgtEl>
                                          <p:spTgt spid="99"/>
                                        </p:tgtEl>
                                        <p:attrNameLst>
                                          <p:attrName>ppt_x</p:attrName>
                                        </p:attrNameLst>
                                      </p:cBhvr>
                                      <p:tavLst>
                                        <p:tav tm="0">
                                          <p:val>
                                            <p:strVal val="#ppt_x"/>
                                          </p:val>
                                        </p:tav>
                                        <p:tav tm="100000">
                                          <p:val>
                                            <p:strVal val="#ppt_x"/>
                                          </p:val>
                                        </p:tav>
                                      </p:tavLst>
                                    </p:anim>
                                    <p:anim calcmode="lin" valueType="num">
                                      <p:cBhvr>
                                        <p:cTn id="64" dur="500" fill="hold"/>
                                        <p:tgtEl>
                                          <p:spTgt spid="99"/>
                                        </p:tgtEl>
                                        <p:attrNameLst>
                                          <p:attrName>ppt_y</p:attrName>
                                        </p:attrNameLst>
                                      </p:cBhvr>
                                      <p:tavLst>
                                        <p:tav tm="0">
                                          <p:val>
                                            <p:strVal val="#ppt_y+.1"/>
                                          </p:val>
                                        </p:tav>
                                        <p:tav tm="100000">
                                          <p:val>
                                            <p:strVal val="#ppt_y"/>
                                          </p:val>
                                        </p:tav>
                                      </p:tavLst>
                                    </p:anim>
                                  </p:childTnLst>
                                </p:cTn>
                              </p:par>
                            </p:childTnLst>
                          </p:cTn>
                        </p:par>
                        <p:par>
                          <p:cTn id="65" fill="hold">
                            <p:stCondLst>
                              <p:cond delay="4500"/>
                            </p:stCondLst>
                            <p:childTnLst>
                              <p:par>
                                <p:cTn id="66" presetID="42" presetClass="entr" presetSubtype="0" fill="hold" nodeType="afterEffect">
                                  <p:stCondLst>
                                    <p:cond delay="0"/>
                                  </p:stCondLst>
                                  <p:childTnLst>
                                    <p:set>
                                      <p:cBhvr>
                                        <p:cTn id="67" dur="500" fill="hold">
                                          <p:stCondLst>
                                            <p:cond delay="0"/>
                                          </p:stCondLst>
                                        </p:cTn>
                                        <p:tgtEl>
                                          <p:spTgt spid="102"/>
                                        </p:tgtEl>
                                        <p:attrNameLst>
                                          <p:attrName>style.visibility</p:attrName>
                                        </p:attrNameLst>
                                      </p:cBhvr>
                                      <p:to>
                                        <p:strVal val="visible"/>
                                      </p:to>
                                    </p:set>
                                    <p:animEffect transition="in" filter="fade">
                                      <p:cBhvr>
                                        <p:cTn id="68" dur="500"/>
                                        <p:tgtEl>
                                          <p:spTgt spid="102"/>
                                        </p:tgtEl>
                                      </p:cBhvr>
                                    </p:animEffect>
                                    <p:anim calcmode="lin" valueType="num">
                                      <p:cBhvr>
                                        <p:cTn id="69" dur="500" fill="hold"/>
                                        <p:tgtEl>
                                          <p:spTgt spid="102"/>
                                        </p:tgtEl>
                                        <p:attrNameLst>
                                          <p:attrName>ppt_x</p:attrName>
                                        </p:attrNameLst>
                                      </p:cBhvr>
                                      <p:tavLst>
                                        <p:tav tm="0">
                                          <p:val>
                                            <p:strVal val="#ppt_x"/>
                                          </p:val>
                                        </p:tav>
                                        <p:tav tm="100000">
                                          <p:val>
                                            <p:strVal val="#ppt_x"/>
                                          </p:val>
                                        </p:tav>
                                      </p:tavLst>
                                    </p:anim>
                                    <p:anim calcmode="lin" valueType="num">
                                      <p:cBhvr>
                                        <p:cTn id="70" dur="500" fill="hold"/>
                                        <p:tgtEl>
                                          <p:spTgt spid="102"/>
                                        </p:tgtEl>
                                        <p:attrNameLst>
                                          <p:attrName>ppt_y</p:attrName>
                                        </p:attrNameLst>
                                      </p:cBhvr>
                                      <p:tavLst>
                                        <p:tav tm="0">
                                          <p:val>
                                            <p:strVal val="#ppt_y+.1"/>
                                          </p:val>
                                        </p:tav>
                                        <p:tav tm="100000">
                                          <p:val>
                                            <p:strVal val="#ppt_y"/>
                                          </p:val>
                                        </p:tav>
                                      </p:tavLst>
                                    </p:anim>
                                  </p:childTnLst>
                                </p:cTn>
                              </p:par>
                            </p:childTnLst>
                          </p:cTn>
                        </p:par>
                        <p:par>
                          <p:cTn id="71" fill="hold">
                            <p:stCondLst>
                              <p:cond delay="5000"/>
                            </p:stCondLst>
                            <p:childTnLst>
                              <p:par>
                                <p:cTn id="72" presetID="42" presetClass="entr" presetSubtype="0" fill="hold" nodeType="afterEffect">
                                  <p:stCondLst>
                                    <p:cond delay="0"/>
                                  </p:stCondLst>
                                  <p:childTnLst>
                                    <p:set>
                                      <p:cBhvr>
                                        <p:cTn id="73" dur="500" fill="hold">
                                          <p:stCondLst>
                                            <p:cond delay="0"/>
                                          </p:stCondLst>
                                        </p:cTn>
                                        <p:tgtEl>
                                          <p:spTgt spid="105"/>
                                        </p:tgtEl>
                                        <p:attrNameLst>
                                          <p:attrName>style.visibility</p:attrName>
                                        </p:attrNameLst>
                                      </p:cBhvr>
                                      <p:to>
                                        <p:strVal val="visible"/>
                                      </p:to>
                                    </p:set>
                                    <p:animEffect transition="in" filter="fade">
                                      <p:cBhvr>
                                        <p:cTn id="74" dur="500"/>
                                        <p:tgtEl>
                                          <p:spTgt spid="105"/>
                                        </p:tgtEl>
                                      </p:cBhvr>
                                    </p:animEffect>
                                    <p:anim calcmode="lin" valueType="num">
                                      <p:cBhvr>
                                        <p:cTn id="75" dur="500" fill="hold"/>
                                        <p:tgtEl>
                                          <p:spTgt spid="105"/>
                                        </p:tgtEl>
                                        <p:attrNameLst>
                                          <p:attrName>ppt_x</p:attrName>
                                        </p:attrNameLst>
                                      </p:cBhvr>
                                      <p:tavLst>
                                        <p:tav tm="0">
                                          <p:val>
                                            <p:strVal val="#ppt_x"/>
                                          </p:val>
                                        </p:tav>
                                        <p:tav tm="100000">
                                          <p:val>
                                            <p:strVal val="#ppt_x"/>
                                          </p:val>
                                        </p:tav>
                                      </p:tavLst>
                                    </p:anim>
                                    <p:anim calcmode="lin" valueType="num">
                                      <p:cBhvr>
                                        <p:cTn id="76" dur="500" fill="hold"/>
                                        <p:tgtEl>
                                          <p:spTgt spid="105"/>
                                        </p:tgtEl>
                                        <p:attrNameLst>
                                          <p:attrName>ppt_y</p:attrName>
                                        </p:attrNameLst>
                                      </p:cBhvr>
                                      <p:tavLst>
                                        <p:tav tm="0">
                                          <p:val>
                                            <p:strVal val="#ppt_y+.1"/>
                                          </p:val>
                                        </p:tav>
                                        <p:tav tm="100000">
                                          <p:val>
                                            <p:strVal val="#ppt_y"/>
                                          </p:val>
                                        </p:tav>
                                      </p:tavLst>
                                    </p:anim>
                                  </p:childTnLst>
                                </p:cTn>
                              </p:par>
                            </p:childTnLst>
                          </p:cTn>
                        </p:par>
                        <p:par>
                          <p:cTn id="77" fill="hold">
                            <p:stCondLst>
                              <p:cond delay="5500"/>
                            </p:stCondLst>
                            <p:childTnLst>
                              <p:par>
                                <p:cTn id="78" presetID="5" presetClass="entr" presetSubtype="10" fill="hold" nodeType="afterEffect">
                                  <p:stCondLst>
                                    <p:cond delay="0"/>
                                  </p:stCondLst>
                                  <p:childTnLst>
                                    <p:set>
                                      <p:cBhvr>
                                        <p:cTn id="79" dur="1" fill="hold">
                                          <p:stCondLst>
                                            <p:cond delay="0"/>
                                          </p:stCondLst>
                                        </p:cTn>
                                        <p:tgtEl>
                                          <p:spTgt spid="81"/>
                                        </p:tgtEl>
                                        <p:attrNameLst>
                                          <p:attrName>style.visibility</p:attrName>
                                        </p:attrNameLst>
                                      </p:cBhvr>
                                      <p:to>
                                        <p:strVal val="visible"/>
                                      </p:to>
                                    </p:set>
                                    <p:animEffect transition="in" filter="checkerboard(across)">
                                      <p:cBhvr>
                                        <p:cTn id="80" dur="500"/>
                                        <p:tgtEl>
                                          <p:spTgt spid="81"/>
                                        </p:tgtEl>
                                      </p:cBhvr>
                                    </p:animEffect>
                                  </p:childTnLst>
                                </p:cTn>
                              </p:par>
                            </p:childTnLst>
                          </p:cTn>
                        </p:par>
                        <p:par>
                          <p:cTn id="81" fill="hold">
                            <p:stCondLst>
                              <p:cond delay="6000"/>
                            </p:stCondLst>
                            <p:childTnLst>
                              <p:par>
                                <p:cTn id="82" presetID="5" presetClass="entr" presetSubtype="10" fill="hold" nodeType="afterEffect">
                                  <p:stCondLst>
                                    <p:cond delay="0"/>
                                  </p:stCondLst>
                                  <p:childTnLst>
                                    <p:set>
                                      <p:cBhvr>
                                        <p:cTn id="83" dur="1" fill="hold">
                                          <p:stCondLst>
                                            <p:cond delay="0"/>
                                          </p:stCondLst>
                                        </p:cTn>
                                        <p:tgtEl>
                                          <p:spTgt spid="84"/>
                                        </p:tgtEl>
                                        <p:attrNameLst>
                                          <p:attrName>style.visibility</p:attrName>
                                        </p:attrNameLst>
                                      </p:cBhvr>
                                      <p:to>
                                        <p:strVal val="visible"/>
                                      </p:to>
                                    </p:set>
                                    <p:animEffect transition="in" filter="checkerboard(across)">
                                      <p:cBhvr>
                                        <p:cTn id="84" dur="500"/>
                                        <p:tgtEl>
                                          <p:spTgt spid="84"/>
                                        </p:tgtEl>
                                      </p:cBhvr>
                                    </p:animEffect>
                                  </p:childTnLst>
                                </p:cTn>
                              </p:par>
                            </p:childTnLst>
                          </p:cTn>
                        </p:par>
                        <p:par>
                          <p:cTn id="85" fill="hold">
                            <p:stCondLst>
                              <p:cond delay="6500"/>
                            </p:stCondLst>
                            <p:childTnLst>
                              <p:par>
                                <p:cTn id="86" presetID="5" presetClass="entr" presetSubtype="10" fill="hold" nodeType="afterEffect">
                                  <p:stCondLst>
                                    <p:cond delay="0"/>
                                  </p:stCondLst>
                                  <p:childTnLst>
                                    <p:set>
                                      <p:cBhvr>
                                        <p:cTn id="87" dur="1" fill="hold">
                                          <p:stCondLst>
                                            <p:cond delay="0"/>
                                          </p:stCondLst>
                                        </p:cTn>
                                        <p:tgtEl>
                                          <p:spTgt spid="87"/>
                                        </p:tgtEl>
                                        <p:attrNameLst>
                                          <p:attrName>style.visibility</p:attrName>
                                        </p:attrNameLst>
                                      </p:cBhvr>
                                      <p:to>
                                        <p:strVal val="visible"/>
                                      </p:to>
                                    </p:set>
                                    <p:animEffect transition="in" filter="checkerboard(across)">
                                      <p:cBhvr>
                                        <p:cTn id="88" dur="500"/>
                                        <p:tgtEl>
                                          <p:spTgt spid="87"/>
                                        </p:tgtEl>
                                      </p:cBhvr>
                                    </p:animEffect>
                                  </p:childTnLst>
                                </p:cTn>
                              </p:par>
                            </p:childTnLst>
                          </p:cTn>
                        </p:par>
                        <p:par>
                          <p:cTn id="89" fill="hold">
                            <p:stCondLst>
                              <p:cond delay="7000"/>
                            </p:stCondLst>
                            <p:childTnLst>
                              <p:par>
                                <p:cTn id="90" presetID="5" presetClass="entr" presetSubtype="1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Effect transition="in" filter="checkerboard(across)">
                                      <p:cBhvr>
                                        <p:cTn id="9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2" name="图片 11" descr="115"/>
          <p:cNvPicPr>
            <a:picLocks noChangeAspect="1"/>
          </p:cNvPicPr>
          <p:nvPr/>
        </p:nvPicPr>
        <p:blipFill>
          <a:blip r:embed="rId2"/>
          <a:stretch>
            <a:fillRect/>
          </a:stretch>
        </p:blipFill>
        <p:spPr>
          <a:xfrm>
            <a:off x="1219200" y="3318510"/>
            <a:ext cx="2012950" cy="3417570"/>
          </a:xfrm>
          <a:prstGeom prst="rect">
            <a:avLst/>
          </a:prstGeom>
        </p:spPr>
      </p:pic>
      <p:pic>
        <p:nvPicPr>
          <p:cNvPr id="13" name="图片 12" descr="116"/>
          <p:cNvPicPr>
            <a:picLocks noChangeAspect="1"/>
          </p:cNvPicPr>
          <p:nvPr/>
        </p:nvPicPr>
        <p:blipFill>
          <a:blip r:embed="rId3"/>
          <a:stretch>
            <a:fillRect/>
          </a:stretch>
        </p:blipFill>
        <p:spPr>
          <a:xfrm>
            <a:off x="9343390" y="3263900"/>
            <a:ext cx="2415540" cy="3527425"/>
          </a:xfrm>
          <a:prstGeom prst="rect">
            <a:avLst/>
          </a:prstGeom>
        </p:spPr>
      </p:pic>
      <p:pic>
        <p:nvPicPr>
          <p:cNvPr id="7" name="图片 6" descr="110"/>
          <p:cNvPicPr>
            <a:picLocks noChangeAspect="1"/>
          </p:cNvPicPr>
          <p:nvPr/>
        </p:nvPicPr>
        <p:blipFill>
          <a:blip r:embed="rId4"/>
          <a:stretch>
            <a:fillRect/>
          </a:stretch>
        </p:blipFill>
        <p:spPr>
          <a:xfrm>
            <a:off x="0" y="-4445"/>
            <a:ext cx="2846705" cy="2091055"/>
          </a:xfrm>
          <a:prstGeom prst="rect">
            <a:avLst/>
          </a:prstGeom>
        </p:spPr>
      </p:pic>
      <p:pic>
        <p:nvPicPr>
          <p:cNvPr id="11" name="图片 10" descr="114"/>
          <p:cNvPicPr>
            <a:picLocks noChangeAspect="1"/>
          </p:cNvPicPr>
          <p:nvPr/>
        </p:nvPicPr>
        <p:blipFill>
          <a:blip r:embed="rId5"/>
          <a:srcRect b="31887"/>
          <a:stretch>
            <a:fillRect/>
          </a:stretch>
        </p:blipFill>
        <p:spPr>
          <a:xfrm>
            <a:off x="0" y="6111240"/>
            <a:ext cx="12192000" cy="747395"/>
          </a:xfrm>
          <a:prstGeom prst="rect">
            <a:avLst/>
          </a:prstGeom>
        </p:spPr>
      </p:pic>
      <p:pic>
        <p:nvPicPr>
          <p:cNvPr id="9" name="图片 8" descr="112"/>
          <p:cNvPicPr>
            <a:picLocks noChangeAspect="1"/>
          </p:cNvPicPr>
          <p:nvPr/>
        </p:nvPicPr>
        <p:blipFill>
          <a:blip r:embed="rId6"/>
          <a:stretch>
            <a:fillRect/>
          </a:stretch>
        </p:blipFill>
        <p:spPr>
          <a:xfrm>
            <a:off x="0" y="3886200"/>
            <a:ext cx="5364480" cy="2971800"/>
          </a:xfrm>
          <a:prstGeom prst="rect">
            <a:avLst/>
          </a:prstGeom>
        </p:spPr>
      </p:pic>
      <p:pic>
        <p:nvPicPr>
          <p:cNvPr id="10" name="图片 9" descr="113"/>
          <p:cNvPicPr>
            <a:picLocks noChangeAspect="1"/>
          </p:cNvPicPr>
          <p:nvPr/>
        </p:nvPicPr>
        <p:blipFill>
          <a:blip r:embed="rId7"/>
          <a:stretch>
            <a:fillRect/>
          </a:stretch>
        </p:blipFill>
        <p:spPr>
          <a:xfrm>
            <a:off x="6036945" y="4864735"/>
            <a:ext cx="6155055" cy="2000250"/>
          </a:xfrm>
          <a:prstGeom prst="rect">
            <a:avLst/>
          </a:prstGeom>
        </p:spPr>
      </p:pic>
      <p:pic>
        <p:nvPicPr>
          <p:cNvPr id="8" name="图片 7" descr="111"/>
          <p:cNvPicPr>
            <a:picLocks noChangeAspect="1"/>
          </p:cNvPicPr>
          <p:nvPr/>
        </p:nvPicPr>
        <p:blipFill>
          <a:blip r:embed="rId8"/>
          <a:stretch>
            <a:fillRect/>
          </a:stretch>
        </p:blipFill>
        <p:spPr>
          <a:xfrm>
            <a:off x="9154795" y="-4445"/>
            <a:ext cx="3037205" cy="2089150"/>
          </a:xfrm>
          <a:prstGeom prst="rect">
            <a:avLst/>
          </a:prstGeom>
        </p:spPr>
      </p:pic>
      <p:grpSp>
        <p:nvGrpSpPr>
          <p:cNvPr id="34" name="组合 22"/>
          <p:cNvGrpSpPr/>
          <p:nvPr/>
        </p:nvGrpSpPr>
        <p:grpSpPr>
          <a:xfrm>
            <a:off x="2793365" y="1521460"/>
            <a:ext cx="6605270" cy="2616835"/>
            <a:chOff x="4858" y="2460"/>
            <a:chExt cx="10402" cy="4121"/>
          </a:xfrm>
        </p:grpSpPr>
        <p:sp>
          <p:nvSpPr>
            <p:cNvPr id="35" name="文本框 34"/>
            <p:cNvSpPr txBox="1"/>
            <p:nvPr/>
          </p:nvSpPr>
          <p:spPr>
            <a:xfrm>
              <a:off x="4858" y="3229"/>
              <a:ext cx="3751" cy="3052"/>
            </a:xfrm>
            <a:prstGeom prst="rect">
              <a:avLst/>
            </a:prstGeom>
            <a:noFill/>
          </p:spPr>
          <p:txBody>
            <a:bodyPr wrap="square" rtlCol="0">
              <a:spAutoFit/>
            </a:bodyPr>
            <a:p>
              <a:pPr algn="ctr"/>
              <a:r>
                <a:rPr lang="zh-CN" altLang="zh-CN" sz="120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rPr>
                <a:t>感</a:t>
              </a:r>
              <a:endParaRPr lang="zh-CN" altLang="zh-CN" sz="120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endParaRPr>
            </a:p>
          </p:txBody>
        </p:sp>
        <p:sp>
          <p:nvSpPr>
            <p:cNvPr id="36" name="文本框 35"/>
            <p:cNvSpPr txBox="1"/>
            <p:nvPr/>
          </p:nvSpPr>
          <p:spPr>
            <a:xfrm>
              <a:off x="7170" y="2460"/>
              <a:ext cx="3751" cy="3488"/>
            </a:xfrm>
            <a:prstGeom prst="rect">
              <a:avLst/>
            </a:prstGeom>
            <a:noFill/>
          </p:spPr>
          <p:txBody>
            <a:bodyPr wrap="square" rtlCol="0">
              <a:spAutoFit/>
            </a:bodyPr>
            <a:p>
              <a:pPr algn="ctr"/>
              <a:r>
                <a:rPr lang="zh-CN" altLang="zh-CN" sz="138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rPr>
                <a:t>谢</a:t>
              </a:r>
              <a:endParaRPr lang="zh-CN" altLang="zh-CN" sz="138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endParaRPr>
            </a:p>
          </p:txBody>
        </p:sp>
        <p:sp>
          <p:nvSpPr>
            <p:cNvPr id="37" name="文本框 36"/>
            <p:cNvSpPr txBox="1"/>
            <p:nvPr/>
          </p:nvSpPr>
          <p:spPr>
            <a:xfrm>
              <a:off x="9501" y="3408"/>
              <a:ext cx="3751" cy="3173"/>
            </a:xfrm>
            <a:prstGeom prst="rect">
              <a:avLst/>
            </a:prstGeom>
            <a:noFill/>
          </p:spPr>
          <p:txBody>
            <a:bodyPr wrap="square" rtlCol="0">
              <a:spAutoFit/>
            </a:bodyPr>
            <a:p>
              <a:pPr algn="ctr"/>
              <a:r>
                <a:rPr lang="zh-CN" altLang="zh-CN" sz="125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rPr>
                <a:t>观</a:t>
              </a:r>
              <a:endParaRPr lang="zh-CN" altLang="zh-CN" sz="125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endParaRPr>
            </a:p>
          </p:txBody>
        </p:sp>
        <p:sp>
          <p:nvSpPr>
            <p:cNvPr id="38" name="文本框 37"/>
            <p:cNvSpPr txBox="1"/>
            <p:nvPr/>
          </p:nvSpPr>
          <p:spPr>
            <a:xfrm>
              <a:off x="11509" y="2672"/>
              <a:ext cx="3751" cy="3658"/>
            </a:xfrm>
            <a:prstGeom prst="rect">
              <a:avLst/>
            </a:prstGeom>
            <a:noFill/>
          </p:spPr>
          <p:txBody>
            <a:bodyPr wrap="square" rtlCol="0">
              <a:spAutoFit/>
            </a:bodyPr>
            <a:p>
              <a:pPr algn="ctr"/>
              <a:r>
                <a:rPr lang="zh-CN" altLang="zh-CN" sz="145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rPr>
                <a:t>看</a:t>
              </a:r>
              <a:endParaRPr lang="zh-CN" altLang="zh-CN" sz="14500">
                <a:gradFill>
                  <a:gsLst>
                    <a:gs pos="0">
                      <a:srgbClr val="FAF4B9"/>
                    </a:gs>
                    <a:gs pos="46000">
                      <a:srgbClr val="FBF6C8"/>
                    </a:gs>
                    <a:gs pos="93000">
                      <a:srgbClr val="F27B56"/>
                    </a:gs>
                  </a:gsLst>
                  <a:lin ang="5400000" scaled="0"/>
                </a:gradFill>
                <a:effectLst>
                  <a:outerShdw blurRad="50800" dist="38100" dir="2700000" algn="tl" rotWithShape="0">
                    <a:srgbClr val="A51018">
                      <a:alpha val="40000"/>
                    </a:srgbClr>
                  </a:outerShdw>
                </a:effectLst>
                <a:latin typeface="汉仪尚巍手书简" panose="00020600040101010101" charset="-122"/>
                <a:ea typeface="汉仪尚巍手书简" panose="00020600040101010101" charset="-122"/>
              </a:endParaRPr>
            </a:p>
          </p:txBody>
        </p:sp>
        <p:pic>
          <p:nvPicPr>
            <p:cNvPr id="39" name="图片 9" descr="237"/>
            <p:cNvPicPr>
              <a:picLocks noChangeAspect="1"/>
            </p:cNvPicPr>
            <p:nvPr/>
          </p:nvPicPr>
          <p:blipFill>
            <a:blip r:embed="rId9"/>
            <a:stretch>
              <a:fillRect/>
            </a:stretch>
          </p:blipFill>
          <p:spPr>
            <a:xfrm>
              <a:off x="8918" y="5254"/>
              <a:ext cx="457" cy="478"/>
            </a:xfrm>
            <a:prstGeom prst="rect">
              <a:avLst/>
            </a:prstGeom>
          </p:spPr>
        </p:pic>
        <p:pic>
          <p:nvPicPr>
            <p:cNvPr id="40" name="图片 16" descr="237"/>
            <p:cNvPicPr>
              <a:picLocks noChangeAspect="1"/>
            </p:cNvPicPr>
            <p:nvPr/>
          </p:nvPicPr>
          <p:blipFill>
            <a:blip r:embed="rId9"/>
            <a:stretch>
              <a:fillRect/>
            </a:stretch>
          </p:blipFill>
          <p:spPr>
            <a:xfrm>
              <a:off x="11947" y="3126"/>
              <a:ext cx="330" cy="345"/>
            </a:xfrm>
            <a:prstGeom prst="rect">
              <a:avLst/>
            </a:prstGeom>
          </p:spPr>
        </p:pic>
        <p:pic>
          <p:nvPicPr>
            <p:cNvPr id="41" name="图片 16" descr="237"/>
            <p:cNvPicPr>
              <a:picLocks noChangeAspect="1"/>
            </p:cNvPicPr>
            <p:nvPr/>
          </p:nvPicPr>
          <p:blipFill>
            <a:blip r:embed="rId9"/>
            <a:stretch>
              <a:fillRect/>
            </a:stretch>
          </p:blipFill>
          <p:spPr>
            <a:xfrm>
              <a:off x="5753" y="3286"/>
              <a:ext cx="330" cy="345"/>
            </a:xfrm>
            <a:prstGeom prst="rect">
              <a:avLst/>
            </a:prstGeom>
          </p:spPr>
        </p:pic>
      </p:grpSp>
      <p:sp>
        <p:nvSpPr>
          <p:cNvPr id="42" name="文本框 23"/>
          <p:cNvSpPr txBox="1"/>
          <p:nvPr/>
        </p:nvSpPr>
        <p:spPr>
          <a:xfrm>
            <a:off x="3635693" y="4138295"/>
            <a:ext cx="4919980" cy="460375"/>
          </a:xfrm>
          <a:prstGeom prst="rect">
            <a:avLst/>
          </a:prstGeom>
          <a:noFill/>
        </p:spPr>
        <p:txBody>
          <a:bodyPr wrap="square" rtlCol="0">
            <a:spAutoFit/>
          </a:bodyPr>
          <a:p>
            <a:pPr algn="ctr"/>
            <a:r>
              <a:rPr lang="zh-CN" altLang="en-US" sz="2400" spc="110">
                <a:solidFill>
                  <a:srgbClr val="F9D7AC"/>
                </a:solidFill>
                <a:uFillTx/>
                <a:latin typeface="汉仪旗黑-60简" panose="00020600040101010101" charset="-122"/>
                <a:ea typeface="汉仪旗黑-60简" panose="00020600040101010101" charset="-122"/>
                <a:cs typeface="汉仪旗黑-60简" panose="00020600040101010101" charset="-122"/>
              </a:rPr>
              <a:t>虎年主题新年工作计划</a:t>
            </a:r>
            <a:r>
              <a:rPr lang="en-US" altLang="zh-CN" sz="2400" spc="110">
                <a:solidFill>
                  <a:srgbClr val="F9D7AC"/>
                </a:solidFill>
                <a:uFillTx/>
                <a:latin typeface="汉仪旗黑-60简" panose="00020600040101010101" charset="-122"/>
                <a:ea typeface="汉仪旗黑-60简" panose="00020600040101010101" charset="-122"/>
                <a:cs typeface="汉仪旗黑-60简" panose="00020600040101010101" charset="-122"/>
              </a:rPr>
              <a:t>PPT</a:t>
            </a:r>
            <a:endParaRPr lang="en-US" altLang="zh-CN" sz="2400" spc="110">
              <a:solidFill>
                <a:srgbClr val="F9D7AC"/>
              </a:solidFill>
              <a:uFillTx/>
              <a:latin typeface="汉仪旗黑-60简" panose="00020600040101010101" charset="-122"/>
              <a:ea typeface="汉仪旗黑-60简" panose="00020600040101010101" charset="-122"/>
              <a:cs typeface="汉仪旗黑-60简" panose="00020600040101010101" charset="-122"/>
            </a:endParaRPr>
          </a:p>
        </p:txBody>
      </p:sp>
      <p:sp>
        <p:nvSpPr>
          <p:cNvPr id="43" name="圆角矩形 24"/>
          <p:cNvSpPr/>
          <p:nvPr/>
        </p:nvSpPr>
        <p:spPr>
          <a:xfrm>
            <a:off x="4595495" y="4777105"/>
            <a:ext cx="3000375" cy="464185"/>
          </a:xfrm>
          <a:prstGeom prst="roundRect">
            <a:avLst>
              <a:gd name="adj" fmla="val 50000"/>
            </a:avLst>
          </a:prstGeom>
          <a:gradFill>
            <a:gsLst>
              <a:gs pos="0">
                <a:schemeClr val="accent4">
                  <a:lumMod val="20000"/>
                  <a:lumOff val="80000"/>
                </a:schemeClr>
              </a:gs>
              <a:gs pos="89000">
                <a:srgbClr val="FFBF6F"/>
              </a:gs>
            </a:gsLst>
            <a:lin ang="5400000" scaled="0"/>
          </a:gradFill>
          <a:ln>
            <a:noFill/>
          </a:ln>
          <a:effectLst>
            <a:outerShdw blurRad="1397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4" name="文本框 25"/>
          <p:cNvSpPr txBox="1"/>
          <p:nvPr/>
        </p:nvSpPr>
        <p:spPr>
          <a:xfrm>
            <a:off x="4809808" y="4825365"/>
            <a:ext cx="2571750" cy="398780"/>
          </a:xfrm>
          <a:prstGeom prst="rect">
            <a:avLst/>
          </a:prstGeom>
          <a:noFill/>
        </p:spPr>
        <p:txBody>
          <a:bodyPr wrap="square" rtlCol="0">
            <a:spAutoFit/>
          </a:bodyPr>
          <a:p>
            <a:pPr algn="ctr"/>
            <a:r>
              <a:rPr lang="zh-CN" altLang="en-US" sz="2000" spc="110">
                <a:solidFill>
                  <a:srgbClr val="C73211"/>
                </a:solidFill>
                <a:uFillTx/>
                <a:latin typeface="汉仪旗黑-60简" panose="00020600040101010101" charset="-122"/>
                <a:ea typeface="汉仪旗黑-60简" panose="00020600040101010101" charset="-122"/>
                <a:cs typeface="汉仪旗黑-60简" panose="00020600040101010101" charset="-122"/>
              </a:rPr>
              <a:t>汇报人：</a:t>
            </a:r>
            <a:r>
              <a:rPr lang="en-US" altLang="zh-CN" sz="2000" spc="110">
                <a:solidFill>
                  <a:srgbClr val="C73211"/>
                </a:solidFill>
                <a:uFillTx/>
                <a:latin typeface="汉仪旗黑-60简" panose="00020600040101010101" charset="-122"/>
                <a:ea typeface="汉仪旗黑-60简" panose="00020600040101010101" charset="-122"/>
                <a:cs typeface="汉仪旗黑-60简" panose="00020600040101010101" charset="-122"/>
              </a:rPr>
              <a:t>XXX</a:t>
            </a:r>
            <a:endParaRPr lang="en-US" altLang="zh-CN" sz="2000" spc="110">
              <a:solidFill>
                <a:srgbClr val="C73211"/>
              </a:solidFill>
              <a:uFillTx/>
              <a:latin typeface="汉仪旗黑-60简" panose="00020600040101010101" charset="-122"/>
              <a:ea typeface="汉仪旗黑-60简" panose="00020600040101010101" charset="-122"/>
              <a:cs typeface="汉仪旗黑-60简" panose="00020600040101010101"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fltVal val="0"/>
                                          </p:val>
                                        </p:tav>
                                        <p:tav tm="100000">
                                          <p:val>
                                            <p:strVal val="#ppt_w"/>
                                          </p:val>
                                        </p:tav>
                                      </p:tavLst>
                                    </p:anim>
                                    <p:anim calcmode="lin" valueType="num">
                                      <p:cBhvr>
                                        <p:cTn id="31" dur="500" fill="hold"/>
                                        <p:tgtEl>
                                          <p:spTgt spid="34"/>
                                        </p:tgtEl>
                                        <p:attrNameLst>
                                          <p:attrName>ppt_h</p:attrName>
                                        </p:attrNameLst>
                                      </p:cBhvr>
                                      <p:tavLst>
                                        <p:tav tm="0">
                                          <p:val>
                                            <p:fltVal val="0"/>
                                          </p:val>
                                        </p:tav>
                                        <p:tav tm="100000">
                                          <p:val>
                                            <p:strVal val="#ppt_h"/>
                                          </p:val>
                                        </p:tav>
                                      </p:tavLst>
                                    </p:anim>
                                    <p:animEffect transition="in" filter="fade">
                                      <p:cBhvr>
                                        <p:cTn id="32" dur="500"/>
                                        <p:tgtEl>
                                          <p:spTgt spid="34"/>
                                        </p:tgtEl>
                                      </p:cBhvr>
                                    </p:animEffect>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up)">
                                      <p:cBhvr>
                                        <p:cTn id="36" dur="500"/>
                                        <p:tgtEl>
                                          <p:spTgt spid="42"/>
                                        </p:tgtEl>
                                      </p:cBhvr>
                                    </p:animEffect>
                                  </p:childTnLst>
                                </p:cTn>
                              </p:par>
                            </p:childTnLst>
                          </p:cTn>
                        </p:par>
                        <p:par>
                          <p:cTn id="37" fill="hold">
                            <p:stCondLst>
                              <p:cond delay="2500"/>
                            </p:stCondLst>
                            <p:childTnLst>
                              <p:par>
                                <p:cTn id="38" presetID="55" presetClass="entr" presetSubtype="0" fill="hold" grpId="0" nodeType="afterEffect">
                                  <p:stCondLst>
                                    <p:cond delay="0"/>
                                  </p:stCondLst>
                                  <p:childTnLst>
                                    <p:set>
                                      <p:cBhvr>
                                        <p:cTn id="39" dur="500"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strVal val="#ppt_w*0.70"/>
                                          </p:val>
                                        </p:tav>
                                        <p:tav tm="100000">
                                          <p:val>
                                            <p:strVal val="#ppt_w"/>
                                          </p:val>
                                        </p:tav>
                                      </p:tavLst>
                                    </p:anim>
                                    <p:anim calcmode="lin" valueType="num">
                                      <p:cBhvr>
                                        <p:cTn id="41" dur="500" fill="hold"/>
                                        <p:tgtEl>
                                          <p:spTgt spid="43"/>
                                        </p:tgtEl>
                                        <p:attrNameLst>
                                          <p:attrName>ppt_h</p:attrName>
                                        </p:attrNameLst>
                                      </p:cBhvr>
                                      <p:tavLst>
                                        <p:tav tm="0">
                                          <p:val>
                                            <p:strVal val="#ppt_h"/>
                                          </p:val>
                                        </p:tav>
                                        <p:tav tm="100000">
                                          <p:val>
                                            <p:strVal val="#ppt_h"/>
                                          </p:val>
                                        </p:tav>
                                      </p:tavLst>
                                    </p:anim>
                                    <p:animEffect transition="in" filter="fade">
                                      <p:cBhvr>
                                        <p:cTn id="42" dur="500"/>
                                        <p:tgtEl>
                                          <p:spTgt spid="43"/>
                                        </p:tgtEl>
                                      </p:cBhvr>
                                    </p:animEffect>
                                  </p:childTnLst>
                                </p:cTn>
                              </p:par>
                            </p:childTnLst>
                          </p:cTn>
                        </p:par>
                        <p:par>
                          <p:cTn id="43" fill="hold">
                            <p:stCondLst>
                              <p:cond delay="3000"/>
                            </p:stCondLst>
                            <p:childTnLst>
                              <p:par>
                                <p:cTn id="44" presetID="23" presetClass="entr" presetSubtype="16"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500" fill="hold"/>
                                        <p:tgtEl>
                                          <p:spTgt spid="44"/>
                                        </p:tgtEl>
                                        <p:attrNameLst>
                                          <p:attrName>ppt_w</p:attrName>
                                        </p:attrNameLst>
                                      </p:cBhvr>
                                      <p:tavLst>
                                        <p:tav tm="0">
                                          <p:val>
                                            <p:fltVal val="0"/>
                                          </p:val>
                                        </p:tav>
                                        <p:tav tm="100000">
                                          <p:val>
                                            <p:strVal val="#ppt_w"/>
                                          </p:val>
                                        </p:tav>
                                      </p:tavLst>
                                    </p:anim>
                                    <p:anim calcmode="lin" valueType="num">
                                      <p:cBhvr>
                                        <p:cTn id="47" dur="500" fill="hold"/>
                                        <p:tgtEl>
                                          <p:spTgt spid="44"/>
                                        </p:tgtEl>
                                        <p:attrNameLst>
                                          <p:attrName>ppt_h</p:attrName>
                                        </p:attrNameLst>
                                      </p:cBhvr>
                                      <p:tavLst>
                                        <p:tav tm="0">
                                          <p:val>
                                            <p:fltVal val="0"/>
                                          </p:val>
                                        </p:tav>
                                        <p:tav tm="100000">
                                          <p:val>
                                            <p:strVal val="#ppt_h"/>
                                          </p:val>
                                        </p:tav>
                                      </p:tavLst>
                                    </p:anim>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4"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3808730"/>
            <a:ext cx="1724025" cy="2927350"/>
          </a:xfrm>
          <a:prstGeom prst="rect">
            <a:avLst/>
          </a:prstGeom>
        </p:spPr>
      </p:pic>
      <p:pic>
        <p:nvPicPr>
          <p:cNvPr id="13" name="图片 12" descr="116"/>
          <p:cNvPicPr>
            <a:picLocks noChangeAspect="1"/>
          </p:cNvPicPr>
          <p:nvPr/>
        </p:nvPicPr>
        <p:blipFill>
          <a:blip r:embed="rId4"/>
          <a:stretch>
            <a:fillRect/>
          </a:stretch>
        </p:blipFill>
        <p:spPr>
          <a:xfrm>
            <a:off x="10300335" y="4079875"/>
            <a:ext cx="1818640" cy="2656205"/>
          </a:xfrm>
          <a:prstGeom prst="rect">
            <a:avLst/>
          </a:prstGeom>
        </p:spPr>
      </p:pic>
      <p:pic>
        <p:nvPicPr>
          <p:cNvPr id="7" name="图片 6" descr="110"/>
          <p:cNvPicPr>
            <a:picLocks noChangeAspect="1"/>
          </p:cNvPicPr>
          <p:nvPr/>
        </p:nvPicPr>
        <p:blipFill>
          <a:blip r:embed="rId5"/>
          <a:stretch>
            <a:fillRect/>
          </a:stretch>
        </p:blipFill>
        <p:spPr>
          <a:xfrm>
            <a:off x="0" y="-4445"/>
            <a:ext cx="2846705" cy="2091055"/>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154795" y="-4445"/>
            <a:ext cx="3037205" cy="2089150"/>
          </a:xfrm>
          <a:prstGeom prst="rect">
            <a:avLst/>
          </a:prstGeom>
        </p:spPr>
      </p:pic>
      <p:sp>
        <p:nvSpPr>
          <p:cNvPr id="18" name="文本框 17"/>
          <p:cNvSpPr txBox="1"/>
          <p:nvPr/>
        </p:nvSpPr>
        <p:spPr>
          <a:xfrm>
            <a:off x="1250951" y="1147445"/>
            <a:ext cx="9691370" cy="1420495"/>
          </a:xfrm>
          <a:prstGeom prst="rect">
            <a:avLst/>
          </a:prstGeom>
          <a:noFill/>
        </p:spPr>
        <p:txBody>
          <a:bodyPr wrap="square" rtlCol="0">
            <a:spAutoFit/>
          </a:bodyPr>
          <a:p>
            <a:pPr algn="ctr">
              <a:lnSpc>
                <a:spcPct val="90000"/>
              </a:lnSpc>
            </a:pPr>
            <a:r>
              <a:rPr lang="zh-CN" altLang="zh-CN" sz="9600">
                <a:gradFill>
                  <a:gsLst>
                    <a:gs pos="0">
                      <a:srgbClr val="F9F2CE"/>
                    </a:gs>
                    <a:gs pos="100000">
                      <a:srgbClr val="FDD47D"/>
                    </a:gs>
                  </a:gsLst>
                  <a:lin ang="5400000" scaled="0"/>
                </a:gradFill>
                <a:effectLst>
                  <a:outerShdw blurRad="50800" dist="38100" dir="2700000" algn="tl" rotWithShape="0">
                    <a:srgbClr val="C7131A">
                      <a:alpha val="100000"/>
                    </a:srgbClr>
                  </a:outerShdw>
                </a:effectLst>
                <a:latin typeface="汉仪尚巍手书简" panose="00020600040101010101" charset="-122"/>
                <a:ea typeface="汉仪尚巍手书简" panose="00020600040101010101" charset="-122"/>
                <a:cs typeface="汉仪尚巍手书W" panose="00020600040101010101" charset="-122"/>
              </a:rPr>
              <a:t>目录</a:t>
            </a:r>
            <a:endParaRPr lang="zh-CN" altLang="zh-CN" sz="9600">
              <a:gradFill>
                <a:gsLst>
                  <a:gs pos="0">
                    <a:srgbClr val="F9F2CE"/>
                  </a:gs>
                  <a:gs pos="100000">
                    <a:srgbClr val="FDD47D"/>
                  </a:gs>
                </a:gsLst>
                <a:lin ang="5400000" scaled="0"/>
              </a:gradFill>
              <a:effectLst>
                <a:outerShdw blurRad="50800" dist="38100" dir="2700000" algn="tl" rotWithShape="0">
                  <a:srgbClr val="C7131A">
                    <a:alpha val="100000"/>
                  </a:srgbClr>
                </a:outerShdw>
              </a:effectLst>
              <a:latin typeface="汉仪尚巍手书简" panose="00020600040101010101" charset="-122"/>
              <a:ea typeface="汉仪尚巍手书简" panose="00020600040101010101" charset="-122"/>
              <a:cs typeface="汉仪尚巍手书W" panose="00020600040101010101" charset="-122"/>
            </a:endParaRPr>
          </a:p>
        </p:txBody>
      </p:sp>
      <p:grpSp>
        <p:nvGrpSpPr>
          <p:cNvPr id="67" name="组合 44"/>
          <p:cNvGrpSpPr/>
          <p:nvPr/>
        </p:nvGrpSpPr>
        <p:grpSpPr>
          <a:xfrm>
            <a:off x="7423150" y="4197985"/>
            <a:ext cx="3498215" cy="1078230"/>
            <a:chOff x="4994" y="3905"/>
            <a:chExt cx="5509" cy="1698"/>
          </a:xfrm>
        </p:grpSpPr>
        <p:sp>
          <p:nvSpPr>
            <p:cNvPr id="68" name="文本框 67"/>
            <p:cNvSpPr txBox="1"/>
            <p:nvPr/>
          </p:nvSpPr>
          <p:spPr>
            <a:xfrm>
              <a:off x="4994" y="3905"/>
              <a:ext cx="5509" cy="890"/>
            </a:xfrm>
            <a:prstGeom prst="rect">
              <a:avLst/>
            </a:prstGeom>
            <a:noFill/>
          </p:spPr>
          <p:txBody>
            <a:bodyPr wrap="square" rtlCol="0">
              <a:spAutoFit/>
            </a:bodyPr>
            <a:p>
              <a:pPr algn="l">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工作措施实施</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69" name="文本框 68"/>
            <p:cNvSpPr txBox="1"/>
            <p:nvPr/>
          </p:nvSpPr>
          <p:spPr>
            <a:xfrm>
              <a:off x="4994" y="4684"/>
              <a:ext cx="5379" cy="919"/>
            </a:xfrm>
            <a:prstGeom prst="rect">
              <a:avLst/>
            </a:prstGeom>
            <a:noFill/>
          </p:spPr>
          <p:txBody>
            <a:bodyPr wrap="square" rtlCol="0">
              <a:spAutoFit/>
            </a:bodyPr>
            <a:p>
              <a:pPr algn="l">
                <a:buClrTx/>
                <a:buSzTx/>
                <a:buFontTx/>
              </a:pPr>
              <a:r>
                <a:rPr lang="en-US" altLang="zh-CN" sz="1600" spc="100">
                  <a:solidFill>
                    <a:srgbClr val="F9D7AC"/>
                  </a:solidFill>
                  <a:uFillTx/>
                  <a:latin typeface="汉仪旗黑-55简" panose="00020600040101010101" charset="-128"/>
                  <a:ea typeface="汉仪旗黑-55简" panose="00020600040101010101" charset="-128"/>
                  <a:sym typeface="+mn-ea"/>
                </a:rPr>
                <a:t>Implementation of work </a:t>
              </a:r>
              <a:endParaRPr lang="en-US" altLang="zh-CN" sz="1600" spc="100">
                <a:solidFill>
                  <a:srgbClr val="F9D7AC"/>
                </a:solidFill>
                <a:uFillTx/>
                <a:latin typeface="汉仪旗黑-55简" panose="00020600040101010101" charset="-128"/>
                <a:ea typeface="汉仪旗黑-55简" panose="00020600040101010101" charset="-128"/>
                <a:sym typeface="+mn-ea"/>
              </a:endParaRPr>
            </a:p>
            <a:p>
              <a:pPr algn="l">
                <a:buClrTx/>
                <a:buSzTx/>
                <a:buFontTx/>
              </a:pPr>
              <a:r>
                <a:rPr lang="en-US" altLang="zh-CN" sz="1600" spc="100">
                  <a:solidFill>
                    <a:srgbClr val="F9D7AC"/>
                  </a:solidFill>
                  <a:uFillTx/>
                  <a:latin typeface="汉仪旗黑-55简" panose="00020600040101010101" charset="-128"/>
                  <a:ea typeface="汉仪旗黑-55简" panose="00020600040101010101" charset="-128"/>
                  <a:sym typeface="+mn-ea"/>
                </a:rPr>
                <a:t>measures</a:t>
              </a:r>
              <a:endParaRPr lang="en-US" altLang="zh-CN" sz="1600" spc="100">
                <a:solidFill>
                  <a:srgbClr val="F9D7AC"/>
                </a:solidFill>
                <a:uFillTx/>
                <a:latin typeface="汉仪旗黑-55简" panose="00020600040101010101" charset="-128"/>
                <a:ea typeface="汉仪旗黑-55简" panose="00020600040101010101" charset="-128"/>
                <a:sym typeface="+mn-ea"/>
              </a:endParaRPr>
            </a:p>
          </p:txBody>
        </p:sp>
      </p:grpSp>
      <p:grpSp>
        <p:nvGrpSpPr>
          <p:cNvPr id="46" name="组合 5"/>
          <p:cNvGrpSpPr/>
          <p:nvPr/>
        </p:nvGrpSpPr>
        <p:grpSpPr>
          <a:xfrm>
            <a:off x="3056890" y="2712720"/>
            <a:ext cx="3886200" cy="850265"/>
            <a:chOff x="4994" y="3876"/>
            <a:chExt cx="6120" cy="1339"/>
          </a:xfrm>
        </p:grpSpPr>
        <p:sp>
          <p:nvSpPr>
            <p:cNvPr id="47" name="文本框 46"/>
            <p:cNvSpPr txBox="1"/>
            <p:nvPr/>
          </p:nvSpPr>
          <p:spPr>
            <a:xfrm>
              <a:off x="4994" y="3876"/>
              <a:ext cx="5509" cy="890"/>
            </a:xfrm>
            <a:prstGeom prst="rect">
              <a:avLst/>
            </a:prstGeom>
            <a:noFill/>
          </p:spPr>
          <p:txBody>
            <a:bodyPr wrap="square" rtlCol="0">
              <a:spAutoFit/>
            </a:bodyPr>
            <a:p>
              <a:pPr algn="l" defTabSz="914400">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年度工作概述</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6120" cy="531"/>
            </a:xfrm>
            <a:prstGeom prst="rect">
              <a:avLst/>
            </a:prstGeom>
            <a:noFill/>
          </p:spPr>
          <p:txBody>
            <a:bodyPr wrap="square" rtlCol="0">
              <a:spAutoFit/>
            </a:bodyPr>
            <a:p>
              <a:r>
                <a:rPr lang="en-US" altLang="zh-CN" sz="1600" spc="100">
                  <a:solidFill>
                    <a:srgbClr val="F9D7AC"/>
                  </a:solidFill>
                  <a:uFillTx/>
                  <a:latin typeface="汉仪旗黑-55简" panose="00020600040101010101" charset="-128"/>
                  <a:ea typeface="汉仪旗黑-55简" panose="00020600040101010101" charset="-128"/>
                </a:rPr>
                <a:t>Annual work overview</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49" name="组合 4"/>
          <p:cNvGrpSpPr/>
          <p:nvPr/>
        </p:nvGrpSpPr>
        <p:grpSpPr>
          <a:xfrm>
            <a:off x="2188845" y="2765425"/>
            <a:ext cx="778510" cy="777240"/>
            <a:chOff x="3668" y="3959"/>
            <a:chExt cx="1226" cy="1224"/>
          </a:xfrm>
        </p:grpSpPr>
        <p:sp>
          <p:nvSpPr>
            <p:cNvPr id="50" name="椭圆 49"/>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文本框 50"/>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01</a:t>
              </a:r>
              <a:endPar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grpSp>
        <p:nvGrpSpPr>
          <p:cNvPr id="52" name="组合 18"/>
          <p:cNvGrpSpPr/>
          <p:nvPr/>
        </p:nvGrpSpPr>
        <p:grpSpPr>
          <a:xfrm>
            <a:off x="3056890" y="4197985"/>
            <a:ext cx="3886200" cy="831850"/>
            <a:chOff x="4994" y="3905"/>
            <a:chExt cx="6120" cy="1310"/>
          </a:xfrm>
        </p:grpSpPr>
        <p:sp>
          <p:nvSpPr>
            <p:cNvPr id="53" name="文本框 52"/>
            <p:cNvSpPr txBox="1"/>
            <p:nvPr/>
          </p:nvSpPr>
          <p:spPr>
            <a:xfrm>
              <a:off x="4994" y="3905"/>
              <a:ext cx="5509" cy="890"/>
            </a:xfrm>
            <a:prstGeom prst="rect">
              <a:avLst/>
            </a:prstGeom>
            <a:noFill/>
          </p:spPr>
          <p:txBody>
            <a:bodyPr wrap="square" rtlCol="0">
              <a:spAutoFit/>
            </a:bodyPr>
            <a:p>
              <a:pPr algn="l" defTabSz="914400">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工作整体思路</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2" name="文本框 1"/>
            <p:cNvSpPr txBox="1"/>
            <p:nvPr/>
          </p:nvSpPr>
          <p:spPr>
            <a:xfrm>
              <a:off x="4994" y="4684"/>
              <a:ext cx="6120" cy="531"/>
            </a:xfrm>
            <a:prstGeom prst="rect">
              <a:avLst/>
            </a:prstGeom>
            <a:noFill/>
          </p:spPr>
          <p:txBody>
            <a:bodyPr wrap="square" rtlCol="0">
              <a:spAutoFit/>
            </a:bodyPr>
            <a:p>
              <a:pPr algn="l">
                <a:buClrTx/>
                <a:buSzTx/>
                <a:buFontTx/>
              </a:pPr>
              <a:r>
                <a:rPr lang="en-US" altLang="zh-CN" sz="1600">
                  <a:solidFill>
                    <a:srgbClr val="F9D7AC"/>
                  </a:solidFill>
                  <a:uFillTx/>
                  <a:latin typeface="汉仪旗黑-55简" panose="00020600040101010101" charset="-128"/>
                  <a:ea typeface="汉仪旗黑-55简" panose="00020600040101010101" charset="-128"/>
                </a:rPr>
                <a:t>Overall thinking of work</a:t>
              </a:r>
              <a:endParaRPr lang="en-US" altLang="zh-CN" sz="1600">
                <a:solidFill>
                  <a:srgbClr val="F9D7AC"/>
                </a:solidFill>
                <a:uFillTx/>
                <a:latin typeface="汉仪旗黑-55简" panose="00020600040101010101" charset="-128"/>
                <a:ea typeface="汉仪旗黑-55简" panose="00020600040101010101" charset="-128"/>
              </a:endParaRPr>
            </a:p>
          </p:txBody>
        </p:sp>
      </p:grpSp>
      <p:grpSp>
        <p:nvGrpSpPr>
          <p:cNvPr id="55" name="组合 26"/>
          <p:cNvGrpSpPr/>
          <p:nvPr/>
        </p:nvGrpSpPr>
        <p:grpSpPr>
          <a:xfrm>
            <a:off x="2189480" y="4232275"/>
            <a:ext cx="777240" cy="777240"/>
            <a:chOff x="3670" y="3959"/>
            <a:chExt cx="1224" cy="1224"/>
          </a:xfrm>
        </p:grpSpPr>
        <p:sp>
          <p:nvSpPr>
            <p:cNvPr id="56" name="椭圆 55"/>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7" name="文本框 56"/>
            <p:cNvSpPr txBox="1"/>
            <p:nvPr/>
          </p:nvSpPr>
          <p:spPr>
            <a:xfrm>
              <a:off x="3689"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03</a:t>
              </a:r>
              <a:endPar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grpSp>
        <p:nvGrpSpPr>
          <p:cNvPr id="58" name="组合 33"/>
          <p:cNvGrpSpPr/>
          <p:nvPr/>
        </p:nvGrpSpPr>
        <p:grpSpPr>
          <a:xfrm>
            <a:off x="7423150" y="2731135"/>
            <a:ext cx="3886200" cy="831850"/>
            <a:chOff x="4994" y="3905"/>
            <a:chExt cx="6120" cy="1310"/>
          </a:xfrm>
        </p:grpSpPr>
        <p:sp>
          <p:nvSpPr>
            <p:cNvPr id="59" name="文本框 58"/>
            <p:cNvSpPr txBox="1"/>
            <p:nvPr/>
          </p:nvSpPr>
          <p:spPr>
            <a:xfrm>
              <a:off x="4994" y="3905"/>
              <a:ext cx="5509" cy="890"/>
            </a:xfrm>
            <a:prstGeom prst="rect">
              <a:avLst/>
            </a:prstGeom>
            <a:noFill/>
          </p:spPr>
          <p:txBody>
            <a:bodyPr wrap="square" rtlCol="0">
              <a:spAutoFit/>
            </a:bodyPr>
            <a:p>
              <a:pPr algn="l">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工作目标展示</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61" name="文本框 60"/>
            <p:cNvSpPr txBox="1"/>
            <p:nvPr/>
          </p:nvSpPr>
          <p:spPr>
            <a:xfrm>
              <a:off x="4994" y="4684"/>
              <a:ext cx="6120" cy="531"/>
            </a:xfrm>
            <a:prstGeom prst="rect">
              <a:avLst/>
            </a:prstGeom>
            <a:noFill/>
          </p:spPr>
          <p:txBody>
            <a:bodyPr wrap="square" rtlCol="0">
              <a:spAutoFit/>
            </a:bodyPr>
            <a:p>
              <a:pPr algn="l">
                <a:buClrTx/>
                <a:buSzTx/>
                <a:buFontTx/>
              </a:pPr>
              <a:r>
                <a:rPr lang="en-US" altLang="zh-CN" sz="1600" spc="100">
                  <a:solidFill>
                    <a:srgbClr val="F9D7AC"/>
                  </a:solidFill>
                  <a:uFillTx/>
                  <a:latin typeface="汉仪旗黑-55简" panose="00020600040101010101" charset="-128"/>
                  <a:ea typeface="汉仪旗黑-55简" panose="00020600040101010101" charset="-128"/>
                  <a:sym typeface="+mn-ea"/>
                </a:rPr>
                <a:t>Work objective display</a:t>
              </a:r>
              <a:endParaRPr lang="en-US" altLang="zh-CN" sz="1600" spc="100">
                <a:solidFill>
                  <a:srgbClr val="F9D7AC"/>
                </a:solidFill>
                <a:uFillTx/>
                <a:latin typeface="汉仪旗黑-55简" panose="00020600040101010101" charset="-128"/>
                <a:ea typeface="汉仪旗黑-55简" panose="00020600040101010101" charset="-128"/>
                <a:sym typeface="+mn-ea"/>
              </a:endParaRPr>
            </a:p>
          </p:txBody>
        </p:sp>
      </p:grpSp>
      <p:grpSp>
        <p:nvGrpSpPr>
          <p:cNvPr id="63" name="组合 36"/>
          <p:cNvGrpSpPr/>
          <p:nvPr/>
        </p:nvGrpSpPr>
        <p:grpSpPr>
          <a:xfrm>
            <a:off x="6555105" y="2765425"/>
            <a:ext cx="777240" cy="777240"/>
            <a:chOff x="3670" y="3959"/>
            <a:chExt cx="1224" cy="1224"/>
          </a:xfrm>
        </p:grpSpPr>
        <p:sp>
          <p:nvSpPr>
            <p:cNvPr id="65" name="椭圆 64"/>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6" name="文本框 65"/>
            <p:cNvSpPr txBox="1"/>
            <p:nvPr/>
          </p:nvSpPr>
          <p:spPr>
            <a:xfrm>
              <a:off x="3689"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02</a:t>
              </a:r>
              <a:endPar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grpSp>
        <p:nvGrpSpPr>
          <p:cNvPr id="70" name="组合 47"/>
          <p:cNvGrpSpPr/>
          <p:nvPr/>
        </p:nvGrpSpPr>
        <p:grpSpPr>
          <a:xfrm>
            <a:off x="6554470" y="4232275"/>
            <a:ext cx="778510" cy="777240"/>
            <a:chOff x="3668" y="3959"/>
            <a:chExt cx="1226" cy="1224"/>
          </a:xfrm>
        </p:grpSpPr>
        <p:sp>
          <p:nvSpPr>
            <p:cNvPr id="71" name="椭圆 70"/>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2" name="文本框 71"/>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04</a:t>
              </a:r>
              <a:endPar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pic>
        <p:nvPicPr>
          <p:cNvPr id="3" name="图片 9" descr="237"/>
          <p:cNvPicPr>
            <a:picLocks noChangeAspect="1"/>
          </p:cNvPicPr>
          <p:nvPr/>
        </p:nvPicPr>
        <p:blipFill>
          <a:blip r:embed="rId9"/>
          <a:stretch>
            <a:fillRect/>
          </a:stretch>
        </p:blipFill>
        <p:spPr>
          <a:xfrm>
            <a:off x="4748530" y="1926590"/>
            <a:ext cx="290195" cy="303530"/>
          </a:xfrm>
          <a:prstGeom prst="rect">
            <a:avLst/>
          </a:prstGeom>
        </p:spPr>
      </p:pic>
    </p:spTree>
    <p:custDataLst>
      <p:tags r:id="rId10"/>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childTnLst>
                          </p:cTn>
                        </p:par>
                        <p:par>
                          <p:cTn id="44" fill="hold">
                            <p:stCondLst>
                              <p:cond delay="2500"/>
                            </p:stCondLst>
                            <p:childTnLst>
                              <p:par>
                                <p:cTn id="45" presetID="49" presetClass="entr" presetSubtype="0" decel="100000"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 calcmode="lin" valueType="num">
                                      <p:cBhvr>
                                        <p:cTn id="49" dur="500" fill="hold"/>
                                        <p:tgtEl>
                                          <p:spTgt spid="49"/>
                                        </p:tgtEl>
                                        <p:attrNameLst>
                                          <p:attrName>style.rotation</p:attrName>
                                        </p:attrNameLst>
                                      </p:cBhvr>
                                      <p:tavLst>
                                        <p:tav tm="0">
                                          <p:val>
                                            <p:fltVal val="360"/>
                                          </p:val>
                                        </p:tav>
                                        <p:tav tm="100000">
                                          <p:val>
                                            <p:fltVal val="0"/>
                                          </p:val>
                                        </p:tav>
                                      </p:tavLst>
                                    </p:anim>
                                    <p:animEffect transition="in" filter="fade">
                                      <p:cBhvr>
                                        <p:cTn id="50" dur="500"/>
                                        <p:tgtEl>
                                          <p:spTgt spid="49"/>
                                        </p:tgtEl>
                                      </p:cBhvr>
                                    </p:animEffect>
                                  </p:childTnLst>
                                </p:cTn>
                              </p:par>
                              <p:par>
                                <p:cTn id="51" presetID="49" presetClass="entr" presetSubtype="0" decel="100000" fill="hold" nodeType="withEffect">
                                  <p:stCondLst>
                                    <p:cond delay="0"/>
                                  </p:stCondLst>
                                  <p:childTnLst>
                                    <p:set>
                                      <p:cBhvr>
                                        <p:cTn id="52" dur="1" fill="hold">
                                          <p:stCondLst>
                                            <p:cond delay="0"/>
                                          </p:stCondLst>
                                        </p:cTn>
                                        <p:tgtEl>
                                          <p:spTgt spid="63"/>
                                        </p:tgtEl>
                                        <p:attrNameLst>
                                          <p:attrName>style.visibility</p:attrName>
                                        </p:attrNameLst>
                                      </p:cBhvr>
                                      <p:to>
                                        <p:strVal val="visible"/>
                                      </p:to>
                                    </p:set>
                                    <p:anim calcmode="lin" valueType="num">
                                      <p:cBhvr>
                                        <p:cTn id="53" dur="500" fill="hold"/>
                                        <p:tgtEl>
                                          <p:spTgt spid="63"/>
                                        </p:tgtEl>
                                        <p:attrNameLst>
                                          <p:attrName>ppt_w</p:attrName>
                                        </p:attrNameLst>
                                      </p:cBhvr>
                                      <p:tavLst>
                                        <p:tav tm="0">
                                          <p:val>
                                            <p:fltVal val="0"/>
                                          </p:val>
                                        </p:tav>
                                        <p:tav tm="100000">
                                          <p:val>
                                            <p:strVal val="#ppt_w"/>
                                          </p:val>
                                        </p:tav>
                                      </p:tavLst>
                                    </p:anim>
                                    <p:anim calcmode="lin" valueType="num">
                                      <p:cBhvr>
                                        <p:cTn id="54" dur="500" fill="hold"/>
                                        <p:tgtEl>
                                          <p:spTgt spid="63"/>
                                        </p:tgtEl>
                                        <p:attrNameLst>
                                          <p:attrName>ppt_h</p:attrName>
                                        </p:attrNameLst>
                                      </p:cBhvr>
                                      <p:tavLst>
                                        <p:tav tm="0">
                                          <p:val>
                                            <p:fltVal val="0"/>
                                          </p:val>
                                        </p:tav>
                                        <p:tav tm="100000">
                                          <p:val>
                                            <p:strVal val="#ppt_h"/>
                                          </p:val>
                                        </p:tav>
                                      </p:tavLst>
                                    </p:anim>
                                    <p:anim calcmode="lin" valueType="num">
                                      <p:cBhvr>
                                        <p:cTn id="55" dur="500" fill="hold"/>
                                        <p:tgtEl>
                                          <p:spTgt spid="63"/>
                                        </p:tgtEl>
                                        <p:attrNameLst>
                                          <p:attrName>style.rotation</p:attrName>
                                        </p:attrNameLst>
                                      </p:cBhvr>
                                      <p:tavLst>
                                        <p:tav tm="0">
                                          <p:val>
                                            <p:fltVal val="360"/>
                                          </p:val>
                                        </p:tav>
                                        <p:tav tm="100000">
                                          <p:val>
                                            <p:fltVal val="0"/>
                                          </p:val>
                                        </p:tav>
                                      </p:tavLst>
                                    </p:anim>
                                    <p:animEffect transition="in" filter="fade">
                                      <p:cBhvr>
                                        <p:cTn id="56" dur="500"/>
                                        <p:tgtEl>
                                          <p:spTgt spid="63"/>
                                        </p:tgtEl>
                                      </p:cBhvr>
                                    </p:animEffect>
                                  </p:childTnLst>
                                </p:cTn>
                              </p:par>
                              <p:par>
                                <p:cTn id="57" presetID="49" presetClass="entr" presetSubtype="0" decel="100000"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 calcmode="lin" valueType="num">
                                      <p:cBhvr>
                                        <p:cTn id="61" dur="500" fill="hold"/>
                                        <p:tgtEl>
                                          <p:spTgt spid="55"/>
                                        </p:tgtEl>
                                        <p:attrNameLst>
                                          <p:attrName>style.rotation</p:attrName>
                                        </p:attrNameLst>
                                      </p:cBhvr>
                                      <p:tavLst>
                                        <p:tav tm="0">
                                          <p:val>
                                            <p:fltVal val="360"/>
                                          </p:val>
                                        </p:tav>
                                        <p:tav tm="100000">
                                          <p:val>
                                            <p:fltVal val="0"/>
                                          </p:val>
                                        </p:tav>
                                      </p:tavLst>
                                    </p:anim>
                                    <p:animEffect transition="in" filter="fade">
                                      <p:cBhvr>
                                        <p:cTn id="62" dur="500"/>
                                        <p:tgtEl>
                                          <p:spTgt spid="55"/>
                                        </p:tgtEl>
                                      </p:cBhvr>
                                    </p:animEffect>
                                  </p:childTnLst>
                                </p:cTn>
                              </p:par>
                              <p:par>
                                <p:cTn id="63" presetID="49" presetClass="entr" presetSubtype="0" decel="100000" fill="hold" nodeType="withEffect">
                                  <p:stCondLst>
                                    <p:cond delay="0"/>
                                  </p:stCondLst>
                                  <p:childTnLst>
                                    <p:set>
                                      <p:cBhvr>
                                        <p:cTn id="64" dur="1" fill="hold">
                                          <p:stCondLst>
                                            <p:cond delay="0"/>
                                          </p:stCondLst>
                                        </p:cTn>
                                        <p:tgtEl>
                                          <p:spTgt spid="70"/>
                                        </p:tgtEl>
                                        <p:attrNameLst>
                                          <p:attrName>style.visibility</p:attrName>
                                        </p:attrNameLst>
                                      </p:cBhvr>
                                      <p:to>
                                        <p:strVal val="visible"/>
                                      </p:to>
                                    </p:set>
                                    <p:anim calcmode="lin" valueType="num">
                                      <p:cBhvr>
                                        <p:cTn id="65" dur="500" fill="hold"/>
                                        <p:tgtEl>
                                          <p:spTgt spid="70"/>
                                        </p:tgtEl>
                                        <p:attrNameLst>
                                          <p:attrName>ppt_w</p:attrName>
                                        </p:attrNameLst>
                                      </p:cBhvr>
                                      <p:tavLst>
                                        <p:tav tm="0">
                                          <p:val>
                                            <p:fltVal val="0"/>
                                          </p:val>
                                        </p:tav>
                                        <p:tav tm="100000">
                                          <p:val>
                                            <p:strVal val="#ppt_w"/>
                                          </p:val>
                                        </p:tav>
                                      </p:tavLst>
                                    </p:anim>
                                    <p:anim calcmode="lin" valueType="num">
                                      <p:cBhvr>
                                        <p:cTn id="66" dur="500" fill="hold"/>
                                        <p:tgtEl>
                                          <p:spTgt spid="70"/>
                                        </p:tgtEl>
                                        <p:attrNameLst>
                                          <p:attrName>ppt_h</p:attrName>
                                        </p:attrNameLst>
                                      </p:cBhvr>
                                      <p:tavLst>
                                        <p:tav tm="0">
                                          <p:val>
                                            <p:fltVal val="0"/>
                                          </p:val>
                                        </p:tav>
                                        <p:tav tm="100000">
                                          <p:val>
                                            <p:strVal val="#ppt_h"/>
                                          </p:val>
                                        </p:tav>
                                      </p:tavLst>
                                    </p:anim>
                                    <p:anim calcmode="lin" valueType="num">
                                      <p:cBhvr>
                                        <p:cTn id="67" dur="500" fill="hold"/>
                                        <p:tgtEl>
                                          <p:spTgt spid="70"/>
                                        </p:tgtEl>
                                        <p:attrNameLst>
                                          <p:attrName>style.rotation</p:attrName>
                                        </p:attrNameLst>
                                      </p:cBhvr>
                                      <p:tavLst>
                                        <p:tav tm="0">
                                          <p:val>
                                            <p:fltVal val="360"/>
                                          </p:val>
                                        </p:tav>
                                        <p:tav tm="100000">
                                          <p:val>
                                            <p:fltVal val="0"/>
                                          </p:val>
                                        </p:tav>
                                      </p:tavLst>
                                    </p:anim>
                                    <p:animEffect transition="in" filter="fade">
                                      <p:cBhvr>
                                        <p:cTn id="68" dur="500"/>
                                        <p:tgtEl>
                                          <p:spTgt spid="70"/>
                                        </p:tgtEl>
                                      </p:cBhvr>
                                    </p:animEffect>
                                  </p:childTnLst>
                                </p:cTn>
                              </p:par>
                            </p:childTnLst>
                          </p:cTn>
                        </p:par>
                        <p:par>
                          <p:cTn id="69" fill="hold">
                            <p:stCondLst>
                              <p:cond delay="3000"/>
                            </p:stCondLst>
                            <p:childTnLst>
                              <p:par>
                                <p:cTn id="70" presetID="22" presetClass="entr" presetSubtype="8"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par>
                                <p:cTn id="73" presetID="22" presetClass="entr" presetSubtype="8" fill="hold"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left)">
                                      <p:cBhvr>
                                        <p:cTn id="75" dur="500"/>
                                        <p:tgtEl>
                                          <p:spTgt spid="58"/>
                                        </p:tgtEl>
                                      </p:cBhvr>
                                    </p:animEffect>
                                  </p:childTnLst>
                                </p:cTn>
                              </p:par>
                              <p:par>
                                <p:cTn id="76" presetID="22" presetClass="entr" presetSubtype="8" fill="hold" nodeType="with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wipe(left)">
                                      <p:cBhvr>
                                        <p:cTn id="78" dur="500"/>
                                        <p:tgtEl>
                                          <p:spTgt spid="52"/>
                                        </p:tgtEl>
                                      </p:cBhvr>
                                    </p:animEffect>
                                  </p:childTnLst>
                                </p:cTn>
                              </p:par>
                              <p:par>
                                <p:cTn id="79" presetID="22" presetClass="entr" presetSubtype="8" fill="hold" nodeType="withEffect">
                                  <p:stCondLst>
                                    <p:cond delay="0"/>
                                  </p:stCondLst>
                                  <p:childTnLst>
                                    <p:set>
                                      <p:cBhvr>
                                        <p:cTn id="80" dur="1" fill="hold">
                                          <p:stCondLst>
                                            <p:cond delay="0"/>
                                          </p:stCondLst>
                                        </p:cTn>
                                        <p:tgtEl>
                                          <p:spTgt spid="67"/>
                                        </p:tgtEl>
                                        <p:attrNameLst>
                                          <p:attrName>style.visibility</p:attrName>
                                        </p:attrNameLst>
                                      </p:cBhvr>
                                      <p:to>
                                        <p:strVal val="visible"/>
                                      </p:to>
                                    </p:set>
                                    <p:animEffect transition="in" filter="wipe(left)">
                                      <p:cBhvr>
                                        <p:cTn id="81" dur="500"/>
                                        <p:tgtEl>
                                          <p:spTgt spid="67"/>
                                        </p:tgtEl>
                                      </p:cBhvr>
                                    </p:animEffect>
                                  </p:childTnLst>
                                </p:cTn>
                              </p:par>
                            </p:childTnLst>
                          </p:cTn>
                        </p:par>
                        <p:par>
                          <p:cTn id="82" fill="hold">
                            <p:stCondLst>
                              <p:cond delay="3500"/>
                            </p:stCondLst>
                            <p:childTnLst>
                              <p:par>
                                <p:cTn id="83" presetID="53" presetClass="entr" presetSubtype="16" fill="hold" nodeType="afterEffect">
                                  <p:stCondLst>
                                    <p:cond delay="0"/>
                                  </p:stCondLst>
                                  <p:childTnLst>
                                    <p:set>
                                      <p:cBhvr>
                                        <p:cTn id="84" dur="1" fill="hold">
                                          <p:stCondLst>
                                            <p:cond delay="0"/>
                                          </p:stCondLst>
                                        </p:cTn>
                                        <p:tgtEl>
                                          <p:spTgt spid="3"/>
                                        </p:tgtEl>
                                        <p:attrNameLst>
                                          <p:attrName>style.visibility</p:attrName>
                                        </p:attrNameLst>
                                      </p:cBhvr>
                                      <p:to>
                                        <p:strVal val="visible"/>
                                      </p:to>
                                    </p:set>
                                    <p:anim calcmode="lin" valueType="num">
                                      <p:cBhvr>
                                        <p:cTn id="85" dur="500" fill="hold"/>
                                        <p:tgtEl>
                                          <p:spTgt spid="3"/>
                                        </p:tgtEl>
                                        <p:attrNameLst>
                                          <p:attrName>ppt_w</p:attrName>
                                        </p:attrNameLst>
                                      </p:cBhvr>
                                      <p:tavLst>
                                        <p:tav tm="0">
                                          <p:val>
                                            <p:fltVal val="0"/>
                                          </p:val>
                                        </p:tav>
                                        <p:tav tm="100000">
                                          <p:val>
                                            <p:strVal val="#ppt_w"/>
                                          </p:val>
                                        </p:tav>
                                      </p:tavLst>
                                    </p:anim>
                                    <p:anim calcmode="lin" valueType="num">
                                      <p:cBhvr>
                                        <p:cTn id="86" dur="500" fill="hold"/>
                                        <p:tgtEl>
                                          <p:spTgt spid="3"/>
                                        </p:tgtEl>
                                        <p:attrNameLst>
                                          <p:attrName>ppt_h</p:attrName>
                                        </p:attrNameLst>
                                      </p:cBhvr>
                                      <p:tavLst>
                                        <p:tav tm="0">
                                          <p:val>
                                            <p:fltVal val="0"/>
                                          </p:val>
                                        </p:tav>
                                        <p:tav tm="100000">
                                          <p:val>
                                            <p:strVal val="#ppt_h"/>
                                          </p:val>
                                        </p:tav>
                                      </p:tavLst>
                                    </p:anim>
                                    <p:animEffect transition="in" filter="fade">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3808730"/>
            <a:ext cx="1724025" cy="2927350"/>
          </a:xfrm>
          <a:prstGeom prst="rect">
            <a:avLst/>
          </a:prstGeom>
        </p:spPr>
      </p:pic>
      <p:pic>
        <p:nvPicPr>
          <p:cNvPr id="13" name="图片 12" descr="116"/>
          <p:cNvPicPr>
            <a:picLocks noChangeAspect="1"/>
          </p:cNvPicPr>
          <p:nvPr/>
        </p:nvPicPr>
        <p:blipFill>
          <a:blip r:embed="rId4"/>
          <a:stretch>
            <a:fillRect/>
          </a:stretch>
        </p:blipFill>
        <p:spPr>
          <a:xfrm>
            <a:off x="10300335" y="4079875"/>
            <a:ext cx="1818640" cy="2656205"/>
          </a:xfrm>
          <a:prstGeom prst="rect">
            <a:avLst/>
          </a:prstGeom>
        </p:spPr>
      </p:pic>
      <p:pic>
        <p:nvPicPr>
          <p:cNvPr id="7" name="图片 6" descr="110"/>
          <p:cNvPicPr>
            <a:picLocks noChangeAspect="1"/>
          </p:cNvPicPr>
          <p:nvPr/>
        </p:nvPicPr>
        <p:blipFill>
          <a:blip r:embed="rId5"/>
          <a:stretch>
            <a:fillRect/>
          </a:stretch>
        </p:blipFill>
        <p:spPr>
          <a:xfrm>
            <a:off x="0" y="-4445"/>
            <a:ext cx="2846705" cy="2091055"/>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154795" y="-4445"/>
            <a:ext cx="3037205" cy="2089150"/>
          </a:xfrm>
          <a:prstGeom prst="rect">
            <a:avLst/>
          </a:prstGeom>
        </p:spPr>
      </p:pic>
      <p:sp>
        <p:nvSpPr>
          <p:cNvPr id="4" name="文本框 17"/>
          <p:cNvSpPr txBox="1"/>
          <p:nvPr/>
        </p:nvSpPr>
        <p:spPr>
          <a:xfrm>
            <a:off x="1250633" y="2760345"/>
            <a:ext cx="9691370" cy="1445260"/>
          </a:xfrm>
          <a:prstGeom prst="rect">
            <a:avLst/>
          </a:prstGeom>
          <a:noFill/>
          <a:effectLst>
            <a:outerShdw blurRad="50800" dist="38100" dir="2700000" algn="tl" rotWithShape="0">
              <a:srgbClr val="C7131A">
                <a:alpha val="100000"/>
              </a:srgbClr>
            </a:outerShdw>
          </a:effectLst>
        </p:spPr>
        <p:txBody>
          <a:bodyPr wrap="square" rtlCol="0">
            <a:spAutoFit/>
          </a:bodyPr>
          <a:p>
            <a:pPr algn="ctr" defTabSz="914400">
              <a:lnSpc>
                <a:spcPct val="110000"/>
              </a:lnSpc>
              <a:buClrTx/>
              <a:buSzTx/>
              <a:buFontTx/>
            </a:pPr>
            <a:r>
              <a:rPr lang="zh-CN" altLang="zh-CN" sz="8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sym typeface="+mn-ea"/>
              </a:rPr>
              <a:t>年度工作概述</a:t>
            </a:r>
            <a:endParaRPr lang="zh-CN" altLang="zh-CN" sz="8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sym typeface="+mn-ea"/>
            </a:endParaRPr>
          </a:p>
        </p:txBody>
      </p:sp>
      <p:sp>
        <p:nvSpPr>
          <p:cNvPr id="39" name="文本框 38"/>
          <p:cNvSpPr txBox="1"/>
          <p:nvPr/>
        </p:nvSpPr>
        <p:spPr>
          <a:xfrm>
            <a:off x="2327593" y="4098290"/>
            <a:ext cx="7537450" cy="975995"/>
          </a:xfrm>
          <a:prstGeom prst="rect">
            <a:avLst/>
          </a:prstGeom>
          <a:noFill/>
        </p:spPr>
        <p:txBody>
          <a:bodyPr wrap="square" rtlCol="0">
            <a:spAutoFit/>
          </a:bodyPr>
          <a:p>
            <a:pPr algn="ctr">
              <a:lnSpc>
                <a:spcPct val="160000"/>
              </a:lnSpc>
            </a:pPr>
            <a:r>
              <a:rPr lang="en-US" altLang="zh-CN" sz="1200" spc="100">
                <a:solidFill>
                  <a:srgbClr val="F9D7AC"/>
                </a:solidFill>
                <a:uFillTx/>
                <a:latin typeface="汉仪旗黑-55简" panose="00020600040101010101" charset="-128"/>
                <a:ea typeface="汉仪旗黑-55简" panose="00020600040101010101" charset="-128"/>
              </a:rPr>
              <a:t>20xx年已经接近尾声了。对一年来的工作学习进行回顾和分析，只能说是忙碌而充实。一年来在领导的指导、关心下，在同事们的帮助和亲切配合下，我的工作取得了一定进步，为了总结经验，吸取教训，更好地前行，现将我这一年的工作总结如下：</a:t>
            </a:r>
            <a:endParaRPr lang="en-US" altLang="zh-CN" sz="1200" spc="100">
              <a:solidFill>
                <a:srgbClr val="F9D7AC"/>
              </a:solidFill>
              <a:uFillTx/>
              <a:latin typeface="汉仪旗黑-55简" panose="00020600040101010101" charset="-128"/>
              <a:ea typeface="汉仪旗黑-55简" panose="00020600040101010101" charset="-128"/>
            </a:endParaRPr>
          </a:p>
        </p:txBody>
      </p:sp>
      <p:grpSp>
        <p:nvGrpSpPr>
          <p:cNvPr id="49" name="组合 4"/>
          <p:cNvGrpSpPr/>
          <p:nvPr/>
        </p:nvGrpSpPr>
        <p:grpSpPr>
          <a:xfrm>
            <a:off x="5519033" y="1690904"/>
            <a:ext cx="999325" cy="999591"/>
            <a:chOff x="3670" y="3866"/>
            <a:chExt cx="1317" cy="1317"/>
          </a:xfrm>
        </p:grpSpPr>
        <p:sp>
          <p:nvSpPr>
            <p:cNvPr id="50" name="椭圆 49"/>
            <p:cNvSpPr/>
            <p:nvPr/>
          </p:nvSpPr>
          <p:spPr>
            <a:xfrm>
              <a:off x="3670" y="3866"/>
              <a:ext cx="1317" cy="1317"/>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文本框 50"/>
            <p:cNvSpPr txBox="1"/>
            <p:nvPr/>
          </p:nvSpPr>
          <p:spPr>
            <a:xfrm>
              <a:off x="3732" y="4144"/>
              <a:ext cx="1144" cy="850"/>
            </a:xfrm>
            <a:prstGeom prst="rect">
              <a:avLst/>
            </a:prstGeom>
            <a:noFill/>
          </p:spPr>
          <p:txBody>
            <a:bodyPr wrap="square" rtlCol="0">
              <a:spAutoFit/>
            </a:bodyPr>
            <a:p>
              <a:pPr algn="ctr">
                <a:lnSpc>
                  <a:spcPct val="90000"/>
                </a:lnSpc>
                <a:buClrTx/>
                <a:buSzTx/>
                <a:buFontTx/>
              </a:pPr>
              <a:r>
                <a:rPr lang="zh-CN"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01</a:t>
              </a:r>
              <a:endParaRPr lang="zh-CN"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spTree>
    <p:custDataLst>
      <p:tags r:id="rId9"/>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childTnLst>
                          </p:cTn>
                        </p:par>
                        <p:par>
                          <p:cTn id="50" fill="hold">
                            <p:stCondLst>
                              <p:cond delay="3000"/>
                            </p:stCondLst>
                            <p:childTnLst>
                              <p:par>
                                <p:cTn id="51" presetID="49" presetClass="entr" presetSubtype="0" decel="100000" fill="hold" nodeType="after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p:cTn id="53" dur="500" fill="hold"/>
                                        <p:tgtEl>
                                          <p:spTgt spid="49"/>
                                        </p:tgtEl>
                                        <p:attrNameLst>
                                          <p:attrName>ppt_w</p:attrName>
                                        </p:attrNameLst>
                                      </p:cBhvr>
                                      <p:tavLst>
                                        <p:tav tm="0">
                                          <p:val>
                                            <p:fltVal val="0"/>
                                          </p:val>
                                        </p:tav>
                                        <p:tav tm="100000">
                                          <p:val>
                                            <p:strVal val="#ppt_w"/>
                                          </p:val>
                                        </p:tav>
                                      </p:tavLst>
                                    </p:anim>
                                    <p:anim calcmode="lin" valueType="num">
                                      <p:cBhvr>
                                        <p:cTn id="54" dur="500" fill="hold"/>
                                        <p:tgtEl>
                                          <p:spTgt spid="49"/>
                                        </p:tgtEl>
                                        <p:attrNameLst>
                                          <p:attrName>ppt_h</p:attrName>
                                        </p:attrNameLst>
                                      </p:cBhvr>
                                      <p:tavLst>
                                        <p:tav tm="0">
                                          <p:val>
                                            <p:fltVal val="0"/>
                                          </p:val>
                                        </p:tav>
                                        <p:tav tm="100000">
                                          <p:val>
                                            <p:strVal val="#ppt_h"/>
                                          </p:val>
                                        </p:tav>
                                      </p:tavLst>
                                    </p:anim>
                                    <p:anim calcmode="lin" valueType="num">
                                      <p:cBhvr>
                                        <p:cTn id="55" dur="500" fill="hold"/>
                                        <p:tgtEl>
                                          <p:spTgt spid="49"/>
                                        </p:tgtEl>
                                        <p:attrNameLst>
                                          <p:attrName>style.rotation</p:attrName>
                                        </p:attrNameLst>
                                      </p:cBhvr>
                                      <p:tavLst>
                                        <p:tav tm="0">
                                          <p:val>
                                            <p:fltVal val="360"/>
                                          </p:val>
                                        </p:tav>
                                        <p:tav tm="100000">
                                          <p:val>
                                            <p:fltVal val="0"/>
                                          </p:val>
                                        </p:tav>
                                      </p:tavLst>
                                    </p:anim>
                                    <p:animEffect transition="in" filter="fade">
                                      <p:cBhvr>
                                        <p:cTn id="5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4080510"/>
            <a:ext cx="1563370" cy="2655570"/>
          </a:xfrm>
          <a:prstGeom prst="rect">
            <a:avLst/>
          </a:prstGeom>
        </p:spPr>
      </p:pic>
      <p:pic>
        <p:nvPicPr>
          <p:cNvPr id="13" name="图片 12" descr="116"/>
          <p:cNvPicPr>
            <a:picLocks noChangeAspect="1"/>
          </p:cNvPicPr>
          <p:nvPr/>
        </p:nvPicPr>
        <p:blipFill>
          <a:blip r:embed="rId4"/>
          <a:stretch>
            <a:fillRect/>
          </a:stretch>
        </p:blipFill>
        <p:spPr>
          <a:xfrm>
            <a:off x="10495915" y="4364990"/>
            <a:ext cx="1623060" cy="2371090"/>
          </a:xfrm>
          <a:prstGeom prst="rect">
            <a:avLst/>
          </a:prstGeom>
        </p:spPr>
      </p:pic>
      <p:pic>
        <p:nvPicPr>
          <p:cNvPr id="7" name="图片 6" descr="110"/>
          <p:cNvPicPr>
            <a:picLocks noChangeAspect="1"/>
          </p:cNvPicPr>
          <p:nvPr/>
        </p:nvPicPr>
        <p:blipFill>
          <a:blip r:embed="rId5"/>
          <a:stretch>
            <a:fillRect/>
          </a:stretch>
        </p:blipFill>
        <p:spPr>
          <a:xfrm>
            <a:off x="0" y="-4445"/>
            <a:ext cx="2442845" cy="1794510"/>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583420" y="-4445"/>
            <a:ext cx="2608580" cy="1794510"/>
          </a:xfrm>
          <a:prstGeom prst="rect">
            <a:avLst/>
          </a:prstGeom>
        </p:spPr>
      </p:pic>
      <p:grpSp>
        <p:nvGrpSpPr>
          <p:cNvPr id="46" name="组合 5"/>
          <p:cNvGrpSpPr/>
          <p:nvPr/>
        </p:nvGrpSpPr>
        <p:grpSpPr>
          <a:xfrm>
            <a:off x="1823720" y="671830"/>
            <a:ext cx="3886200" cy="850265"/>
            <a:chOff x="4994" y="3876"/>
            <a:chExt cx="6120" cy="1339"/>
          </a:xfrm>
        </p:grpSpPr>
        <p:sp>
          <p:nvSpPr>
            <p:cNvPr id="47" name="文本框 46"/>
            <p:cNvSpPr txBox="1"/>
            <p:nvPr/>
          </p:nvSpPr>
          <p:spPr>
            <a:xfrm>
              <a:off x="4994" y="3876"/>
              <a:ext cx="5509" cy="890"/>
            </a:xfrm>
            <a:prstGeom prst="rect">
              <a:avLst/>
            </a:prstGeom>
            <a:noFill/>
          </p:spPr>
          <p:txBody>
            <a:bodyPr wrap="square" rtlCol="0">
              <a:spAutoFit/>
            </a:bodyPr>
            <a:p>
              <a:pPr algn="l" defTabSz="914400">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年度工作概述</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6120" cy="531"/>
            </a:xfrm>
            <a:prstGeom prst="rect">
              <a:avLst/>
            </a:prstGeom>
            <a:noFill/>
          </p:spPr>
          <p:txBody>
            <a:bodyPr wrap="square" rtlCol="0">
              <a:spAutoFit/>
            </a:bodyPr>
            <a:p>
              <a:r>
                <a:rPr lang="en-US" altLang="zh-CN" sz="1600" spc="100">
                  <a:solidFill>
                    <a:srgbClr val="F9D7AC"/>
                  </a:solidFill>
                  <a:uFillTx/>
                  <a:latin typeface="汉仪旗黑-55简" panose="00020600040101010101" charset="-128"/>
                  <a:ea typeface="汉仪旗黑-55简" panose="00020600040101010101" charset="-128"/>
                </a:rPr>
                <a:t>Annual work overview</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2" name="组合 4"/>
          <p:cNvGrpSpPr/>
          <p:nvPr/>
        </p:nvGrpSpPr>
        <p:grpSpPr>
          <a:xfrm>
            <a:off x="967105" y="724535"/>
            <a:ext cx="778510" cy="777240"/>
            <a:chOff x="3668" y="3959"/>
            <a:chExt cx="1226" cy="1224"/>
          </a:xfrm>
        </p:grpSpPr>
        <p:sp>
          <p:nvSpPr>
            <p:cNvPr id="3" name="椭圆 2"/>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01</a:t>
              </a:r>
              <a:endPar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sp>
        <p:nvSpPr>
          <p:cNvPr id="15" name="文本框 14"/>
          <p:cNvSpPr txBox="1"/>
          <p:nvPr/>
        </p:nvSpPr>
        <p:spPr>
          <a:xfrm>
            <a:off x="4125595" y="1595755"/>
            <a:ext cx="3940810" cy="583565"/>
          </a:xfrm>
          <a:prstGeom prst="rect">
            <a:avLst/>
          </a:prstGeom>
          <a:noFill/>
        </p:spPr>
        <p:txBody>
          <a:bodyPr wrap="square" rtlCol="0">
            <a:spAutoFit/>
          </a:bodyPr>
          <a:p>
            <a:pPr algn="ctr"/>
            <a:r>
              <a:rPr lang="zh-CN" altLang="en-US" sz="3200" spc="209">
                <a:solidFill>
                  <a:srgbClr val="F9D7AC"/>
                </a:solidFill>
                <a:uFillTx/>
                <a:latin typeface="汉仪旗黑-55简" panose="00020600040101010101" charset="-128"/>
                <a:ea typeface="汉仪旗黑-55简" panose="00020600040101010101" charset="-128"/>
                <a:cs typeface="汉仪旗黑-60简" panose="00020600040101010101" charset="-122"/>
              </a:rPr>
              <a:t>年度关键词</a:t>
            </a:r>
            <a:endParaRPr lang="zh-CN" altLang="en-US" sz="32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16" name="椭圆 15"/>
          <p:cNvSpPr/>
          <p:nvPr/>
        </p:nvSpPr>
        <p:spPr>
          <a:xfrm>
            <a:off x="2174240" y="2351405"/>
            <a:ext cx="2095500" cy="2095500"/>
          </a:xfrm>
          <a:prstGeom prst="ellipse">
            <a:avLst/>
          </a:prstGeom>
          <a:noFill/>
          <a:ln w="19050">
            <a:solidFill>
              <a:srgbClr val="F9D7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5035550" y="2351405"/>
            <a:ext cx="2095500" cy="2095500"/>
          </a:xfrm>
          <a:prstGeom prst="ellipse">
            <a:avLst/>
          </a:prstGeom>
          <a:noFill/>
          <a:ln w="19050">
            <a:solidFill>
              <a:srgbClr val="F9D7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7896860" y="2351405"/>
            <a:ext cx="2095500" cy="2095500"/>
          </a:xfrm>
          <a:prstGeom prst="ellipse">
            <a:avLst/>
          </a:prstGeom>
          <a:noFill/>
          <a:ln w="19050">
            <a:solidFill>
              <a:srgbClr val="F9D7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2631440" y="3147695"/>
            <a:ext cx="1202690" cy="460375"/>
          </a:xfrm>
          <a:prstGeom prst="rect">
            <a:avLst/>
          </a:prstGeom>
          <a:noFill/>
        </p:spPr>
        <p:txBody>
          <a:bodyPr wrap="square" rtlCol="0">
            <a:spAutoFit/>
          </a:bodyPr>
          <a:p>
            <a:pPr algn="ctr"/>
            <a:r>
              <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rPr>
              <a:t>团结</a:t>
            </a:r>
            <a:endPar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26" name="文字框 19"/>
          <p:cNvSpPr/>
          <p:nvPr/>
        </p:nvSpPr>
        <p:spPr bwMode="auto">
          <a:xfrm>
            <a:off x="1945005" y="4629150"/>
            <a:ext cx="2553335" cy="1025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lgn="ctr" defTabSz="323215">
              <a:lnSpc>
                <a:spcPct val="150000"/>
              </a:lnSpc>
              <a:spcBef>
                <a:spcPts val="850"/>
              </a:spcBef>
              <a:defRPr/>
            </a:pPr>
            <a:r>
              <a:rPr lang="zh-CN" altLang="en-US" sz="1200" spc="110">
                <a:solidFill>
                  <a:srgbClr val="F9D7AC"/>
                </a:solidFill>
                <a:uFillTx/>
                <a:latin typeface="汉仪旗黑-55简" panose="00020600040101010101" charset="-128"/>
                <a:ea typeface="汉仪旗黑-55简" panose="00020600040101010101" charset="-128"/>
                <a:cs typeface="汉仪旗黑-60简" panose="00020600040101010101" charset="-122"/>
                <a:sym typeface="Arial" panose="020B0604020202020204" pitchFamily="34" charset="0"/>
              </a:rPr>
              <a:t>请替换文字内容，点击添加相关标题文字，修改文字内容，也可以直接复制你的内容到此</a:t>
            </a:r>
            <a:endParaRPr lang="zh-CN" altLang="en-US" sz="1200" spc="110">
              <a:solidFill>
                <a:srgbClr val="F9D7AC"/>
              </a:solidFill>
              <a:uFillTx/>
              <a:latin typeface="汉仪旗黑-55简" panose="00020600040101010101" charset="-128"/>
              <a:ea typeface="汉仪旗黑-55简" panose="00020600040101010101" charset="-128"/>
              <a:cs typeface="汉仪旗黑-60简" panose="00020600040101010101" charset="-122"/>
              <a:sym typeface="Arial" panose="020B0604020202020204" pitchFamily="34" charset="0"/>
            </a:endParaRPr>
          </a:p>
        </p:txBody>
      </p:sp>
      <p:sp>
        <p:nvSpPr>
          <p:cNvPr id="20" name="文本框 19"/>
          <p:cNvSpPr txBox="1"/>
          <p:nvPr/>
        </p:nvSpPr>
        <p:spPr>
          <a:xfrm>
            <a:off x="5492750" y="3086100"/>
            <a:ext cx="1202690" cy="583565"/>
          </a:xfrm>
          <a:prstGeom prst="rect">
            <a:avLst/>
          </a:prstGeom>
          <a:noFill/>
        </p:spPr>
        <p:txBody>
          <a:bodyPr wrap="square" rtlCol="0">
            <a:spAutoFit/>
          </a:bodyPr>
          <a:p>
            <a:pPr algn="ctr"/>
            <a:r>
              <a:rPr lang="zh-CN" altLang="en-US" sz="3200" spc="209">
                <a:solidFill>
                  <a:srgbClr val="F9D7AC"/>
                </a:solidFill>
                <a:uFillTx/>
                <a:latin typeface="汉仪旗黑-55简" panose="00020600040101010101" charset="-128"/>
                <a:ea typeface="汉仪旗黑-55简" panose="00020600040101010101" charset="-128"/>
                <a:cs typeface="汉仪旗黑-60简" panose="00020600040101010101" charset="-122"/>
              </a:rPr>
              <a:t>合作</a:t>
            </a:r>
            <a:endParaRPr lang="zh-CN" altLang="en-US" sz="32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21" name="文本框 20"/>
          <p:cNvSpPr txBox="1"/>
          <p:nvPr/>
        </p:nvSpPr>
        <p:spPr>
          <a:xfrm>
            <a:off x="8354060" y="3147695"/>
            <a:ext cx="1202690" cy="460375"/>
          </a:xfrm>
          <a:prstGeom prst="rect">
            <a:avLst/>
          </a:prstGeom>
          <a:noFill/>
        </p:spPr>
        <p:txBody>
          <a:bodyPr wrap="square" rtlCol="0">
            <a:spAutoFit/>
          </a:bodyPr>
          <a:p>
            <a:pPr algn="ctr"/>
            <a:r>
              <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rPr>
              <a:t>创新</a:t>
            </a:r>
            <a:endPar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23" name="文字框 19"/>
          <p:cNvSpPr/>
          <p:nvPr/>
        </p:nvSpPr>
        <p:spPr bwMode="auto">
          <a:xfrm>
            <a:off x="4806315" y="4629150"/>
            <a:ext cx="2553335" cy="1025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lgn="ctr" defTabSz="323215">
              <a:lnSpc>
                <a:spcPct val="150000"/>
              </a:lnSpc>
              <a:spcBef>
                <a:spcPts val="850"/>
              </a:spcBef>
              <a:defRPr/>
            </a:pPr>
            <a:r>
              <a:rPr lang="zh-CN" altLang="en-US" sz="1200" spc="110">
                <a:solidFill>
                  <a:srgbClr val="F9D7AC"/>
                </a:solidFill>
                <a:uFillTx/>
                <a:latin typeface="汉仪旗黑-55简" panose="00020600040101010101" charset="-128"/>
                <a:ea typeface="汉仪旗黑-55简" panose="00020600040101010101" charset="-128"/>
                <a:cs typeface="汉仪旗黑-60简" panose="00020600040101010101" charset="-122"/>
                <a:sym typeface="Arial" panose="020B0604020202020204" pitchFamily="34" charset="0"/>
              </a:rPr>
              <a:t>请替换文字内容，点击添加相关标题文字，修改文字内容，也可以直接复制你的内容到此</a:t>
            </a:r>
            <a:endParaRPr lang="zh-CN" altLang="en-US" sz="1200" spc="110">
              <a:solidFill>
                <a:srgbClr val="F9D7AC"/>
              </a:solidFill>
              <a:uFillTx/>
              <a:latin typeface="汉仪旗黑-55简" panose="00020600040101010101" charset="-128"/>
              <a:ea typeface="汉仪旗黑-55简" panose="00020600040101010101" charset="-128"/>
              <a:cs typeface="汉仪旗黑-60简" panose="00020600040101010101" charset="-122"/>
              <a:sym typeface="Arial" panose="020B0604020202020204" pitchFamily="34" charset="0"/>
            </a:endParaRPr>
          </a:p>
        </p:txBody>
      </p:sp>
      <p:sp>
        <p:nvSpPr>
          <p:cNvPr id="24" name="文字框 19"/>
          <p:cNvSpPr/>
          <p:nvPr/>
        </p:nvSpPr>
        <p:spPr bwMode="auto">
          <a:xfrm>
            <a:off x="7667625" y="4629150"/>
            <a:ext cx="2553335" cy="1025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lgn="ctr" defTabSz="323215">
              <a:lnSpc>
                <a:spcPct val="150000"/>
              </a:lnSpc>
              <a:spcBef>
                <a:spcPts val="850"/>
              </a:spcBef>
              <a:defRPr/>
            </a:pPr>
            <a:r>
              <a:rPr lang="zh-CN" altLang="en-US" sz="1200" spc="110">
                <a:solidFill>
                  <a:srgbClr val="F9D7AC"/>
                </a:solidFill>
                <a:uFillTx/>
                <a:latin typeface="汉仪旗黑-55简" panose="00020600040101010101" charset="-128"/>
                <a:ea typeface="汉仪旗黑-55简" panose="00020600040101010101" charset="-128"/>
                <a:cs typeface="汉仪旗黑-60简" panose="00020600040101010101" charset="-122"/>
                <a:sym typeface="Arial" panose="020B0604020202020204" pitchFamily="34" charset="0"/>
              </a:rPr>
              <a:t>请替换文字内容，点击添加相关标题文字，修改文字内容，也可以直接复制你的内容到此</a:t>
            </a:r>
            <a:endParaRPr lang="zh-CN" altLang="en-US" sz="1200" spc="110">
              <a:solidFill>
                <a:srgbClr val="F9D7AC"/>
              </a:solidFill>
              <a:uFillTx/>
              <a:latin typeface="汉仪旗黑-55简" panose="00020600040101010101" charset="-128"/>
              <a:ea typeface="汉仪旗黑-55简" panose="00020600040101010101" charset="-128"/>
              <a:cs typeface="汉仪旗黑-60简" panose="00020600040101010101" charset="-122"/>
              <a:sym typeface="Arial" panose="020B0604020202020204" pitchFamily="34" charset="0"/>
            </a:endParaRPr>
          </a:p>
        </p:txBody>
      </p:sp>
    </p:spTree>
    <p:custDataLst>
      <p:tags r:id="rId9"/>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49" presetClass="entr" presetSubtype="0" decel="100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style.rotation</p:attrName>
                                        </p:attrNameLst>
                                      </p:cBhvr>
                                      <p:tavLst>
                                        <p:tav tm="0">
                                          <p:val>
                                            <p:fltVal val="360"/>
                                          </p:val>
                                        </p:tav>
                                        <p:tav tm="100000">
                                          <p:val>
                                            <p:fltVal val="0"/>
                                          </p:val>
                                        </p:tav>
                                      </p:tavLst>
                                    </p:anim>
                                    <p:animEffect transition="in" filter="fade">
                                      <p:cBhvr>
                                        <p:cTn id="44" dur="500"/>
                                        <p:tgtEl>
                                          <p:spTgt spid="2"/>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3000"/>
                            </p:stCondLst>
                            <p:childTnLst>
                              <p:par>
                                <p:cTn id="50" presetID="2" presetClass="entr" presetSubtype="4" fill="hold" grpId="0" nodeType="afterEffect">
                                  <p:stCondLst>
                                    <p:cond delay="0"/>
                                  </p:stCondLst>
                                  <p:childTnLst>
                                    <p:set>
                                      <p:cBhvr>
                                        <p:cTn id="51" dur="500"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grpId="0" nodeType="afterEffect">
                                  <p:stCondLst>
                                    <p:cond delay="0"/>
                                  </p:stCondLst>
                                  <p:childTnLst>
                                    <p:set>
                                      <p:cBhvr>
                                        <p:cTn id="56" dur="500"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ppt_x"/>
                                          </p:val>
                                        </p:tav>
                                        <p:tav tm="100000">
                                          <p:val>
                                            <p:strVal val="#ppt_x"/>
                                          </p:val>
                                        </p:tav>
                                      </p:tavLst>
                                    </p:anim>
                                    <p:anim calcmode="lin" valueType="num">
                                      <p:cBhvr additive="base">
                                        <p:cTn id="58" dur="500" fill="hold"/>
                                        <p:tgtEl>
                                          <p:spTgt spid="23"/>
                                        </p:tgtEl>
                                        <p:attrNameLst>
                                          <p:attrName>ppt_y</p:attrName>
                                        </p:attrNameLst>
                                      </p:cBhvr>
                                      <p:tavLst>
                                        <p:tav tm="0">
                                          <p:val>
                                            <p:strVal val="1+#ppt_h/2"/>
                                          </p:val>
                                        </p:tav>
                                        <p:tav tm="100000">
                                          <p:val>
                                            <p:strVal val="#ppt_y"/>
                                          </p:val>
                                        </p:tav>
                                      </p:tavLst>
                                    </p:anim>
                                  </p:childTnLst>
                                </p:cTn>
                              </p:par>
                            </p:childTnLst>
                          </p:cTn>
                        </p:par>
                        <p:par>
                          <p:cTn id="59" fill="hold">
                            <p:stCondLst>
                              <p:cond delay="4000"/>
                            </p:stCondLst>
                            <p:childTnLst>
                              <p:par>
                                <p:cTn id="60" presetID="2" presetClass="entr" presetSubtype="4" fill="hold" grpId="0" nodeType="afterEffect">
                                  <p:stCondLst>
                                    <p:cond delay="0"/>
                                  </p:stCondLst>
                                  <p:childTnLst>
                                    <p:set>
                                      <p:cBhvr>
                                        <p:cTn id="61" dur="500" fill="hold">
                                          <p:stCondLst>
                                            <p:cond delay="0"/>
                                          </p:stCondLst>
                                        </p:cTn>
                                        <p:tgtEl>
                                          <p:spTgt spid="24"/>
                                        </p:tgtEl>
                                        <p:attrNameLst>
                                          <p:attrName>style.visibility</p:attrName>
                                        </p:attrNameLst>
                                      </p:cBhvr>
                                      <p:to>
                                        <p:strVal val="visible"/>
                                      </p:to>
                                    </p:set>
                                    <p:anim calcmode="lin" valueType="num">
                                      <p:cBhvr additive="base">
                                        <p:cTn id="62" dur="500" fill="hold"/>
                                        <p:tgtEl>
                                          <p:spTgt spid="24"/>
                                        </p:tgtEl>
                                        <p:attrNameLst>
                                          <p:attrName>ppt_x</p:attrName>
                                        </p:attrNameLst>
                                      </p:cBhvr>
                                      <p:tavLst>
                                        <p:tav tm="0">
                                          <p:val>
                                            <p:strVal val="#ppt_x"/>
                                          </p:val>
                                        </p:tav>
                                        <p:tav tm="100000">
                                          <p:val>
                                            <p:strVal val="#ppt_x"/>
                                          </p:val>
                                        </p:tav>
                                      </p:tavLst>
                                    </p:anim>
                                    <p:anim calcmode="lin" valueType="num">
                                      <p:cBhvr additive="base">
                                        <p:cTn id="6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3" grpId="0" bldLvl="0" animBg="1"/>
      <p:bldP spid="2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67995" y="4272280"/>
            <a:ext cx="1450975" cy="2463800"/>
          </a:xfrm>
          <a:prstGeom prst="rect">
            <a:avLst/>
          </a:prstGeom>
        </p:spPr>
      </p:pic>
      <p:pic>
        <p:nvPicPr>
          <p:cNvPr id="13" name="图片 12" descr="116"/>
          <p:cNvPicPr>
            <a:picLocks noChangeAspect="1"/>
          </p:cNvPicPr>
          <p:nvPr/>
        </p:nvPicPr>
        <p:blipFill>
          <a:blip r:embed="rId4"/>
          <a:stretch>
            <a:fillRect/>
          </a:stretch>
        </p:blipFill>
        <p:spPr>
          <a:xfrm>
            <a:off x="10483215" y="4346575"/>
            <a:ext cx="1635760" cy="2389505"/>
          </a:xfrm>
          <a:prstGeom prst="rect">
            <a:avLst/>
          </a:prstGeom>
        </p:spPr>
      </p:pic>
      <p:pic>
        <p:nvPicPr>
          <p:cNvPr id="7" name="图片 6" descr="110"/>
          <p:cNvPicPr>
            <a:picLocks noChangeAspect="1"/>
          </p:cNvPicPr>
          <p:nvPr/>
        </p:nvPicPr>
        <p:blipFill>
          <a:blip r:embed="rId5"/>
          <a:stretch>
            <a:fillRect/>
          </a:stretch>
        </p:blipFill>
        <p:spPr>
          <a:xfrm>
            <a:off x="0" y="-4445"/>
            <a:ext cx="2442845" cy="1794510"/>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583420" y="-4445"/>
            <a:ext cx="2608580" cy="1794510"/>
          </a:xfrm>
          <a:prstGeom prst="rect">
            <a:avLst/>
          </a:prstGeom>
        </p:spPr>
      </p:pic>
      <p:grpSp>
        <p:nvGrpSpPr>
          <p:cNvPr id="46" name="组合 5"/>
          <p:cNvGrpSpPr/>
          <p:nvPr/>
        </p:nvGrpSpPr>
        <p:grpSpPr>
          <a:xfrm>
            <a:off x="1823720" y="671830"/>
            <a:ext cx="3886200" cy="850265"/>
            <a:chOff x="4994" y="3876"/>
            <a:chExt cx="6120" cy="1339"/>
          </a:xfrm>
        </p:grpSpPr>
        <p:sp>
          <p:nvSpPr>
            <p:cNvPr id="47" name="文本框 46"/>
            <p:cNvSpPr txBox="1"/>
            <p:nvPr/>
          </p:nvSpPr>
          <p:spPr>
            <a:xfrm>
              <a:off x="4994" y="3876"/>
              <a:ext cx="5509" cy="890"/>
            </a:xfrm>
            <a:prstGeom prst="rect">
              <a:avLst/>
            </a:prstGeom>
            <a:noFill/>
          </p:spPr>
          <p:txBody>
            <a:bodyPr wrap="square" rtlCol="0">
              <a:spAutoFit/>
            </a:bodyPr>
            <a:p>
              <a:pPr algn="l" defTabSz="914400">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年度工作概述</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6120" cy="531"/>
            </a:xfrm>
            <a:prstGeom prst="rect">
              <a:avLst/>
            </a:prstGeom>
            <a:noFill/>
          </p:spPr>
          <p:txBody>
            <a:bodyPr wrap="square" rtlCol="0">
              <a:spAutoFit/>
            </a:bodyPr>
            <a:p>
              <a:r>
                <a:rPr lang="en-US" altLang="zh-CN" sz="1600" spc="100">
                  <a:solidFill>
                    <a:srgbClr val="F9D7AC"/>
                  </a:solidFill>
                  <a:uFillTx/>
                  <a:latin typeface="汉仪旗黑-55简" panose="00020600040101010101" charset="-128"/>
                  <a:ea typeface="汉仪旗黑-55简" panose="00020600040101010101" charset="-128"/>
                </a:rPr>
                <a:t>Annual work overview</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2" name="组合 4"/>
          <p:cNvGrpSpPr/>
          <p:nvPr/>
        </p:nvGrpSpPr>
        <p:grpSpPr>
          <a:xfrm>
            <a:off x="967105" y="724535"/>
            <a:ext cx="778510" cy="777240"/>
            <a:chOff x="3668" y="3959"/>
            <a:chExt cx="1226" cy="1224"/>
          </a:xfrm>
        </p:grpSpPr>
        <p:sp>
          <p:nvSpPr>
            <p:cNvPr id="3" name="椭圆 2"/>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01</a:t>
              </a:r>
              <a:endPar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grpSp>
        <p:nvGrpSpPr>
          <p:cNvPr id="41" name="组合 40"/>
          <p:cNvGrpSpPr/>
          <p:nvPr/>
        </p:nvGrpSpPr>
        <p:grpSpPr>
          <a:xfrm>
            <a:off x="1595755" y="2174240"/>
            <a:ext cx="9144000" cy="486410"/>
            <a:chOff x="2513" y="3424"/>
            <a:chExt cx="14400" cy="766"/>
          </a:xfrm>
        </p:grpSpPr>
        <p:sp>
          <p:nvSpPr>
            <p:cNvPr id="6" name="矩形 5"/>
            <p:cNvSpPr/>
            <p:nvPr/>
          </p:nvSpPr>
          <p:spPr>
            <a:xfrm>
              <a:off x="2513" y="3424"/>
              <a:ext cx="3600" cy="767"/>
            </a:xfrm>
            <a:prstGeom prst="rect">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矩形 21"/>
            <p:cNvSpPr/>
            <p:nvPr/>
          </p:nvSpPr>
          <p:spPr>
            <a:xfrm>
              <a:off x="6113" y="3424"/>
              <a:ext cx="3600" cy="767"/>
            </a:xfrm>
            <a:prstGeom prst="rect">
              <a:avLst/>
            </a:prstGeom>
            <a:solidFill>
              <a:srgbClr val="FF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矩形 24"/>
            <p:cNvSpPr/>
            <p:nvPr/>
          </p:nvSpPr>
          <p:spPr>
            <a:xfrm>
              <a:off x="9713" y="3424"/>
              <a:ext cx="3600" cy="767"/>
            </a:xfrm>
            <a:prstGeom prst="rect">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矩形 26"/>
            <p:cNvSpPr/>
            <p:nvPr/>
          </p:nvSpPr>
          <p:spPr>
            <a:xfrm>
              <a:off x="13313" y="3424"/>
              <a:ext cx="3600" cy="767"/>
            </a:xfrm>
            <a:prstGeom prst="rect">
              <a:avLst/>
            </a:prstGeom>
            <a:solidFill>
              <a:srgbClr val="FF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0" name="文本框 29"/>
          <p:cNvSpPr txBox="1"/>
          <p:nvPr/>
        </p:nvSpPr>
        <p:spPr>
          <a:xfrm>
            <a:off x="1499870" y="2961640"/>
            <a:ext cx="2654935" cy="460375"/>
          </a:xfrm>
          <a:prstGeom prst="rect">
            <a:avLst/>
          </a:prstGeom>
          <a:noFill/>
        </p:spPr>
        <p:txBody>
          <a:bodyPr wrap="square" rtlCol="0">
            <a:spAutoFit/>
          </a:bodyPr>
          <a:p>
            <a:pPr algn="l">
              <a:buClrTx/>
              <a:buSzTx/>
              <a:buFontTx/>
            </a:pPr>
            <a:r>
              <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rPr>
              <a:t>总体情况分析</a:t>
            </a:r>
            <a:endParaRPr lang="zh-CN" altLang="en-US" sz="24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grpSp>
        <p:nvGrpSpPr>
          <p:cNvPr id="42" name="组合 41"/>
          <p:cNvGrpSpPr/>
          <p:nvPr/>
        </p:nvGrpSpPr>
        <p:grpSpPr>
          <a:xfrm>
            <a:off x="1634490" y="2242185"/>
            <a:ext cx="9037955" cy="375285"/>
            <a:chOff x="2574" y="3531"/>
            <a:chExt cx="14233" cy="591"/>
          </a:xfrm>
        </p:grpSpPr>
        <p:sp>
          <p:nvSpPr>
            <p:cNvPr id="28" name="文本框 27"/>
            <p:cNvSpPr txBox="1"/>
            <p:nvPr/>
          </p:nvSpPr>
          <p:spPr>
            <a:xfrm>
              <a:off x="2574" y="3542"/>
              <a:ext cx="3388" cy="580"/>
            </a:xfrm>
            <a:prstGeom prst="rect">
              <a:avLst/>
            </a:prstGeom>
            <a:noFill/>
          </p:spPr>
          <p:txBody>
            <a:bodyPr wrap="square" rtlCol="0">
              <a:spAutoFit/>
            </a:bodyPr>
            <a:p>
              <a:pPr algn="ctr"/>
              <a:r>
                <a:rPr lang="zh-CN" altLang="en-US">
                  <a:solidFill>
                    <a:srgbClr val="551E11"/>
                  </a:solidFill>
                  <a:latin typeface="汉仪旗黑-55简" panose="00020600040101010101" charset="-128"/>
                  <a:ea typeface="汉仪旗黑-55简" panose="00020600040101010101" charset="-128"/>
                  <a:cs typeface="汉仪旗黑-55简" panose="00020600040101010101" charset="-128"/>
                </a:rPr>
                <a:t>上半年总营收</a:t>
              </a:r>
              <a:r>
                <a:rPr lang="en-US" altLang="zh-CN">
                  <a:solidFill>
                    <a:srgbClr val="551E11"/>
                  </a:solidFill>
                  <a:latin typeface="汉仪旗黑-55简" panose="00020600040101010101" charset="-128"/>
                  <a:ea typeface="汉仪旗黑-55简" panose="00020600040101010101" charset="-128"/>
                  <a:cs typeface="汉仪旗黑-55简" panose="00020600040101010101" charset="-128"/>
                </a:rPr>
                <a:t>50W</a:t>
              </a:r>
              <a:endParaRPr lang="en-US" altLang="zh-CN">
                <a:solidFill>
                  <a:srgbClr val="551E11"/>
                </a:solidFill>
                <a:latin typeface="汉仪旗黑-55简" panose="00020600040101010101" charset="-128"/>
                <a:ea typeface="汉仪旗黑-55简" panose="00020600040101010101" charset="-128"/>
                <a:cs typeface="汉仪旗黑-55简" panose="00020600040101010101" charset="-128"/>
              </a:endParaRPr>
            </a:p>
          </p:txBody>
        </p:sp>
        <p:sp>
          <p:nvSpPr>
            <p:cNvPr id="29" name="文本框 28"/>
            <p:cNvSpPr txBox="1"/>
            <p:nvPr/>
          </p:nvSpPr>
          <p:spPr>
            <a:xfrm>
              <a:off x="6189" y="3531"/>
              <a:ext cx="3388" cy="580"/>
            </a:xfrm>
            <a:prstGeom prst="rect">
              <a:avLst/>
            </a:prstGeom>
            <a:noFill/>
          </p:spPr>
          <p:txBody>
            <a:bodyPr wrap="square" rtlCol="0">
              <a:spAutoFit/>
            </a:bodyPr>
            <a:p>
              <a:pPr algn="ctr"/>
              <a:r>
                <a:rPr lang="zh-CN" altLang="en-US">
                  <a:solidFill>
                    <a:srgbClr val="551E11"/>
                  </a:solidFill>
                  <a:latin typeface="汉仪旗黑-55简" panose="00020600040101010101" charset="-128"/>
                  <a:ea typeface="汉仪旗黑-55简" panose="00020600040101010101" charset="-128"/>
                  <a:cs typeface="汉仪旗黑-55简" panose="00020600040101010101" charset="-128"/>
                </a:rPr>
                <a:t>时间进度：50%</a:t>
              </a:r>
              <a:endParaRPr lang="zh-CN" altLang="en-US">
                <a:solidFill>
                  <a:srgbClr val="551E11"/>
                </a:solidFill>
                <a:latin typeface="汉仪旗黑-55简" panose="00020600040101010101" charset="-128"/>
                <a:ea typeface="汉仪旗黑-55简" panose="00020600040101010101" charset="-128"/>
                <a:cs typeface="汉仪旗黑-55简" panose="00020600040101010101" charset="-128"/>
              </a:endParaRPr>
            </a:p>
          </p:txBody>
        </p:sp>
        <p:sp>
          <p:nvSpPr>
            <p:cNvPr id="31" name="文本框 30"/>
            <p:cNvSpPr txBox="1"/>
            <p:nvPr/>
          </p:nvSpPr>
          <p:spPr>
            <a:xfrm>
              <a:off x="9656" y="3542"/>
              <a:ext cx="3754" cy="580"/>
            </a:xfrm>
            <a:prstGeom prst="rect">
              <a:avLst/>
            </a:prstGeom>
            <a:noFill/>
          </p:spPr>
          <p:txBody>
            <a:bodyPr wrap="square" rtlCol="0">
              <a:spAutoFit/>
            </a:bodyPr>
            <a:p>
              <a:pPr algn="ctr"/>
              <a:r>
                <a:rPr lang="zh-CN" altLang="en-US">
                  <a:solidFill>
                    <a:srgbClr val="551E11"/>
                  </a:solidFill>
                  <a:latin typeface="汉仪旗黑-55简" panose="00020600040101010101" charset="-128"/>
                  <a:ea typeface="汉仪旗黑-55简" panose="00020600040101010101" charset="-128"/>
                  <a:cs typeface="汉仪旗黑-55简" panose="00020600040101010101" charset="-128"/>
                </a:rPr>
                <a:t>目标完成进度：40%</a:t>
              </a:r>
              <a:endParaRPr lang="zh-CN" altLang="en-US">
                <a:solidFill>
                  <a:srgbClr val="551E11"/>
                </a:solidFill>
                <a:latin typeface="汉仪旗黑-55简" panose="00020600040101010101" charset="-128"/>
                <a:ea typeface="汉仪旗黑-55简" panose="00020600040101010101" charset="-128"/>
                <a:cs typeface="汉仪旗黑-55简" panose="00020600040101010101" charset="-128"/>
              </a:endParaRPr>
            </a:p>
          </p:txBody>
        </p:sp>
        <p:sp>
          <p:nvSpPr>
            <p:cNvPr id="32" name="文本框 31"/>
            <p:cNvSpPr txBox="1"/>
            <p:nvPr/>
          </p:nvSpPr>
          <p:spPr>
            <a:xfrm>
              <a:off x="13419" y="3542"/>
              <a:ext cx="3388" cy="580"/>
            </a:xfrm>
            <a:prstGeom prst="rect">
              <a:avLst/>
            </a:prstGeom>
            <a:noFill/>
          </p:spPr>
          <p:txBody>
            <a:bodyPr wrap="square" rtlCol="0">
              <a:spAutoFit/>
            </a:bodyPr>
            <a:p>
              <a:pPr algn="ctr"/>
              <a:r>
                <a:rPr lang="zh-CN" altLang="en-US">
                  <a:solidFill>
                    <a:srgbClr val="551E11"/>
                  </a:solidFill>
                  <a:latin typeface="汉仪旗黑-55简" panose="00020600040101010101" charset="-128"/>
                  <a:ea typeface="汉仪旗黑-55简" panose="00020600040101010101" charset="-128"/>
                  <a:cs typeface="汉仪旗黑-55简" panose="00020600040101010101" charset="-128"/>
                </a:rPr>
                <a:t>同比增长：</a:t>
              </a:r>
              <a:r>
                <a:rPr lang="en-US" altLang="zh-CN">
                  <a:solidFill>
                    <a:srgbClr val="551E11"/>
                  </a:solidFill>
                  <a:latin typeface="汉仪旗黑-55简" panose="00020600040101010101" charset="-128"/>
                  <a:ea typeface="汉仪旗黑-55简" panose="00020600040101010101" charset="-128"/>
                  <a:cs typeface="汉仪旗黑-55简" panose="00020600040101010101" charset="-128"/>
                </a:rPr>
                <a:t>4</a:t>
              </a:r>
              <a:r>
                <a:rPr lang="zh-CN" altLang="en-US">
                  <a:solidFill>
                    <a:srgbClr val="551E11"/>
                  </a:solidFill>
                  <a:latin typeface="汉仪旗黑-55简" panose="00020600040101010101" charset="-128"/>
                  <a:ea typeface="汉仪旗黑-55简" panose="00020600040101010101" charset="-128"/>
                  <a:cs typeface="汉仪旗黑-55简" panose="00020600040101010101" charset="-128"/>
                </a:rPr>
                <a:t>0%</a:t>
              </a:r>
              <a:endParaRPr lang="zh-CN" altLang="en-US">
                <a:solidFill>
                  <a:srgbClr val="551E11"/>
                </a:solidFill>
                <a:latin typeface="汉仪旗黑-55简" panose="00020600040101010101" charset="-128"/>
                <a:ea typeface="汉仪旗黑-55简" panose="00020600040101010101" charset="-128"/>
                <a:cs typeface="汉仪旗黑-55简" panose="00020600040101010101" charset="-128"/>
              </a:endParaRPr>
            </a:p>
          </p:txBody>
        </p:sp>
      </p:grpSp>
      <p:sp>
        <p:nvSpPr>
          <p:cNvPr id="33" name="文本框 32"/>
          <p:cNvSpPr txBox="1"/>
          <p:nvPr/>
        </p:nvSpPr>
        <p:spPr>
          <a:xfrm>
            <a:off x="2295525" y="4390390"/>
            <a:ext cx="2416810" cy="737235"/>
          </a:xfrm>
          <a:prstGeom prst="rect">
            <a:avLst/>
          </a:prstGeom>
          <a:noFill/>
        </p:spPr>
        <p:txBody>
          <a:bodyPr wrap="square" rtlCol="0">
            <a:spAutoFit/>
          </a:bodyPr>
          <a:p>
            <a:pPr>
              <a:lnSpc>
                <a:spcPct val="150000"/>
              </a:lnSpc>
            </a:pPr>
            <a:r>
              <a:rPr lang="zh-CN" altLang="en-US" sz="1400" spc="209">
                <a:solidFill>
                  <a:srgbClr val="F9D7AC"/>
                </a:solidFill>
                <a:uFillTx/>
                <a:latin typeface="汉仪旗黑-55简" panose="00020600040101010101" charset="-128"/>
                <a:ea typeface="汉仪旗黑-55简" panose="00020600040101010101" charset="-128"/>
                <a:cs typeface="汉仪旗黑-60简" panose="00020600040101010101" charset="-122"/>
              </a:rPr>
              <a:t>受行业影响，销售业绩整体呈现上升趋势</a:t>
            </a:r>
            <a:endParaRPr lang="zh-CN" altLang="en-US" sz="14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34" name="文本框 33"/>
          <p:cNvSpPr txBox="1"/>
          <p:nvPr/>
        </p:nvSpPr>
        <p:spPr>
          <a:xfrm>
            <a:off x="5033010" y="4390390"/>
            <a:ext cx="2416810" cy="737235"/>
          </a:xfrm>
          <a:prstGeom prst="rect">
            <a:avLst/>
          </a:prstGeom>
          <a:noFill/>
        </p:spPr>
        <p:txBody>
          <a:bodyPr wrap="square" rtlCol="0">
            <a:spAutoFit/>
          </a:bodyPr>
          <a:p>
            <a:pPr>
              <a:lnSpc>
                <a:spcPct val="150000"/>
              </a:lnSpc>
            </a:pPr>
            <a:r>
              <a:rPr lang="zh-CN" altLang="en-US" sz="1400" spc="209">
                <a:solidFill>
                  <a:srgbClr val="F9D7AC"/>
                </a:solidFill>
                <a:uFillTx/>
                <a:latin typeface="汉仪旗黑-55简" panose="00020600040101010101" charset="-128"/>
                <a:ea typeface="汉仪旗黑-55简" panose="00020600040101010101" charset="-128"/>
                <a:cs typeface="汉仪旗黑-60简" panose="00020600040101010101" charset="-122"/>
              </a:rPr>
              <a:t>受行业影响，销售业绩整体呈现上升趋势</a:t>
            </a:r>
            <a:endParaRPr lang="zh-CN" altLang="en-US" sz="14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35" name="文本框 34"/>
          <p:cNvSpPr txBox="1"/>
          <p:nvPr/>
        </p:nvSpPr>
        <p:spPr>
          <a:xfrm>
            <a:off x="7770495" y="4390390"/>
            <a:ext cx="2416810" cy="737235"/>
          </a:xfrm>
          <a:prstGeom prst="rect">
            <a:avLst/>
          </a:prstGeom>
          <a:noFill/>
        </p:spPr>
        <p:txBody>
          <a:bodyPr wrap="square" rtlCol="0">
            <a:spAutoFit/>
          </a:bodyPr>
          <a:p>
            <a:pPr>
              <a:lnSpc>
                <a:spcPct val="150000"/>
              </a:lnSpc>
            </a:pPr>
            <a:r>
              <a:rPr lang="zh-CN" altLang="en-US" sz="1400" spc="209">
                <a:solidFill>
                  <a:srgbClr val="F9D7AC"/>
                </a:solidFill>
                <a:uFillTx/>
                <a:latin typeface="汉仪旗黑-55简" panose="00020600040101010101" charset="-128"/>
                <a:ea typeface="汉仪旗黑-55简" panose="00020600040101010101" charset="-128"/>
                <a:cs typeface="汉仪旗黑-60简" panose="00020600040101010101" charset="-122"/>
              </a:rPr>
              <a:t>受行业影响，销售业绩整体呈现上升趋势</a:t>
            </a:r>
            <a:endParaRPr lang="zh-CN" altLang="en-US" sz="14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grpSp>
        <p:nvGrpSpPr>
          <p:cNvPr id="43" name="组合 42"/>
          <p:cNvGrpSpPr/>
          <p:nvPr/>
        </p:nvGrpSpPr>
        <p:grpSpPr>
          <a:xfrm>
            <a:off x="2345055" y="3679825"/>
            <a:ext cx="666750" cy="666750"/>
            <a:chOff x="3693" y="5795"/>
            <a:chExt cx="1050" cy="1050"/>
          </a:xfrm>
        </p:grpSpPr>
        <p:sp>
          <p:nvSpPr>
            <p:cNvPr id="38" name="椭圆 37"/>
            <p:cNvSpPr/>
            <p:nvPr/>
          </p:nvSpPr>
          <p:spPr>
            <a:xfrm>
              <a:off x="3693" y="5795"/>
              <a:ext cx="1050" cy="1050"/>
            </a:xfrm>
            <a:prstGeom prst="ellipse">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8" name="Oval 29"/>
            <p:cNvSpPr/>
            <p:nvPr/>
          </p:nvSpPr>
          <p:spPr>
            <a:xfrm>
              <a:off x="3973" y="6109"/>
              <a:ext cx="492" cy="414"/>
            </a:xfrm>
            <a:custGeom>
              <a:avLst/>
              <a:gdLst>
                <a:gd name="connsiteX0" fmla="*/ 491732 w 609050"/>
                <a:gd name="connsiteY0" fmla="*/ 464941 h 512446"/>
                <a:gd name="connsiteX1" fmla="*/ 481173 w 609050"/>
                <a:gd name="connsiteY1" fmla="*/ 475479 h 512446"/>
                <a:gd name="connsiteX2" fmla="*/ 491732 w 609050"/>
                <a:gd name="connsiteY2" fmla="*/ 486101 h 512446"/>
                <a:gd name="connsiteX3" fmla="*/ 555168 w 609050"/>
                <a:gd name="connsiteY3" fmla="*/ 486101 h 512446"/>
                <a:gd name="connsiteX4" fmla="*/ 565726 w 609050"/>
                <a:gd name="connsiteY4" fmla="*/ 475479 h 512446"/>
                <a:gd name="connsiteX5" fmla="*/ 555168 w 609050"/>
                <a:gd name="connsiteY5" fmla="*/ 464941 h 512446"/>
                <a:gd name="connsiteX6" fmla="*/ 29916 w 609050"/>
                <a:gd name="connsiteY6" fmla="*/ 445621 h 512446"/>
                <a:gd name="connsiteX7" fmla="*/ 579134 w 609050"/>
                <a:gd name="connsiteY7" fmla="*/ 445621 h 512446"/>
                <a:gd name="connsiteX8" fmla="*/ 609050 w 609050"/>
                <a:gd name="connsiteY8" fmla="*/ 475563 h 512446"/>
                <a:gd name="connsiteX9" fmla="*/ 609050 w 609050"/>
                <a:gd name="connsiteY9" fmla="*/ 482588 h 512446"/>
                <a:gd name="connsiteX10" fmla="*/ 579134 w 609050"/>
                <a:gd name="connsiteY10" fmla="*/ 512446 h 512446"/>
                <a:gd name="connsiteX11" fmla="*/ 29916 w 609050"/>
                <a:gd name="connsiteY11" fmla="*/ 512446 h 512446"/>
                <a:gd name="connsiteX12" fmla="*/ 0 w 609050"/>
                <a:gd name="connsiteY12" fmla="*/ 482588 h 512446"/>
                <a:gd name="connsiteX13" fmla="*/ 0 w 609050"/>
                <a:gd name="connsiteY13" fmla="*/ 475563 h 512446"/>
                <a:gd name="connsiteX14" fmla="*/ 29916 w 609050"/>
                <a:gd name="connsiteY14" fmla="*/ 445621 h 512446"/>
                <a:gd name="connsiteX15" fmla="*/ 58946 w 609050"/>
                <a:gd name="connsiteY15" fmla="*/ 57153 h 512446"/>
                <a:gd name="connsiteX16" fmla="*/ 58946 w 609050"/>
                <a:gd name="connsiteY16" fmla="*/ 356223 h 512446"/>
                <a:gd name="connsiteX17" fmla="*/ 550175 w 609050"/>
                <a:gd name="connsiteY17" fmla="*/ 356223 h 512446"/>
                <a:gd name="connsiteX18" fmla="*/ 550175 w 609050"/>
                <a:gd name="connsiteY18" fmla="*/ 57153 h 512446"/>
                <a:gd name="connsiteX19" fmla="*/ 80147 w 609050"/>
                <a:gd name="connsiteY19" fmla="*/ 0 h 512446"/>
                <a:gd name="connsiteX20" fmla="*/ 529057 w 609050"/>
                <a:gd name="connsiteY20" fmla="*/ 0 h 512446"/>
                <a:gd name="connsiteX21" fmla="*/ 575650 w 609050"/>
                <a:gd name="connsiteY21" fmla="*/ 19414 h 512446"/>
                <a:gd name="connsiteX22" fmla="*/ 595007 w 609050"/>
                <a:gd name="connsiteY22" fmla="*/ 65939 h 512446"/>
                <a:gd name="connsiteX23" fmla="*/ 595007 w 609050"/>
                <a:gd name="connsiteY23" fmla="*/ 355972 h 512446"/>
                <a:gd name="connsiteX24" fmla="*/ 575650 w 609050"/>
                <a:gd name="connsiteY24" fmla="*/ 402497 h 512446"/>
                <a:gd name="connsiteX25" fmla="*/ 529057 w 609050"/>
                <a:gd name="connsiteY25" fmla="*/ 421911 h 512446"/>
                <a:gd name="connsiteX26" fmla="*/ 80147 w 609050"/>
                <a:gd name="connsiteY26" fmla="*/ 421911 h 512446"/>
                <a:gd name="connsiteX27" fmla="*/ 33555 w 609050"/>
                <a:gd name="connsiteY27" fmla="*/ 402497 h 512446"/>
                <a:gd name="connsiteX28" fmla="*/ 14113 w 609050"/>
                <a:gd name="connsiteY28" fmla="*/ 355972 h 512446"/>
                <a:gd name="connsiteX29" fmla="*/ 14113 w 609050"/>
                <a:gd name="connsiteY29" fmla="*/ 65939 h 512446"/>
                <a:gd name="connsiteX30" fmla="*/ 33555 w 609050"/>
                <a:gd name="connsiteY30" fmla="*/ 19414 h 512446"/>
                <a:gd name="connsiteX31" fmla="*/ 80147 w 609050"/>
                <a:gd name="connsiteY31" fmla="*/ 0 h 512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9050" h="512446">
                  <a:moveTo>
                    <a:pt x="491732" y="464941"/>
                  </a:moveTo>
                  <a:cubicBezTo>
                    <a:pt x="485950" y="464941"/>
                    <a:pt x="481173" y="469708"/>
                    <a:pt x="481173" y="475479"/>
                  </a:cubicBezTo>
                  <a:cubicBezTo>
                    <a:pt x="481173" y="481333"/>
                    <a:pt x="485950" y="486101"/>
                    <a:pt x="491732" y="486101"/>
                  </a:cubicBezTo>
                  <a:lnTo>
                    <a:pt x="555168" y="486101"/>
                  </a:lnTo>
                  <a:cubicBezTo>
                    <a:pt x="561033" y="486101"/>
                    <a:pt x="565726" y="481333"/>
                    <a:pt x="565726" y="475479"/>
                  </a:cubicBezTo>
                  <a:cubicBezTo>
                    <a:pt x="565726" y="469708"/>
                    <a:pt x="561033" y="464941"/>
                    <a:pt x="555168" y="464941"/>
                  </a:cubicBezTo>
                  <a:close/>
                  <a:moveTo>
                    <a:pt x="29916" y="445621"/>
                  </a:moveTo>
                  <a:lnTo>
                    <a:pt x="579134" y="445621"/>
                  </a:lnTo>
                  <a:cubicBezTo>
                    <a:pt x="595642" y="445621"/>
                    <a:pt x="609050" y="459003"/>
                    <a:pt x="609050" y="475563"/>
                  </a:cubicBezTo>
                  <a:lnTo>
                    <a:pt x="609050" y="482588"/>
                  </a:lnTo>
                  <a:cubicBezTo>
                    <a:pt x="609050" y="499064"/>
                    <a:pt x="595642" y="512446"/>
                    <a:pt x="579134" y="512446"/>
                  </a:cubicBezTo>
                  <a:lnTo>
                    <a:pt x="29916" y="512446"/>
                  </a:lnTo>
                  <a:cubicBezTo>
                    <a:pt x="13408" y="512446"/>
                    <a:pt x="0" y="499064"/>
                    <a:pt x="0" y="482588"/>
                  </a:cubicBezTo>
                  <a:lnTo>
                    <a:pt x="0" y="475563"/>
                  </a:lnTo>
                  <a:cubicBezTo>
                    <a:pt x="0" y="459003"/>
                    <a:pt x="13408" y="445621"/>
                    <a:pt x="29916" y="445621"/>
                  </a:cubicBezTo>
                  <a:close/>
                  <a:moveTo>
                    <a:pt x="58946" y="57153"/>
                  </a:moveTo>
                  <a:lnTo>
                    <a:pt x="58946" y="356223"/>
                  </a:lnTo>
                  <a:lnTo>
                    <a:pt x="550175" y="356223"/>
                  </a:lnTo>
                  <a:lnTo>
                    <a:pt x="550175" y="57153"/>
                  </a:lnTo>
                  <a:close/>
                  <a:moveTo>
                    <a:pt x="80147" y="0"/>
                  </a:moveTo>
                  <a:lnTo>
                    <a:pt x="529057" y="0"/>
                  </a:lnTo>
                  <a:cubicBezTo>
                    <a:pt x="547158" y="0"/>
                    <a:pt x="562745" y="6443"/>
                    <a:pt x="575650" y="19414"/>
                  </a:cubicBezTo>
                  <a:cubicBezTo>
                    <a:pt x="588555" y="32300"/>
                    <a:pt x="595007" y="47781"/>
                    <a:pt x="595007" y="65939"/>
                  </a:cubicBezTo>
                  <a:lnTo>
                    <a:pt x="595007" y="355972"/>
                  </a:lnTo>
                  <a:cubicBezTo>
                    <a:pt x="595007" y="374130"/>
                    <a:pt x="588555" y="389611"/>
                    <a:pt x="575650" y="402497"/>
                  </a:cubicBezTo>
                  <a:cubicBezTo>
                    <a:pt x="562745" y="415468"/>
                    <a:pt x="547158" y="421911"/>
                    <a:pt x="529057" y="421911"/>
                  </a:cubicBezTo>
                  <a:lnTo>
                    <a:pt x="80147" y="421911"/>
                  </a:lnTo>
                  <a:cubicBezTo>
                    <a:pt x="61962" y="421911"/>
                    <a:pt x="46460" y="415468"/>
                    <a:pt x="33555" y="402497"/>
                  </a:cubicBezTo>
                  <a:cubicBezTo>
                    <a:pt x="20566" y="389611"/>
                    <a:pt x="14113" y="374046"/>
                    <a:pt x="14113" y="355972"/>
                  </a:cubicBezTo>
                  <a:lnTo>
                    <a:pt x="14113" y="65939"/>
                  </a:lnTo>
                  <a:cubicBezTo>
                    <a:pt x="14113" y="47781"/>
                    <a:pt x="20566" y="32300"/>
                    <a:pt x="33555" y="19414"/>
                  </a:cubicBezTo>
                  <a:cubicBezTo>
                    <a:pt x="46460" y="6443"/>
                    <a:pt x="61962" y="0"/>
                    <a:pt x="80147" y="0"/>
                  </a:cubicBezTo>
                  <a:close/>
                </a:path>
              </a:pathLst>
            </a:custGeom>
            <a:solidFill>
              <a:srgbClr val="C732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4" name="组合 43"/>
          <p:cNvGrpSpPr/>
          <p:nvPr/>
        </p:nvGrpSpPr>
        <p:grpSpPr>
          <a:xfrm>
            <a:off x="5087620" y="3679825"/>
            <a:ext cx="666750" cy="666750"/>
            <a:chOff x="8012" y="5795"/>
            <a:chExt cx="1050" cy="1050"/>
          </a:xfrm>
        </p:grpSpPr>
        <p:sp>
          <p:nvSpPr>
            <p:cNvPr id="39" name="椭圆 38"/>
            <p:cNvSpPr/>
            <p:nvPr/>
          </p:nvSpPr>
          <p:spPr>
            <a:xfrm>
              <a:off x="8012" y="5795"/>
              <a:ext cx="1050" cy="1050"/>
            </a:xfrm>
            <a:prstGeom prst="ellipse">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Oval 29"/>
            <p:cNvSpPr/>
            <p:nvPr/>
          </p:nvSpPr>
          <p:spPr>
            <a:xfrm>
              <a:off x="8292" y="6109"/>
              <a:ext cx="492" cy="414"/>
            </a:xfrm>
            <a:custGeom>
              <a:avLst/>
              <a:gdLst>
                <a:gd name="connsiteX0" fmla="*/ 491732 w 609050"/>
                <a:gd name="connsiteY0" fmla="*/ 464941 h 512446"/>
                <a:gd name="connsiteX1" fmla="*/ 481173 w 609050"/>
                <a:gd name="connsiteY1" fmla="*/ 475479 h 512446"/>
                <a:gd name="connsiteX2" fmla="*/ 491732 w 609050"/>
                <a:gd name="connsiteY2" fmla="*/ 486101 h 512446"/>
                <a:gd name="connsiteX3" fmla="*/ 555168 w 609050"/>
                <a:gd name="connsiteY3" fmla="*/ 486101 h 512446"/>
                <a:gd name="connsiteX4" fmla="*/ 565726 w 609050"/>
                <a:gd name="connsiteY4" fmla="*/ 475479 h 512446"/>
                <a:gd name="connsiteX5" fmla="*/ 555168 w 609050"/>
                <a:gd name="connsiteY5" fmla="*/ 464941 h 512446"/>
                <a:gd name="connsiteX6" fmla="*/ 29916 w 609050"/>
                <a:gd name="connsiteY6" fmla="*/ 445621 h 512446"/>
                <a:gd name="connsiteX7" fmla="*/ 579134 w 609050"/>
                <a:gd name="connsiteY7" fmla="*/ 445621 h 512446"/>
                <a:gd name="connsiteX8" fmla="*/ 609050 w 609050"/>
                <a:gd name="connsiteY8" fmla="*/ 475563 h 512446"/>
                <a:gd name="connsiteX9" fmla="*/ 609050 w 609050"/>
                <a:gd name="connsiteY9" fmla="*/ 482588 h 512446"/>
                <a:gd name="connsiteX10" fmla="*/ 579134 w 609050"/>
                <a:gd name="connsiteY10" fmla="*/ 512446 h 512446"/>
                <a:gd name="connsiteX11" fmla="*/ 29916 w 609050"/>
                <a:gd name="connsiteY11" fmla="*/ 512446 h 512446"/>
                <a:gd name="connsiteX12" fmla="*/ 0 w 609050"/>
                <a:gd name="connsiteY12" fmla="*/ 482588 h 512446"/>
                <a:gd name="connsiteX13" fmla="*/ 0 w 609050"/>
                <a:gd name="connsiteY13" fmla="*/ 475563 h 512446"/>
                <a:gd name="connsiteX14" fmla="*/ 29916 w 609050"/>
                <a:gd name="connsiteY14" fmla="*/ 445621 h 512446"/>
                <a:gd name="connsiteX15" fmla="*/ 58946 w 609050"/>
                <a:gd name="connsiteY15" fmla="*/ 57153 h 512446"/>
                <a:gd name="connsiteX16" fmla="*/ 58946 w 609050"/>
                <a:gd name="connsiteY16" fmla="*/ 356223 h 512446"/>
                <a:gd name="connsiteX17" fmla="*/ 550175 w 609050"/>
                <a:gd name="connsiteY17" fmla="*/ 356223 h 512446"/>
                <a:gd name="connsiteX18" fmla="*/ 550175 w 609050"/>
                <a:gd name="connsiteY18" fmla="*/ 57153 h 512446"/>
                <a:gd name="connsiteX19" fmla="*/ 80147 w 609050"/>
                <a:gd name="connsiteY19" fmla="*/ 0 h 512446"/>
                <a:gd name="connsiteX20" fmla="*/ 529057 w 609050"/>
                <a:gd name="connsiteY20" fmla="*/ 0 h 512446"/>
                <a:gd name="connsiteX21" fmla="*/ 575650 w 609050"/>
                <a:gd name="connsiteY21" fmla="*/ 19414 h 512446"/>
                <a:gd name="connsiteX22" fmla="*/ 595007 w 609050"/>
                <a:gd name="connsiteY22" fmla="*/ 65939 h 512446"/>
                <a:gd name="connsiteX23" fmla="*/ 595007 w 609050"/>
                <a:gd name="connsiteY23" fmla="*/ 355972 h 512446"/>
                <a:gd name="connsiteX24" fmla="*/ 575650 w 609050"/>
                <a:gd name="connsiteY24" fmla="*/ 402497 h 512446"/>
                <a:gd name="connsiteX25" fmla="*/ 529057 w 609050"/>
                <a:gd name="connsiteY25" fmla="*/ 421911 h 512446"/>
                <a:gd name="connsiteX26" fmla="*/ 80147 w 609050"/>
                <a:gd name="connsiteY26" fmla="*/ 421911 h 512446"/>
                <a:gd name="connsiteX27" fmla="*/ 33555 w 609050"/>
                <a:gd name="connsiteY27" fmla="*/ 402497 h 512446"/>
                <a:gd name="connsiteX28" fmla="*/ 14113 w 609050"/>
                <a:gd name="connsiteY28" fmla="*/ 355972 h 512446"/>
                <a:gd name="connsiteX29" fmla="*/ 14113 w 609050"/>
                <a:gd name="connsiteY29" fmla="*/ 65939 h 512446"/>
                <a:gd name="connsiteX30" fmla="*/ 33555 w 609050"/>
                <a:gd name="connsiteY30" fmla="*/ 19414 h 512446"/>
                <a:gd name="connsiteX31" fmla="*/ 80147 w 609050"/>
                <a:gd name="connsiteY31" fmla="*/ 0 h 512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9050" h="512446">
                  <a:moveTo>
                    <a:pt x="491732" y="464941"/>
                  </a:moveTo>
                  <a:cubicBezTo>
                    <a:pt x="485950" y="464941"/>
                    <a:pt x="481173" y="469708"/>
                    <a:pt x="481173" y="475479"/>
                  </a:cubicBezTo>
                  <a:cubicBezTo>
                    <a:pt x="481173" y="481333"/>
                    <a:pt x="485950" y="486101"/>
                    <a:pt x="491732" y="486101"/>
                  </a:cubicBezTo>
                  <a:lnTo>
                    <a:pt x="555168" y="486101"/>
                  </a:lnTo>
                  <a:cubicBezTo>
                    <a:pt x="561033" y="486101"/>
                    <a:pt x="565726" y="481333"/>
                    <a:pt x="565726" y="475479"/>
                  </a:cubicBezTo>
                  <a:cubicBezTo>
                    <a:pt x="565726" y="469708"/>
                    <a:pt x="561033" y="464941"/>
                    <a:pt x="555168" y="464941"/>
                  </a:cubicBezTo>
                  <a:close/>
                  <a:moveTo>
                    <a:pt x="29916" y="445621"/>
                  </a:moveTo>
                  <a:lnTo>
                    <a:pt x="579134" y="445621"/>
                  </a:lnTo>
                  <a:cubicBezTo>
                    <a:pt x="595642" y="445621"/>
                    <a:pt x="609050" y="459003"/>
                    <a:pt x="609050" y="475563"/>
                  </a:cubicBezTo>
                  <a:lnTo>
                    <a:pt x="609050" y="482588"/>
                  </a:lnTo>
                  <a:cubicBezTo>
                    <a:pt x="609050" y="499064"/>
                    <a:pt x="595642" y="512446"/>
                    <a:pt x="579134" y="512446"/>
                  </a:cubicBezTo>
                  <a:lnTo>
                    <a:pt x="29916" y="512446"/>
                  </a:lnTo>
                  <a:cubicBezTo>
                    <a:pt x="13408" y="512446"/>
                    <a:pt x="0" y="499064"/>
                    <a:pt x="0" y="482588"/>
                  </a:cubicBezTo>
                  <a:lnTo>
                    <a:pt x="0" y="475563"/>
                  </a:lnTo>
                  <a:cubicBezTo>
                    <a:pt x="0" y="459003"/>
                    <a:pt x="13408" y="445621"/>
                    <a:pt x="29916" y="445621"/>
                  </a:cubicBezTo>
                  <a:close/>
                  <a:moveTo>
                    <a:pt x="58946" y="57153"/>
                  </a:moveTo>
                  <a:lnTo>
                    <a:pt x="58946" y="356223"/>
                  </a:lnTo>
                  <a:lnTo>
                    <a:pt x="550175" y="356223"/>
                  </a:lnTo>
                  <a:lnTo>
                    <a:pt x="550175" y="57153"/>
                  </a:lnTo>
                  <a:close/>
                  <a:moveTo>
                    <a:pt x="80147" y="0"/>
                  </a:moveTo>
                  <a:lnTo>
                    <a:pt x="529057" y="0"/>
                  </a:lnTo>
                  <a:cubicBezTo>
                    <a:pt x="547158" y="0"/>
                    <a:pt x="562745" y="6443"/>
                    <a:pt x="575650" y="19414"/>
                  </a:cubicBezTo>
                  <a:cubicBezTo>
                    <a:pt x="588555" y="32300"/>
                    <a:pt x="595007" y="47781"/>
                    <a:pt x="595007" y="65939"/>
                  </a:cubicBezTo>
                  <a:lnTo>
                    <a:pt x="595007" y="355972"/>
                  </a:lnTo>
                  <a:cubicBezTo>
                    <a:pt x="595007" y="374130"/>
                    <a:pt x="588555" y="389611"/>
                    <a:pt x="575650" y="402497"/>
                  </a:cubicBezTo>
                  <a:cubicBezTo>
                    <a:pt x="562745" y="415468"/>
                    <a:pt x="547158" y="421911"/>
                    <a:pt x="529057" y="421911"/>
                  </a:cubicBezTo>
                  <a:lnTo>
                    <a:pt x="80147" y="421911"/>
                  </a:lnTo>
                  <a:cubicBezTo>
                    <a:pt x="61962" y="421911"/>
                    <a:pt x="46460" y="415468"/>
                    <a:pt x="33555" y="402497"/>
                  </a:cubicBezTo>
                  <a:cubicBezTo>
                    <a:pt x="20566" y="389611"/>
                    <a:pt x="14113" y="374046"/>
                    <a:pt x="14113" y="355972"/>
                  </a:cubicBezTo>
                  <a:lnTo>
                    <a:pt x="14113" y="65939"/>
                  </a:lnTo>
                  <a:cubicBezTo>
                    <a:pt x="14113" y="47781"/>
                    <a:pt x="20566" y="32300"/>
                    <a:pt x="33555" y="19414"/>
                  </a:cubicBezTo>
                  <a:cubicBezTo>
                    <a:pt x="46460" y="6443"/>
                    <a:pt x="61962" y="0"/>
                    <a:pt x="80147" y="0"/>
                  </a:cubicBezTo>
                  <a:close/>
                </a:path>
              </a:pathLst>
            </a:custGeom>
            <a:solidFill>
              <a:srgbClr val="C732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9" name="组合 48"/>
          <p:cNvGrpSpPr/>
          <p:nvPr/>
        </p:nvGrpSpPr>
        <p:grpSpPr>
          <a:xfrm>
            <a:off x="7830185" y="3679825"/>
            <a:ext cx="666750" cy="666750"/>
            <a:chOff x="12331" y="5795"/>
            <a:chExt cx="1050" cy="1050"/>
          </a:xfrm>
        </p:grpSpPr>
        <p:sp>
          <p:nvSpPr>
            <p:cNvPr id="40" name="椭圆 39"/>
            <p:cNvSpPr/>
            <p:nvPr/>
          </p:nvSpPr>
          <p:spPr>
            <a:xfrm>
              <a:off x="12331" y="5795"/>
              <a:ext cx="1050" cy="1050"/>
            </a:xfrm>
            <a:prstGeom prst="ellipse">
              <a:avLst/>
            </a:prstGeom>
            <a:solidFill>
              <a:srgbClr val="F9D7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Oval 29"/>
            <p:cNvSpPr/>
            <p:nvPr/>
          </p:nvSpPr>
          <p:spPr>
            <a:xfrm>
              <a:off x="12611" y="6109"/>
              <a:ext cx="492" cy="414"/>
            </a:xfrm>
            <a:custGeom>
              <a:avLst/>
              <a:gdLst>
                <a:gd name="connsiteX0" fmla="*/ 491732 w 609050"/>
                <a:gd name="connsiteY0" fmla="*/ 464941 h 512446"/>
                <a:gd name="connsiteX1" fmla="*/ 481173 w 609050"/>
                <a:gd name="connsiteY1" fmla="*/ 475479 h 512446"/>
                <a:gd name="connsiteX2" fmla="*/ 491732 w 609050"/>
                <a:gd name="connsiteY2" fmla="*/ 486101 h 512446"/>
                <a:gd name="connsiteX3" fmla="*/ 555168 w 609050"/>
                <a:gd name="connsiteY3" fmla="*/ 486101 h 512446"/>
                <a:gd name="connsiteX4" fmla="*/ 565726 w 609050"/>
                <a:gd name="connsiteY4" fmla="*/ 475479 h 512446"/>
                <a:gd name="connsiteX5" fmla="*/ 555168 w 609050"/>
                <a:gd name="connsiteY5" fmla="*/ 464941 h 512446"/>
                <a:gd name="connsiteX6" fmla="*/ 29916 w 609050"/>
                <a:gd name="connsiteY6" fmla="*/ 445621 h 512446"/>
                <a:gd name="connsiteX7" fmla="*/ 579134 w 609050"/>
                <a:gd name="connsiteY7" fmla="*/ 445621 h 512446"/>
                <a:gd name="connsiteX8" fmla="*/ 609050 w 609050"/>
                <a:gd name="connsiteY8" fmla="*/ 475563 h 512446"/>
                <a:gd name="connsiteX9" fmla="*/ 609050 w 609050"/>
                <a:gd name="connsiteY9" fmla="*/ 482588 h 512446"/>
                <a:gd name="connsiteX10" fmla="*/ 579134 w 609050"/>
                <a:gd name="connsiteY10" fmla="*/ 512446 h 512446"/>
                <a:gd name="connsiteX11" fmla="*/ 29916 w 609050"/>
                <a:gd name="connsiteY11" fmla="*/ 512446 h 512446"/>
                <a:gd name="connsiteX12" fmla="*/ 0 w 609050"/>
                <a:gd name="connsiteY12" fmla="*/ 482588 h 512446"/>
                <a:gd name="connsiteX13" fmla="*/ 0 w 609050"/>
                <a:gd name="connsiteY13" fmla="*/ 475563 h 512446"/>
                <a:gd name="connsiteX14" fmla="*/ 29916 w 609050"/>
                <a:gd name="connsiteY14" fmla="*/ 445621 h 512446"/>
                <a:gd name="connsiteX15" fmla="*/ 58946 w 609050"/>
                <a:gd name="connsiteY15" fmla="*/ 57153 h 512446"/>
                <a:gd name="connsiteX16" fmla="*/ 58946 w 609050"/>
                <a:gd name="connsiteY16" fmla="*/ 356223 h 512446"/>
                <a:gd name="connsiteX17" fmla="*/ 550175 w 609050"/>
                <a:gd name="connsiteY17" fmla="*/ 356223 h 512446"/>
                <a:gd name="connsiteX18" fmla="*/ 550175 w 609050"/>
                <a:gd name="connsiteY18" fmla="*/ 57153 h 512446"/>
                <a:gd name="connsiteX19" fmla="*/ 80147 w 609050"/>
                <a:gd name="connsiteY19" fmla="*/ 0 h 512446"/>
                <a:gd name="connsiteX20" fmla="*/ 529057 w 609050"/>
                <a:gd name="connsiteY20" fmla="*/ 0 h 512446"/>
                <a:gd name="connsiteX21" fmla="*/ 575650 w 609050"/>
                <a:gd name="connsiteY21" fmla="*/ 19414 h 512446"/>
                <a:gd name="connsiteX22" fmla="*/ 595007 w 609050"/>
                <a:gd name="connsiteY22" fmla="*/ 65939 h 512446"/>
                <a:gd name="connsiteX23" fmla="*/ 595007 w 609050"/>
                <a:gd name="connsiteY23" fmla="*/ 355972 h 512446"/>
                <a:gd name="connsiteX24" fmla="*/ 575650 w 609050"/>
                <a:gd name="connsiteY24" fmla="*/ 402497 h 512446"/>
                <a:gd name="connsiteX25" fmla="*/ 529057 w 609050"/>
                <a:gd name="connsiteY25" fmla="*/ 421911 h 512446"/>
                <a:gd name="connsiteX26" fmla="*/ 80147 w 609050"/>
                <a:gd name="connsiteY26" fmla="*/ 421911 h 512446"/>
                <a:gd name="connsiteX27" fmla="*/ 33555 w 609050"/>
                <a:gd name="connsiteY27" fmla="*/ 402497 h 512446"/>
                <a:gd name="connsiteX28" fmla="*/ 14113 w 609050"/>
                <a:gd name="connsiteY28" fmla="*/ 355972 h 512446"/>
                <a:gd name="connsiteX29" fmla="*/ 14113 w 609050"/>
                <a:gd name="connsiteY29" fmla="*/ 65939 h 512446"/>
                <a:gd name="connsiteX30" fmla="*/ 33555 w 609050"/>
                <a:gd name="connsiteY30" fmla="*/ 19414 h 512446"/>
                <a:gd name="connsiteX31" fmla="*/ 80147 w 609050"/>
                <a:gd name="connsiteY31" fmla="*/ 0 h 512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9050" h="512446">
                  <a:moveTo>
                    <a:pt x="491732" y="464941"/>
                  </a:moveTo>
                  <a:cubicBezTo>
                    <a:pt x="485950" y="464941"/>
                    <a:pt x="481173" y="469708"/>
                    <a:pt x="481173" y="475479"/>
                  </a:cubicBezTo>
                  <a:cubicBezTo>
                    <a:pt x="481173" y="481333"/>
                    <a:pt x="485950" y="486101"/>
                    <a:pt x="491732" y="486101"/>
                  </a:cubicBezTo>
                  <a:lnTo>
                    <a:pt x="555168" y="486101"/>
                  </a:lnTo>
                  <a:cubicBezTo>
                    <a:pt x="561033" y="486101"/>
                    <a:pt x="565726" y="481333"/>
                    <a:pt x="565726" y="475479"/>
                  </a:cubicBezTo>
                  <a:cubicBezTo>
                    <a:pt x="565726" y="469708"/>
                    <a:pt x="561033" y="464941"/>
                    <a:pt x="555168" y="464941"/>
                  </a:cubicBezTo>
                  <a:close/>
                  <a:moveTo>
                    <a:pt x="29916" y="445621"/>
                  </a:moveTo>
                  <a:lnTo>
                    <a:pt x="579134" y="445621"/>
                  </a:lnTo>
                  <a:cubicBezTo>
                    <a:pt x="595642" y="445621"/>
                    <a:pt x="609050" y="459003"/>
                    <a:pt x="609050" y="475563"/>
                  </a:cubicBezTo>
                  <a:lnTo>
                    <a:pt x="609050" y="482588"/>
                  </a:lnTo>
                  <a:cubicBezTo>
                    <a:pt x="609050" y="499064"/>
                    <a:pt x="595642" y="512446"/>
                    <a:pt x="579134" y="512446"/>
                  </a:cubicBezTo>
                  <a:lnTo>
                    <a:pt x="29916" y="512446"/>
                  </a:lnTo>
                  <a:cubicBezTo>
                    <a:pt x="13408" y="512446"/>
                    <a:pt x="0" y="499064"/>
                    <a:pt x="0" y="482588"/>
                  </a:cubicBezTo>
                  <a:lnTo>
                    <a:pt x="0" y="475563"/>
                  </a:lnTo>
                  <a:cubicBezTo>
                    <a:pt x="0" y="459003"/>
                    <a:pt x="13408" y="445621"/>
                    <a:pt x="29916" y="445621"/>
                  </a:cubicBezTo>
                  <a:close/>
                  <a:moveTo>
                    <a:pt x="58946" y="57153"/>
                  </a:moveTo>
                  <a:lnTo>
                    <a:pt x="58946" y="356223"/>
                  </a:lnTo>
                  <a:lnTo>
                    <a:pt x="550175" y="356223"/>
                  </a:lnTo>
                  <a:lnTo>
                    <a:pt x="550175" y="57153"/>
                  </a:lnTo>
                  <a:close/>
                  <a:moveTo>
                    <a:pt x="80147" y="0"/>
                  </a:moveTo>
                  <a:lnTo>
                    <a:pt x="529057" y="0"/>
                  </a:lnTo>
                  <a:cubicBezTo>
                    <a:pt x="547158" y="0"/>
                    <a:pt x="562745" y="6443"/>
                    <a:pt x="575650" y="19414"/>
                  </a:cubicBezTo>
                  <a:cubicBezTo>
                    <a:pt x="588555" y="32300"/>
                    <a:pt x="595007" y="47781"/>
                    <a:pt x="595007" y="65939"/>
                  </a:cubicBezTo>
                  <a:lnTo>
                    <a:pt x="595007" y="355972"/>
                  </a:lnTo>
                  <a:cubicBezTo>
                    <a:pt x="595007" y="374130"/>
                    <a:pt x="588555" y="389611"/>
                    <a:pt x="575650" y="402497"/>
                  </a:cubicBezTo>
                  <a:cubicBezTo>
                    <a:pt x="562745" y="415468"/>
                    <a:pt x="547158" y="421911"/>
                    <a:pt x="529057" y="421911"/>
                  </a:cubicBezTo>
                  <a:lnTo>
                    <a:pt x="80147" y="421911"/>
                  </a:lnTo>
                  <a:cubicBezTo>
                    <a:pt x="61962" y="421911"/>
                    <a:pt x="46460" y="415468"/>
                    <a:pt x="33555" y="402497"/>
                  </a:cubicBezTo>
                  <a:cubicBezTo>
                    <a:pt x="20566" y="389611"/>
                    <a:pt x="14113" y="374046"/>
                    <a:pt x="14113" y="355972"/>
                  </a:cubicBezTo>
                  <a:lnTo>
                    <a:pt x="14113" y="65939"/>
                  </a:lnTo>
                  <a:cubicBezTo>
                    <a:pt x="14113" y="47781"/>
                    <a:pt x="20566" y="32300"/>
                    <a:pt x="33555" y="19414"/>
                  </a:cubicBezTo>
                  <a:cubicBezTo>
                    <a:pt x="46460" y="6443"/>
                    <a:pt x="61962" y="0"/>
                    <a:pt x="80147" y="0"/>
                  </a:cubicBezTo>
                  <a:close/>
                </a:path>
              </a:pathLst>
            </a:custGeom>
            <a:solidFill>
              <a:srgbClr val="C732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ustDataLst>
      <p:tags r:id="rId9"/>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49" presetClass="entr" presetSubtype="0" decel="100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style.rotation</p:attrName>
                                        </p:attrNameLst>
                                      </p:cBhvr>
                                      <p:tavLst>
                                        <p:tav tm="0">
                                          <p:val>
                                            <p:fltVal val="360"/>
                                          </p:val>
                                        </p:tav>
                                        <p:tav tm="100000">
                                          <p:val>
                                            <p:fltVal val="0"/>
                                          </p:val>
                                        </p:tav>
                                      </p:tavLst>
                                    </p:anim>
                                    <p:animEffect transition="in" filter="fade">
                                      <p:cBhvr>
                                        <p:cTn id="44" dur="500"/>
                                        <p:tgtEl>
                                          <p:spTgt spid="2"/>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3000"/>
                            </p:stCondLst>
                            <p:childTnLst>
                              <p:par>
                                <p:cTn id="50" presetID="22" presetClass="entr" presetSubtype="8"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ppt_w</p:attrName>
                                        </p:attrNameLst>
                                      </p:cBhvr>
                                      <p:tavLst>
                                        <p:tav tm="0">
                                          <p:val>
                                            <p:fltVal val="0"/>
                                          </p:val>
                                        </p:tav>
                                        <p:tav tm="100000">
                                          <p:val>
                                            <p:strVal val="#ppt_w"/>
                                          </p:val>
                                        </p:tav>
                                      </p:tavLst>
                                    </p:anim>
                                    <p:anim calcmode="lin" valueType="num">
                                      <p:cBhvr>
                                        <p:cTn id="57" dur="500" fill="hold"/>
                                        <p:tgtEl>
                                          <p:spTgt spid="42"/>
                                        </p:tgtEl>
                                        <p:attrNameLst>
                                          <p:attrName>ppt_h</p:attrName>
                                        </p:attrNameLst>
                                      </p:cBhvr>
                                      <p:tavLst>
                                        <p:tav tm="0">
                                          <p:val>
                                            <p:fltVal val="0"/>
                                          </p:val>
                                        </p:tav>
                                        <p:tav tm="100000">
                                          <p:val>
                                            <p:strVal val="#ppt_h"/>
                                          </p:val>
                                        </p:tav>
                                      </p:tavLst>
                                    </p:anim>
                                    <p:animEffect transition="in" filter="fade">
                                      <p:cBhvr>
                                        <p:cTn id="58" dur="500"/>
                                        <p:tgtEl>
                                          <p:spTgt spid="42"/>
                                        </p:tgtEl>
                                      </p:cBhvr>
                                    </p:animEffect>
                                  </p:childTnLst>
                                </p:cTn>
                              </p:par>
                            </p:childTnLst>
                          </p:cTn>
                        </p:par>
                        <p:par>
                          <p:cTn id="59" fill="hold">
                            <p:stCondLst>
                              <p:cond delay="4000"/>
                            </p:stCondLst>
                            <p:childTnLst>
                              <p:par>
                                <p:cTn id="60" presetID="53" presetClass="entr" presetSubtype="16"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childTnLst>
                          </p:cTn>
                        </p:par>
                        <p:par>
                          <p:cTn id="65" fill="hold">
                            <p:stCondLst>
                              <p:cond delay="4500"/>
                            </p:stCondLst>
                            <p:childTnLst>
                              <p:par>
                                <p:cTn id="66" presetID="53" presetClass="entr" presetSubtype="16"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ppt_w</p:attrName>
                                        </p:attrNameLst>
                                      </p:cBhvr>
                                      <p:tavLst>
                                        <p:tav tm="0">
                                          <p:val>
                                            <p:fltVal val="0"/>
                                          </p:val>
                                        </p:tav>
                                        <p:tav tm="100000">
                                          <p:val>
                                            <p:strVal val="#ppt_w"/>
                                          </p:val>
                                        </p:tav>
                                      </p:tavLst>
                                    </p:anim>
                                    <p:anim calcmode="lin" valueType="num">
                                      <p:cBhvr>
                                        <p:cTn id="69" dur="500" fill="hold"/>
                                        <p:tgtEl>
                                          <p:spTgt spid="43"/>
                                        </p:tgtEl>
                                        <p:attrNameLst>
                                          <p:attrName>ppt_h</p:attrName>
                                        </p:attrNameLst>
                                      </p:cBhvr>
                                      <p:tavLst>
                                        <p:tav tm="0">
                                          <p:val>
                                            <p:fltVal val="0"/>
                                          </p:val>
                                        </p:tav>
                                        <p:tav tm="100000">
                                          <p:val>
                                            <p:strVal val="#ppt_h"/>
                                          </p:val>
                                        </p:tav>
                                      </p:tavLst>
                                    </p:anim>
                                    <p:animEffect transition="in" filter="fade">
                                      <p:cBhvr>
                                        <p:cTn id="70" dur="500"/>
                                        <p:tgtEl>
                                          <p:spTgt spid="43"/>
                                        </p:tgtEl>
                                      </p:cBhvr>
                                    </p:animEffect>
                                  </p:childTnLst>
                                </p:cTn>
                              </p:par>
                              <p:par>
                                <p:cTn id="71" presetID="53" presetClass="entr" presetSubtype="16" fill="hold" nodeType="with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animEffect transition="in" filter="fade">
                                      <p:cBhvr>
                                        <p:cTn id="75" dur="500"/>
                                        <p:tgtEl>
                                          <p:spTgt spid="44"/>
                                        </p:tgtEl>
                                      </p:cBhvr>
                                    </p:animEffect>
                                  </p:childTnLst>
                                </p:cTn>
                              </p:par>
                              <p:par>
                                <p:cTn id="76" presetID="53" presetClass="entr" presetSubtype="16" fill="hold" nodeType="with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500" fill="hold"/>
                                        <p:tgtEl>
                                          <p:spTgt spid="49"/>
                                        </p:tgtEl>
                                        <p:attrNameLst>
                                          <p:attrName>ppt_w</p:attrName>
                                        </p:attrNameLst>
                                      </p:cBhvr>
                                      <p:tavLst>
                                        <p:tav tm="0">
                                          <p:val>
                                            <p:fltVal val="0"/>
                                          </p:val>
                                        </p:tav>
                                        <p:tav tm="100000">
                                          <p:val>
                                            <p:strVal val="#ppt_w"/>
                                          </p:val>
                                        </p:tav>
                                      </p:tavLst>
                                    </p:anim>
                                    <p:anim calcmode="lin" valueType="num">
                                      <p:cBhvr>
                                        <p:cTn id="79" dur="500" fill="hold"/>
                                        <p:tgtEl>
                                          <p:spTgt spid="49"/>
                                        </p:tgtEl>
                                        <p:attrNameLst>
                                          <p:attrName>ppt_h</p:attrName>
                                        </p:attrNameLst>
                                      </p:cBhvr>
                                      <p:tavLst>
                                        <p:tav tm="0">
                                          <p:val>
                                            <p:fltVal val="0"/>
                                          </p:val>
                                        </p:tav>
                                        <p:tav tm="100000">
                                          <p:val>
                                            <p:strVal val="#ppt_h"/>
                                          </p:val>
                                        </p:tav>
                                      </p:tavLst>
                                    </p:anim>
                                    <p:animEffect transition="in" filter="fade">
                                      <p:cBhvr>
                                        <p:cTn id="80" dur="500"/>
                                        <p:tgtEl>
                                          <p:spTgt spid="49"/>
                                        </p:tgtEl>
                                      </p:cBhvr>
                                    </p:animEffect>
                                  </p:childTnLst>
                                </p:cTn>
                              </p:par>
                            </p:childTnLst>
                          </p:cTn>
                        </p:par>
                        <p:par>
                          <p:cTn id="81" fill="hold">
                            <p:stCondLst>
                              <p:cond delay="5000"/>
                            </p:stCondLst>
                            <p:childTnLst>
                              <p:par>
                                <p:cTn id="82" presetID="2" presetClass="entr" presetSubtype="4"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500" fill="hold"/>
                                        <p:tgtEl>
                                          <p:spTgt spid="33"/>
                                        </p:tgtEl>
                                        <p:attrNameLst>
                                          <p:attrName>ppt_x</p:attrName>
                                        </p:attrNameLst>
                                      </p:cBhvr>
                                      <p:tavLst>
                                        <p:tav tm="0">
                                          <p:val>
                                            <p:strVal val="#ppt_x"/>
                                          </p:val>
                                        </p:tav>
                                        <p:tav tm="100000">
                                          <p:val>
                                            <p:strVal val="#ppt_x"/>
                                          </p:val>
                                        </p:tav>
                                      </p:tavLst>
                                    </p:anim>
                                    <p:anim calcmode="lin" valueType="num">
                                      <p:cBhvr additive="base">
                                        <p:cTn id="85" dur="500" fill="hold"/>
                                        <p:tgtEl>
                                          <p:spTgt spid="3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fill="hold"/>
                                        <p:tgtEl>
                                          <p:spTgt spid="34"/>
                                        </p:tgtEl>
                                        <p:attrNameLst>
                                          <p:attrName>ppt_x</p:attrName>
                                        </p:attrNameLst>
                                      </p:cBhvr>
                                      <p:tavLst>
                                        <p:tav tm="0">
                                          <p:val>
                                            <p:strVal val="#ppt_x"/>
                                          </p:val>
                                        </p:tav>
                                        <p:tav tm="100000">
                                          <p:val>
                                            <p:strVal val="#ppt_x"/>
                                          </p:val>
                                        </p:tav>
                                      </p:tavLst>
                                    </p:anim>
                                    <p:anim calcmode="lin" valueType="num">
                                      <p:cBhvr additive="base">
                                        <p:cTn id="89" dur="500" fill="hold"/>
                                        <p:tgtEl>
                                          <p:spTgt spid="34"/>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3808730"/>
            <a:ext cx="1724025" cy="2927350"/>
          </a:xfrm>
          <a:prstGeom prst="rect">
            <a:avLst/>
          </a:prstGeom>
        </p:spPr>
      </p:pic>
      <p:pic>
        <p:nvPicPr>
          <p:cNvPr id="13" name="图片 12" descr="116"/>
          <p:cNvPicPr>
            <a:picLocks noChangeAspect="1"/>
          </p:cNvPicPr>
          <p:nvPr/>
        </p:nvPicPr>
        <p:blipFill>
          <a:blip r:embed="rId4"/>
          <a:stretch>
            <a:fillRect/>
          </a:stretch>
        </p:blipFill>
        <p:spPr>
          <a:xfrm>
            <a:off x="10300335" y="4079875"/>
            <a:ext cx="1818640" cy="2656205"/>
          </a:xfrm>
          <a:prstGeom prst="rect">
            <a:avLst/>
          </a:prstGeom>
        </p:spPr>
      </p:pic>
      <p:pic>
        <p:nvPicPr>
          <p:cNvPr id="7" name="图片 6" descr="110"/>
          <p:cNvPicPr>
            <a:picLocks noChangeAspect="1"/>
          </p:cNvPicPr>
          <p:nvPr/>
        </p:nvPicPr>
        <p:blipFill>
          <a:blip r:embed="rId5"/>
          <a:stretch>
            <a:fillRect/>
          </a:stretch>
        </p:blipFill>
        <p:spPr>
          <a:xfrm>
            <a:off x="0" y="-4445"/>
            <a:ext cx="2846705" cy="2091055"/>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154795" y="-4445"/>
            <a:ext cx="3037205" cy="2089150"/>
          </a:xfrm>
          <a:prstGeom prst="rect">
            <a:avLst/>
          </a:prstGeom>
        </p:spPr>
      </p:pic>
      <p:sp>
        <p:nvSpPr>
          <p:cNvPr id="4" name="文本框 17"/>
          <p:cNvSpPr txBox="1"/>
          <p:nvPr/>
        </p:nvSpPr>
        <p:spPr>
          <a:xfrm>
            <a:off x="1250633" y="2760345"/>
            <a:ext cx="9691370" cy="1445260"/>
          </a:xfrm>
          <a:prstGeom prst="rect">
            <a:avLst/>
          </a:prstGeom>
          <a:noFill/>
          <a:effectLst>
            <a:outerShdw blurRad="50800" dist="38100" dir="2700000" algn="tl" rotWithShape="0">
              <a:srgbClr val="C7131A">
                <a:alpha val="100000"/>
              </a:srgbClr>
            </a:outerShdw>
          </a:effectLst>
        </p:spPr>
        <p:txBody>
          <a:bodyPr wrap="square" rtlCol="0">
            <a:spAutoFit/>
          </a:bodyPr>
          <a:p>
            <a:pPr algn="ctr">
              <a:lnSpc>
                <a:spcPct val="110000"/>
              </a:lnSpc>
              <a:buClrTx/>
              <a:buSzTx/>
              <a:buFontTx/>
            </a:pPr>
            <a:r>
              <a:rPr lang="zh-CN" altLang="zh-CN" sz="8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sym typeface="+mn-ea"/>
              </a:rPr>
              <a:t>工作目标展示</a:t>
            </a:r>
            <a:endParaRPr lang="zh-CN" altLang="zh-CN" sz="8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sym typeface="+mn-ea"/>
            </a:endParaRPr>
          </a:p>
        </p:txBody>
      </p:sp>
      <p:sp>
        <p:nvSpPr>
          <p:cNvPr id="39" name="文本框 38"/>
          <p:cNvSpPr txBox="1"/>
          <p:nvPr/>
        </p:nvSpPr>
        <p:spPr>
          <a:xfrm>
            <a:off x="2327593" y="4098290"/>
            <a:ext cx="7537450" cy="975995"/>
          </a:xfrm>
          <a:prstGeom prst="rect">
            <a:avLst/>
          </a:prstGeom>
          <a:noFill/>
        </p:spPr>
        <p:txBody>
          <a:bodyPr wrap="square" rtlCol="0">
            <a:spAutoFit/>
          </a:bodyPr>
          <a:p>
            <a:pPr algn="ctr">
              <a:lnSpc>
                <a:spcPct val="160000"/>
              </a:lnSpc>
            </a:pPr>
            <a:r>
              <a:rPr lang="en-US" altLang="zh-CN" sz="1200" spc="100">
                <a:solidFill>
                  <a:srgbClr val="F9D7AC"/>
                </a:solidFill>
                <a:uFillTx/>
                <a:latin typeface="汉仪旗黑-55简" panose="00020600040101010101" charset="-128"/>
                <a:ea typeface="汉仪旗黑-55简" panose="00020600040101010101" charset="-128"/>
              </a:rPr>
              <a:t>20xx年已经接近尾声了。对一年来的工作学习进行回顾和分析，只能说是忙碌而充实。一年来在领导的指导、关心下，在同事们的帮助和亲切配合下，我的工作取得了一定进步，为了总结经验，吸取教训，更好地前行，现将我这一年的工作总结如下：</a:t>
            </a:r>
            <a:endParaRPr lang="en-US" altLang="zh-CN" sz="1200" spc="100">
              <a:solidFill>
                <a:srgbClr val="F9D7AC"/>
              </a:solidFill>
              <a:uFillTx/>
              <a:latin typeface="汉仪旗黑-55简" panose="00020600040101010101" charset="-128"/>
              <a:ea typeface="汉仪旗黑-55简" panose="00020600040101010101" charset="-128"/>
            </a:endParaRPr>
          </a:p>
        </p:txBody>
      </p:sp>
      <p:grpSp>
        <p:nvGrpSpPr>
          <p:cNvPr id="49" name="组合 4"/>
          <p:cNvGrpSpPr/>
          <p:nvPr/>
        </p:nvGrpSpPr>
        <p:grpSpPr>
          <a:xfrm>
            <a:off x="5519033" y="1690904"/>
            <a:ext cx="999325" cy="999591"/>
            <a:chOff x="3670" y="3866"/>
            <a:chExt cx="1317" cy="1317"/>
          </a:xfrm>
        </p:grpSpPr>
        <p:sp>
          <p:nvSpPr>
            <p:cNvPr id="50" name="椭圆 49"/>
            <p:cNvSpPr/>
            <p:nvPr/>
          </p:nvSpPr>
          <p:spPr>
            <a:xfrm>
              <a:off x="3670" y="3866"/>
              <a:ext cx="1317" cy="1317"/>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文本框 50"/>
            <p:cNvSpPr txBox="1"/>
            <p:nvPr/>
          </p:nvSpPr>
          <p:spPr>
            <a:xfrm>
              <a:off x="3732" y="4144"/>
              <a:ext cx="1144" cy="850"/>
            </a:xfrm>
            <a:prstGeom prst="rect">
              <a:avLst/>
            </a:prstGeom>
            <a:noFill/>
          </p:spPr>
          <p:txBody>
            <a:bodyPr wrap="square" rtlCol="0">
              <a:spAutoFit/>
            </a:bodyPr>
            <a:p>
              <a:pPr algn="ctr">
                <a:lnSpc>
                  <a:spcPct val="90000"/>
                </a:lnSpc>
                <a:buClrTx/>
                <a:buSzTx/>
                <a:buFontTx/>
              </a:pPr>
              <a:r>
                <a:rPr lang="zh-CN"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2</a:t>
              </a:r>
              <a:endParaRPr lang="en-US"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spTree>
    <p:custDataLst>
      <p:tags r:id="rId9"/>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childTnLst>
                          </p:cTn>
                        </p:par>
                        <p:par>
                          <p:cTn id="50" fill="hold">
                            <p:stCondLst>
                              <p:cond delay="3000"/>
                            </p:stCondLst>
                            <p:childTnLst>
                              <p:par>
                                <p:cTn id="51" presetID="49" presetClass="entr" presetSubtype="0" decel="100000" fill="hold" nodeType="after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p:cTn id="53" dur="500" fill="hold"/>
                                        <p:tgtEl>
                                          <p:spTgt spid="49"/>
                                        </p:tgtEl>
                                        <p:attrNameLst>
                                          <p:attrName>ppt_w</p:attrName>
                                        </p:attrNameLst>
                                      </p:cBhvr>
                                      <p:tavLst>
                                        <p:tav tm="0">
                                          <p:val>
                                            <p:fltVal val="0"/>
                                          </p:val>
                                        </p:tav>
                                        <p:tav tm="100000">
                                          <p:val>
                                            <p:strVal val="#ppt_w"/>
                                          </p:val>
                                        </p:tav>
                                      </p:tavLst>
                                    </p:anim>
                                    <p:anim calcmode="lin" valueType="num">
                                      <p:cBhvr>
                                        <p:cTn id="54" dur="500" fill="hold"/>
                                        <p:tgtEl>
                                          <p:spTgt spid="49"/>
                                        </p:tgtEl>
                                        <p:attrNameLst>
                                          <p:attrName>ppt_h</p:attrName>
                                        </p:attrNameLst>
                                      </p:cBhvr>
                                      <p:tavLst>
                                        <p:tav tm="0">
                                          <p:val>
                                            <p:fltVal val="0"/>
                                          </p:val>
                                        </p:tav>
                                        <p:tav tm="100000">
                                          <p:val>
                                            <p:strVal val="#ppt_h"/>
                                          </p:val>
                                        </p:tav>
                                      </p:tavLst>
                                    </p:anim>
                                    <p:anim calcmode="lin" valueType="num">
                                      <p:cBhvr>
                                        <p:cTn id="55" dur="500" fill="hold"/>
                                        <p:tgtEl>
                                          <p:spTgt spid="49"/>
                                        </p:tgtEl>
                                        <p:attrNameLst>
                                          <p:attrName>style.rotation</p:attrName>
                                        </p:attrNameLst>
                                      </p:cBhvr>
                                      <p:tavLst>
                                        <p:tav tm="0">
                                          <p:val>
                                            <p:fltVal val="360"/>
                                          </p:val>
                                        </p:tav>
                                        <p:tav tm="100000">
                                          <p:val>
                                            <p:fltVal val="0"/>
                                          </p:val>
                                        </p:tav>
                                      </p:tavLst>
                                    </p:anim>
                                    <p:animEffect transition="in" filter="fade">
                                      <p:cBhvr>
                                        <p:cTn id="5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4141470"/>
            <a:ext cx="1527175" cy="2594610"/>
          </a:xfrm>
          <a:prstGeom prst="rect">
            <a:avLst/>
          </a:prstGeom>
        </p:spPr>
      </p:pic>
      <p:pic>
        <p:nvPicPr>
          <p:cNvPr id="13" name="图片 12" descr="116"/>
          <p:cNvPicPr>
            <a:picLocks noChangeAspect="1"/>
          </p:cNvPicPr>
          <p:nvPr/>
        </p:nvPicPr>
        <p:blipFill>
          <a:blip r:embed="rId4"/>
          <a:stretch>
            <a:fillRect/>
          </a:stretch>
        </p:blipFill>
        <p:spPr>
          <a:xfrm>
            <a:off x="10478770" y="4339590"/>
            <a:ext cx="1640205" cy="2396490"/>
          </a:xfrm>
          <a:prstGeom prst="rect">
            <a:avLst/>
          </a:prstGeom>
        </p:spPr>
      </p:pic>
      <p:pic>
        <p:nvPicPr>
          <p:cNvPr id="7" name="图片 6" descr="110"/>
          <p:cNvPicPr>
            <a:picLocks noChangeAspect="1"/>
          </p:cNvPicPr>
          <p:nvPr/>
        </p:nvPicPr>
        <p:blipFill>
          <a:blip r:embed="rId5"/>
          <a:stretch>
            <a:fillRect/>
          </a:stretch>
        </p:blipFill>
        <p:spPr>
          <a:xfrm>
            <a:off x="0" y="-4445"/>
            <a:ext cx="2442845" cy="1794510"/>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583420" y="-4445"/>
            <a:ext cx="2608580" cy="1794510"/>
          </a:xfrm>
          <a:prstGeom prst="rect">
            <a:avLst/>
          </a:prstGeom>
        </p:spPr>
      </p:pic>
      <p:grpSp>
        <p:nvGrpSpPr>
          <p:cNvPr id="6" name="组合 31"/>
          <p:cNvGrpSpPr/>
          <p:nvPr/>
        </p:nvGrpSpPr>
        <p:grpSpPr>
          <a:xfrm>
            <a:off x="1892935" y="1769745"/>
            <a:ext cx="4018280" cy="1566727"/>
            <a:chOff x="1862" y="2715"/>
            <a:chExt cx="7523" cy="2933"/>
          </a:xfrm>
        </p:grpSpPr>
        <p:sp>
          <p:nvSpPr>
            <p:cNvPr id="4" name="Shape 475"/>
            <p:cNvSpPr/>
            <p:nvPr/>
          </p:nvSpPr>
          <p:spPr>
            <a:xfrm>
              <a:off x="1862" y="2715"/>
              <a:ext cx="2586" cy="2586"/>
            </a:xfrm>
            <a:prstGeom prst="ellipse">
              <a:avLst/>
            </a:prstGeom>
            <a:ln w="12700">
              <a:solidFill>
                <a:srgbClr val="F9D7AC"/>
              </a:solidFill>
              <a:miter lim="400000"/>
            </a:ln>
          </p:spPr>
          <p:txBody>
            <a:bodyPr lIns="71437" tIns="71437" rIns="71437" bIns="71437" anchor="ctr"/>
            <a:lstStyle/>
            <a:p>
              <a:pPr>
                <a:defRPr sz="3200">
                  <a:latin typeface="Helvetica Light"/>
                  <a:ea typeface="Helvetica Light"/>
                  <a:cs typeface="Helvetica Light"/>
                  <a:sym typeface="Helvetica Light"/>
                </a:defRPr>
              </a:pPr>
              <a:endParaRPr sz="2800">
                <a:cs typeface="+mn-ea"/>
                <a:sym typeface="+mn-lt"/>
              </a:endParaRPr>
            </a:p>
          </p:txBody>
        </p:sp>
        <p:sp>
          <p:nvSpPr>
            <p:cNvPr id="14" name="Shape 476"/>
            <p:cNvSpPr/>
            <p:nvPr/>
          </p:nvSpPr>
          <p:spPr>
            <a:xfrm>
              <a:off x="4707" y="3827"/>
              <a:ext cx="4678" cy="1821"/>
            </a:xfrm>
            <a:prstGeom prst="rect">
              <a:avLst/>
            </a:prstGeom>
            <a:ln w="12700">
              <a:miter lim="400000"/>
            </a:ln>
          </p:spPr>
          <p:txBody>
            <a:bodyPr lIns="71437" tIns="71437" rIns="71437" bIns="71437">
              <a:spAutoFit/>
            </a:bodyPr>
            <a:lstStyle>
              <a:lvl1pPr algn="l">
                <a:lnSpc>
                  <a:spcPct val="110000"/>
                </a:lnSpc>
                <a:defRPr sz="2700">
                  <a:latin typeface="Lato Regular"/>
                  <a:ea typeface="Lato Regular"/>
                  <a:cs typeface="Lato Regular"/>
                  <a:sym typeface="Lato Regular"/>
                </a:defRPr>
              </a:lvl1pPr>
            </a:lstStyle>
            <a:p>
              <a:pPr algn="l">
                <a:lnSpc>
                  <a:spcPct val="150000"/>
                </a:lnSpc>
                <a:buClrTx/>
                <a:buSzTx/>
                <a:buFontTx/>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Calibri" panose="020F0502020204030204" charset="0"/>
                </a:rPr>
                <a:t>单击添加文本单击添加文本单击添加文本单击添加文本单击添加文本单击添加文本</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Calibri" panose="020F0502020204030204" charset="0"/>
              </a:endParaRPr>
            </a:p>
          </p:txBody>
        </p:sp>
        <p:sp>
          <p:nvSpPr>
            <p:cNvPr id="22" name="Shape 477"/>
            <p:cNvSpPr/>
            <p:nvPr/>
          </p:nvSpPr>
          <p:spPr>
            <a:xfrm>
              <a:off x="4707" y="2745"/>
              <a:ext cx="3625" cy="842"/>
            </a:xfrm>
            <a:prstGeom prst="rect">
              <a:avLst/>
            </a:prstGeom>
            <a:ln w="12700">
              <a:miter lim="400000"/>
            </a:ln>
          </p:spPr>
          <p:txBody>
            <a:bodyPr lIns="71437" tIns="71437" rIns="71437" bIns="71437">
              <a:spAutoFit/>
            </a:bodyPr>
            <a:lstStyle>
              <a:lvl1pPr algn="l">
                <a:defRPr sz="4200">
                  <a:latin typeface="Lato Regular"/>
                  <a:ea typeface="Lato Regular"/>
                  <a:cs typeface="Lato Regular"/>
                  <a:sym typeface="Lato Regular"/>
                </a:defRPr>
              </a:lvl1pPr>
            </a:lstStyle>
            <a:p>
              <a:pPr algn="l">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rPr>
                <a:t>预算一</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25" name="Shape 478"/>
            <p:cNvSpPr/>
            <p:nvPr/>
          </p:nvSpPr>
          <p:spPr>
            <a:xfrm>
              <a:off x="4885" y="3768"/>
              <a:ext cx="800" cy="0"/>
            </a:xfrm>
            <a:prstGeom prst="line">
              <a:avLst/>
            </a:prstGeom>
            <a:ln w="25400">
              <a:solidFill>
                <a:srgbClr val="F9D7AC"/>
              </a:solidFill>
              <a:miter lim="400000"/>
            </a:ln>
          </p:spPr>
          <p:txBody>
            <a:bodyPr lIns="71437" tIns="71437" rIns="71437" bIns="71437" anchor="ctr"/>
            <a:lstStyle/>
            <a:p>
              <a:pPr algn="l">
                <a:lnSpc>
                  <a:spcPct val="110000"/>
                </a:lnSpc>
                <a:defRPr sz="2700">
                  <a:latin typeface="Lato Regular"/>
                  <a:ea typeface="Lato Regular"/>
                  <a:cs typeface="Lato Regular"/>
                  <a:sym typeface="Lato Regular"/>
                </a:defRPr>
              </a:pPr>
              <a:endParaRPr sz="2000">
                <a:cs typeface="+mn-ea"/>
                <a:sym typeface="+mn-lt"/>
              </a:endParaRPr>
            </a:p>
          </p:txBody>
        </p:sp>
        <p:sp>
          <p:nvSpPr>
            <p:cNvPr id="27" name="Shape 479"/>
            <p:cNvSpPr/>
            <p:nvPr/>
          </p:nvSpPr>
          <p:spPr>
            <a:xfrm>
              <a:off x="2304" y="3538"/>
              <a:ext cx="1733" cy="842"/>
            </a:xfrm>
            <a:prstGeom prst="rect">
              <a:avLst/>
            </a:prstGeom>
            <a:ln w="12700">
              <a:miter lim="400000"/>
            </a:ln>
          </p:spPr>
          <p:txBody>
            <a:bodyPr wrap="square" lIns="71437" tIns="71437" rIns="71437" bIns="71437" anchor="ctr">
              <a:spAutoFit/>
            </a:bodyPr>
            <a:lstStyle/>
            <a:p>
              <a:pPr algn="ctr">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rPr>
                <a:t>24%</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grpSp>
      <p:grpSp>
        <p:nvGrpSpPr>
          <p:cNvPr id="28" name="组合 32"/>
          <p:cNvGrpSpPr/>
          <p:nvPr/>
        </p:nvGrpSpPr>
        <p:grpSpPr>
          <a:xfrm>
            <a:off x="1899285" y="3889628"/>
            <a:ext cx="4017645" cy="1534143"/>
            <a:chOff x="1872" y="6031"/>
            <a:chExt cx="7522" cy="2872"/>
          </a:xfrm>
        </p:grpSpPr>
        <p:sp>
          <p:nvSpPr>
            <p:cNvPr id="29" name="Shape 480"/>
            <p:cNvSpPr/>
            <p:nvPr/>
          </p:nvSpPr>
          <p:spPr>
            <a:xfrm>
              <a:off x="1872" y="6065"/>
              <a:ext cx="2586" cy="2586"/>
            </a:xfrm>
            <a:prstGeom prst="ellipse">
              <a:avLst/>
            </a:prstGeom>
            <a:ln w="12700">
              <a:solidFill>
                <a:srgbClr val="F9D7AC"/>
              </a:solidFill>
              <a:miter lim="400000"/>
            </a:ln>
          </p:spPr>
          <p:txBody>
            <a:bodyPr lIns="71437" tIns="71437" rIns="71437" bIns="71437" anchor="ctr"/>
            <a:lstStyle/>
            <a:p>
              <a:pPr>
                <a:defRPr sz="3200">
                  <a:latin typeface="Helvetica Light"/>
                  <a:ea typeface="Helvetica Light"/>
                  <a:cs typeface="Helvetica Light"/>
                  <a:sym typeface="Helvetica Light"/>
                </a:defRPr>
              </a:pPr>
              <a:endParaRPr sz="2800">
                <a:cs typeface="+mn-ea"/>
                <a:sym typeface="+mn-lt"/>
              </a:endParaRPr>
            </a:p>
          </p:txBody>
        </p:sp>
        <p:sp>
          <p:nvSpPr>
            <p:cNvPr id="30" name="Shape 481"/>
            <p:cNvSpPr/>
            <p:nvPr/>
          </p:nvSpPr>
          <p:spPr>
            <a:xfrm>
              <a:off x="4716" y="7082"/>
              <a:ext cx="4678" cy="1821"/>
            </a:xfrm>
            <a:prstGeom prst="rect">
              <a:avLst/>
            </a:prstGeom>
            <a:ln w="12700">
              <a:miter lim="400000"/>
            </a:ln>
          </p:spPr>
          <p:txBody>
            <a:bodyPr lIns="71437" tIns="71437" rIns="71437" bIns="71437">
              <a:spAutoFit/>
            </a:bodyPr>
            <a:lstStyle>
              <a:lvl1pPr algn="l">
                <a:lnSpc>
                  <a:spcPct val="110000"/>
                </a:lnSpc>
                <a:defRPr sz="2700">
                  <a:latin typeface="Lato Regular"/>
                  <a:ea typeface="Lato Regular"/>
                  <a:cs typeface="Lato Regular"/>
                  <a:sym typeface="Lato Regular"/>
                </a:defRPr>
              </a:lvl1pPr>
            </a:lstStyle>
            <a:p>
              <a:pPr algn="l">
                <a:lnSpc>
                  <a:spcPct val="150000"/>
                </a:lnSpc>
                <a:buClrTx/>
                <a:buSzTx/>
                <a:buFontTx/>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Calibri" panose="020F0502020204030204" charset="0"/>
                </a:rPr>
                <a:t>单击添加文本单击添加文本单击添加文本单击添加文本单击添加文本单击添加文本</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36" name="Shape 482"/>
            <p:cNvSpPr/>
            <p:nvPr/>
          </p:nvSpPr>
          <p:spPr>
            <a:xfrm>
              <a:off x="4716" y="6031"/>
              <a:ext cx="3625" cy="842"/>
            </a:xfrm>
            <a:prstGeom prst="rect">
              <a:avLst/>
            </a:prstGeom>
            <a:ln w="12700">
              <a:miter lim="400000"/>
            </a:ln>
          </p:spPr>
          <p:txBody>
            <a:bodyPr lIns="71437" tIns="71437" rIns="71437" bIns="71437">
              <a:spAutoFit/>
            </a:bodyPr>
            <a:lstStyle>
              <a:lvl1pPr algn="l">
                <a:defRPr sz="4200">
                  <a:latin typeface="Lato Regular"/>
                  <a:ea typeface="Lato Regular"/>
                  <a:cs typeface="Lato Regular"/>
                  <a:sym typeface="Lato Regular"/>
                </a:defRPr>
              </a:lvl1pPr>
            </a:lstStyle>
            <a:p>
              <a:pPr algn="l">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rPr>
                <a:t>预算三</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37" name="Shape 483"/>
            <p:cNvSpPr/>
            <p:nvPr/>
          </p:nvSpPr>
          <p:spPr>
            <a:xfrm>
              <a:off x="4894" y="7061"/>
              <a:ext cx="800" cy="0"/>
            </a:xfrm>
            <a:prstGeom prst="line">
              <a:avLst/>
            </a:prstGeom>
            <a:ln w="25400">
              <a:solidFill>
                <a:srgbClr val="F9D7AC"/>
              </a:solidFill>
              <a:miter lim="400000"/>
            </a:ln>
          </p:spPr>
          <p:txBody>
            <a:bodyPr lIns="71437" tIns="71437" rIns="71437" bIns="71437" anchor="ctr"/>
            <a:lstStyle/>
            <a:p>
              <a:pPr algn="l">
                <a:lnSpc>
                  <a:spcPct val="110000"/>
                </a:lnSpc>
                <a:defRPr sz="2700">
                  <a:latin typeface="Lato Regular"/>
                  <a:ea typeface="Lato Regular"/>
                  <a:cs typeface="Lato Regular"/>
                  <a:sym typeface="Lato Regular"/>
                </a:defRPr>
              </a:pPr>
              <a:endParaRPr sz="2000">
                <a:cs typeface="+mn-ea"/>
                <a:sym typeface="+mn-lt"/>
              </a:endParaRPr>
            </a:p>
          </p:txBody>
        </p:sp>
        <p:sp>
          <p:nvSpPr>
            <p:cNvPr id="38" name="Shape 484"/>
            <p:cNvSpPr/>
            <p:nvPr/>
          </p:nvSpPr>
          <p:spPr>
            <a:xfrm>
              <a:off x="2230" y="6937"/>
              <a:ext cx="1846" cy="842"/>
            </a:xfrm>
            <a:prstGeom prst="rect">
              <a:avLst/>
            </a:prstGeom>
            <a:ln w="12700">
              <a:miter lim="400000"/>
            </a:ln>
          </p:spPr>
          <p:txBody>
            <a:bodyPr wrap="square" lIns="71437" tIns="71437" rIns="71437" bIns="71437" anchor="ctr">
              <a:spAutoFit/>
            </a:bodyPr>
            <a:lstStyle/>
            <a:p>
              <a:pPr algn="ctr">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rPr>
                <a:t>32%</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grpSp>
      <p:grpSp>
        <p:nvGrpSpPr>
          <p:cNvPr id="43" name="组合 42"/>
          <p:cNvGrpSpPr/>
          <p:nvPr/>
        </p:nvGrpSpPr>
        <p:grpSpPr>
          <a:xfrm>
            <a:off x="6439535" y="1769745"/>
            <a:ext cx="4119894" cy="1515981"/>
            <a:chOff x="10170" y="2715"/>
            <a:chExt cx="7713" cy="2838"/>
          </a:xfrm>
        </p:grpSpPr>
        <p:sp>
          <p:nvSpPr>
            <p:cNvPr id="31" name="Shape 485"/>
            <p:cNvSpPr/>
            <p:nvPr/>
          </p:nvSpPr>
          <p:spPr>
            <a:xfrm>
              <a:off x="10170" y="2715"/>
              <a:ext cx="2586" cy="2586"/>
            </a:xfrm>
            <a:prstGeom prst="ellipse">
              <a:avLst/>
            </a:prstGeom>
            <a:ln w="12700">
              <a:solidFill>
                <a:srgbClr val="F9D7AC"/>
              </a:solidFill>
              <a:miter lim="400000"/>
            </a:ln>
          </p:spPr>
          <p:txBody>
            <a:bodyPr lIns="71437" tIns="71437" rIns="71437" bIns="71437" anchor="ctr"/>
            <a:lstStyle/>
            <a:p>
              <a:pPr>
                <a:defRPr sz="3200">
                  <a:latin typeface="Helvetica Light"/>
                  <a:ea typeface="Helvetica Light"/>
                  <a:cs typeface="Helvetica Light"/>
                  <a:sym typeface="Helvetica Light"/>
                </a:defRPr>
              </a:pPr>
              <a:endParaRPr sz="2800">
                <a:cs typeface="+mn-ea"/>
                <a:sym typeface="+mn-lt"/>
              </a:endParaRPr>
            </a:p>
          </p:txBody>
        </p:sp>
        <p:sp>
          <p:nvSpPr>
            <p:cNvPr id="32" name="Shape 486"/>
            <p:cNvSpPr/>
            <p:nvPr/>
          </p:nvSpPr>
          <p:spPr>
            <a:xfrm>
              <a:off x="13205" y="3732"/>
              <a:ext cx="4678" cy="1821"/>
            </a:xfrm>
            <a:prstGeom prst="rect">
              <a:avLst/>
            </a:prstGeom>
            <a:ln w="12700">
              <a:miter lim="400000"/>
            </a:ln>
          </p:spPr>
          <p:txBody>
            <a:bodyPr lIns="71437" tIns="71437" rIns="71437" bIns="71437">
              <a:spAutoFit/>
            </a:bodyPr>
            <a:lstStyle>
              <a:lvl1pPr algn="l">
                <a:lnSpc>
                  <a:spcPct val="110000"/>
                </a:lnSpc>
                <a:defRPr sz="2700">
                  <a:latin typeface="Lato Regular"/>
                  <a:ea typeface="Lato Regular"/>
                  <a:cs typeface="Lato Regular"/>
                  <a:sym typeface="Lato Regular"/>
                </a:defRPr>
              </a:lvl1pPr>
            </a:lstStyle>
            <a:p>
              <a:pPr algn="l">
                <a:lnSpc>
                  <a:spcPct val="150000"/>
                </a:lnSpc>
                <a:buClrTx/>
                <a:buSzTx/>
                <a:buFontTx/>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Calibri" panose="020F0502020204030204" charset="0"/>
                </a:rPr>
                <a:t>单击添加文本单击添加文本单击添加文本单击添加文本单击添加文本单击添加文本</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49" name="Shape 487"/>
            <p:cNvSpPr/>
            <p:nvPr/>
          </p:nvSpPr>
          <p:spPr>
            <a:xfrm>
              <a:off x="13205" y="2715"/>
              <a:ext cx="3625" cy="842"/>
            </a:xfrm>
            <a:prstGeom prst="rect">
              <a:avLst/>
            </a:prstGeom>
            <a:ln w="12700">
              <a:miter lim="400000"/>
            </a:ln>
          </p:spPr>
          <p:txBody>
            <a:bodyPr lIns="71437" tIns="71437" rIns="71437" bIns="71437">
              <a:spAutoFit/>
            </a:bodyPr>
            <a:lstStyle>
              <a:lvl1pPr algn="l">
                <a:defRPr sz="4200">
                  <a:latin typeface="Lato Regular"/>
                  <a:ea typeface="Lato Regular"/>
                  <a:cs typeface="Lato Regular"/>
                  <a:sym typeface="Lato Regular"/>
                </a:defRPr>
              </a:lvl1pPr>
            </a:lstStyle>
            <a:p>
              <a:pPr algn="l">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rPr>
                <a:t>预算二</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66" name="Shape 488"/>
            <p:cNvSpPr/>
            <p:nvPr/>
          </p:nvSpPr>
          <p:spPr>
            <a:xfrm>
              <a:off x="13383" y="3721"/>
              <a:ext cx="800" cy="0"/>
            </a:xfrm>
            <a:prstGeom prst="line">
              <a:avLst/>
            </a:prstGeom>
            <a:ln w="25400">
              <a:solidFill>
                <a:srgbClr val="F9D7AC"/>
              </a:solidFill>
              <a:miter lim="400000"/>
            </a:ln>
          </p:spPr>
          <p:txBody>
            <a:bodyPr lIns="71437" tIns="71437" rIns="71437" bIns="71437" anchor="ctr"/>
            <a:lstStyle/>
            <a:p>
              <a:pPr algn="l">
                <a:lnSpc>
                  <a:spcPct val="110000"/>
                </a:lnSpc>
                <a:defRPr sz="2700">
                  <a:latin typeface="Lato Regular"/>
                  <a:ea typeface="Lato Regular"/>
                  <a:cs typeface="Lato Regular"/>
                  <a:sym typeface="Lato Regular"/>
                </a:defRPr>
              </a:pPr>
              <a:endParaRPr sz="2000">
                <a:cs typeface="+mn-ea"/>
                <a:sym typeface="+mn-lt"/>
              </a:endParaRPr>
            </a:p>
          </p:txBody>
        </p:sp>
        <p:sp>
          <p:nvSpPr>
            <p:cNvPr id="79" name="Shape 489"/>
            <p:cNvSpPr/>
            <p:nvPr/>
          </p:nvSpPr>
          <p:spPr>
            <a:xfrm>
              <a:off x="10555" y="3538"/>
              <a:ext cx="1950" cy="842"/>
            </a:xfrm>
            <a:prstGeom prst="rect">
              <a:avLst/>
            </a:prstGeom>
            <a:ln w="12700">
              <a:miter lim="400000"/>
            </a:ln>
          </p:spPr>
          <p:txBody>
            <a:bodyPr wrap="square" lIns="71437" tIns="71437" rIns="71437" bIns="71437" anchor="ctr">
              <a:spAutoFit/>
            </a:bodyPr>
            <a:lstStyle/>
            <a:p>
              <a:pPr algn="ctr">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rPr>
                <a:t>41%</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grpSp>
      <p:grpSp>
        <p:nvGrpSpPr>
          <p:cNvPr id="80" name="组合 79"/>
          <p:cNvGrpSpPr/>
          <p:nvPr/>
        </p:nvGrpSpPr>
        <p:grpSpPr>
          <a:xfrm>
            <a:off x="6445250" y="3889517"/>
            <a:ext cx="4142329" cy="1523459"/>
            <a:chOff x="10179" y="6051"/>
            <a:chExt cx="7755" cy="2852"/>
          </a:xfrm>
        </p:grpSpPr>
        <p:sp>
          <p:nvSpPr>
            <p:cNvPr id="81" name="Shape 490"/>
            <p:cNvSpPr/>
            <p:nvPr/>
          </p:nvSpPr>
          <p:spPr>
            <a:xfrm>
              <a:off x="10179" y="6065"/>
              <a:ext cx="2586" cy="2586"/>
            </a:xfrm>
            <a:prstGeom prst="ellipse">
              <a:avLst/>
            </a:prstGeom>
            <a:ln w="12700">
              <a:solidFill>
                <a:srgbClr val="F9D7AC"/>
              </a:solidFill>
              <a:miter lim="400000"/>
            </a:ln>
          </p:spPr>
          <p:txBody>
            <a:bodyPr lIns="71437" tIns="71437" rIns="71437" bIns="71437" anchor="ctr"/>
            <a:lstStyle/>
            <a:p>
              <a:pPr>
                <a:defRPr sz="3200">
                  <a:latin typeface="Helvetica Light"/>
                  <a:ea typeface="Helvetica Light"/>
                  <a:cs typeface="Helvetica Light"/>
                  <a:sym typeface="Helvetica Light"/>
                </a:defRPr>
              </a:pPr>
              <a:endParaRPr sz="2800">
                <a:cs typeface="+mn-ea"/>
                <a:sym typeface="+mn-lt"/>
              </a:endParaRPr>
            </a:p>
          </p:txBody>
        </p:sp>
        <p:sp>
          <p:nvSpPr>
            <p:cNvPr id="82" name="Shape 491"/>
            <p:cNvSpPr/>
            <p:nvPr/>
          </p:nvSpPr>
          <p:spPr>
            <a:xfrm>
              <a:off x="13256" y="7082"/>
              <a:ext cx="4678" cy="1821"/>
            </a:xfrm>
            <a:prstGeom prst="rect">
              <a:avLst/>
            </a:prstGeom>
            <a:ln w="12700">
              <a:miter lim="400000"/>
            </a:ln>
          </p:spPr>
          <p:txBody>
            <a:bodyPr lIns="71437" tIns="71437" rIns="71437" bIns="71437">
              <a:spAutoFit/>
            </a:bodyPr>
            <a:lstStyle>
              <a:lvl1pPr algn="l">
                <a:lnSpc>
                  <a:spcPct val="110000"/>
                </a:lnSpc>
                <a:defRPr sz="2700">
                  <a:latin typeface="Lato Regular"/>
                  <a:ea typeface="Lato Regular"/>
                  <a:cs typeface="Lato Regular"/>
                  <a:sym typeface="Lato Regular"/>
                </a:defRPr>
              </a:lvl1pPr>
            </a:lstStyle>
            <a:p>
              <a:pPr algn="l">
                <a:lnSpc>
                  <a:spcPct val="150000"/>
                </a:lnSpc>
                <a:buClrTx/>
                <a:buSzTx/>
                <a:buFontTx/>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Calibri" panose="020F0502020204030204" charset="0"/>
                </a:rPr>
                <a:t>单击添加文本单击添加文本单击添加文本单击添加文本单击添加文本单击添加文本</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83" name="Shape 492"/>
            <p:cNvSpPr/>
            <p:nvPr/>
          </p:nvSpPr>
          <p:spPr>
            <a:xfrm>
              <a:off x="13256" y="6051"/>
              <a:ext cx="3625" cy="842"/>
            </a:xfrm>
            <a:prstGeom prst="rect">
              <a:avLst/>
            </a:prstGeom>
            <a:ln w="12700">
              <a:miter lim="400000"/>
            </a:ln>
          </p:spPr>
          <p:txBody>
            <a:bodyPr lIns="71437" tIns="71437" rIns="71437" bIns="71437">
              <a:spAutoFit/>
            </a:bodyPr>
            <a:lstStyle>
              <a:lvl1pPr algn="l">
                <a:defRPr sz="4200">
                  <a:latin typeface="Lato Regular"/>
                  <a:ea typeface="Lato Regular"/>
                  <a:cs typeface="Lato Regular"/>
                  <a:sym typeface="Lato Regular"/>
                </a:defRPr>
              </a:lvl1pPr>
            </a:lstStyle>
            <a:p>
              <a:pPr algn="l">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rPr>
                <a:t>预算四</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sp>
          <p:nvSpPr>
            <p:cNvPr id="84" name="Shape 493"/>
            <p:cNvSpPr/>
            <p:nvPr/>
          </p:nvSpPr>
          <p:spPr>
            <a:xfrm>
              <a:off x="13423" y="7083"/>
              <a:ext cx="800" cy="0"/>
            </a:xfrm>
            <a:prstGeom prst="line">
              <a:avLst/>
            </a:prstGeom>
            <a:ln w="25400">
              <a:solidFill>
                <a:srgbClr val="F9D7AC"/>
              </a:solidFill>
              <a:miter lim="400000"/>
            </a:ln>
          </p:spPr>
          <p:txBody>
            <a:bodyPr lIns="71437" tIns="71437" rIns="71437" bIns="71437" anchor="ctr"/>
            <a:lstStyle/>
            <a:p>
              <a:pPr algn="l">
                <a:lnSpc>
                  <a:spcPct val="110000"/>
                </a:lnSpc>
                <a:defRPr sz="2700">
                  <a:latin typeface="Lato Regular"/>
                  <a:ea typeface="Lato Regular"/>
                  <a:cs typeface="Lato Regular"/>
                  <a:sym typeface="Lato Regular"/>
                </a:defRPr>
              </a:pPr>
              <a:endParaRPr sz="2000">
                <a:cs typeface="+mn-ea"/>
                <a:sym typeface="+mn-lt"/>
              </a:endParaRPr>
            </a:p>
          </p:txBody>
        </p:sp>
        <p:sp>
          <p:nvSpPr>
            <p:cNvPr id="85" name="Shape 494"/>
            <p:cNvSpPr/>
            <p:nvPr/>
          </p:nvSpPr>
          <p:spPr>
            <a:xfrm>
              <a:off x="10487" y="6957"/>
              <a:ext cx="2015" cy="842"/>
            </a:xfrm>
            <a:prstGeom prst="rect">
              <a:avLst/>
            </a:prstGeom>
            <a:ln w="12700">
              <a:miter lim="400000"/>
            </a:ln>
          </p:spPr>
          <p:txBody>
            <a:bodyPr wrap="square" lIns="71437" tIns="71437" rIns="71437" bIns="71437" anchor="ctr">
              <a:spAutoFit/>
            </a:bodyPr>
            <a:lstStyle/>
            <a:p>
              <a:pPr algn="ctr">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rPr>
                <a:t>12%</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lt"/>
              </a:endParaRPr>
            </a:p>
          </p:txBody>
        </p:sp>
      </p:grpSp>
      <p:grpSp>
        <p:nvGrpSpPr>
          <p:cNvPr id="46" name="组合 5"/>
          <p:cNvGrpSpPr/>
          <p:nvPr/>
        </p:nvGrpSpPr>
        <p:grpSpPr>
          <a:xfrm>
            <a:off x="1823720" y="671830"/>
            <a:ext cx="3886200" cy="850265"/>
            <a:chOff x="4994" y="3876"/>
            <a:chExt cx="6120" cy="1339"/>
          </a:xfrm>
        </p:grpSpPr>
        <p:sp>
          <p:nvSpPr>
            <p:cNvPr id="47" name="文本框 46"/>
            <p:cNvSpPr txBox="1"/>
            <p:nvPr/>
          </p:nvSpPr>
          <p:spPr>
            <a:xfrm>
              <a:off x="4994" y="3876"/>
              <a:ext cx="5509" cy="890"/>
            </a:xfrm>
            <a:prstGeom prst="rect">
              <a:avLst/>
            </a:prstGeom>
            <a:noFill/>
          </p:spPr>
          <p:txBody>
            <a:bodyPr wrap="square" rtlCol="0">
              <a:spAutoFit/>
            </a:bodyPr>
            <a:p>
              <a:pPr algn="l">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工作目标展示</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6120" cy="531"/>
            </a:xfrm>
            <a:prstGeom prst="rect">
              <a:avLst/>
            </a:prstGeom>
            <a:noFill/>
          </p:spPr>
          <p:txBody>
            <a:bodyPr wrap="square" rtlCol="0">
              <a:spAutoFit/>
            </a:bodyPr>
            <a:p>
              <a:r>
                <a:rPr lang="en-US" altLang="zh-CN" sz="1600" spc="100">
                  <a:solidFill>
                    <a:srgbClr val="F9D7AC"/>
                  </a:solidFill>
                  <a:uFillTx/>
                  <a:latin typeface="汉仪旗黑-55简" panose="00020600040101010101" charset="-128"/>
                  <a:ea typeface="汉仪旗黑-55简" panose="00020600040101010101" charset="-128"/>
                  <a:sym typeface="+mn-ea"/>
                </a:rPr>
                <a:t>Work objective display</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2" name="组合 4"/>
          <p:cNvGrpSpPr/>
          <p:nvPr/>
        </p:nvGrpSpPr>
        <p:grpSpPr>
          <a:xfrm>
            <a:off x="967105" y="724535"/>
            <a:ext cx="778510" cy="777240"/>
            <a:chOff x="3668" y="3959"/>
            <a:chExt cx="1226" cy="1224"/>
          </a:xfrm>
        </p:grpSpPr>
        <p:sp>
          <p:nvSpPr>
            <p:cNvPr id="3" name="椭圆 2"/>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2</a:t>
              </a:r>
              <a:endPar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spTree>
    <p:custDataLst>
      <p:tags r:id="rId9"/>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49" presetClass="entr" presetSubtype="0" decel="100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style.rotation</p:attrName>
                                        </p:attrNameLst>
                                      </p:cBhvr>
                                      <p:tavLst>
                                        <p:tav tm="0">
                                          <p:val>
                                            <p:fltVal val="360"/>
                                          </p:val>
                                        </p:tav>
                                        <p:tav tm="100000">
                                          <p:val>
                                            <p:fltVal val="0"/>
                                          </p:val>
                                        </p:tav>
                                      </p:tavLst>
                                    </p:anim>
                                    <p:animEffect transition="in" filter="fade">
                                      <p:cBhvr>
                                        <p:cTn id="44" dur="500"/>
                                        <p:tgtEl>
                                          <p:spTgt spid="2"/>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Effect transition="in" filter="fade">
                                      <p:cBhvr>
                                        <p:cTn id="54" dur="500"/>
                                        <p:tgtEl>
                                          <p:spTgt spid="6"/>
                                        </p:tgtEl>
                                      </p:cBhvr>
                                    </p:animEffect>
                                  </p:childTnLst>
                                </p:cTn>
                              </p:par>
                              <p:par>
                                <p:cTn id="55" presetID="53" presetClass="entr" presetSubtype="16"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p:cTn id="57" dur="500" fill="hold"/>
                                        <p:tgtEl>
                                          <p:spTgt spid="43"/>
                                        </p:tgtEl>
                                        <p:attrNameLst>
                                          <p:attrName>ppt_w</p:attrName>
                                        </p:attrNameLst>
                                      </p:cBhvr>
                                      <p:tavLst>
                                        <p:tav tm="0">
                                          <p:val>
                                            <p:fltVal val="0"/>
                                          </p:val>
                                        </p:tav>
                                        <p:tav tm="100000">
                                          <p:val>
                                            <p:strVal val="#ppt_w"/>
                                          </p:val>
                                        </p:tav>
                                      </p:tavLst>
                                    </p:anim>
                                    <p:anim calcmode="lin" valueType="num">
                                      <p:cBhvr>
                                        <p:cTn id="58" dur="500" fill="hold"/>
                                        <p:tgtEl>
                                          <p:spTgt spid="43"/>
                                        </p:tgtEl>
                                        <p:attrNameLst>
                                          <p:attrName>ppt_h</p:attrName>
                                        </p:attrNameLst>
                                      </p:cBhvr>
                                      <p:tavLst>
                                        <p:tav tm="0">
                                          <p:val>
                                            <p:fltVal val="0"/>
                                          </p:val>
                                        </p:tav>
                                        <p:tav tm="100000">
                                          <p:val>
                                            <p:strVal val="#ppt_h"/>
                                          </p:val>
                                        </p:tav>
                                      </p:tavLst>
                                    </p:anim>
                                    <p:animEffect transition="in" filter="fade">
                                      <p:cBhvr>
                                        <p:cTn id="59" dur="500"/>
                                        <p:tgtEl>
                                          <p:spTgt spid="43"/>
                                        </p:tgtEl>
                                      </p:cBhvr>
                                    </p:animEffect>
                                  </p:childTnLst>
                                </p:cTn>
                              </p:par>
                              <p:par>
                                <p:cTn id="60" presetID="53" presetClass="entr" presetSubtype="16" fill="hold" nodeType="with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p:cTn id="62" dur="500" fill="hold"/>
                                        <p:tgtEl>
                                          <p:spTgt spid="80"/>
                                        </p:tgtEl>
                                        <p:attrNameLst>
                                          <p:attrName>ppt_w</p:attrName>
                                        </p:attrNameLst>
                                      </p:cBhvr>
                                      <p:tavLst>
                                        <p:tav tm="0">
                                          <p:val>
                                            <p:fltVal val="0"/>
                                          </p:val>
                                        </p:tav>
                                        <p:tav tm="100000">
                                          <p:val>
                                            <p:strVal val="#ppt_w"/>
                                          </p:val>
                                        </p:tav>
                                      </p:tavLst>
                                    </p:anim>
                                    <p:anim calcmode="lin" valueType="num">
                                      <p:cBhvr>
                                        <p:cTn id="63" dur="500" fill="hold"/>
                                        <p:tgtEl>
                                          <p:spTgt spid="80"/>
                                        </p:tgtEl>
                                        <p:attrNameLst>
                                          <p:attrName>ppt_h</p:attrName>
                                        </p:attrNameLst>
                                      </p:cBhvr>
                                      <p:tavLst>
                                        <p:tav tm="0">
                                          <p:val>
                                            <p:fltVal val="0"/>
                                          </p:val>
                                        </p:tav>
                                        <p:tav tm="100000">
                                          <p:val>
                                            <p:strVal val="#ppt_h"/>
                                          </p:val>
                                        </p:tav>
                                      </p:tavLst>
                                    </p:anim>
                                    <p:animEffect transition="in" filter="fade">
                                      <p:cBhvr>
                                        <p:cTn id="64" dur="500"/>
                                        <p:tgtEl>
                                          <p:spTgt spid="80"/>
                                        </p:tgtEl>
                                      </p:cBhvr>
                                    </p:animEffect>
                                  </p:childTnLst>
                                </p:cTn>
                              </p:par>
                              <p:par>
                                <p:cTn id="65" presetID="53" presetClass="entr" presetSubtype="16"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59105" y="4166235"/>
            <a:ext cx="1494155" cy="2538095"/>
          </a:xfrm>
          <a:prstGeom prst="rect">
            <a:avLst/>
          </a:prstGeom>
        </p:spPr>
      </p:pic>
      <p:pic>
        <p:nvPicPr>
          <p:cNvPr id="13" name="图片 12" descr="116"/>
          <p:cNvPicPr>
            <a:picLocks noChangeAspect="1"/>
          </p:cNvPicPr>
          <p:nvPr/>
        </p:nvPicPr>
        <p:blipFill>
          <a:blip r:embed="rId4"/>
          <a:stretch>
            <a:fillRect/>
          </a:stretch>
        </p:blipFill>
        <p:spPr>
          <a:xfrm>
            <a:off x="10563860" y="4464050"/>
            <a:ext cx="1555115" cy="2272030"/>
          </a:xfrm>
          <a:prstGeom prst="rect">
            <a:avLst/>
          </a:prstGeom>
        </p:spPr>
      </p:pic>
      <p:pic>
        <p:nvPicPr>
          <p:cNvPr id="7" name="图片 6" descr="110"/>
          <p:cNvPicPr>
            <a:picLocks noChangeAspect="1"/>
          </p:cNvPicPr>
          <p:nvPr/>
        </p:nvPicPr>
        <p:blipFill>
          <a:blip r:embed="rId5"/>
          <a:stretch>
            <a:fillRect/>
          </a:stretch>
        </p:blipFill>
        <p:spPr>
          <a:xfrm>
            <a:off x="0" y="-4445"/>
            <a:ext cx="2442845" cy="1794510"/>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583420" y="-4445"/>
            <a:ext cx="2608580" cy="1794510"/>
          </a:xfrm>
          <a:prstGeom prst="rect">
            <a:avLst/>
          </a:prstGeom>
        </p:spPr>
      </p:pic>
      <p:grpSp>
        <p:nvGrpSpPr>
          <p:cNvPr id="46" name="组合 5"/>
          <p:cNvGrpSpPr/>
          <p:nvPr/>
        </p:nvGrpSpPr>
        <p:grpSpPr>
          <a:xfrm>
            <a:off x="1823720" y="671830"/>
            <a:ext cx="3886200" cy="850265"/>
            <a:chOff x="4994" y="3876"/>
            <a:chExt cx="6120" cy="1339"/>
          </a:xfrm>
        </p:grpSpPr>
        <p:sp>
          <p:nvSpPr>
            <p:cNvPr id="47" name="文本框 46"/>
            <p:cNvSpPr txBox="1"/>
            <p:nvPr/>
          </p:nvSpPr>
          <p:spPr>
            <a:xfrm>
              <a:off x="4994" y="3876"/>
              <a:ext cx="5509" cy="890"/>
            </a:xfrm>
            <a:prstGeom prst="rect">
              <a:avLst/>
            </a:prstGeom>
            <a:noFill/>
          </p:spPr>
          <p:txBody>
            <a:bodyPr wrap="square" rtlCol="0">
              <a:spAutoFit/>
            </a:bodyPr>
            <a:p>
              <a:pPr algn="l">
                <a:lnSpc>
                  <a:spcPct val="110000"/>
                </a:lnSpc>
                <a:buClrTx/>
                <a:buSzTx/>
                <a:buFontTx/>
              </a:pPr>
              <a:r>
                <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rPr>
                <a:t>工作目标展示</a:t>
              </a:r>
              <a:endParaRPr lang="zh-CN" altLang="en-US" sz="2800" spc="209">
                <a:solidFill>
                  <a:srgbClr val="F9D7AC"/>
                </a:solidFill>
                <a:uFillTx/>
                <a:latin typeface="汉仪旗黑-55简" panose="00020600040101010101" charset="-128"/>
                <a:ea typeface="汉仪旗黑-55简" panose="00020600040101010101" charset="-128"/>
                <a:cs typeface="汉仪旗黑-60简" panose="00020600040101010101" charset="-122"/>
                <a:sym typeface="+mn-ea"/>
              </a:endParaRPr>
            </a:p>
          </p:txBody>
        </p:sp>
        <p:sp>
          <p:nvSpPr>
            <p:cNvPr id="48" name="文本框 47"/>
            <p:cNvSpPr txBox="1"/>
            <p:nvPr/>
          </p:nvSpPr>
          <p:spPr>
            <a:xfrm>
              <a:off x="4994" y="4684"/>
              <a:ext cx="6120" cy="531"/>
            </a:xfrm>
            <a:prstGeom prst="rect">
              <a:avLst/>
            </a:prstGeom>
            <a:noFill/>
          </p:spPr>
          <p:txBody>
            <a:bodyPr wrap="square" rtlCol="0">
              <a:spAutoFit/>
            </a:bodyPr>
            <a:p>
              <a:r>
                <a:rPr lang="en-US" altLang="zh-CN" sz="1600" spc="100">
                  <a:solidFill>
                    <a:srgbClr val="F9D7AC"/>
                  </a:solidFill>
                  <a:uFillTx/>
                  <a:latin typeface="汉仪旗黑-55简" panose="00020600040101010101" charset="-128"/>
                  <a:ea typeface="汉仪旗黑-55简" panose="00020600040101010101" charset="-128"/>
                  <a:sym typeface="+mn-ea"/>
                </a:rPr>
                <a:t>Work objective display</a:t>
              </a:r>
              <a:endParaRPr lang="en-US" altLang="zh-CN" sz="1600" spc="100">
                <a:solidFill>
                  <a:srgbClr val="F9D7AC"/>
                </a:solidFill>
                <a:uFillTx/>
                <a:latin typeface="汉仪旗黑-55简" panose="00020600040101010101" charset="-128"/>
                <a:ea typeface="汉仪旗黑-55简" panose="00020600040101010101" charset="-128"/>
              </a:endParaRPr>
            </a:p>
          </p:txBody>
        </p:sp>
      </p:grpSp>
      <p:grpSp>
        <p:nvGrpSpPr>
          <p:cNvPr id="2" name="组合 4"/>
          <p:cNvGrpSpPr/>
          <p:nvPr/>
        </p:nvGrpSpPr>
        <p:grpSpPr>
          <a:xfrm>
            <a:off x="967105" y="724535"/>
            <a:ext cx="778510" cy="777240"/>
            <a:chOff x="3668" y="3959"/>
            <a:chExt cx="1226" cy="1224"/>
          </a:xfrm>
        </p:grpSpPr>
        <p:sp>
          <p:nvSpPr>
            <p:cNvPr id="3" name="椭圆 2"/>
            <p:cNvSpPr/>
            <p:nvPr/>
          </p:nvSpPr>
          <p:spPr>
            <a:xfrm>
              <a:off x="3670" y="3959"/>
              <a:ext cx="1224" cy="1224"/>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668" y="4223"/>
              <a:ext cx="1144" cy="753"/>
            </a:xfrm>
            <a:prstGeom prst="rect">
              <a:avLst/>
            </a:prstGeom>
            <a:noFill/>
          </p:spPr>
          <p:txBody>
            <a:bodyPr wrap="square" rtlCol="0">
              <a:spAutoFit/>
            </a:bodyPr>
            <a:p>
              <a:pPr algn="ctr">
                <a:lnSpc>
                  <a:spcPct val="90000"/>
                </a:lnSpc>
                <a:buClrTx/>
                <a:buSzTx/>
                <a:buFontTx/>
              </a:pPr>
              <a:r>
                <a:rPr lang="zh-CN"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2</a:t>
              </a:r>
              <a:endParaRPr lang="en-US" altLang="zh-CN" sz="28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grpSp>
        <p:nvGrpSpPr>
          <p:cNvPr id="33" name="组合 32"/>
          <p:cNvGrpSpPr/>
          <p:nvPr/>
        </p:nvGrpSpPr>
        <p:grpSpPr>
          <a:xfrm>
            <a:off x="3595370" y="-457200"/>
            <a:ext cx="4963795" cy="5081270"/>
            <a:chOff x="5662" y="-720"/>
            <a:chExt cx="7817" cy="8002"/>
          </a:xfrm>
        </p:grpSpPr>
        <p:sp>
          <p:nvSpPr>
            <p:cNvPr id="44" name="椭圆 43"/>
            <p:cNvSpPr/>
            <p:nvPr/>
          </p:nvSpPr>
          <p:spPr>
            <a:xfrm rot="10800000">
              <a:off x="5681" y="-720"/>
              <a:ext cx="7798" cy="7798"/>
            </a:xfrm>
            <a:prstGeom prst="ellipse">
              <a:avLst/>
            </a:prstGeom>
            <a:gradFill>
              <a:gsLst>
                <a:gs pos="0">
                  <a:srgbClr val="F9D7AC"/>
                </a:gs>
                <a:gs pos="21000">
                  <a:srgbClr val="C9222C">
                    <a:alpha val="0"/>
                  </a:srgbClr>
                </a:gs>
              </a:gsLst>
              <a:lin ang="5400000" scaled="1"/>
            </a:gradFill>
            <a:ln>
              <a:gradFill>
                <a:gsLst>
                  <a:gs pos="0">
                    <a:srgbClr val="C9222C"/>
                  </a:gs>
                  <a:gs pos="44000">
                    <a:srgbClr val="FDF0EA">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p>
          </p:txBody>
        </p:sp>
        <p:sp>
          <p:nvSpPr>
            <p:cNvPr id="15" name="椭圆 14"/>
            <p:cNvSpPr/>
            <p:nvPr/>
          </p:nvSpPr>
          <p:spPr>
            <a:xfrm>
              <a:off x="9339" y="6838"/>
              <a:ext cx="444" cy="444"/>
            </a:xfrm>
            <a:prstGeom prst="ellipse">
              <a:avLst/>
            </a:prstGeom>
            <a:solidFill>
              <a:srgbClr val="F9D7AC"/>
            </a:solidFill>
            <a:ln w="12700" cap="flat" cmpd="sng" algn="ctr">
              <a:noFill/>
              <a:prstDash val="solid"/>
              <a:miter lim="800000"/>
            </a:ln>
            <a:effectLst>
              <a:outerShdw blurRad="254000" dist="101600" dir="5400000" algn="ctr" rotWithShape="0">
                <a:srgbClr val="C30F0F">
                  <a:alpha val="23000"/>
                </a:srgbClr>
              </a:outerShdw>
            </a:effectLst>
          </p:spPr>
          <p:txBody>
            <a:bodyPr lIns="0" tIns="0" rIns="0" bIns="0"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w="19050">
                  <a:noFill/>
                </a:ln>
                <a:gradFill>
                  <a:gsLst>
                    <a:gs pos="100000">
                      <a:srgbClr val="E9BE61"/>
                    </a:gs>
                    <a:gs pos="49000">
                      <a:srgbClr val="FEEFAC"/>
                    </a:gs>
                  </a:gsLst>
                  <a:lin ang="5400000" scaled="0"/>
                </a:gradFill>
                <a:effectLst/>
                <a:uLnTx/>
                <a:uFillTx/>
                <a:latin typeface="思源宋体 CN Heavy" panose="02020900000000000000" pitchFamily="18" charset="-122"/>
                <a:ea typeface="思源宋体 CN Heavy" panose="02020900000000000000" pitchFamily="18" charset="-122"/>
                <a:cs typeface="+mn-cs"/>
              </a:endParaRPr>
            </a:p>
          </p:txBody>
        </p:sp>
        <p:sp>
          <p:nvSpPr>
            <p:cNvPr id="16" name="椭圆 15"/>
            <p:cNvSpPr/>
            <p:nvPr/>
          </p:nvSpPr>
          <p:spPr>
            <a:xfrm>
              <a:off x="7101" y="6166"/>
              <a:ext cx="444" cy="444"/>
            </a:xfrm>
            <a:prstGeom prst="ellipse">
              <a:avLst/>
            </a:prstGeom>
            <a:solidFill>
              <a:srgbClr val="F9D7AC"/>
            </a:solidFill>
            <a:ln w="12700" cap="flat" cmpd="sng" algn="ctr">
              <a:noFill/>
              <a:prstDash val="solid"/>
              <a:miter lim="800000"/>
            </a:ln>
            <a:effectLst>
              <a:outerShdw blurRad="254000" dist="101600" dir="5400000" algn="ctr" rotWithShape="0">
                <a:srgbClr val="C30F0F">
                  <a:alpha val="23000"/>
                </a:srgbClr>
              </a:outerShdw>
            </a:effectLst>
          </p:spPr>
          <p:txBody>
            <a:bodyPr lIns="0" tIns="0" rIns="0" bIns="0"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w="19050">
                  <a:noFill/>
                </a:ln>
                <a:gradFill>
                  <a:gsLst>
                    <a:gs pos="100000">
                      <a:srgbClr val="E9BE61"/>
                    </a:gs>
                    <a:gs pos="49000">
                      <a:srgbClr val="FEEFAC"/>
                    </a:gs>
                  </a:gsLst>
                  <a:lin ang="5400000" scaled="0"/>
                </a:gradFill>
                <a:effectLst/>
                <a:uLnTx/>
                <a:uFillTx/>
                <a:latin typeface="思源宋体 CN Heavy" panose="02020900000000000000" pitchFamily="18" charset="-122"/>
                <a:ea typeface="思源宋体 CN Heavy" panose="02020900000000000000" pitchFamily="18" charset="-122"/>
                <a:cs typeface="+mn-cs"/>
              </a:endParaRPr>
            </a:p>
          </p:txBody>
        </p:sp>
        <p:sp>
          <p:nvSpPr>
            <p:cNvPr id="17" name="椭圆 16"/>
            <p:cNvSpPr/>
            <p:nvPr/>
          </p:nvSpPr>
          <p:spPr>
            <a:xfrm>
              <a:off x="11549" y="6166"/>
              <a:ext cx="444" cy="444"/>
            </a:xfrm>
            <a:prstGeom prst="ellipse">
              <a:avLst/>
            </a:prstGeom>
            <a:solidFill>
              <a:srgbClr val="F9D7AC"/>
            </a:solidFill>
            <a:ln w="12700" cap="flat" cmpd="sng" algn="ctr">
              <a:noFill/>
              <a:prstDash val="solid"/>
              <a:miter lim="800000"/>
            </a:ln>
            <a:effectLst>
              <a:outerShdw blurRad="254000" dist="101600" dir="5400000" algn="ctr" rotWithShape="0">
                <a:srgbClr val="C30F0F">
                  <a:alpha val="23000"/>
                </a:srgbClr>
              </a:outerShdw>
            </a:effectLst>
          </p:spPr>
          <p:txBody>
            <a:bodyPr lIns="0" tIns="0" rIns="0" bIns="0"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w="19050">
                  <a:noFill/>
                </a:ln>
                <a:gradFill>
                  <a:gsLst>
                    <a:gs pos="100000">
                      <a:srgbClr val="E9BE61"/>
                    </a:gs>
                    <a:gs pos="49000">
                      <a:srgbClr val="FEEFAC"/>
                    </a:gs>
                  </a:gsLst>
                  <a:lin ang="5400000" scaled="0"/>
                </a:gradFill>
                <a:effectLst/>
                <a:uLnTx/>
                <a:uFillTx/>
                <a:latin typeface="思源宋体 CN Heavy" panose="02020900000000000000" pitchFamily="18" charset="-122"/>
                <a:ea typeface="思源宋体 CN Heavy" panose="02020900000000000000" pitchFamily="18" charset="-122"/>
                <a:cs typeface="+mn-cs"/>
              </a:endParaRPr>
            </a:p>
          </p:txBody>
        </p:sp>
        <p:sp>
          <p:nvSpPr>
            <p:cNvPr id="35" name="椭圆 34"/>
            <p:cNvSpPr/>
            <p:nvPr/>
          </p:nvSpPr>
          <p:spPr>
            <a:xfrm>
              <a:off x="12998" y="4303"/>
              <a:ext cx="444" cy="444"/>
            </a:xfrm>
            <a:prstGeom prst="ellipse">
              <a:avLst/>
            </a:prstGeom>
            <a:solidFill>
              <a:srgbClr val="F9D7AC"/>
            </a:solidFill>
            <a:ln w="12700" cap="flat" cmpd="sng" algn="ctr">
              <a:noFill/>
              <a:prstDash val="solid"/>
              <a:miter lim="800000"/>
            </a:ln>
            <a:effectLst>
              <a:outerShdw blurRad="254000" dist="101600" dir="5400000" algn="ctr" rotWithShape="0">
                <a:srgbClr val="C30F0F">
                  <a:alpha val="23000"/>
                </a:srgbClr>
              </a:outerShdw>
            </a:effectLst>
          </p:spPr>
          <p:txBody>
            <a:bodyPr lIns="0" tIns="0" rIns="0" bIns="0"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w="19050">
                  <a:noFill/>
                </a:ln>
                <a:gradFill>
                  <a:gsLst>
                    <a:gs pos="100000">
                      <a:srgbClr val="E9BE61"/>
                    </a:gs>
                    <a:gs pos="49000">
                      <a:srgbClr val="FEEFAC"/>
                    </a:gs>
                  </a:gsLst>
                  <a:lin ang="5400000" scaled="0"/>
                </a:gradFill>
                <a:effectLst/>
                <a:uLnTx/>
                <a:uFillTx/>
                <a:latin typeface="思源宋体 CN Heavy" panose="02020900000000000000" pitchFamily="18" charset="-122"/>
                <a:ea typeface="思源宋体 CN Heavy" panose="02020900000000000000" pitchFamily="18" charset="-122"/>
                <a:cs typeface="+mn-cs"/>
              </a:endParaRPr>
            </a:p>
          </p:txBody>
        </p:sp>
        <p:sp>
          <p:nvSpPr>
            <p:cNvPr id="18" name="椭圆 17"/>
            <p:cNvSpPr/>
            <p:nvPr/>
          </p:nvSpPr>
          <p:spPr>
            <a:xfrm>
              <a:off x="5662" y="4303"/>
              <a:ext cx="444" cy="444"/>
            </a:xfrm>
            <a:prstGeom prst="ellipse">
              <a:avLst/>
            </a:prstGeom>
            <a:solidFill>
              <a:srgbClr val="F9D7AC"/>
            </a:solidFill>
            <a:ln w="12700" cap="flat" cmpd="sng" algn="ctr">
              <a:noFill/>
              <a:prstDash val="solid"/>
              <a:miter lim="800000"/>
            </a:ln>
            <a:effectLst>
              <a:outerShdw blurRad="254000" dist="101600" dir="5400000" algn="ctr" rotWithShape="0">
                <a:srgbClr val="C30F0F">
                  <a:alpha val="23000"/>
                </a:srgbClr>
              </a:outerShdw>
            </a:effectLst>
          </p:spPr>
          <p:txBody>
            <a:bodyPr lIns="0" tIns="0" rIns="0" bIns="0"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w="19050">
                  <a:noFill/>
                </a:ln>
                <a:gradFill>
                  <a:gsLst>
                    <a:gs pos="100000">
                      <a:srgbClr val="E9BE61"/>
                    </a:gs>
                    <a:gs pos="49000">
                      <a:srgbClr val="FEEFAC"/>
                    </a:gs>
                  </a:gsLst>
                  <a:lin ang="5400000" scaled="0"/>
                </a:gradFill>
                <a:effectLst/>
                <a:uLnTx/>
                <a:uFillTx/>
                <a:latin typeface="思源宋体 CN Heavy" panose="02020900000000000000" pitchFamily="18" charset="-122"/>
                <a:ea typeface="思源宋体 CN Heavy" panose="02020900000000000000" pitchFamily="18" charset="-122"/>
                <a:cs typeface="+mn-cs"/>
              </a:endParaRPr>
            </a:p>
          </p:txBody>
        </p:sp>
      </p:grpSp>
      <p:grpSp>
        <p:nvGrpSpPr>
          <p:cNvPr id="19" name="组合 18"/>
          <p:cNvGrpSpPr/>
          <p:nvPr/>
        </p:nvGrpSpPr>
        <p:grpSpPr>
          <a:xfrm>
            <a:off x="897371" y="2159016"/>
            <a:ext cx="2586179" cy="1192348"/>
            <a:chOff x="502491" y="4324178"/>
            <a:chExt cx="2586179" cy="1192348"/>
          </a:xfrm>
        </p:grpSpPr>
        <p:sp>
          <p:nvSpPr>
            <p:cNvPr id="20" name="文本框 19"/>
            <p:cNvSpPr txBox="1"/>
            <p:nvPr/>
          </p:nvSpPr>
          <p:spPr>
            <a:xfrm>
              <a:off x="1088903" y="4324178"/>
              <a:ext cx="1962150" cy="398780"/>
            </a:xfrm>
            <a:prstGeom prst="rect">
              <a:avLst/>
            </a:prstGeom>
            <a:noFill/>
          </p:spPr>
          <p:txBody>
            <a:bodyPr wrap="square" rtlCol="0">
              <a:spAutoFit/>
            </a:bodyPr>
            <a:p>
              <a:pPr algn="r">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rPr>
                <a:t>添加标题</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21" name="矩形 20"/>
            <p:cNvSpPr/>
            <p:nvPr/>
          </p:nvSpPr>
          <p:spPr>
            <a:xfrm>
              <a:off x="1685260" y="4701831"/>
              <a:ext cx="1334770" cy="260350"/>
            </a:xfrm>
            <a:prstGeom prst="rect">
              <a:avLst/>
            </a:prstGeom>
          </p:spPr>
          <p:txBody>
            <a:bodyPr wrap="none">
              <a:spAutoFit/>
            </a:bodyPr>
            <a:p>
              <a:pPr algn="r"/>
              <a:r>
                <a:rPr lang="zh-CN" altLang="en-US" sz="1100" spc="400" dirty="0">
                  <a:solidFill>
                    <a:srgbClr val="F9D7AC"/>
                  </a:solidFill>
                  <a:latin typeface="汉仪旗黑-55简" panose="00020600040101010101" charset="-128"/>
                  <a:ea typeface="汉仪旗黑-55简" panose="00020600040101010101" charset="-128"/>
                </a:rPr>
                <a:t>ADD TITLE</a:t>
              </a:r>
              <a:endParaRPr lang="zh-CN" altLang="en-US" sz="1100" spc="400" dirty="0">
                <a:solidFill>
                  <a:srgbClr val="F9D7AC"/>
                </a:solidFill>
                <a:latin typeface="汉仪旗黑-55简" panose="00020600040101010101" charset="-128"/>
                <a:ea typeface="汉仪旗黑-55简" panose="00020600040101010101" charset="-128"/>
              </a:endParaRPr>
            </a:p>
          </p:txBody>
        </p:sp>
        <p:sp>
          <p:nvSpPr>
            <p:cNvPr id="23" name="文本框 22"/>
            <p:cNvSpPr txBox="1"/>
            <p:nvPr/>
          </p:nvSpPr>
          <p:spPr>
            <a:xfrm>
              <a:off x="502491" y="4963441"/>
              <a:ext cx="2586179" cy="553085"/>
            </a:xfrm>
            <a:prstGeom prst="rect">
              <a:avLst/>
            </a:prstGeom>
            <a:noFill/>
          </p:spPr>
          <p:txBody>
            <a:bodyPr wrap="square" rtlCol="0">
              <a:spAutoFit/>
            </a:bodyPr>
            <a:p>
              <a:pPr algn="r">
                <a:lnSpc>
                  <a:spcPts val="1800"/>
                </a:lnSpc>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rPr>
                <a:t>单击此处添加标题内容，内容要与标题相符。</a:t>
              </a:r>
              <a:endParaRPr lang="zh-CN" altLang="en-US" sz="1400" spc="300" dirty="0">
                <a:solidFill>
                  <a:schemeClr val="tx1">
                    <a:lumMod val="85000"/>
                    <a:lumOff val="15000"/>
                  </a:schemeClr>
                </a:solidFill>
                <a:latin typeface="字魂58号-创中黑" panose="02010600030101010101" pitchFamily="2" charset="-122"/>
                <a:ea typeface="字魂58号-创中黑" panose="02010600030101010101" pitchFamily="2" charset="-122"/>
              </a:endParaRPr>
            </a:p>
          </p:txBody>
        </p:sp>
      </p:grpSp>
      <p:grpSp>
        <p:nvGrpSpPr>
          <p:cNvPr id="50" name="组合 49"/>
          <p:cNvGrpSpPr/>
          <p:nvPr/>
        </p:nvGrpSpPr>
        <p:grpSpPr>
          <a:xfrm>
            <a:off x="1823705" y="3687986"/>
            <a:ext cx="2359660" cy="1192530"/>
            <a:chOff x="729186" y="4324178"/>
            <a:chExt cx="2359660" cy="1192530"/>
          </a:xfrm>
        </p:grpSpPr>
        <p:sp>
          <p:nvSpPr>
            <p:cNvPr id="51" name="文本框 50"/>
            <p:cNvSpPr txBox="1"/>
            <p:nvPr/>
          </p:nvSpPr>
          <p:spPr>
            <a:xfrm>
              <a:off x="1088903" y="4324178"/>
              <a:ext cx="1962150" cy="398780"/>
            </a:xfrm>
            <a:prstGeom prst="rect">
              <a:avLst/>
            </a:prstGeom>
            <a:noFill/>
          </p:spPr>
          <p:txBody>
            <a:bodyPr wrap="square" rtlCol="0">
              <a:spAutoFit/>
            </a:bodyPr>
            <a:p>
              <a:pPr algn="r">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rPr>
                <a:t>添加标题</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52" name="矩形 51"/>
            <p:cNvSpPr/>
            <p:nvPr/>
          </p:nvSpPr>
          <p:spPr>
            <a:xfrm>
              <a:off x="1685260" y="4701831"/>
              <a:ext cx="1334770" cy="260350"/>
            </a:xfrm>
            <a:prstGeom prst="rect">
              <a:avLst/>
            </a:prstGeom>
          </p:spPr>
          <p:txBody>
            <a:bodyPr wrap="none">
              <a:spAutoFit/>
            </a:bodyPr>
            <a:p>
              <a:pPr algn="r"/>
              <a:r>
                <a:rPr lang="zh-CN" altLang="en-US" sz="1100" spc="400" dirty="0">
                  <a:solidFill>
                    <a:srgbClr val="F9D7AC"/>
                  </a:solidFill>
                  <a:latin typeface="汉仪旗黑-55简" panose="00020600040101010101" charset="-128"/>
                  <a:ea typeface="汉仪旗黑-55简" panose="00020600040101010101" charset="-128"/>
                </a:rPr>
                <a:t>ADD TITLE</a:t>
              </a:r>
              <a:endParaRPr lang="zh-CN" altLang="en-US" sz="1100" spc="400" dirty="0">
                <a:latin typeface="字魂59号-创粗黑" panose="00000500000000000000" pitchFamily="2" charset="-122"/>
                <a:ea typeface="字魂59号-创粗黑" panose="00000500000000000000" pitchFamily="2" charset="-122"/>
              </a:endParaRPr>
            </a:p>
          </p:txBody>
        </p:sp>
        <p:sp>
          <p:nvSpPr>
            <p:cNvPr id="53" name="文本框 52"/>
            <p:cNvSpPr txBox="1"/>
            <p:nvPr/>
          </p:nvSpPr>
          <p:spPr>
            <a:xfrm>
              <a:off x="729186" y="4963623"/>
              <a:ext cx="2359660" cy="553085"/>
            </a:xfrm>
            <a:prstGeom prst="rect">
              <a:avLst/>
            </a:prstGeom>
            <a:noFill/>
          </p:spPr>
          <p:txBody>
            <a:bodyPr wrap="square" rtlCol="0">
              <a:spAutoFit/>
            </a:bodyPr>
            <a:p>
              <a:pPr algn="r">
                <a:lnSpc>
                  <a:spcPts val="1800"/>
                </a:lnSpc>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rPr>
                <a:t>单击此处添加标题内容，内容要与标题相符。</a:t>
              </a:r>
              <a:endParaRPr lang="zh-CN" altLang="en-US" sz="1400" spc="300" dirty="0">
                <a:solidFill>
                  <a:schemeClr val="tx1">
                    <a:lumMod val="85000"/>
                    <a:lumOff val="15000"/>
                  </a:schemeClr>
                </a:solidFill>
                <a:latin typeface="字魂58号-创中黑" panose="02010600030101010101" pitchFamily="2" charset="-122"/>
                <a:ea typeface="字魂58号-创中黑" panose="02010600030101010101" pitchFamily="2" charset="-122"/>
              </a:endParaRPr>
            </a:p>
          </p:txBody>
        </p:sp>
      </p:grpSp>
      <p:grpSp>
        <p:nvGrpSpPr>
          <p:cNvPr id="54" name="组合 53"/>
          <p:cNvGrpSpPr/>
          <p:nvPr/>
        </p:nvGrpSpPr>
        <p:grpSpPr>
          <a:xfrm>
            <a:off x="4802910" y="4704287"/>
            <a:ext cx="2586179" cy="1192348"/>
            <a:chOff x="502491" y="4324178"/>
            <a:chExt cx="2586179" cy="1192348"/>
          </a:xfrm>
        </p:grpSpPr>
        <p:sp>
          <p:nvSpPr>
            <p:cNvPr id="55" name="文本框 54"/>
            <p:cNvSpPr txBox="1"/>
            <p:nvPr/>
          </p:nvSpPr>
          <p:spPr>
            <a:xfrm>
              <a:off x="814505" y="4324178"/>
              <a:ext cx="1962150" cy="398780"/>
            </a:xfrm>
            <a:prstGeom prst="rect">
              <a:avLst/>
            </a:prstGeom>
            <a:noFill/>
          </p:spPr>
          <p:txBody>
            <a:bodyPr wrap="square" rtlCol="0">
              <a:spAutoFit/>
            </a:bodyPr>
            <a:p>
              <a:pPr algn="ctr">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rPr>
                <a:t>添加标题</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56" name="矩形 55"/>
            <p:cNvSpPr/>
            <p:nvPr/>
          </p:nvSpPr>
          <p:spPr>
            <a:xfrm>
              <a:off x="1128195" y="4701831"/>
              <a:ext cx="1334770" cy="260350"/>
            </a:xfrm>
            <a:prstGeom prst="rect">
              <a:avLst/>
            </a:prstGeom>
          </p:spPr>
          <p:txBody>
            <a:bodyPr wrap="none">
              <a:spAutoFit/>
            </a:bodyPr>
            <a:p>
              <a:pPr algn="ctr"/>
              <a:r>
                <a:rPr lang="zh-CN" altLang="en-US" sz="1100" spc="400" dirty="0">
                  <a:solidFill>
                    <a:srgbClr val="F9D7AC"/>
                  </a:solidFill>
                  <a:latin typeface="汉仪旗黑-55简" panose="00020600040101010101" charset="-128"/>
                  <a:ea typeface="汉仪旗黑-55简" panose="00020600040101010101" charset="-128"/>
                </a:rPr>
                <a:t>ADD TITLE</a:t>
              </a:r>
              <a:endParaRPr lang="zh-CN" altLang="en-US" sz="1100" spc="400" dirty="0">
                <a:solidFill>
                  <a:srgbClr val="F9D7AC"/>
                </a:solidFill>
                <a:latin typeface="汉仪旗黑-55简" panose="00020600040101010101" charset="-128"/>
                <a:ea typeface="汉仪旗黑-55简" panose="00020600040101010101" charset="-128"/>
              </a:endParaRPr>
            </a:p>
          </p:txBody>
        </p:sp>
        <p:sp>
          <p:nvSpPr>
            <p:cNvPr id="57" name="文本框 56"/>
            <p:cNvSpPr txBox="1"/>
            <p:nvPr/>
          </p:nvSpPr>
          <p:spPr>
            <a:xfrm>
              <a:off x="502491" y="4963441"/>
              <a:ext cx="2586179" cy="553085"/>
            </a:xfrm>
            <a:prstGeom prst="rect">
              <a:avLst/>
            </a:prstGeom>
            <a:noFill/>
          </p:spPr>
          <p:txBody>
            <a:bodyPr wrap="square" rtlCol="0">
              <a:spAutoFit/>
            </a:bodyPr>
            <a:p>
              <a:pPr algn="ctr">
                <a:lnSpc>
                  <a:spcPts val="1800"/>
                </a:lnSpc>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rPr>
                <a:t>单击此处添加标题内容，内容要与标题相符。</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grpSp>
      <p:grpSp>
        <p:nvGrpSpPr>
          <p:cNvPr id="26" name="组合 25"/>
          <p:cNvGrpSpPr/>
          <p:nvPr/>
        </p:nvGrpSpPr>
        <p:grpSpPr>
          <a:xfrm>
            <a:off x="8871585" y="2146300"/>
            <a:ext cx="2585720" cy="1191260"/>
            <a:chOff x="13971" y="3380"/>
            <a:chExt cx="4072" cy="1876"/>
          </a:xfrm>
        </p:grpSpPr>
        <p:sp>
          <p:nvSpPr>
            <p:cNvPr id="59" name="文本框 58"/>
            <p:cNvSpPr txBox="1"/>
            <p:nvPr/>
          </p:nvSpPr>
          <p:spPr>
            <a:xfrm>
              <a:off x="13971" y="3380"/>
              <a:ext cx="3090" cy="628"/>
            </a:xfrm>
            <a:prstGeom prst="rect">
              <a:avLst/>
            </a:prstGeom>
            <a:noFill/>
          </p:spPr>
          <p:txBody>
            <a:bodyPr wrap="square" rtlCol="0">
              <a:spAutoFit/>
            </a:bodyPr>
            <a:p>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rPr>
                <a:t>添加标题</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60" name="矩形 59"/>
            <p:cNvSpPr/>
            <p:nvPr/>
          </p:nvSpPr>
          <p:spPr>
            <a:xfrm>
              <a:off x="13971" y="3974"/>
              <a:ext cx="2102" cy="410"/>
            </a:xfrm>
            <a:prstGeom prst="rect">
              <a:avLst/>
            </a:prstGeom>
          </p:spPr>
          <p:txBody>
            <a:bodyPr wrap="none">
              <a:spAutoFit/>
            </a:bodyPr>
            <a:p>
              <a:r>
                <a:rPr lang="zh-CN" altLang="en-US" sz="1100" spc="400" dirty="0">
                  <a:solidFill>
                    <a:srgbClr val="F9D7AC"/>
                  </a:solidFill>
                  <a:latin typeface="汉仪旗黑-55简" panose="00020600040101010101" charset="-128"/>
                  <a:ea typeface="汉仪旗黑-55简" panose="00020600040101010101" charset="-128"/>
                </a:rPr>
                <a:t>ADD TITLE</a:t>
              </a:r>
              <a:endParaRPr lang="zh-CN" altLang="en-US" sz="1100" spc="400" dirty="0">
                <a:solidFill>
                  <a:srgbClr val="F9D7AC"/>
                </a:solidFill>
                <a:latin typeface="汉仪旗黑-55简" panose="00020600040101010101" charset="-128"/>
                <a:ea typeface="汉仪旗黑-55简" panose="00020600040101010101" charset="-128"/>
              </a:endParaRPr>
            </a:p>
          </p:txBody>
        </p:sp>
        <p:sp>
          <p:nvSpPr>
            <p:cNvPr id="61" name="文本框 60"/>
            <p:cNvSpPr txBox="1"/>
            <p:nvPr/>
          </p:nvSpPr>
          <p:spPr>
            <a:xfrm>
              <a:off x="13971" y="4386"/>
              <a:ext cx="4073" cy="871"/>
            </a:xfrm>
            <a:prstGeom prst="rect">
              <a:avLst/>
            </a:prstGeom>
            <a:noFill/>
          </p:spPr>
          <p:txBody>
            <a:bodyPr wrap="square" rtlCol="0">
              <a:spAutoFit/>
            </a:bodyPr>
            <a:p>
              <a:pPr>
                <a:lnSpc>
                  <a:spcPts val="1800"/>
                </a:lnSpc>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rPr>
                <a:t>单击此处添加标题内容，内容要与标题相符。</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grpSp>
      <p:grpSp>
        <p:nvGrpSpPr>
          <p:cNvPr id="62" name="组合 61"/>
          <p:cNvGrpSpPr/>
          <p:nvPr/>
        </p:nvGrpSpPr>
        <p:grpSpPr>
          <a:xfrm>
            <a:off x="8254630" y="3687986"/>
            <a:ext cx="2491105" cy="1192530"/>
            <a:chOff x="502491" y="4324178"/>
            <a:chExt cx="2491105" cy="1192530"/>
          </a:xfrm>
        </p:grpSpPr>
        <p:sp>
          <p:nvSpPr>
            <p:cNvPr id="63" name="文本框 62"/>
            <p:cNvSpPr txBox="1"/>
            <p:nvPr/>
          </p:nvSpPr>
          <p:spPr>
            <a:xfrm>
              <a:off x="502491" y="4324178"/>
              <a:ext cx="1962150" cy="398780"/>
            </a:xfrm>
            <a:prstGeom prst="rect">
              <a:avLst/>
            </a:prstGeom>
            <a:noFill/>
          </p:spPr>
          <p:txBody>
            <a:bodyPr wrap="square" rtlCol="0">
              <a:spAutoFit/>
            </a:bodyPr>
            <a:p>
              <a:pPr algn="l">
                <a:buClrTx/>
                <a:buSzTx/>
                <a:buFontTx/>
              </a:pPr>
              <a:r>
                <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rPr>
                <a:t>添加标题</a:t>
              </a:r>
              <a:endParaRPr lang="zh-CN" altLang="en-US" sz="20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sp>
          <p:nvSpPr>
            <p:cNvPr id="64" name="矩形 63"/>
            <p:cNvSpPr/>
            <p:nvPr/>
          </p:nvSpPr>
          <p:spPr>
            <a:xfrm>
              <a:off x="502491" y="4701831"/>
              <a:ext cx="1334770" cy="260350"/>
            </a:xfrm>
            <a:prstGeom prst="rect">
              <a:avLst/>
            </a:prstGeom>
          </p:spPr>
          <p:txBody>
            <a:bodyPr wrap="none">
              <a:spAutoFit/>
            </a:bodyPr>
            <a:p>
              <a:r>
                <a:rPr lang="zh-CN" altLang="en-US" sz="1100" spc="400" dirty="0">
                  <a:solidFill>
                    <a:srgbClr val="F9D7AC"/>
                  </a:solidFill>
                  <a:latin typeface="汉仪旗黑-55简" panose="00020600040101010101" charset="-128"/>
                  <a:ea typeface="汉仪旗黑-55简" panose="00020600040101010101" charset="-128"/>
                </a:rPr>
                <a:t>ADD TITLE</a:t>
              </a:r>
              <a:endParaRPr lang="zh-CN" altLang="en-US" sz="1100" spc="400" dirty="0">
                <a:solidFill>
                  <a:srgbClr val="F9D7AC"/>
                </a:solidFill>
                <a:latin typeface="汉仪旗黑-55简" panose="00020600040101010101" charset="-128"/>
                <a:ea typeface="汉仪旗黑-55简" panose="00020600040101010101" charset="-128"/>
              </a:endParaRPr>
            </a:p>
          </p:txBody>
        </p:sp>
        <p:sp>
          <p:nvSpPr>
            <p:cNvPr id="65" name="文本框 64"/>
            <p:cNvSpPr txBox="1"/>
            <p:nvPr/>
          </p:nvSpPr>
          <p:spPr>
            <a:xfrm>
              <a:off x="502491" y="4963623"/>
              <a:ext cx="2491105" cy="553085"/>
            </a:xfrm>
            <a:prstGeom prst="rect">
              <a:avLst/>
            </a:prstGeom>
            <a:noFill/>
          </p:spPr>
          <p:txBody>
            <a:bodyPr wrap="square" rtlCol="0">
              <a:spAutoFit/>
            </a:bodyPr>
            <a:p>
              <a:pPr algn="l">
                <a:lnSpc>
                  <a:spcPts val="1800"/>
                </a:lnSpc>
                <a:buClrTx/>
                <a:buSzTx/>
                <a:buFontTx/>
              </a:pPr>
              <a:r>
                <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rPr>
                <a:t>单击此处添加标题内容，内容要与标题相符。</a:t>
              </a:r>
              <a:endParaRPr lang="zh-CN" altLang="en-US" sz="1200" spc="209">
                <a:solidFill>
                  <a:srgbClr val="F9D7AC"/>
                </a:solidFill>
                <a:uFillTx/>
                <a:latin typeface="汉仪旗黑-55简" panose="00020600040101010101" charset="-128"/>
                <a:ea typeface="汉仪旗黑-55简" panose="00020600040101010101" charset="-128"/>
                <a:cs typeface="汉仪旗黑-60简" panose="00020600040101010101" charset="-122"/>
              </a:endParaRPr>
            </a:p>
          </p:txBody>
        </p:sp>
      </p:grpSp>
      <p:pic>
        <p:nvPicPr>
          <p:cNvPr id="24" name="图片 23" descr="110"/>
          <p:cNvPicPr>
            <a:picLocks noChangeAspect="1"/>
          </p:cNvPicPr>
          <p:nvPr/>
        </p:nvPicPr>
        <p:blipFill>
          <a:blip r:embed="rId9"/>
          <a:stretch>
            <a:fillRect/>
          </a:stretch>
        </p:blipFill>
        <p:spPr>
          <a:xfrm>
            <a:off x="4810760" y="1661795"/>
            <a:ext cx="2404110" cy="2414905"/>
          </a:xfrm>
          <a:prstGeom prst="rect">
            <a:avLst/>
          </a:prstGeom>
        </p:spPr>
      </p:pic>
    </p:spTree>
    <p:custDataLst>
      <p:tags r:id="rId10"/>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49" presetClass="entr" presetSubtype="0" decel="100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style.rotation</p:attrName>
                                        </p:attrNameLst>
                                      </p:cBhvr>
                                      <p:tavLst>
                                        <p:tav tm="0">
                                          <p:val>
                                            <p:fltVal val="360"/>
                                          </p:val>
                                        </p:tav>
                                        <p:tav tm="100000">
                                          <p:val>
                                            <p:fltVal val="0"/>
                                          </p:val>
                                        </p:tav>
                                      </p:tavLst>
                                    </p:anim>
                                    <p:animEffect transition="in" filter="fade">
                                      <p:cBhvr>
                                        <p:cTn id="44" dur="500"/>
                                        <p:tgtEl>
                                          <p:spTgt spid="2"/>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par>
                          <p:cTn id="55" fill="hold">
                            <p:stCondLst>
                              <p:cond delay="3500"/>
                            </p:stCondLst>
                            <p:childTnLst>
                              <p:par>
                                <p:cTn id="56" presetID="42" presetClass="entr" presetSubtype="0" fill="hold" nodeType="afterEffect">
                                  <p:stCondLst>
                                    <p:cond delay="0"/>
                                  </p:stCondLst>
                                  <p:childTnLst>
                                    <p:set>
                                      <p:cBhvr>
                                        <p:cTn id="57" dur="500"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anim calcmode="lin" valueType="num">
                                      <p:cBhvr>
                                        <p:cTn id="59" dur="500" fill="hold"/>
                                        <p:tgtEl>
                                          <p:spTgt spid="19"/>
                                        </p:tgtEl>
                                        <p:attrNameLst>
                                          <p:attrName>ppt_x</p:attrName>
                                        </p:attrNameLst>
                                      </p:cBhvr>
                                      <p:tavLst>
                                        <p:tav tm="0">
                                          <p:val>
                                            <p:strVal val="#ppt_x"/>
                                          </p:val>
                                        </p:tav>
                                        <p:tav tm="100000">
                                          <p:val>
                                            <p:strVal val="#ppt_x"/>
                                          </p:val>
                                        </p:tav>
                                      </p:tavLst>
                                    </p:anim>
                                    <p:anim calcmode="lin" valueType="num">
                                      <p:cBhvr>
                                        <p:cTn id="60" dur="500" fill="hold"/>
                                        <p:tgtEl>
                                          <p:spTgt spid="19"/>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42" presetClass="entr" presetSubtype="0" fill="hold" nodeType="afterEffect">
                                  <p:stCondLst>
                                    <p:cond delay="0"/>
                                  </p:stCondLst>
                                  <p:childTnLst>
                                    <p:set>
                                      <p:cBhvr>
                                        <p:cTn id="63" dur="500" fill="hold">
                                          <p:stCondLst>
                                            <p:cond delay="0"/>
                                          </p:stCondLst>
                                        </p:cTn>
                                        <p:tgtEl>
                                          <p:spTgt spid="50"/>
                                        </p:tgtEl>
                                        <p:attrNameLst>
                                          <p:attrName>style.visibility</p:attrName>
                                        </p:attrNameLst>
                                      </p:cBhvr>
                                      <p:to>
                                        <p:strVal val="visible"/>
                                      </p:to>
                                    </p:set>
                                    <p:animEffect transition="in" filter="fade">
                                      <p:cBhvr>
                                        <p:cTn id="64" dur="500"/>
                                        <p:tgtEl>
                                          <p:spTgt spid="50"/>
                                        </p:tgtEl>
                                      </p:cBhvr>
                                    </p:animEffect>
                                    <p:anim calcmode="lin" valueType="num">
                                      <p:cBhvr>
                                        <p:cTn id="65" dur="500" fill="hold"/>
                                        <p:tgtEl>
                                          <p:spTgt spid="50"/>
                                        </p:tgtEl>
                                        <p:attrNameLst>
                                          <p:attrName>ppt_x</p:attrName>
                                        </p:attrNameLst>
                                      </p:cBhvr>
                                      <p:tavLst>
                                        <p:tav tm="0">
                                          <p:val>
                                            <p:strVal val="#ppt_x"/>
                                          </p:val>
                                        </p:tav>
                                        <p:tav tm="100000">
                                          <p:val>
                                            <p:strVal val="#ppt_x"/>
                                          </p:val>
                                        </p:tav>
                                      </p:tavLst>
                                    </p:anim>
                                    <p:anim calcmode="lin" valueType="num">
                                      <p:cBhvr>
                                        <p:cTn id="66" dur="500" fill="hold"/>
                                        <p:tgtEl>
                                          <p:spTgt spid="50"/>
                                        </p:tgtEl>
                                        <p:attrNameLst>
                                          <p:attrName>ppt_y</p:attrName>
                                        </p:attrNameLst>
                                      </p:cBhvr>
                                      <p:tavLst>
                                        <p:tav tm="0">
                                          <p:val>
                                            <p:strVal val="#ppt_y+.1"/>
                                          </p:val>
                                        </p:tav>
                                        <p:tav tm="100000">
                                          <p:val>
                                            <p:strVal val="#ppt_y"/>
                                          </p:val>
                                        </p:tav>
                                      </p:tavLst>
                                    </p:anim>
                                  </p:childTnLst>
                                </p:cTn>
                              </p:par>
                            </p:childTnLst>
                          </p:cTn>
                        </p:par>
                        <p:par>
                          <p:cTn id="67" fill="hold">
                            <p:stCondLst>
                              <p:cond delay="4500"/>
                            </p:stCondLst>
                            <p:childTnLst>
                              <p:par>
                                <p:cTn id="68" presetID="42" presetClass="entr" presetSubtype="0" fill="hold" nodeType="afterEffect">
                                  <p:stCondLst>
                                    <p:cond delay="0"/>
                                  </p:stCondLst>
                                  <p:childTnLst>
                                    <p:set>
                                      <p:cBhvr>
                                        <p:cTn id="69" dur="500" fill="hold">
                                          <p:stCondLst>
                                            <p:cond delay="0"/>
                                          </p:stCondLst>
                                        </p:cTn>
                                        <p:tgtEl>
                                          <p:spTgt spid="54"/>
                                        </p:tgtEl>
                                        <p:attrNameLst>
                                          <p:attrName>style.visibility</p:attrName>
                                        </p:attrNameLst>
                                      </p:cBhvr>
                                      <p:to>
                                        <p:strVal val="visible"/>
                                      </p:to>
                                    </p:set>
                                    <p:animEffect transition="in" filter="fade">
                                      <p:cBhvr>
                                        <p:cTn id="70" dur="500"/>
                                        <p:tgtEl>
                                          <p:spTgt spid="54"/>
                                        </p:tgtEl>
                                      </p:cBhvr>
                                    </p:animEffect>
                                    <p:anim calcmode="lin" valueType="num">
                                      <p:cBhvr>
                                        <p:cTn id="71" dur="500" fill="hold"/>
                                        <p:tgtEl>
                                          <p:spTgt spid="54"/>
                                        </p:tgtEl>
                                        <p:attrNameLst>
                                          <p:attrName>ppt_x</p:attrName>
                                        </p:attrNameLst>
                                      </p:cBhvr>
                                      <p:tavLst>
                                        <p:tav tm="0">
                                          <p:val>
                                            <p:strVal val="#ppt_x"/>
                                          </p:val>
                                        </p:tav>
                                        <p:tav tm="100000">
                                          <p:val>
                                            <p:strVal val="#ppt_x"/>
                                          </p:val>
                                        </p:tav>
                                      </p:tavLst>
                                    </p:anim>
                                    <p:anim calcmode="lin" valueType="num">
                                      <p:cBhvr>
                                        <p:cTn id="72" dur="500" fill="hold"/>
                                        <p:tgtEl>
                                          <p:spTgt spid="54"/>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42" presetClass="entr" presetSubtype="0" fill="hold" nodeType="afterEffect">
                                  <p:stCondLst>
                                    <p:cond delay="0"/>
                                  </p:stCondLst>
                                  <p:childTnLst>
                                    <p:set>
                                      <p:cBhvr>
                                        <p:cTn id="75" dur="500" fill="hold">
                                          <p:stCondLst>
                                            <p:cond delay="0"/>
                                          </p:stCondLst>
                                        </p:cTn>
                                        <p:tgtEl>
                                          <p:spTgt spid="62"/>
                                        </p:tgtEl>
                                        <p:attrNameLst>
                                          <p:attrName>style.visibility</p:attrName>
                                        </p:attrNameLst>
                                      </p:cBhvr>
                                      <p:to>
                                        <p:strVal val="visible"/>
                                      </p:to>
                                    </p:set>
                                    <p:animEffect transition="in" filter="fade">
                                      <p:cBhvr>
                                        <p:cTn id="76" dur="500"/>
                                        <p:tgtEl>
                                          <p:spTgt spid="62"/>
                                        </p:tgtEl>
                                      </p:cBhvr>
                                    </p:animEffect>
                                    <p:anim calcmode="lin" valueType="num">
                                      <p:cBhvr>
                                        <p:cTn id="77" dur="500" fill="hold"/>
                                        <p:tgtEl>
                                          <p:spTgt spid="62"/>
                                        </p:tgtEl>
                                        <p:attrNameLst>
                                          <p:attrName>ppt_x</p:attrName>
                                        </p:attrNameLst>
                                      </p:cBhvr>
                                      <p:tavLst>
                                        <p:tav tm="0">
                                          <p:val>
                                            <p:strVal val="#ppt_x"/>
                                          </p:val>
                                        </p:tav>
                                        <p:tav tm="100000">
                                          <p:val>
                                            <p:strVal val="#ppt_x"/>
                                          </p:val>
                                        </p:tav>
                                      </p:tavLst>
                                    </p:anim>
                                    <p:anim calcmode="lin" valueType="num">
                                      <p:cBhvr>
                                        <p:cTn id="78" dur="500" fill="hold"/>
                                        <p:tgtEl>
                                          <p:spTgt spid="62"/>
                                        </p:tgtEl>
                                        <p:attrNameLst>
                                          <p:attrName>ppt_y</p:attrName>
                                        </p:attrNameLst>
                                      </p:cBhvr>
                                      <p:tavLst>
                                        <p:tav tm="0">
                                          <p:val>
                                            <p:strVal val="#ppt_y+.1"/>
                                          </p:val>
                                        </p:tav>
                                        <p:tav tm="100000">
                                          <p:val>
                                            <p:strVal val="#ppt_y"/>
                                          </p:val>
                                        </p:tav>
                                      </p:tavLst>
                                    </p:anim>
                                  </p:childTnLst>
                                </p:cTn>
                              </p:par>
                            </p:childTnLst>
                          </p:cTn>
                        </p:par>
                        <p:par>
                          <p:cTn id="79" fill="hold">
                            <p:stCondLst>
                              <p:cond delay="5500"/>
                            </p:stCondLst>
                            <p:childTnLst>
                              <p:par>
                                <p:cTn id="80" presetID="42" presetClass="entr" presetSubtype="0" fill="hold" nodeType="afterEffect">
                                  <p:stCondLst>
                                    <p:cond delay="0"/>
                                  </p:stCondLst>
                                  <p:childTnLst>
                                    <p:set>
                                      <p:cBhvr>
                                        <p:cTn id="81" dur="500"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anim calcmode="lin" valueType="num">
                                      <p:cBhvr>
                                        <p:cTn id="83" dur="500" fill="hold"/>
                                        <p:tgtEl>
                                          <p:spTgt spid="26"/>
                                        </p:tgtEl>
                                        <p:attrNameLst>
                                          <p:attrName>ppt_x</p:attrName>
                                        </p:attrNameLst>
                                      </p:cBhvr>
                                      <p:tavLst>
                                        <p:tav tm="0">
                                          <p:val>
                                            <p:strVal val="#ppt_x"/>
                                          </p:val>
                                        </p:tav>
                                        <p:tav tm="100000">
                                          <p:val>
                                            <p:strVal val="#ppt_x"/>
                                          </p:val>
                                        </p:tav>
                                      </p:tavLst>
                                    </p:anim>
                                    <p:anim calcmode="lin" valueType="num">
                                      <p:cBhvr>
                                        <p:cTn id="84" dur="500" fill="hold"/>
                                        <p:tgtEl>
                                          <p:spTgt spid="26"/>
                                        </p:tgtEl>
                                        <p:attrNameLst>
                                          <p:attrName>ppt_y</p:attrName>
                                        </p:attrNameLst>
                                      </p:cBhvr>
                                      <p:tavLst>
                                        <p:tav tm="0">
                                          <p:val>
                                            <p:strVal val="#ppt_y+.1"/>
                                          </p:val>
                                        </p:tav>
                                        <p:tav tm="100000">
                                          <p:val>
                                            <p:strVal val="#ppt_y"/>
                                          </p:val>
                                        </p:tav>
                                      </p:tavLst>
                                    </p:anim>
                                  </p:childTnLst>
                                </p:cTn>
                              </p:par>
                            </p:childTnLst>
                          </p:cTn>
                        </p:par>
                        <p:par>
                          <p:cTn id="85" fill="hold">
                            <p:stCondLst>
                              <p:cond delay="6000"/>
                            </p:stCondLst>
                            <p:childTnLst>
                              <p:par>
                                <p:cTn id="86" presetID="53" presetClass="entr" presetSubtype="16" fill="hold"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p:cTn id="88" dur="500" fill="hold"/>
                                        <p:tgtEl>
                                          <p:spTgt spid="24"/>
                                        </p:tgtEl>
                                        <p:attrNameLst>
                                          <p:attrName>ppt_w</p:attrName>
                                        </p:attrNameLst>
                                      </p:cBhvr>
                                      <p:tavLst>
                                        <p:tav tm="0">
                                          <p:val>
                                            <p:fltVal val="0"/>
                                          </p:val>
                                        </p:tav>
                                        <p:tav tm="100000">
                                          <p:val>
                                            <p:strVal val="#ppt_w"/>
                                          </p:val>
                                        </p:tav>
                                      </p:tavLst>
                                    </p:anim>
                                    <p:anim calcmode="lin" valueType="num">
                                      <p:cBhvr>
                                        <p:cTn id="89" dur="500" fill="hold"/>
                                        <p:tgtEl>
                                          <p:spTgt spid="24"/>
                                        </p:tgtEl>
                                        <p:attrNameLst>
                                          <p:attrName>ppt_h</p:attrName>
                                        </p:attrNameLst>
                                      </p:cBhvr>
                                      <p:tavLst>
                                        <p:tav tm="0">
                                          <p:val>
                                            <p:fltVal val="0"/>
                                          </p:val>
                                        </p:tav>
                                        <p:tav tm="100000">
                                          <p:val>
                                            <p:strVal val="#ppt_h"/>
                                          </p:val>
                                        </p:tav>
                                      </p:tavLst>
                                    </p:anim>
                                    <p:animEffect transition="in" filter="fade">
                                      <p:cBhvr>
                                        <p:cTn id="9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114"/>
          <p:cNvPicPr>
            <a:picLocks noChangeAspect="1"/>
          </p:cNvPicPr>
          <p:nvPr/>
        </p:nvPicPr>
        <p:blipFill>
          <a:blip r:embed="rId2"/>
          <a:srcRect b="31887"/>
          <a:stretch>
            <a:fillRect/>
          </a:stretch>
        </p:blipFill>
        <p:spPr>
          <a:xfrm>
            <a:off x="0" y="6111240"/>
            <a:ext cx="12192000" cy="747395"/>
          </a:xfrm>
          <a:prstGeom prst="rect">
            <a:avLst/>
          </a:prstGeom>
        </p:spPr>
      </p:pic>
      <p:pic>
        <p:nvPicPr>
          <p:cNvPr id="12" name="图片 11" descr="115"/>
          <p:cNvPicPr>
            <a:picLocks noChangeAspect="1"/>
          </p:cNvPicPr>
          <p:nvPr/>
        </p:nvPicPr>
        <p:blipFill>
          <a:blip r:embed="rId3"/>
          <a:stretch>
            <a:fillRect/>
          </a:stretch>
        </p:blipFill>
        <p:spPr>
          <a:xfrm>
            <a:off x="432435" y="3808730"/>
            <a:ext cx="1724025" cy="2927350"/>
          </a:xfrm>
          <a:prstGeom prst="rect">
            <a:avLst/>
          </a:prstGeom>
        </p:spPr>
      </p:pic>
      <p:pic>
        <p:nvPicPr>
          <p:cNvPr id="13" name="图片 12" descr="116"/>
          <p:cNvPicPr>
            <a:picLocks noChangeAspect="1"/>
          </p:cNvPicPr>
          <p:nvPr/>
        </p:nvPicPr>
        <p:blipFill>
          <a:blip r:embed="rId4"/>
          <a:stretch>
            <a:fillRect/>
          </a:stretch>
        </p:blipFill>
        <p:spPr>
          <a:xfrm>
            <a:off x="10300335" y="4079875"/>
            <a:ext cx="1818640" cy="2656205"/>
          </a:xfrm>
          <a:prstGeom prst="rect">
            <a:avLst/>
          </a:prstGeom>
        </p:spPr>
      </p:pic>
      <p:pic>
        <p:nvPicPr>
          <p:cNvPr id="7" name="图片 6" descr="110"/>
          <p:cNvPicPr>
            <a:picLocks noChangeAspect="1"/>
          </p:cNvPicPr>
          <p:nvPr/>
        </p:nvPicPr>
        <p:blipFill>
          <a:blip r:embed="rId5"/>
          <a:stretch>
            <a:fillRect/>
          </a:stretch>
        </p:blipFill>
        <p:spPr>
          <a:xfrm>
            <a:off x="0" y="-4445"/>
            <a:ext cx="2846705" cy="2091055"/>
          </a:xfrm>
          <a:prstGeom prst="rect">
            <a:avLst/>
          </a:prstGeom>
        </p:spPr>
      </p:pic>
      <p:pic>
        <p:nvPicPr>
          <p:cNvPr id="9" name="图片 8" descr="112"/>
          <p:cNvPicPr>
            <a:picLocks noChangeAspect="1"/>
          </p:cNvPicPr>
          <p:nvPr/>
        </p:nvPicPr>
        <p:blipFill>
          <a:blip r:embed="rId6"/>
          <a:stretch>
            <a:fillRect/>
          </a:stretch>
        </p:blipFill>
        <p:spPr>
          <a:xfrm>
            <a:off x="0" y="4512310"/>
            <a:ext cx="4234815" cy="2345690"/>
          </a:xfrm>
          <a:prstGeom prst="rect">
            <a:avLst/>
          </a:prstGeom>
        </p:spPr>
      </p:pic>
      <p:pic>
        <p:nvPicPr>
          <p:cNvPr id="10" name="图片 9" descr="113"/>
          <p:cNvPicPr>
            <a:picLocks noChangeAspect="1"/>
          </p:cNvPicPr>
          <p:nvPr/>
        </p:nvPicPr>
        <p:blipFill>
          <a:blip r:embed="rId7"/>
          <a:stretch>
            <a:fillRect/>
          </a:stretch>
        </p:blipFill>
        <p:spPr>
          <a:xfrm>
            <a:off x="7354570" y="5288915"/>
            <a:ext cx="4848860" cy="1576070"/>
          </a:xfrm>
          <a:prstGeom prst="rect">
            <a:avLst/>
          </a:prstGeom>
        </p:spPr>
      </p:pic>
      <p:pic>
        <p:nvPicPr>
          <p:cNvPr id="8" name="图片 7" descr="111"/>
          <p:cNvPicPr>
            <a:picLocks noChangeAspect="1"/>
          </p:cNvPicPr>
          <p:nvPr/>
        </p:nvPicPr>
        <p:blipFill>
          <a:blip r:embed="rId8"/>
          <a:stretch>
            <a:fillRect/>
          </a:stretch>
        </p:blipFill>
        <p:spPr>
          <a:xfrm>
            <a:off x="9154795" y="-4445"/>
            <a:ext cx="3037205" cy="2089150"/>
          </a:xfrm>
          <a:prstGeom prst="rect">
            <a:avLst/>
          </a:prstGeom>
        </p:spPr>
      </p:pic>
      <p:sp>
        <p:nvSpPr>
          <p:cNvPr id="4" name="文本框 17"/>
          <p:cNvSpPr txBox="1"/>
          <p:nvPr/>
        </p:nvSpPr>
        <p:spPr>
          <a:xfrm>
            <a:off x="1250633" y="2760345"/>
            <a:ext cx="9691370" cy="1445260"/>
          </a:xfrm>
          <a:prstGeom prst="rect">
            <a:avLst/>
          </a:prstGeom>
          <a:noFill/>
          <a:effectLst>
            <a:outerShdw blurRad="50800" dist="38100" dir="2700000" algn="tl" rotWithShape="0">
              <a:srgbClr val="C7131A">
                <a:alpha val="100000"/>
              </a:srgbClr>
            </a:outerShdw>
          </a:effectLst>
        </p:spPr>
        <p:txBody>
          <a:bodyPr wrap="square" rtlCol="0">
            <a:spAutoFit/>
          </a:bodyPr>
          <a:p>
            <a:pPr algn="ctr" defTabSz="914400">
              <a:lnSpc>
                <a:spcPct val="110000"/>
              </a:lnSpc>
              <a:buClrTx/>
              <a:buSzTx/>
              <a:buFontTx/>
            </a:pPr>
            <a:r>
              <a:rPr lang="zh-CN" altLang="zh-CN" sz="8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sym typeface="+mn-ea"/>
              </a:rPr>
              <a:t>工作整体思路</a:t>
            </a:r>
            <a:endParaRPr lang="zh-CN" altLang="zh-CN" sz="8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sym typeface="+mn-ea"/>
            </a:endParaRPr>
          </a:p>
        </p:txBody>
      </p:sp>
      <p:sp>
        <p:nvSpPr>
          <p:cNvPr id="39" name="文本框 38"/>
          <p:cNvSpPr txBox="1"/>
          <p:nvPr/>
        </p:nvSpPr>
        <p:spPr>
          <a:xfrm>
            <a:off x="2327593" y="4098290"/>
            <a:ext cx="7537450" cy="975995"/>
          </a:xfrm>
          <a:prstGeom prst="rect">
            <a:avLst/>
          </a:prstGeom>
          <a:noFill/>
        </p:spPr>
        <p:txBody>
          <a:bodyPr wrap="square" rtlCol="0">
            <a:spAutoFit/>
          </a:bodyPr>
          <a:p>
            <a:pPr algn="ctr">
              <a:lnSpc>
                <a:spcPct val="160000"/>
              </a:lnSpc>
            </a:pPr>
            <a:r>
              <a:rPr lang="en-US" altLang="zh-CN" sz="1200" spc="100">
                <a:solidFill>
                  <a:srgbClr val="F9D7AC"/>
                </a:solidFill>
                <a:uFillTx/>
                <a:latin typeface="汉仪旗黑-55简" panose="00020600040101010101" charset="-128"/>
                <a:ea typeface="汉仪旗黑-55简" panose="00020600040101010101" charset="-128"/>
              </a:rPr>
              <a:t>20xx年已经接近尾声了。对一年来的工作学习进行回顾和分析，只能说是忙碌而充实。一年来在领导的指导、关心下，在同事们的帮助和亲切配合下，我的工作取得了一定进步，为了总结经验，吸取教训，更好地前行，现将我这一年的工作总结如下：</a:t>
            </a:r>
            <a:endParaRPr lang="en-US" altLang="zh-CN" sz="1200" spc="100">
              <a:solidFill>
                <a:srgbClr val="F9D7AC"/>
              </a:solidFill>
              <a:uFillTx/>
              <a:latin typeface="汉仪旗黑-55简" panose="00020600040101010101" charset="-128"/>
              <a:ea typeface="汉仪旗黑-55简" panose="00020600040101010101" charset="-128"/>
            </a:endParaRPr>
          </a:p>
        </p:txBody>
      </p:sp>
      <p:grpSp>
        <p:nvGrpSpPr>
          <p:cNvPr id="49" name="组合 4"/>
          <p:cNvGrpSpPr/>
          <p:nvPr/>
        </p:nvGrpSpPr>
        <p:grpSpPr>
          <a:xfrm>
            <a:off x="5519033" y="1690904"/>
            <a:ext cx="999325" cy="999591"/>
            <a:chOff x="3670" y="3866"/>
            <a:chExt cx="1317" cy="1317"/>
          </a:xfrm>
        </p:grpSpPr>
        <p:sp>
          <p:nvSpPr>
            <p:cNvPr id="50" name="椭圆 49"/>
            <p:cNvSpPr/>
            <p:nvPr/>
          </p:nvSpPr>
          <p:spPr>
            <a:xfrm>
              <a:off x="3670" y="3866"/>
              <a:ext cx="1317" cy="1317"/>
            </a:xfrm>
            <a:prstGeom prst="ellipse">
              <a:avLst/>
            </a:prstGeom>
            <a:solidFill>
              <a:srgbClr val="C73211"/>
            </a:solidFill>
            <a:ln w="19050">
              <a:solidFill>
                <a:srgbClr val="F9D7AC"/>
              </a:solidFill>
            </a:ln>
            <a:effectLst>
              <a:outerShdw dir="5400000" sx="104000" sy="104000" algn="t" rotWithShape="0">
                <a:srgbClr val="561F11">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文本框 50"/>
            <p:cNvSpPr txBox="1"/>
            <p:nvPr/>
          </p:nvSpPr>
          <p:spPr>
            <a:xfrm>
              <a:off x="3732" y="4144"/>
              <a:ext cx="1144" cy="850"/>
            </a:xfrm>
            <a:prstGeom prst="rect">
              <a:avLst/>
            </a:prstGeom>
            <a:noFill/>
          </p:spPr>
          <p:txBody>
            <a:bodyPr wrap="square" rtlCol="0">
              <a:spAutoFit/>
            </a:bodyPr>
            <a:p>
              <a:pPr algn="ctr">
                <a:lnSpc>
                  <a:spcPct val="90000"/>
                </a:lnSpc>
                <a:buClrTx/>
                <a:buSzTx/>
                <a:buFontTx/>
              </a:pPr>
              <a:r>
                <a:rPr lang="zh-CN"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0</a:t>
              </a:r>
              <a:r>
                <a:rPr lang="en-US"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rPr>
                <a:t>3</a:t>
              </a:r>
              <a:endParaRPr lang="en-US" altLang="zh-CN" sz="4000">
                <a:gradFill>
                  <a:gsLst>
                    <a:gs pos="0">
                      <a:srgbClr val="F9F2CE"/>
                    </a:gs>
                    <a:gs pos="100000">
                      <a:srgbClr val="FDD47D"/>
                    </a:gs>
                  </a:gsLst>
                  <a:lin ang="5400000" scaled="0"/>
                </a:gradFill>
                <a:latin typeface="汉仪尚巍手书简" panose="00020600040101010101" charset="-122"/>
                <a:ea typeface="汉仪尚巍手书简" panose="00020600040101010101" charset="-122"/>
                <a:cs typeface="汉仪尚巍手书W" panose="00020600040101010101" charset="-122"/>
              </a:endParaRPr>
            </a:p>
          </p:txBody>
        </p:sp>
      </p:grpSp>
    </p:spTree>
    <p:custDataLst>
      <p:tags r:id="rId9"/>
    </p:custDataLst>
  </p:cSld>
  <p:clrMapOvr>
    <a:masterClrMapping/>
  </p:clrMapOvr>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Effect transition="in" filter="fade">
                                      <p:cBhvr>
                                        <p:cTn id="43" dur="500"/>
                                        <p:tgtEl>
                                          <p:spTgt spid="4"/>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childTnLst>
                          </p:cTn>
                        </p:par>
                        <p:par>
                          <p:cTn id="50" fill="hold">
                            <p:stCondLst>
                              <p:cond delay="3000"/>
                            </p:stCondLst>
                            <p:childTnLst>
                              <p:par>
                                <p:cTn id="51" presetID="49" presetClass="entr" presetSubtype="0" decel="100000" fill="hold" nodeType="after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p:cTn id="53" dur="500" fill="hold"/>
                                        <p:tgtEl>
                                          <p:spTgt spid="49"/>
                                        </p:tgtEl>
                                        <p:attrNameLst>
                                          <p:attrName>ppt_w</p:attrName>
                                        </p:attrNameLst>
                                      </p:cBhvr>
                                      <p:tavLst>
                                        <p:tav tm="0">
                                          <p:val>
                                            <p:fltVal val="0"/>
                                          </p:val>
                                        </p:tav>
                                        <p:tav tm="100000">
                                          <p:val>
                                            <p:strVal val="#ppt_w"/>
                                          </p:val>
                                        </p:tav>
                                      </p:tavLst>
                                    </p:anim>
                                    <p:anim calcmode="lin" valueType="num">
                                      <p:cBhvr>
                                        <p:cTn id="54" dur="500" fill="hold"/>
                                        <p:tgtEl>
                                          <p:spTgt spid="49"/>
                                        </p:tgtEl>
                                        <p:attrNameLst>
                                          <p:attrName>ppt_h</p:attrName>
                                        </p:attrNameLst>
                                      </p:cBhvr>
                                      <p:tavLst>
                                        <p:tav tm="0">
                                          <p:val>
                                            <p:fltVal val="0"/>
                                          </p:val>
                                        </p:tav>
                                        <p:tav tm="100000">
                                          <p:val>
                                            <p:strVal val="#ppt_h"/>
                                          </p:val>
                                        </p:tav>
                                      </p:tavLst>
                                    </p:anim>
                                    <p:anim calcmode="lin" valueType="num">
                                      <p:cBhvr>
                                        <p:cTn id="55" dur="500" fill="hold"/>
                                        <p:tgtEl>
                                          <p:spTgt spid="49"/>
                                        </p:tgtEl>
                                        <p:attrNameLst>
                                          <p:attrName>style.rotation</p:attrName>
                                        </p:attrNameLst>
                                      </p:cBhvr>
                                      <p:tavLst>
                                        <p:tav tm="0">
                                          <p:val>
                                            <p:fltVal val="360"/>
                                          </p:val>
                                        </p:tav>
                                        <p:tav tm="100000">
                                          <p:val>
                                            <p:fltVal val="0"/>
                                          </p:val>
                                        </p:tav>
                                      </p:tavLst>
                                    </p:anim>
                                    <p:animEffect transition="in" filter="fade">
                                      <p:cBhvr>
                                        <p:cTn id="5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9"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p="http://schemas.openxmlformats.org/presentationml/2006/main">
  <p:tag name="PA" val="v5.2.11"/>
</p:tagLst>
</file>

<file path=ppt/tags/tag76.xml><?xml version="1.0" encoding="utf-8"?>
<p:tagLst xmlns:p="http://schemas.openxmlformats.org/presentationml/2006/main">
  <p:tag name="PA" val="v5.2.11"/>
</p:tagLst>
</file>

<file path=ppt/tags/tag77.xml><?xml version="1.0" encoding="utf-8"?>
<p:tagLst xmlns:p="http://schemas.openxmlformats.org/presentationml/2006/main">
  <p:tag name="PA" val="v5.2.11"/>
</p:tagLst>
</file>

<file path=ppt/tags/tag78.xml><?xml version="1.0" encoding="utf-8"?>
<p:tagLst xmlns:p="http://schemas.openxmlformats.org/presentationml/2006/main">
  <p:tag name="PA" val="v5.2.11"/>
</p:tagLst>
</file>

<file path=ppt/tags/tag79.xml><?xml version="1.0" encoding="utf-8"?>
<p:tagLst xmlns:p="http://schemas.openxmlformats.org/presentationml/2006/main">
  <p:tag name="PA" val="v5.2.1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PA" val="v5.2.11"/>
</p:tagLst>
</file>

<file path=ppt/tags/tag81.xml><?xml version="1.0" encoding="utf-8"?>
<p:tagLst xmlns:p="http://schemas.openxmlformats.org/presentationml/2006/main">
  <p:tag name="PA" val="v5.2.11"/>
</p:tagLst>
</file>

<file path=ppt/tags/tag82.xml><?xml version="1.0" encoding="utf-8"?>
<p:tagLst xmlns:p="http://schemas.openxmlformats.org/presentationml/2006/main">
  <p:tag name="PA" val="v5.2.11"/>
</p:tagLst>
</file>

<file path=ppt/tags/tag83.xml><?xml version="1.0" encoding="utf-8"?>
<p:tagLst xmlns:p="http://schemas.openxmlformats.org/presentationml/2006/main">
  <p:tag name="PA" val="v5.2.11"/>
</p:tagLst>
</file>

<file path=ppt/tags/tag84.xml><?xml version="1.0" encoding="utf-8"?>
<p:tagLst xmlns:p="http://schemas.openxmlformats.org/presentationml/2006/main">
  <p:tag name="PA" val="v5.2.11"/>
</p:tagLst>
</file>

<file path=ppt/tags/tag85.xml><?xml version="1.0" encoding="utf-8"?>
<p:tagLst xmlns:p="http://schemas.openxmlformats.org/presentationml/2006/main">
  <p:tag name="PA" val="v5.2.11"/>
</p:tagLst>
</file>

<file path=ppt/tags/tag86.xml><?xml version="1.0" encoding="utf-8"?>
<p:tagLst xmlns:p="http://schemas.openxmlformats.org/presentationml/2006/main">
  <p:tag name="PA" val="v5.2.11"/>
</p:tagLst>
</file>

<file path=ppt/tags/tag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p="http://schemas.openxmlformats.org/presentationml/2006/main">
  <p:tag name="REFSHAPE" val="882555068"/>
</p:tagLst>
</file>

<file path=ppt/tags/tag89.xml><?xml version="1.0" encoding="utf-8"?>
<p:tagLst xmlns:p="http://schemas.openxmlformats.org/presentationml/2006/main">
  <p:tag name="REFSHAPE" val="882570980"/>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REFSHAPE" val="882555068"/>
</p:tagLst>
</file>

<file path=ppt/tags/tag91.xml><?xml version="1.0" encoding="utf-8"?>
<p:tagLst xmlns:p="http://schemas.openxmlformats.org/presentationml/2006/main">
  <p:tag name="REFSHAPE" val="882570980"/>
</p:tagLst>
</file>

<file path=ppt/tags/tag92.xml><?xml version="1.0" encoding="utf-8"?>
<p:tagLst xmlns:p="http://schemas.openxmlformats.org/presentationml/2006/main">
  <p:tag name="REFSHAPE" val="882555068"/>
</p:tagLst>
</file>

<file path=ppt/tags/tag93.xml><?xml version="1.0" encoding="utf-8"?>
<p:tagLst xmlns:p="http://schemas.openxmlformats.org/presentationml/2006/main">
  <p:tag name="REFSHAPE" val="882570980"/>
</p:tagLst>
</file>

<file path=ppt/tags/tag94.xml><?xml version="1.0" encoding="utf-8"?>
<p:tagLst xmlns:p="http://schemas.openxmlformats.org/presentationml/2006/main">
  <p:tag name="REFSHAPE" val="882555068"/>
</p:tagLst>
</file>

<file path=ppt/tags/tag95.xml><?xml version="1.0" encoding="utf-8"?>
<p:tagLst xmlns:p="http://schemas.openxmlformats.org/presentationml/2006/main">
  <p:tag name="REFSHAPE" val="882570980"/>
</p:tagLst>
</file>

<file path=ppt/tags/tag9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2283</Words>
  <Application>WPS 演示</Application>
  <PresentationFormat>宽屏</PresentationFormat>
  <Paragraphs>273</Paragraphs>
  <Slides>15</Slides>
  <Notes>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15</vt:i4>
      </vt:variant>
    </vt:vector>
  </HeadingPairs>
  <TitlesOfParts>
    <vt:vector size="37" baseType="lpstr">
      <vt:lpstr>Arial</vt:lpstr>
      <vt:lpstr>宋体</vt:lpstr>
      <vt:lpstr>Wingdings</vt:lpstr>
      <vt:lpstr>微软雅黑</vt:lpstr>
      <vt:lpstr>Wingdings</vt:lpstr>
      <vt:lpstr>汉仪尚巍手书简</vt:lpstr>
      <vt:lpstr>汉仪旗黑-60简</vt:lpstr>
      <vt:lpstr>汉仪尚巍手书W</vt:lpstr>
      <vt:lpstr>汉仪旗黑-55简</vt:lpstr>
      <vt:lpstr>Helvetica Light</vt:lpstr>
      <vt:lpstr>Lato Regular</vt:lpstr>
      <vt:lpstr>Menk Amglang Tig</vt:lpstr>
      <vt:lpstr>Calibri</vt:lpstr>
      <vt:lpstr>思源宋体 CN Heavy</vt:lpstr>
      <vt:lpstr>字魂58号-创中黑</vt:lpstr>
      <vt:lpstr>字魂59号-创粗黑</vt:lpstr>
      <vt:lpstr>黑体</vt:lpstr>
      <vt:lpstr>汉仪细秀体简 L</vt:lpstr>
      <vt:lpstr>思源黑体 CN Bold</vt:lpstr>
      <vt:lpstr>Microsoft YaHei Bold</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铭</cp:lastModifiedBy>
  <cp:revision>173</cp:revision>
  <dcterms:created xsi:type="dcterms:W3CDTF">2019-06-19T02:08:00Z</dcterms:created>
  <dcterms:modified xsi:type="dcterms:W3CDTF">2022-02-10T02:41:07Z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26EFC3A5EA894CA29F2765CCD95CFE54</vt:lpwstr>
  </property>
  <property fmtid="{D5CDD505-2E9C-101B-9397-08002B2CF9AE}" pid="4" name="KSOTemplateUUID">
    <vt:lpwstr>v1.0_mb_Rlgv7MtNxTY3RPX/d1qsLQ==</vt:lpwstr>
  </property>
</Properties>
</file>