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media/image1.svg" ContentType="image/svg+xml"/>
  <Override PartName="/ppt/media/image10.svg" ContentType="image/svg+xml"/>
  <Override PartName="/ppt/media/image11.svg" ContentType="image/svg+xml"/>
  <Override PartName="/ppt/media/image12.svg" ContentType="image/svg+xml"/>
  <Override PartName="/ppt/media/image13.svg" ContentType="image/svg+xml"/>
  <Override PartName="/ppt/media/image14.svg" ContentType="image/svg+xml"/>
  <Override PartName="/ppt/media/image15.svg" ContentType="image/svg+xml"/>
  <Override PartName="/ppt/media/image16.svg" ContentType="image/svg+xml"/>
  <Override PartName="/ppt/media/image17.svg" ContentType="image/svg+xml"/>
  <Override PartName="/ppt/media/image18.svg" ContentType="image/svg+xml"/>
  <Override PartName="/ppt/media/image19.svg" ContentType="image/svg+xml"/>
  <Override PartName="/ppt/media/image2.svg" ContentType="image/svg+xml"/>
  <Override PartName="/ppt/media/image20.svg" ContentType="image/svg+xml"/>
  <Override PartName="/ppt/media/image21.svg" ContentType="image/svg+xml"/>
  <Override PartName="/ppt/media/image22.svg" ContentType="image/svg+xml"/>
  <Override PartName="/ppt/media/image23.svg" ContentType="image/svg+xml"/>
  <Override PartName="/ppt/media/image24.svg" ContentType="image/svg+xml"/>
  <Override PartName="/ppt/media/image25.svg" ContentType="image/svg+xml"/>
  <Override PartName="/ppt/media/image26.svg" ContentType="image/svg+xml"/>
  <Override PartName="/ppt/media/image27.svg" ContentType="image/svg+xml"/>
  <Override PartName="/ppt/media/image28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1" r:id="rId3"/>
  </p:sldMasterIdLst>
  <p:notesMasterIdLst>
    <p:notesMasterId r:id="rId28"/>
  </p:notesMasterIdLst>
  <p:sldIdLst>
    <p:sldId id="256" r:id="rId4"/>
    <p:sldId id="459" r:id="rId5"/>
    <p:sldId id="460" r:id="rId6"/>
    <p:sldId id="12644" r:id="rId7"/>
    <p:sldId id="12655" r:id="rId8"/>
    <p:sldId id="12654" r:id="rId9"/>
    <p:sldId id="12656" r:id="rId10"/>
    <p:sldId id="12657" r:id="rId11"/>
    <p:sldId id="12671" r:id="rId12"/>
    <p:sldId id="12658" r:id="rId13"/>
    <p:sldId id="12659" r:id="rId14"/>
    <p:sldId id="12660" r:id="rId15"/>
    <p:sldId id="12661" r:id="rId16"/>
    <p:sldId id="12672" r:id="rId17"/>
    <p:sldId id="12662" r:id="rId18"/>
    <p:sldId id="12663" r:id="rId19"/>
    <p:sldId id="12664" r:id="rId20"/>
    <p:sldId id="12665" r:id="rId21"/>
    <p:sldId id="12673" r:id="rId22"/>
    <p:sldId id="12666" r:id="rId23"/>
    <p:sldId id="12667" r:id="rId24"/>
    <p:sldId id="12668" r:id="rId25"/>
    <p:sldId id="12669" r:id="rId26"/>
    <p:sldId id="12674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ECC"/>
    <a:srgbClr val="115E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/>
    <p:restoredTop sz="94666"/>
  </p:normalViewPr>
  <p:slideViewPr>
    <p:cSldViewPr snapToGrid="0" snapToObjects="1">
      <p:cViewPr>
        <p:scale>
          <a:sx n="75" d="100"/>
          <a:sy n="75" d="100"/>
        </p:scale>
        <p:origin x="-1914" y="-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ap="rnd" cmpd="sng" algn="ctr">
              <a:solidFill>
                <a:schemeClr val="accent1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1"/>
                </a:solidFill>
                <a:prstDash val="solid"/>
                <a:round/>
              </a:ln>
            </c:spPr>
          </c:marker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19050" cap="rnd" cmpd="sng" algn="ctr">
              <a:solidFill>
                <a:schemeClr val="accent2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19050" cap="rnd" cmpd="sng" algn="ctr">
              <a:solidFill>
                <a:schemeClr val="accent3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3"/>
                </a:solidFill>
                <a:prstDash val="solid"/>
                <a:round/>
              </a:ln>
            </c:spPr>
          </c:marker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</c:spPr>
          <c:marker>
            <c:symbol val="circle"/>
            <c:size val="5"/>
            <c:spPr>
              <a:ln w="19050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cat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063552"/>
        <c:axId val="63065472"/>
      </c:lineChart>
      <c:catAx>
        <c:axId val="6306355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3065472"/>
        <c:crosses val="autoZero"/>
        <c:auto val="1"/>
        <c:lblAlgn val="ctr"/>
        <c:lblOffset val="100"/>
        <c:noMultiLvlLbl val="0"/>
      </c:catAx>
      <c:valAx>
        <c:axId val="6306547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3063552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7FE65-5E73-0045-A27F-790AEF1DF08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6C6F83-540D-334B-BB7A-347CE6723471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99705" y="673417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9" name="同心圆 8"/>
          <p:cNvSpPr/>
          <p:nvPr userDrawn="1"/>
        </p:nvSpPr>
        <p:spPr>
          <a:xfrm>
            <a:off x="5063548" y="-1150190"/>
            <a:ext cx="1807995" cy="1735932"/>
          </a:xfrm>
          <a:prstGeom prst="donut">
            <a:avLst>
              <a:gd name="adj" fmla="val 10803"/>
            </a:avLst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021255" y="-35881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366907" y="229122"/>
            <a:ext cx="4696641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kumimoji="1" lang="zh-CN" altLang="en-US" dirty="0">
              <a:solidFill>
                <a:schemeClr val="tx1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993038" y="229122"/>
            <a:ext cx="4832055" cy="83394"/>
          </a:xfrm>
          <a:prstGeom prst="rec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kumimoji="1" lang="zh-CN" altLang="en-US" dirty="0">
              <a:solidFill>
                <a:schemeClr val="tx1"/>
              </a:solidFill>
              <a:latin typeface="Source Han Sans CN Normal" panose="020B0400000000000000" pitchFamily="34" charset="-128"/>
              <a:ea typeface="Source Han Sans CN Normal" panose="020B04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F7F02-9673-4B45-90AC-0B7D8224E4A7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CE662-694F-6B48-A179-2A683578F62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sv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image" Target="../media/image12.svg"/><Relationship Id="rId7" Type="http://schemas.openxmlformats.org/officeDocument/2006/relationships/image" Target="../media/image16.png"/><Relationship Id="rId6" Type="http://schemas.openxmlformats.org/officeDocument/2006/relationships/image" Target="../media/image11.svg"/><Relationship Id="rId5" Type="http://schemas.openxmlformats.org/officeDocument/2006/relationships/image" Target="../media/image15.png"/><Relationship Id="rId4" Type="http://schemas.openxmlformats.org/officeDocument/2006/relationships/image" Target="../media/image10.svg"/><Relationship Id="rId3" Type="http://schemas.openxmlformats.org/officeDocument/2006/relationships/image" Target="../media/image14.png"/><Relationship Id="rId2" Type="http://schemas.openxmlformats.org/officeDocument/2006/relationships/image" Target="../media/image9.svg"/><Relationship Id="rId13" Type="http://schemas.openxmlformats.org/officeDocument/2006/relationships/slideLayout" Target="../slideLayouts/slideLayout8.xml"/><Relationship Id="rId12" Type="http://schemas.openxmlformats.org/officeDocument/2006/relationships/image" Target="../media/image14.svg"/><Relationship Id="rId11" Type="http://schemas.openxmlformats.org/officeDocument/2006/relationships/image" Target="../media/image18.png"/><Relationship Id="rId10" Type="http://schemas.openxmlformats.org/officeDocument/2006/relationships/image" Target="../media/image13.sv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image" Target="../media/image18.svg"/><Relationship Id="rId7" Type="http://schemas.openxmlformats.org/officeDocument/2006/relationships/image" Target="../media/image23.png"/><Relationship Id="rId6" Type="http://schemas.openxmlformats.org/officeDocument/2006/relationships/image" Target="../media/image17.svg"/><Relationship Id="rId5" Type="http://schemas.openxmlformats.org/officeDocument/2006/relationships/image" Target="../media/image22.png"/><Relationship Id="rId4" Type="http://schemas.openxmlformats.org/officeDocument/2006/relationships/image" Target="../media/image16.svg"/><Relationship Id="rId3" Type="http://schemas.openxmlformats.org/officeDocument/2006/relationships/image" Target="../media/image21.png"/><Relationship Id="rId2" Type="http://schemas.openxmlformats.org/officeDocument/2006/relationships/image" Target="../media/image15.sv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0.svg"/><Relationship Id="rId4" Type="http://schemas.openxmlformats.org/officeDocument/2006/relationships/image" Target="../media/image26.png"/><Relationship Id="rId3" Type="http://schemas.openxmlformats.org/officeDocument/2006/relationships/image" Target="../media/image19.sv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.xml"/><Relationship Id="rId8" Type="http://schemas.openxmlformats.org/officeDocument/2006/relationships/image" Target="../media/image24.svg"/><Relationship Id="rId7" Type="http://schemas.openxmlformats.org/officeDocument/2006/relationships/image" Target="../media/image30.png"/><Relationship Id="rId6" Type="http://schemas.openxmlformats.org/officeDocument/2006/relationships/image" Target="../media/image23.svg"/><Relationship Id="rId5" Type="http://schemas.openxmlformats.org/officeDocument/2006/relationships/image" Target="../media/image29.png"/><Relationship Id="rId4" Type="http://schemas.openxmlformats.org/officeDocument/2006/relationships/image" Target="../media/image22.svg"/><Relationship Id="rId3" Type="http://schemas.openxmlformats.org/officeDocument/2006/relationships/image" Target="../media/image28.png"/><Relationship Id="rId2" Type="http://schemas.openxmlformats.org/officeDocument/2006/relationships/image" Target="../media/image21.svg"/><Relationship Id="rId1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5.svg"/><Relationship Id="rId1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3.jpeg"/><Relationship Id="rId1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6.svg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8.svg"/><Relationship Id="rId3" Type="http://schemas.openxmlformats.org/officeDocument/2006/relationships/image" Target="../media/image37.png"/><Relationship Id="rId2" Type="http://schemas.openxmlformats.org/officeDocument/2006/relationships/image" Target="../media/image27.svg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2.svg"/><Relationship Id="rId4" Type="http://schemas.openxmlformats.org/officeDocument/2006/relationships/image" Target="../media/image3.png"/><Relationship Id="rId3" Type="http://schemas.openxmlformats.org/officeDocument/2006/relationships/image" Target="../media/image1.sv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5.svg"/><Relationship Id="rId5" Type="http://schemas.openxmlformats.org/officeDocument/2006/relationships/image" Target="../media/image6.png"/><Relationship Id="rId4" Type="http://schemas.openxmlformats.org/officeDocument/2006/relationships/image" Target="../media/image4.svg"/><Relationship Id="rId3" Type="http://schemas.openxmlformats.org/officeDocument/2006/relationships/image" Target="../media/image5.png"/><Relationship Id="rId2" Type="http://schemas.openxmlformats.org/officeDocument/2006/relationships/image" Target="../media/image3.sv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7.svg"/><Relationship Id="rId3" Type="http://schemas.openxmlformats.org/officeDocument/2006/relationships/image" Target="../media/image8.png"/><Relationship Id="rId2" Type="http://schemas.openxmlformats.org/officeDocument/2006/relationships/image" Target="../media/image6.sv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同心圆 27"/>
          <p:cNvSpPr/>
          <p:nvPr/>
        </p:nvSpPr>
        <p:spPr>
          <a:xfrm>
            <a:off x="2506566" y="5686971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-505135" y="-240010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3662" y="1804143"/>
            <a:ext cx="73723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i="1" dirty="0">
                <a:solidFill>
                  <a:schemeClr val="accent1"/>
                </a:solidFill>
                <a:cs typeface="+mn-ea"/>
                <a:sym typeface="+mn-lt"/>
              </a:rPr>
              <a:t>简</a:t>
            </a:r>
            <a:r>
              <a:rPr lang="zh-CN" altLang="en-US" sz="6600" b="1" i="1" dirty="0" smtClean="0">
                <a:solidFill>
                  <a:schemeClr val="accent1"/>
                </a:solidFill>
                <a:cs typeface="+mn-ea"/>
                <a:sym typeface="+mn-lt"/>
              </a:rPr>
              <a:t>约商务</a:t>
            </a:r>
            <a:r>
              <a:rPr lang="en-US" altLang="zh-CN" sz="6600" b="1" i="1" dirty="0" smtClean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  <a:r>
              <a:rPr lang="zh-CN" altLang="en-US" sz="6600" b="1" i="1" dirty="0">
                <a:solidFill>
                  <a:schemeClr val="accent1"/>
                </a:solidFill>
                <a:cs typeface="+mn-ea"/>
                <a:sym typeface="+mn-lt"/>
              </a:rPr>
              <a:t>模板</a:t>
            </a:r>
            <a:endParaRPr lang="zh-CN" altLang="en-US" sz="6600" b="1" i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65897" y="816839"/>
            <a:ext cx="8968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0" dirty="0">
                <a:solidFill>
                  <a:schemeClr val="accent1"/>
                </a:solidFill>
                <a:cs typeface="+mn-ea"/>
                <a:sym typeface="+mn-lt"/>
              </a:rPr>
              <a:t>ENTERPRISE TRAINING</a:t>
            </a:r>
            <a:endParaRPr lang="zh-CN" altLang="en-US" sz="1100" spc="3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2069850" y="3870014"/>
            <a:ext cx="5403994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4765685" y="5165780"/>
            <a:ext cx="2126574" cy="6730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19864" y="5317639"/>
            <a:ext cx="181821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2"/>
                </a:solidFill>
                <a:cs typeface="+mn-ea"/>
                <a:sym typeface="+mn-lt"/>
              </a:rPr>
              <a:t>XXX</a:t>
            </a:r>
            <a:endParaRPr lang="en-US" altLang="zh-CN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997268" y="3287662"/>
            <a:ext cx="5152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600" dirty="0">
                <a:cs typeface="+mn-ea"/>
                <a:sym typeface="+mn-lt"/>
              </a:rPr>
              <a:t>企业宣传</a:t>
            </a:r>
            <a:r>
              <a:rPr lang="en-US" altLang="zh-CN" sz="1400" spc="600" dirty="0">
                <a:cs typeface="+mn-ea"/>
                <a:sym typeface="+mn-lt"/>
              </a:rPr>
              <a:t>/</a:t>
            </a:r>
            <a:r>
              <a:rPr lang="zh-CN" altLang="en-US" sz="1400" spc="600" dirty="0">
                <a:cs typeface="+mn-ea"/>
                <a:sym typeface="+mn-lt"/>
              </a:rPr>
              <a:t>员工培训</a:t>
            </a:r>
            <a:r>
              <a:rPr lang="en-US" altLang="zh-CN" sz="1400" spc="600" dirty="0">
                <a:cs typeface="+mn-ea"/>
                <a:sym typeface="+mn-lt"/>
              </a:rPr>
              <a:t>/</a:t>
            </a:r>
            <a:r>
              <a:rPr lang="zh-CN" altLang="en-US" sz="1400" spc="600" dirty="0">
                <a:cs typeface="+mn-ea"/>
                <a:sym typeface="+mn-lt"/>
              </a:rPr>
              <a:t>企业管</a:t>
            </a:r>
            <a:r>
              <a:rPr lang="zh-CN" altLang="en-US" sz="1400" spc="600" dirty="0" smtClean="0">
                <a:cs typeface="+mn-ea"/>
                <a:sym typeface="+mn-lt"/>
              </a:rPr>
              <a:t>理</a:t>
            </a:r>
            <a:r>
              <a:rPr lang="en-US" altLang="zh-CN" sz="1400" spc="600" dirty="0" smtClean="0">
                <a:cs typeface="+mn-ea"/>
                <a:sym typeface="+mn-lt"/>
              </a:rPr>
              <a:t>/</a:t>
            </a:r>
            <a:r>
              <a:rPr lang="zh-CN" altLang="en-US" sz="1400" spc="600" dirty="0" smtClean="0">
                <a:cs typeface="+mn-ea"/>
                <a:sym typeface="+mn-lt"/>
              </a:rPr>
              <a:t>工作总结</a:t>
            </a:r>
            <a:endParaRPr lang="zh-CN" altLang="en-US" sz="1400" spc="6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97268" y="4047408"/>
            <a:ext cx="38093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2">
                    <a:alpha val="52000"/>
                  </a:schemeClr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2">
                  <a:alpha val="52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同心圆 24"/>
          <p:cNvSpPr/>
          <p:nvPr/>
        </p:nvSpPr>
        <p:spPr>
          <a:xfrm>
            <a:off x="-5993922" y="-143364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9383135" y="0"/>
            <a:ext cx="7133747" cy="6849409"/>
          </a:xfrm>
          <a:prstGeom prst="donut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265897" y="1396903"/>
            <a:ext cx="1078196" cy="3768877"/>
            <a:chOff x="1288882" y="567159"/>
            <a:chExt cx="1078196" cy="4097438"/>
          </a:xfrm>
        </p:grpSpPr>
        <p:cxnSp>
          <p:nvCxnSpPr>
            <p:cNvPr id="18" name="直线连接符 17"/>
            <p:cNvCxnSpPr/>
            <p:nvPr/>
          </p:nvCxnSpPr>
          <p:spPr>
            <a:xfrm>
              <a:off x="1288882" y="601883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1288882" y="462022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同心圆 25"/>
          <p:cNvSpPr/>
          <p:nvPr/>
        </p:nvSpPr>
        <p:spPr>
          <a:xfrm>
            <a:off x="8674095" y="2348179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6" grpId="0"/>
      <p:bldP spid="7" grpId="0"/>
      <p:bldP spid="9" grpId="0" animBg="1"/>
      <p:bldP spid="8" grpId="0"/>
      <p:bldP spid="15" grpId="0"/>
      <p:bldP spid="17" grpId="0"/>
      <p:bldP spid="25" grpId="0" animBg="1"/>
      <p:bldP spid="4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856527" y="2936649"/>
            <a:ext cx="10671858" cy="2954865"/>
          </a:xfrm>
          <a:prstGeom prst="roundRect">
            <a:avLst>
              <a:gd name="adj" fmla="val 598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30692" y="2150781"/>
            <a:ext cx="3778037" cy="2554931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pic>
        <p:nvPicPr>
          <p:cNvPr id="6" name="图形 5" descr="讲师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21084" y="2379030"/>
            <a:ext cx="1105889" cy="1105889"/>
          </a:xfrm>
          <a:prstGeom prst="rect">
            <a:avLst/>
          </a:prstGeom>
        </p:spPr>
      </p:pic>
      <p:sp>
        <p:nvSpPr>
          <p:cNvPr id="7" name="iṥlíḋé"/>
          <p:cNvSpPr txBox="1"/>
          <p:nvPr/>
        </p:nvSpPr>
        <p:spPr bwMode="auto">
          <a:xfrm>
            <a:off x="6455090" y="2406177"/>
            <a:ext cx="1849534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îş1íḑé"/>
          <p:cNvSpPr/>
          <p:nvPr/>
        </p:nvSpPr>
        <p:spPr bwMode="auto">
          <a:xfrm>
            <a:off x="6455090" y="3251493"/>
            <a:ext cx="3398435" cy="212365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îş1íḑé"/>
          <p:cNvSpPr/>
          <p:nvPr/>
        </p:nvSpPr>
        <p:spPr bwMode="auto">
          <a:xfrm>
            <a:off x="1530692" y="4891448"/>
            <a:ext cx="3901882" cy="5702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16057" y="2206933"/>
            <a:ext cx="3029446" cy="1559950"/>
            <a:chOff x="949839" y="1593475"/>
            <a:chExt cx="3029446" cy="1559950"/>
          </a:xfrm>
        </p:grpSpPr>
        <p:sp>
          <p:nvSpPr>
            <p:cNvPr id="5" name="Text Placeholder 3"/>
            <p:cNvSpPr txBox="1"/>
            <p:nvPr/>
          </p:nvSpPr>
          <p:spPr>
            <a:xfrm>
              <a:off x="978469" y="1593475"/>
              <a:ext cx="811119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  <a:endParaRPr lang="en-US" sz="5400" b="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76412" y="1724211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976412" y="2208806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49839" y="2470639"/>
              <a:ext cx="864525" cy="6827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9" name="图形 8" descr="旗帜"/>
            <p:cNvPicPr>
              <a:picLocks noChangeAspect="1"/>
            </p:cNvPicPr>
            <p:nvPr/>
          </p:nvPicPr>
          <p:blipFill>
            <a:blip r:embed="rId1" cstate="screen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127543" y="2577122"/>
              <a:ext cx="469819" cy="469819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4805299" y="2206933"/>
            <a:ext cx="3078695" cy="1559950"/>
            <a:chOff x="4539081" y="1593475"/>
            <a:chExt cx="3078695" cy="1559950"/>
          </a:xfrm>
        </p:grpSpPr>
        <p:sp>
          <p:nvSpPr>
            <p:cNvPr id="11" name="Text Placeholder 3"/>
            <p:cNvSpPr txBox="1"/>
            <p:nvPr/>
          </p:nvSpPr>
          <p:spPr>
            <a:xfrm>
              <a:off x="4565784" y="1593475"/>
              <a:ext cx="811120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5400" b="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614903" y="1692409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14903" y="2177004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539081" y="2470639"/>
              <a:ext cx="864525" cy="6827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15" name="图形 14" descr="电铃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27845" y="2540092"/>
              <a:ext cx="536992" cy="536992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8542919" y="2206933"/>
            <a:ext cx="2979566" cy="1559950"/>
            <a:chOff x="8276701" y="1593475"/>
            <a:chExt cx="2979566" cy="1559950"/>
          </a:xfrm>
        </p:grpSpPr>
        <p:sp>
          <p:nvSpPr>
            <p:cNvPr id="17" name="Text Placeholder 3"/>
            <p:cNvSpPr txBox="1"/>
            <p:nvPr/>
          </p:nvSpPr>
          <p:spPr>
            <a:xfrm>
              <a:off x="8303404" y="1593475"/>
              <a:ext cx="811119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en-US" sz="5400" b="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53394" y="1660607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253394" y="2145202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276701" y="2470639"/>
              <a:ext cx="864525" cy="6827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21" name="图形 20" descr="地球仪"/>
            <p:cNvPicPr>
              <a:picLocks noChangeAspect="1"/>
            </p:cNvPicPr>
            <p:nvPr/>
          </p:nvPicPr>
          <p:blipFill>
            <a:blip r:embed="rId5" cstate="screen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8466237" y="2527701"/>
              <a:ext cx="519240" cy="519240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1216057" y="4295414"/>
            <a:ext cx="3049227" cy="1575085"/>
            <a:chOff x="949839" y="3913450"/>
            <a:chExt cx="3049227" cy="1575085"/>
          </a:xfrm>
        </p:grpSpPr>
        <p:sp>
          <p:nvSpPr>
            <p:cNvPr id="23" name="Text Placeholder 3"/>
            <p:cNvSpPr txBox="1"/>
            <p:nvPr/>
          </p:nvSpPr>
          <p:spPr>
            <a:xfrm>
              <a:off x="978469" y="3913450"/>
              <a:ext cx="811120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en-US" sz="5400" b="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996193" y="4080610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96193" y="4565205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949839" y="4790614"/>
              <a:ext cx="864525" cy="68278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27" name="图形 26" descr="合上的书"/>
            <p:cNvPicPr>
              <a:picLocks noChangeAspect="1"/>
            </p:cNvPicPr>
            <p:nvPr/>
          </p:nvPicPr>
          <p:blipFill>
            <a:blip r:embed="rId7" cstate="screen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82742" y="4860067"/>
              <a:ext cx="543880" cy="543880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4805299" y="4295414"/>
            <a:ext cx="3098476" cy="1559950"/>
            <a:chOff x="4539081" y="3913450"/>
            <a:chExt cx="3098476" cy="1559950"/>
          </a:xfrm>
        </p:grpSpPr>
        <p:sp>
          <p:nvSpPr>
            <p:cNvPr id="29" name="Text Placeholder 3"/>
            <p:cNvSpPr txBox="1"/>
            <p:nvPr/>
          </p:nvSpPr>
          <p:spPr>
            <a:xfrm>
              <a:off x="4565784" y="3913450"/>
              <a:ext cx="811119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1"/>
                  </a:solidFill>
                  <a:cs typeface="+mn-ea"/>
                  <a:sym typeface="+mn-lt"/>
                </a:rPr>
                <a:t>05</a:t>
              </a:r>
              <a:endParaRPr lang="en-US" sz="5400" b="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634684" y="4048808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634684" y="4533403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539081" y="4790614"/>
              <a:ext cx="864525" cy="682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33" name="图形 32" descr="聊天"/>
            <p:cNvPicPr>
              <a:picLocks noChangeAspect="1"/>
            </p:cNvPicPr>
            <p:nvPr/>
          </p:nvPicPr>
          <p:blipFill>
            <a:blip r:embed="rId9" cstate="screen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689432" y="4860067"/>
              <a:ext cx="602300" cy="602300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/>
        </p:nvGrpSpPr>
        <p:grpSpPr>
          <a:xfrm>
            <a:off x="8542919" y="4295414"/>
            <a:ext cx="2999347" cy="1559950"/>
            <a:chOff x="8276701" y="3913450"/>
            <a:chExt cx="2999347" cy="1559950"/>
          </a:xfrm>
        </p:grpSpPr>
        <p:sp>
          <p:nvSpPr>
            <p:cNvPr id="35" name="Text Placeholder 3"/>
            <p:cNvSpPr txBox="1"/>
            <p:nvPr/>
          </p:nvSpPr>
          <p:spPr>
            <a:xfrm>
              <a:off x="8303404" y="3913450"/>
              <a:ext cx="811119" cy="830997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200">
                <a:spcBef>
                  <a:spcPct val="20000"/>
                </a:spcBef>
                <a:defRPr/>
              </a:pPr>
              <a:r>
                <a:rPr lang="en-US" sz="5400" b="0" dirty="0">
                  <a:solidFill>
                    <a:schemeClr val="accent2"/>
                  </a:solidFill>
                  <a:cs typeface="+mn-ea"/>
                  <a:sym typeface="+mn-lt"/>
                </a:rPr>
                <a:t>06</a:t>
              </a:r>
              <a:endParaRPr lang="en-US" sz="5400" b="0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273175" y="4017006"/>
              <a:ext cx="20028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273175" y="4501601"/>
              <a:ext cx="198876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这里添加你的详细小段落文本内容，语言风格内容请简洁。这里添加你的详细小段落文本内容，语言风格内容请简洁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276701" y="4790614"/>
              <a:ext cx="864525" cy="68278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600">
                <a:cs typeface="+mn-ea"/>
                <a:sym typeface="+mn-lt"/>
              </a:endParaRPr>
            </a:p>
          </p:txBody>
        </p:sp>
        <p:pic>
          <p:nvPicPr>
            <p:cNvPr id="39" name="图形 38" descr="公文包"/>
            <p:cNvPicPr>
              <a:picLocks noChangeAspect="1"/>
            </p:cNvPicPr>
            <p:nvPr/>
          </p:nvPicPr>
          <p:blipFill>
            <a:blip r:embed="rId11" cstate="screen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8466237" y="4901041"/>
              <a:ext cx="461931" cy="46193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72144" y="2054369"/>
            <a:ext cx="4090165" cy="4038522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sp>
        <p:nvSpPr>
          <p:cNvPr id="5" name="矩形 4"/>
          <p:cNvSpPr/>
          <p:nvPr/>
        </p:nvSpPr>
        <p:spPr>
          <a:xfrm>
            <a:off x="6280095" y="2756943"/>
            <a:ext cx="4276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在这里添加你的详细小段落文本内容，与标题相关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iṥlíḋé"/>
          <p:cNvSpPr txBox="1"/>
          <p:nvPr/>
        </p:nvSpPr>
        <p:spPr bwMode="auto">
          <a:xfrm>
            <a:off x="6335210" y="2193269"/>
            <a:ext cx="213270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98636" y="4911013"/>
            <a:ext cx="42574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完整，控制好字数，与设计排版相符合，保持美观大方。在这里添加你的详细小段落文本内容，与标题相关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iṥlíḋé"/>
          <p:cNvSpPr txBox="1"/>
          <p:nvPr/>
        </p:nvSpPr>
        <p:spPr bwMode="auto">
          <a:xfrm>
            <a:off x="6353752" y="4372169"/>
            <a:ext cx="213270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latin typeface="思源黑体 CN Heavy" panose="020B0A00000000000000" pitchFamily="34" charset="-128"/>
                <a:ea typeface="思源黑体 CN Heavy" panose="020B0A00000000000000" pitchFamily="34" charset="-128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ctr"/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同心圆 8"/>
          <p:cNvSpPr/>
          <p:nvPr/>
        </p:nvSpPr>
        <p:spPr>
          <a:xfrm>
            <a:off x="5719897" y="2142230"/>
            <a:ext cx="500055" cy="502188"/>
          </a:xfrm>
          <a:prstGeom prst="donut">
            <a:avLst>
              <a:gd name="adj" fmla="val 21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5693892" y="4321130"/>
            <a:ext cx="500055" cy="502188"/>
          </a:xfrm>
          <a:prstGeom prst="donut">
            <a:avLst>
              <a:gd name="adj" fmla="val 2188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 animBg="1"/>
      <p:bldP spid="7" grpId="0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59267" y="2346764"/>
            <a:ext cx="2417999" cy="2848851"/>
            <a:chOff x="859267" y="2346764"/>
            <a:chExt cx="2417999" cy="2848851"/>
          </a:xfrm>
        </p:grpSpPr>
        <p:grpSp>
          <p:nvGrpSpPr>
            <p:cNvPr id="5" name="Group 33"/>
            <p:cNvGrpSpPr/>
            <p:nvPr/>
          </p:nvGrpSpPr>
          <p:grpSpPr>
            <a:xfrm>
              <a:off x="859267" y="2346764"/>
              <a:ext cx="2417999" cy="2848851"/>
              <a:chOff x="1208671" y="1659213"/>
              <a:chExt cx="2151201" cy="2534514"/>
            </a:xfrm>
            <a:solidFill>
              <a:schemeClr val="accent1"/>
            </a:solidFill>
          </p:grpSpPr>
          <p:sp>
            <p:nvSpPr>
              <p:cNvPr id="7" name="Flowchart: Alternate Process 24"/>
              <p:cNvSpPr/>
              <p:nvPr/>
            </p:nvSpPr>
            <p:spPr>
              <a:xfrm>
                <a:off x="1208671" y="1659213"/>
                <a:ext cx="2151201" cy="2151201"/>
              </a:xfrm>
              <a:prstGeom prst="flowChartAlternateProcess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8" name="Isosceles Triangle 31"/>
              <p:cNvSpPr/>
              <p:nvPr/>
            </p:nvSpPr>
            <p:spPr>
              <a:xfrm rot="10800000">
                <a:off x="2007871" y="3790478"/>
                <a:ext cx="552799" cy="4032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6" name="图形 5" descr="单级齿轮"/>
            <p:cNvPicPr>
              <a:picLocks noChangeAspect="1"/>
            </p:cNvPicPr>
            <p:nvPr/>
          </p:nvPicPr>
          <p:blipFill>
            <a:blip r:embed="rId1" cstate="screen">
              <a:extLst>
                <a:ext uri="{96DAC541-7B7A-43D3-8B79-37D633B846F1}">
                  <asvg:svgBlip xmlns:asvg="http://schemas.microsoft.com/office/drawing/2016/SVG/main" r:embed="rId2"/>
                </a:ext>
              </a:extLst>
            </a:blip>
            <a:stretch>
              <a:fillRect/>
            </a:stretch>
          </p:blipFill>
          <p:spPr>
            <a:xfrm>
              <a:off x="1601349" y="2589043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255449" y="2346764"/>
            <a:ext cx="2417999" cy="2848851"/>
            <a:chOff x="6255449" y="2346764"/>
            <a:chExt cx="2417999" cy="2848851"/>
          </a:xfrm>
        </p:grpSpPr>
        <p:grpSp>
          <p:nvGrpSpPr>
            <p:cNvPr id="10" name="Group 33"/>
            <p:cNvGrpSpPr/>
            <p:nvPr/>
          </p:nvGrpSpPr>
          <p:grpSpPr>
            <a:xfrm>
              <a:off x="6255449" y="2346764"/>
              <a:ext cx="2417999" cy="2848851"/>
              <a:chOff x="1208671" y="1659213"/>
              <a:chExt cx="2151201" cy="2534514"/>
            </a:xfrm>
            <a:solidFill>
              <a:schemeClr val="accent3"/>
            </a:solidFill>
          </p:grpSpPr>
          <p:sp>
            <p:nvSpPr>
              <p:cNvPr id="12" name="Flowchart: Alternate Process 43"/>
              <p:cNvSpPr/>
              <p:nvPr/>
            </p:nvSpPr>
            <p:spPr>
              <a:xfrm>
                <a:off x="1208671" y="1659213"/>
                <a:ext cx="2151201" cy="2151201"/>
              </a:xfrm>
              <a:prstGeom prst="flowChartAlternateProces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13" name="Isosceles Triangle 48"/>
              <p:cNvSpPr/>
              <p:nvPr/>
            </p:nvSpPr>
            <p:spPr>
              <a:xfrm rot="10800000">
                <a:off x="2007871" y="3790478"/>
                <a:ext cx="552799" cy="403249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11" name="图形 10" descr="家"/>
            <p:cNvPicPr>
              <a:picLocks noChangeAspect="1"/>
            </p:cNvPicPr>
            <p:nvPr/>
          </p:nvPicPr>
          <p:blipFill>
            <a:blip r:embed="rId3" cstate="screen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22780" y="2589043"/>
              <a:ext cx="914400" cy="914400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8953538" y="2346764"/>
            <a:ext cx="2417999" cy="2848851"/>
            <a:chOff x="8953538" y="2346764"/>
            <a:chExt cx="2417999" cy="2848851"/>
          </a:xfrm>
        </p:grpSpPr>
        <p:grpSp>
          <p:nvGrpSpPr>
            <p:cNvPr id="15" name="Group 33"/>
            <p:cNvGrpSpPr/>
            <p:nvPr/>
          </p:nvGrpSpPr>
          <p:grpSpPr>
            <a:xfrm>
              <a:off x="8953538" y="2346764"/>
              <a:ext cx="2417999" cy="2848851"/>
              <a:chOff x="1208671" y="1659213"/>
              <a:chExt cx="2151201" cy="2534514"/>
            </a:xfrm>
            <a:solidFill>
              <a:schemeClr val="accent4"/>
            </a:solidFill>
          </p:grpSpPr>
          <p:sp>
            <p:nvSpPr>
              <p:cNvPr id="17" name="Flowchart: Alternate Process 52"/>
              <p:cNvSpPr/>
              <p:nvPr/>
            </p:nvSpPr>
            <p:spPr>
              <a:xfrm>
                <a:off x="1208671" y="1659213"/>
                <a:ext cx="2151201" cy="2151201"/>
              </a:xfrm>
              <a:prstGeom prst="flowChartAlternateProcess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18" name="Isosceles Triangle 53"/>
              <p:cNvSpPr/>
              <p:nvPr/>
            </p:nvSpPr>
            <p:spPr>
              <a:xfrm rot="10800000">
                <a:off x="2007871" y="3790478"/>
                <a:ext cx="552799" cy="403249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16" name="图形 15" descr="握手"/>
            <p:cNvPicPr>
              <a:picLocks noChangeAspect="1"/>
            </p:cNvPicPr>
            <p:nvPr/>
          </p:nvPicPr>
          <p:blipFill>
            <a:blip r:embed="rId5" cstate="screen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683574" y="2498812"/>
              <a:ext cx="1169982" cy="1169982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3557358" y="2346764"/>
            <a:ext cx="2417999" cy="2848851"/>
            <a:chOff x="3557358" y="2346764"/>
            <a:chExt cx="2417999" cy="2848851"/>
          </a:xfrm>
        </p:grpSpPr>
        <p:grpSp>
          <p:nvGrpSpPr>
            <p:cNvPr id="20" name="Group 33"/>
            <p:cNvGrpSpPr/>
            <p:nvPr/>
          </p:nvGrpSpPr>
          <p:grpSpPr>
            <a:xfrm>
              <a:off x="3557358" y="2346764"/>
              <a:ext cx="2417999" cy="2848851"/>
              <a:chOff x="1208671" y="1659213"/>
              <a:chExt cx="2151201" cy="2534514"/>
            </a:xfrm>
            <a:solidFill>
              <a:schemeClr val="accent2"/>
            </a:solidFill>
          </p:grpSpPr>
          <p:sp>
            <p:nvSpPr>
              <p:cNvPr id="22" name="Flowchart: Alternate Process 33"/>
              <p:cNvSpPr/>
              <p:nvPr/>
            </p:nvSpPr>
            <p:spPr>
              <a:xfrm>
                <a:off x="1208671" y="1659213"/>
                <a:ext cx="2151201" cy="2151201"/>
              </a:xfrm>
              <a:prstGeom prst="flowChartAlternateProcess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23" name="Isosceles Triangle 34"/>
              <p:cNvSpPr/>
              <p:nvPr/>
            </p:nvSpPr>
            <p:spPr>
              <a:xfrm rot="10800000">
                <a:off x="2007871" y="3790478"/>
                <a:ext cx="552799" cy="403249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1" name="图形 20" descr="呼叫中心"/>
            <p:cNvPicPr>
              <a:picLocks noChangeAspect="1"/>
            </p:cNvPicPr>
            <p:nvPr/>
          </p:nvPicPr>
          <p:blipFill>
            <a:blip r:embed="rId7" cstate="screen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290900" y="2589043"/>
              <a:ext cx="914400" cy="914400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1045934" y="3681712"/>
            <a:ext cx="2002873" cy="921756"/>
            <a:chOff x="1045934" y="3681712"/>
            <a:chExt cx="2002873" cy="921756"/>
          </a:xfrm>
        </p:grpSpPr>
        <p:sp>
          <p:nvSpPr>
            <p:cNvPr id="25" name="文本框 24"/>
            <p:cNvSpPr txBox="1"/>
            <p:nvPr/>
          </p:nvSpPr>
          <p:spPr>
            <a:xfrm>
              <a:off x="1045934" y="3681712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45934" y="4076657"/>
              <a:ext cx="1988767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accent1"/>
                  </a:solidFill>
                  <a:cs typeface="+mn-ea"/>
                  <a:sym typeface="+mn-lt"/>
                </a:rPr>
                <a:t>这里添加你的详细小段落文本内容，语言风格内容请简洁</a:t>
              </a:r>
              <a:r>
                <a:rPr lang="en-US" altLang="zh-CN" sz="1000" dirty="0">
                  <a:solidFill>
                    <a:schemeClr val="accent1"/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762239" y="3681712"/>
            <a:ext cx="2002873" cy="921756"/>
            <a:chOff x="3762239" y="3681712"/>
            <a:chExt cx="2002873" cy="921756"/>
          </a:xfrm>
        </p:grpSpPr>
        <p:sp>
          <p:nvSpPr>
            <p:cNvPr id="28" name="文本框 27"/>
            <p:cNvSpPr txBox="1"/>
            <p:nvPr/>
          </p:nvSpPr>
          <p:spPr>
            <a:xfrm>
              <a:off x="3762239" y="3681712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762239" y="4076657"/>
              <a:ext cx="1988767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这里添加你的详细小段落文本内容，语言风格内容请简洁</a:t>
              </a:r>
              <a:r>
                <a:rPr lang="en-US" altLang="zh-CN" sz="10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78544" y="3681712"/>
            <a:ext cx="2002873" cy="921756"/>
            <a:chOff x="6478544" y="3681712"/>
            <a:chExt cx="2002873" cy="921756"/>
          </a:xfrm>
        </p:grpSpPr>
        <p:sp>
          <p:nvSpPr>
            <p:cNvPr id="31" name="文本框 30"/>
            <p:cNvSpPr txBox="1"/>
            <p:nvPr/>
          </p:nvSpPr>
          <p:spPr>
            <a:xfrm>
              <a:off x="6478544" y="3681712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2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478544" y="4076657"/>
              <a:ext cx="1988767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2"/>
                  </a:solidFill>
                  <a:cs typeface="+mn-ea"/>
                  <a:sym typeface="+mn-lt"/>
                </a:rPr>
                <a:t>这里添加你的详细小段落文本内容，语言风格内容请简洁</a:t>
              </a:r>
              <a:r>
                <a:rPr lang="en-US" altLang="zh-CN" sz="1000" dirty="0">
                  <a:solidFill>
                    <a:schemeClr val="bg2"/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194849" y="3681712"/>
            <a:ext cx="2002873" cy="921756"/>
            <a:chOff x="9194849" y="3681712"/>
            <a:chExt cx="2002873" cy="921756"/>
          </a:xfrm>
        </p:grpSpPr>
        <p:sp>
          <p:nvSpPr>
            <p:cNvPr id="34" name="文本框 33"/>
            <p:cNvSpPr txBox="1"/>
            <p:nvPr/>
          </p:nvSpPr>
          <p:spPr>
            <a:xfrm>
              <a:off x="9194849" y="3681712"/>
              <a:ext cx="200287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194849" y="4076657"/>
              <a:ext cx="1988767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accent1"/>
                  </a:solidFill>
                  <a:cs typeface="+mn-ea"/>
                  <a:sym typeface="+mn-lt"/>
                </a:rPr>
                <a:t>这里添加你的详细小段落文本内容，语言风格内容请简洁</a:t>
              </a:r>
              <a:r>
                <a:rPr lang="en-US" altLang="zh-CN" sz="1000" dirty="0">
                  <a:solidFill>
                    <a:schemeClr val="accent1"/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227844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235766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cs typeface="+mn-ea"/>
                <a:sym typeface="+mn-lt"/>
              </a:rPr>
              <a:t>输入章节标题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5408" y="3558753"/>
            <a:ext cx="5815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>
                <a:cs typeface="+mn-ea"/>
                <a:sym typeface="+mn-lt"/>
              </a:rPr>
              <a:t>Enterprise Training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3978233" y="4179028"/>
            <a:ext cx="4224921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5028452" y="1211934"/>
            <a:ext cx="2126574" cy="6730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94389" y="1332576"/>
            <a:ext cx="2337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bg2"/>
                </a:solidFill>
                <a:cs typeface="+mn-ea"/>
                <a:sym typeface="+mn-lt"/>
              </a:rPr>
              <a:t>  </a:t>
            </a:r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97364" y="4418198"/>
            <a:ext cx="4205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229002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7" grpId="0"/>
      <p:bldP spid="9" grpId="0" animBg="1"/>
      <p:bldP spid="15" grpId="0"/>
      <p:bldP spid="17" grpId="0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7511674" y="2060293"/>
            <a:ext cx="3157682" cy="4049853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sp>
        <p:nvSpPr>
          <p:cNvPr id="5" name="椭圆 4"/>
          <p:cNvSpPr/>
          <p:nvPr/>
        </p:nvSpPr>
        <p:spPr>
          <a:xfrm>
            <a:off x="1851801" y="2352431"/>
            <a:ext cx="1139192" cy="11391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iṥlíḋé"/>
          <p:cNvSpPr txBox="1"/>
          <p:nvPr/>
        </p:nvSpPr>
        <p:spPr bwMode="auto">
          <a:xfrm>
            <a:off x="3236975" y="2351382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îş1íḑé"/>
          <p:cNvSpPr/>
          <p:nvPr/>
        </p:nvSpPr>
        <p:spPr bwMode="auto">
          <a:xfrm>
            <a:off x="3236792" y="2873174"/>
            <a:ext cx="3372168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形 7" descr="教师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0523" y="2551437"/>
            <a:ext cx="643473" cy="643473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868790" y="4391336"/>
            <a:ext cx="1139192" cy="11391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10" name="图形 9" descr="灯泡和铅笔 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20339" y="4642885"/>
            <a:ext cx="636093" cy="636093"/>
          </a:xfrm>
          <a:prstGeom prst="rect">
            <a:avLst/>
          </a:prstGeom>
        </p:spPr>
      </p:pic>
      <p:sp>
        <p:nvSpPr>
          <p:cNvPr id="11" name="iṥlíḋé"/>
          <p:cNvSpPr txBox="1"/>
          <p:nvPr/>
        </p:nvSpPr>
        <p:spPr bwMode="auto">
          <a:xfrm>
            <a:off x="3259531" y="4427087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îş1íḑé"/>
          <p:cNvSpPr/>
          <p:nvPr/>
        </p:nvSpPr>
        <p:spPr bwMode="auto">
          <a:xfrm>
            <a:off x="3236975" y="4916082"/>
            <a:ext cx="3372167" cy="78483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/>
      <p:bldP spid="7" grpId="0"/>
      <p:bldP spid="9" grpId="0" animBg="1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268215" y="2532618"/>
            <a:ext cx="3830694" cy="2795588"/>
            <a:chOff x="4247892" y="2423332"/>
            <a:chExt cx="3830694" cy="2795588"/>
          </a:xfrm>
        </p:grpSpPr>
        <p:sp>
          <p:nvSpPr>
            <p:cNvPr id="5" name="矩形 4"/>
            <p:cNvSpPr/>
            <p:nvPr/>
          </p:nvSpPr>
          <p:spPr>
            <a:xfrm>
              <a:off x="4247892" y="2423332"/>
              <a:ext cx="1866636" cy="133168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6211950" y="2423332"/>
              <a:ext cx="1866636" cy="1331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247892" y="3887231"/>
              <a:ext cx="1866636" cy="1331689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11950" y="3887231"/>
              <a:ext cx="1866636" cy="133168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iṥlíḋé"/>
          <p:cNvSpPr txBox="1"/>
          <p:nvPr/>
        </p:nvSpPr>
        <p:spPr bwMode="auto">
          <a:xfrm>
            <a:off x="8349724" y="2532618"/>
            <a:ext cx="3025859" cy="49244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iṥlíḋé"/>
          <p:cNvSpPr txBox="1"/>
          <p:nvPr/>
        </p:nvSpPr>
        <p:spPr bwMode="auto">
          <a:xfrm>
            <a:off x="8358735" y="4155841"/>
            <a:ext cx="3025859" cy="49244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iṥlíḋé"/>
          <p:cNvSpPr txBox="1"/>
          <p:nvPr/>
        </p:nvSpPr>
        <p:spPr bwMode="auto">
          <a:xfrm>
            <a:off x="906306" y="2503853"/>
            <a:ext cx="3025859" cy="49244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/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iṥlíḋé"/>
          <p:cNvSpPr txBox="1"/>
          <p:nvPr/>
        </p:nvSpPr>
        <p:spPr bwMode="auto">
          <a:xfrm>
            <a:off x="906306" y="4127076"/>
            <a:ext cx="3025859" cy="492443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/>
            <a:r>
              <a:rPr lang="zh-CN" altLang="en-US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49724" y="3029153"/>
            <a:ext cx="2822089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14953" y="3029153"/>
            <a:ext cx="2822089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349724" y="4674162"/>
            <a:ext cx="2822089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14952" y="4674162"/>
            <a:ext cx="2822089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</a:t>
            </a:r>
            <a:r>
              <a:rPr lang="zh-CN" altLang="en-US">
                <a:ea typeface="+mn-ea"/>
                <a:cs typeface="+mn-ea"/>
                <a:sym typeface="+mn-lt"/>
              </a:rPr>
              <a:t>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endParaRPr lang="zh-CN" altLang="en-US" dirty="0">
              <a:ea typeface="+mn-ea"/>
              <a:cs typeface="+mn-ea"/>
              <a:sym typeface="+mn-lt"/>
            </a:endParaRPr>
          </a:p>
        </p:txBody>
      </p:sp>
      <p:pic>
        <p:nvPicPr>
          <p:cNvPr id="26" name="图形 25" descr="图像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4827759" y="2729239"/>
            <a:ext cx="914400" cy="914400"/>
          </a:xfrm>
          <a:prstGeom prst="rect">
            <a:avLst/>
          </a:prstGeom>
        </p:spPr>
      </p:pic>
      <p:pic>
        <p:nvPicPr>
          <p:cNvPr id="28" name="图形 27" descr="数据流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66906" y="4205161"/>
            <a:ext cx="914400" cy="914400"/>
          </a:xfrm>
          <a:prstGeom prst="rect">
            <a:avLst/>
          </a:prstGeom>
        </p:spPr>
      </p:pic>
      <p:pic>
        <p:nvPicPr>
          <p:cNvPr id="30" name="图形 29" descr="地球仪 - 亚洲"/>
          <p:cNvPicPr>
            <a:picLocks noChangeAspect="1"/>
          </p:cNvPicPr>
          <p:nvPr/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54574" y="2739600"/>
            <a:ext cx="914400" cy="914400"/>
          </a:xfrm>
          <a:prstGeom prst="rect">
            <a:avLst/>
          </a:prstGeom>
        </p:spPr>
      </p:pic>
      <p:pic>
        <p:nvPicPr>
          <p:cNvPr id="32" name="图形 31" descr="医院"/>
          <p:cNvPicPr>
            <a:picLocks noChangeAspect="1"/>
          </p:cNvPicPr>
          <p:nvPr/>
        </p:nvPicPr>
        <p:blipFill>
          <a:blip r:embed="rId7" cstate="screen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46815" y="4186200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462987" y="2600440"/>
            <a:ext cx="1701478" cy="25927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472721" y="2249985"/>
            <a:ext cx="7431751" cy="3198475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grpSp>
        <p:nvGrpSpPr>
          <p:cNvPr id="13" name="组合 12"/>
          <p:cNvGrpSpPr/>
          <p:nvPr/>
        </p:nvGrpSpPr>
        <p:grpSpPr>
          <a:xfrm>
            <a:off x="5717213" y="3561139"/>
            <a:ext cx="942768" cy="942768"/>
            <a:chOff x="8101308" y="3628093"/>
            <a:chExt cx="467833" cy="467833"/>
          </a:xfrm>
        </p:grpSpPr>
        <p:sp>
          <p:nvSpPr>
            <p:cNvPr id="14" name="椭圆 13"/>
            <p:cNvSpPr/>
            <p:nvPr/>
          </p:nvSpPr>
          <p:spPr>
            <a:xfrm>
              <a:off x="8101308" y="3628093"/>
              <a:ext cx="467833" cy="46783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5" name="三角形 14"/>
            <p:cNvSpPr/>
            <p:nvPr/>
          </p:nvSpPr>
          <p:spPr>
            <a:xfrm rot="5400000">
              <a:off x="8279082" y="3776949"/>
              <a:ext cx="197340" cy="17012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圆角矩形 16"/>
          <p:cNvSpPr/>
          <p:nvPr/>
        </p:nvSpPr>
        <p:spPr>
          <a:xfrm>
            <a:off x="10212728" y="2600440"/>
            <a:ext cx="1701478" cy="25927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10758468" y="3456966"/>
            <a:ext cx="601883" cy="6713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燕尾形 18"/>
          <p:cNvSpPr/>
          <p:nvPr/>
        </p:nvSpPr>
        <p:spPr>
          <a:xfrm flipH="1">
            <a:off x="1016843" y="3456966"/>
            <a:ext cx="593765" cy="671332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îş1íḑé"/>
          <p:cNvSpPr/>
          <p:nvPr/>
        </p:nvSpPr>
        <p:spPr bwMode="auto">
          <a:xfrm>
            <a:off x="3135394" y="5815061"/>
            <a:ext cx="6106404" cy="52681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" grpId="0"/>
      <p:bldP spid="17" grpId="0" animBg="1"/>
      <p:bldP spid="18" grpId="0" animBg="1"/>
      <p:bldP spid="19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74554" y="2431471"/>
            <a:ext cx="220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4554" y="2990872"/>
            <a:ext cx="3524766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74554" y="4123852"/>
            <a:ext cx="2207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输入标题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74554" y="4683253"/>
            <a:ext cx="3524766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......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直角三角形 9"/>
          <p:cNvSpPr/>
          <p:nvPr/>
        </p:nvSpPr>
        <p:spPr>
          <a:xfrm rot="13351936">
            <a:off x="1322989" y="2553761"/>
            <a:ext cx="201660" cy="217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00">
              <a:cs typeface="+mn-ea"/>
              <a:sym typeface="+mn-lt"/>
            </a:endParaRPr>
          </a:p>
        </p:txBody>
      </p:sp>
      <p:sp>
        <p:nvSpPr>
          <p:cNvPr id="11" name="直角三角形 10"/>
          <p:cNvSpPr/>
          <p:nvPr/>
        </p:nvSpPr>
        <p:spPr>
          <a:xfrm rot="13351936">
            <a:off x="1319465" y="4230435"/>
            <a:ext cx="201660" cy="21708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000">
              <a:cs typeface="+mn-ea"/>
              <a:sym typeface="+mn-lt"/>
            </a:endParaRPr>
          </a:p>
        </p:txBody>
      </p:sp>
      <p:pic>
        <p:nvPicPr>
          <p:cNvPr id="14" name="图形 13" descr="领奖台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525594" y="1585657"/>
            <a:ext cx="4662668" cy="46626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227844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235766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cs typeface="+mn-ea"/>
                <a:sym typeface="+mn-lt"/>
              </a:rPr>
              <a:t>输入章节标题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5408" y="3558753"/>
            <a:ext cx="5815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>
                <a:cs typeface="+mn-ea"/>
                <a:sym typeface="+mn-lt"/>
              </a:rPr>
              <a:t>Enterprise Training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3978233" y="4179028"/>
            <a:ext cx="4224921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5028452" y="1211934"/>
            <a:ext cx="2126574" cy="6730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94389" y="1332576"/>
            <a:ext cx="2337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bg2"/>
                </a:solidFill>
                <a:cs typeface="+mn-ea"/>
                <a:sym typeface="+mn-lt"/>
              </a:rPr>
              <a:t>  </a:t>
            </a:r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97364" y="4418198"/>
            <a:ext cx="4205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229002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7" grpId="0"/>
      <p:bldP spid="9" grpId="0" animBg="1"/>
      <p:bldP spid="15" grpId="0"/>
      <p:bldP spid="17" grpId="0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同心圆 31"/>
          <p:cNvSpPr/>
          <p:nvPr/>
        </p:nvSpPr>
        <p:spPr>
          <a:xfrm>
            <a:off x="2526135" y="6369877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-898165" y="-255806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4" name="同心圆 33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同心圆 34"/>
          <p:cNvSpPr/>
          <p:nvPr/>
        </p:nvSpPr>
        <p:spPr>
          <a:xfrm>
            <a:off x="11055964" y="8591"/>
            <a:ext cx="7133747" cy="6849409"/>
          </a:xfrm>
          <a:prstGeom prst="donut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0306355" y="602803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1657186" y="2332543"/>
            <a:ext cx="2172851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698216" y="1578491"/>
            <a:ext cx="238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输入章节标题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33000" y="1517723"/>
            <a:ext cx="155057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98216" y="2705505"/>
            <a:ext cx="238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输入章节标题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33000" y="2701889"/>
            <a:ext cx="155057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83408" y="3846057"/>
            <a:ext cx="238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输入章节标题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918192" y="3785289"/>
            <a:ext cx="156537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3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83408" y="4973075"/>
            <a:ext cx="238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输入章节标题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18192" y="4912307"/>
            <a:ext cx="156537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869985" y="1469528"/>
            <a:ext cx="17124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en-US" sz="4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40753" y="2482837"/>
            <a:ext cx="2172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spc="600" dirty="0">
                <a:cs typeface="+mn-ea"/>
                <a:sym typeface="+mn-lt"/>
              </a:rPr>
              <a:t>CONTENT</a:t>
            </a:r>
            <a:endParaRPr lang="zh-CN" altLang="en-US" sz="1200" spc="600" dirty="0"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446410" y="1695569"/>
            <a:ext cx="334878" cy="3768877"/>
            <a:chOff x="1288882" y="567159"/>
            <a:chExt cx="1078196" cy="4097438"/>
          </a:xfrm>
        </p:grpSpPr>
        <p:cxnSp>
          <p:nvCxnSpPr>
            <p:cNvPr id="38" name="直线连接符 37"/>
            <p:cNvCxnSpPr/>
            <p:nvPr/>
          </p:nvCxnSpPr>
          <p:spPr>
            <a:xfrm>
              <a:off x="1288882" y="601883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>
              <a:off x="1288882" y="462022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占位符 2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088458" y="2436724"/>
            <a:ext cx="3731991" cy="2709334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graphicFrame>
        <p:nvGraphicFramePr>
          <p:cNvPr id="5" name="Chart 93"/>
          <p:cNvGraphicFramePr/>
          <p:nvPr/>
        </p:nvGraphicFramePr>
        <p:xfrm>
          <a:off x="1225484" y="2522366"/>
          <a:ext cx="4992607" cy="270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iṥlíḋé"/>
          <p:cNvSpPr txBox="1"/>
          <p:nvPr/>
        </p:nvSpPr>
        <p:spPr bwMode="auto">
          <a:xfrm>
            <a:off x="1315577" y="5408201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îş1íḑé"/>
          <p:cNvSpPr/>
          <p:nvPr/>
        </p:nvSpPr>
        <p:spPr bwMode="auto">
          <a:xfrm>
            <a:off x="1315394" y="5929993"/>
            <a:ext cx="3372168" cy="306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iṥlíḋé"/>
          <p:cNvSpPr txBox="1"/>
          <p:nvPr/>
        </p:nvSpPr>
        <p:spPr bwMode="auto">
          <a:xfrm>
            <a:off x="7273835" y="5448460"/>
            <a:ext cx="3025859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îş1íḑé"/>
          <p:cNvSpPr/>
          <p:nvPr/>
        </p:nvSpPr>
        <p:spPr bwMode="auto">
          <a:xfrm>
            <a:off x="7273652" y="5970252"/>
            <a:ext cx="3372168" cy="30617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81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Graphic spid="5" grpId="0">
            <p:bldAsOne/>
          </p:bldGraphic>
          <p:bldP spid="6" grpId="0"/>
          <p:bldP spid="7" grpId="0"/>
          <p:bldP spid="8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9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1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8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Graphic spid="5" grpId="0">
            <p:bldAsOne/>
          </p:bldGraphic>
          <p:bldP spid="6" grpId="0"/>
          <p:bldP spid="7" grpId="0"/>
          <p:bldP spid="8" grpId="0"/>
          <p:bldP spid="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íṩ1iḍe"/>
          <p:cNvSpPr/>
          <p:nvPr/>
        </p:nvSpPr>
        <p:spPr>
          <a:xfrm>
            <a:off x="2105750" y="2463688"/>
            <a:ext cx="8984726" cy="3600589"/>
          </a:xfrm>
          <a:prstGeom prst="roundRect">
            <a:avLst>
              <a:gd name="adj" fmla="val 4372"/>
            </a:avLst>
          </a:prstGeom>
          <a:solidFill>
            <a:schemeClr val="accent3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4" name="íṩ1iḍe"/>
          <p:cNvSpPr/>
          <p:nvPr/>
        </p:nvSpPr>
        <p:spPr>
          <a:xfrm>
            <a:off x="1307939" y="2041426"/>
            <a:ext cx="9421793" cy="3792213"/>
          </a:xfrm>
          <a:prstGeom prst="roundRect">
            <a:avLst>
              <a:gd name="adj" fmla="val 4372"/>
            </a:avLst>
          </a:prstGeom>
          <a:solidFill>
            <a:schemeClr val="bg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35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îśliḋe"/>
          <p:cNvSpPr txBox="1"/>
          <p:nvPr/>
        </p:nvSpPr>
        <p:spPr bwMode="auto">
          <a:xfrm>
            <a:off x="2304792" y="3743304"/>
            <a:ext cx="2102722" cy="53465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tx1">
                    <a:lumMod val="90000"/>
                    <a:lumOff val="10000"/>
                  </a:schemeClr>
                </a:solidFill>
                <a:cs typeface="+mn-ea"/>
                <a:sym typeface="+mn-lt"/>
              </a:rPr>
              <a:t>TIME</a:t>
            </a:r>
            <a:endParaRPr lang="en-US" altLang="zh-CN" b="1" dirty="0">
              <a:solidFill>
                <a:schemeClr val="tx1">
                  <a:lumMod val="90000"/>
                  <a:lumOff val="1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05751" y="4332747"/>
            <a:ext cx="3026208" cy="10618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形 8" descr="时钟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597916" y="2250252"/>
            <a:ext cx="1516473" cy="151647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457945" y="2474211"/>
            <a:ext cx="3473134" cy="5702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57945" y="3513208"/>
            <a:ext cx="3473134" cy="5702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57945" y="4540630"/>
            <a:ext cx="3473134" cy="57028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6123030" y="2554521"/>
            <a:ext cx="247832" cy="248889"/>
          </a:xfrm>
          <a:prstGeom prst="donut">
            <a:avLst>
              <a:gd name="adj" fmla="val 10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同心圆 13"/>
          <p:cNvSpPr/>
          <p:nvPr/>
        </p:nvSpPr>
        <p:spPr>
          <a:xfrm>
            <a:off x="6123030" y="3581815"/>
            <a:ext cx="247832" cy="248889"/>
          </a:xfrm>
          <a:prstGeom prst="donut">
            <a:avLst>
              <a:gd name="adj" fmla="val 10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同心圆 14"/>
          <p:cNvSpPr/>
          <p:nvPr/>
        </p:nvSpPr>
        <p:spPr>
          <a:xfrm>
            <a:off x="6123030" y="4613766"/>
            <a:ext cx="247832" cy="248889"/>
          </a:xfrm>
          <a:prstGeom prst="donut">
            <a:avLst>
              <a:gd name="adj" fmla="val 103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2" grpId="0"/>
      <p:bldP spid="3" grpId="0"/>
      <p:bldP spid="5" grpId="0"/>
      <p:bldP spid="6" grpId="0"/>
      <p:bldP spid="10" grpId="0"/>
      <p:bldP spid="11" grpId="0"/>
      <p:bldP spid="12" grpId="0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132392" y="2233592"/>
            <a:ext cx="5279985" cy="3453034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sp>
        <p:nvSpPr>
          <p:cNvPr id="5" name="Freeform 45"/>
          <p:cNvSpPr>
            <a:spLocks noEditPoints="1"/>
          </p:cNvSpPr>
          <p:nvPr/>
        </p:nvSpPr>
        <p:spPr bwMode="auto">
          <a:xfrm>
            <a:off x="7120200" y="2614511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" name="Freeform 45"/>
          <p:cNvSpPr>
            <a:spLocks noEditPoints="1"/>
          </p:cNvSpPr>
          <p:nvPr/>
        </p:nvSpPr>
        <p:spPr bwMode="auto">
          <a:xfrm>
            <a:off x="7124455" y="3720160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" name="Freeform 45"/>
          <p:cNvSpPr>
            <a:spLocks noEditPoints="1"/>
          </p:cNvSpPr>
          <p:nvPr/>
        </p:nvSpPr>
        <p:spPr bwMode="auto">
          <a:xfrm>
            <a:off x="7124455" y="4830488"/>
            <a:ext cx="414624" cy="41462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8" name="îş1íḑé"/>
          <p:cNvSpPr/>
          <p:nvPr/>
        </p:nvSpPr>
        <p:spPr bwMode="auto">
          <a:xfrm>
            <a:off x="7774069" y="2432742"/>
            <a:ext cx="3372168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îş1íḑé"/>
          <p:cNvSpPr/>
          <p:nvPr/>
        </p:nvSpPr>
        <p:spPr bwMode="auto">
          <a:xfrm>
            <a:off x="7774069" y="3520230"/>
            <a:ext cx="3372168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îş1íḑé"/>
          <p:cNvSpPr/>
          <p:nvPr/>
        </p:nvSpPr>
        <p:spPr bwMode="auto">
          <a:xfrm>
            <a:off x="7774069" y="4607718"/>
            <a:ext cx="3372168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在这里添加你的详细小段落文本内容，与标题相关并符合整体语言风格内容请简洁，保持美观大方。在这里添加你的详细小段落文本内容，与标题相关。</a:t>
            </a:r>
            <a:endParaRPr lang="en-US" altLang="zh-CN" sz="10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 descr="划线的圆圈"/>
          <p:cNvPicPr>
            <a:picLocks noChangeAspect="1"/>
          </p:cNvPicPr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3966486" y="1768593"/>
            <a:ext cx="4006877" cy="400687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5" name="图形 4" descr="女人群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34627" y="3248799"/>
            <a:ext cx="914400" cy="914400"/>
          </a:xfrm>
          <a:prstGeom prst="rect">
            <a:avLst/>
          </a:prstGeom>
        </p:spPr>
      </p:pic>
      <p:cxnSp>
        <p:nvCxnSpPr>
          <p:cNvPr id="14" name="直线箭头连接符 13"/>
          <p:cNvCxnSpPr/>
          <p:nvPr/>
        </p:nvCxnSpPr>
        <p:spPr>
          <a:xfrm flipH="1" flipV="1">
            <a:off x="4051902" y="2777709"/>
            <a:ext cx="549632" cy="31473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线箭头连接符 20"/>
          <p:cNvCxnSpPr/>
          <p:nvPr/>
        </p:nvCxnSpPr>
        <p:spPr>
          <a:xfrm flipH="1">
            <a:off x="4051902" y="4573655"/>
            <a:ext cx="516441" cy="34401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线箭头连接符 27"/>
          <p:cNvCxnSpPr/>
          <p:nvPr/>
        </p:nvCxnSpPr>
        <p:spPr>
          <a:xfrm flipV="1">
            <a:off x="7802405" y="2730383"/>
            <a:ext cx="503949" cy="355586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线箭头连接符 34"/>
          <p:cNvCxnSpPr/>
          <p:nvPr/>
        </p:nvCxnSpPr>
        <p:spPr>
          <a:xfrm>
            <a:off x="7828066" y="4487009"/>
            <a:ext cx="478288" cy="375612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ṥlíḋé"/>
          <p:cNvSpPr txBox="1"/>
          <p:nvPr/>
        </p:nvSpPr>
        <p:spPr bwMode="auto">
          <a:xfrm>
            <a:off x="8437454" y="2279644"/>
            <a:ext cx="1951744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sz="20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iṥlíḋé"/>
          <p:cNvSpPr txBox="1"/>
          <p:nvPr/>
        </p:nvSpPr>
        <p:spPr bwMode="auto">
          <a:xfrm>
            <a:off x="8446465" y="4127076"/>
            <a:ext cx="1780688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r>
              <a:rPr lang="zh-CN" altLang="en-US" sz="20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iṥlíḋé"/>
          <p:cNvSpPr txBox="1"/>
          <p:nvPr/>
        </p:nvSpPr>
        <p:spPr bwMode="auto">
          <a:xfrm>
            <a:off x="2048719" y="2330230"/>
            <a:ext cx="1883446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/>
            <a:r>
              <a:rPr lang="zh-CN" altLang="en-US" sz="20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iṥlíḋé"/>
          <p:cNvSpPr txBox="1"/>
          <p:nvPr/>
        </p:nvSpPr>
        <p:spPr bwMode="auto">
          <a:xfrm>
            <a:off x="1851949" y="4127076"/>
            <a:ext cx="2080216" cy="40011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600" b="1">
                <a:solidFill>
                  <a:srgbClr val="306BD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algn="r"/>
            <a:r>
              <a:rPr lang="zh-CN" altLang="en-US" sz="20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en-US" altLang="zh-CN" sz="2000" b="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437453" y="2776179"/>
            <a:ext cx="2522761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319515" y="2855530"/>
            <a:ext cx="2617528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437453" y="4645397"/>
            <a:ext cx="2522761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endParaRPr lang="zh-CN" altLang="en-US" dirty="0">
              <a:ea typeface="+mn-ea"/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319513" y="4674162"/>
            <a:ext cx="2617528" cy="10156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r"/>
            <a:r>
              <a:rPr lang="zh-CN" altLang="en-US" dirty="0">
                <a:ea typeface="+mn-ea"/>
                <a:cs typeface="+mn-ea"/>
                <a:sym typeface="+mn-lt"/>
              </a:rPr>
              <a:t>这里添加你的详细小段落文本内容，与标题相关并符合整体语言风格内容请简洁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r>
              <a:rPr lang="en-US" altLang="zh-CN" dirty="0">
                <a:ea typeface="+mn-ea"/>
                <a:cs typeface="+mn-ea"/>
                <a:sym typeface="+mn-lt"/>
              </a:rPr>
              <a:t>……</a:t>
            </a:r>
            <a:endParaRPr lang="en-US" altLang="zh-CN" dirty="0">
              <a:ea typeface="+mn-ea"/>
              <a:cs typeface="+mn-ea"/>
              <a:sym typeface="+mn-lt"/>
            </a:endParaRPr>
          </a:p>
          <a:p>
            <a:pPr algn="r"/>
            <a:endParaRPr lang="zh-CN" altLang="en-US" dirty="0"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同心圆 27"/>
          <p:cNvSpPr/>
          <p:nvPr/>
        </p:nvSpPr>
        <p:spPr>
          <a:xfrm>
            <a:off x="2506566" y="5686971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-505135" y="-240010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93001" y="1882207"/>
            <a:ext cx="38729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accent1"/>
                </a:solidFill>
                <a:cs typeface="+mn-ea"/>
                <a:sym typeface="+mn-lt"/>
              </a:rPr>
              <a:t>谢谢观看</a:t>
            </a:r>
            <a:endParaRPr lang="zh-CN" altLang="en-US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65897" y="816839"/>
            <a:ext cx="8968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spc="3000" dirty="0">
                <a:solidFill>
                  <a:schemeClr val="accent1"/>
                </a:solidFill>
                <a:cs typeface="+mn-ea"/>
                <a:sym typeface="+mn-lt"/>
              </a:rPr>
              <a:t>ENTERPRISE TRAINING</a:t>
            </a:r>
            <a:endParaRPr lang="zh-CN" altLang="en-US" sz="1100" spc="30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3029189" y="3948078"/>
            <a:ext cx="3510507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399137" y="3094153"/>
            <a:ext cx="248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pc="600" dirty="0">
                <a:cs typeface="+mn-ea"/>
                <a:sym typeface="+mn-lt"/>
              </a:rPr>
              <a:t>THANKS</a:t>
            </a:r>
            <a:endParaRPr lang="zh-CN" altLang="en-US" spc="600" dirty="0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956607" y="4125472"/>
            <a:ext cx="3872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accent2">
                    <a:alpha val="52000"/>
                  </a:schemeClr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2">
                  <a:alpha val="52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同心圆 24"/>
          <p:cNvSpPr/>
          <p:nvPr/>
        </p:nvSpPr>
        <p:spPr>
          <a:xfrm>
            <a:off x="-5993922" y="-143364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" name="同心圆 3"/>
          <p:cNvSpPr/>
          <p:nvPr/>
        </p:nvSpPr>
        <p:spPr>
          <a:xfrm>
            <a:off x="9383135" y="0"/>
            <a:ext cx="7133747" cy="6849409"/>
          </a:xfrm>
          <a:prstGeom prst="donut">
            <a:avLst/>
          </a:prstGeom>
          <a:solidFill>
            <a:schemeClr val="accent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265897" y="1396903"/>
            <a:ext cx="1078196" cy="3768877"/>
            <a:chOff x="1288882" y="567159"/>
            <a:chExt cx="1078196" cy="4097438"/>
          </a:xfrm>
        </p:grpSpPr>
        <p:cxnSp>
          <p:nvCxnSpPr>
            <p:cNvPr id="18" name="直线连接符 17"/>
            <p:cNvCxnSpPr/>
            <p:nvPr/>
          </p:nvCxnSpPr>
          <p:spPr>
            <a:xfrm>
              <a:off x="1288882" y="601883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>
              <a:off x="1288882" y="462022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同心圆 25"/>
          <p:cNvSpPr/>
          <p:nvPr/>
        </p:nvSpPr>
        <p:spPr>
          <a:xfrm>
            <a:off x="8674095" y="2348179"/>
            <a:ext cx="2032382" cy="1951375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6" grpId="0"/>
      <p:bldP spid="7" grpId="0"/>
      <p:bldP spid="15" grpId="0"/>
      <p:bldP spid="17" grpId="0"/>
      <p:bldP spid="25" grpId="0" animBg="1"/>
      <p:bldP spid="4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227844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235766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cs typeface="+mn-ea"/>
                <a:sym typeface="+mn-lt"/>
              </a:rPr>
              <a:t>输入章节标题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5408" y="3558753"/>
            <a:ext cx="5815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>
                <a:cs typeface="+mn-ea"/>
                <a:sym typeface="+mn-lt"/>
              </a:rPr>
              <a:t>Enterprise Training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3978233" y="4179028"/>
            <a:ext cx="4224921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5028452" y="1211934"/>
            <a:ext cx="2126574" cy="6730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94389" y="1332576"/>
            <a:ext cx="2337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bg2"/>
                </a:solidFill>
                <a:cs typeface="+mn-ea"/>
                <a:sym typeface="+mn-lt"/>
              </a:rPr>
              <a:t>  </a:t>
            </a:r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97364" y="4418198"/>
            <a:ext cx="4205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229002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7" grpId="0"/>
      <p:bldP spid="9" grpId="0" animBg="1"/>
      <p:bldP spid="15" grpId="0"/>
      <p:bldP spid="17" grpId="0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567160" y="2419108"/>
            <a:ext cx="10938076" cy="28357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6678" y="1339046"/>
            <a:ext cx="4064000" cy="4457700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1272220" y="3059668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输入标题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18682" y="3752343"/>
            <a:ext cx="2737909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602815" y="3059668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输入标题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84002" y="3752343"/>
            <a:ext cx="2737909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pic>
        <p:nvPicPr>
          <p:cNvPr id="31" name="图形 30" descr="问题"/>
          <p:cNvPicPr>
            <a:picLocks noChangeAspect="1"/>
          </p:cNvPicPr>
          <p:nvPr/>
        </p:nvPicPr>
        <p:blipFill>
          <a:blip r:embed="rId2" cstate="screen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19796" y="1343037"/>
            <a:ext cx="914400" cy="914400"/>
          </a:xfrm>
          <a:prstGeom prst="rect">
            <a:avLst/>
          </a:prstGeom>
        </p:spPr>
      </p:pic>
      <p:pic>
        <p:nvPicPr>
          <p:cNvPr id="33" name="图形 32" descr="有想法的人"/>
          <p:cNvPicPr>
            <a:picLocks noChangeAspect="1"/>
          </p:cNvPicPr>
          <p:nvPr/>
        </p:nvPicPr>
        <p:blipFill>
          <a:blip r:embed="rId4" cstate="screen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80324" y="1379557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2011651" y="2338086"/>
            <a:ext cx="1507053" cy="1513480"/>
          </a:xfrm>
          <a:prstGeom prst="donut">
            <a:avLst>
              <a:gd name="adj" fmla="val 1262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4" name="图形 13" descr="带齿轮的头部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331127" y="2637626"/>
            <a:ext cx="914400" cy="914400"/>
          </a:xfrm>
          <a:prstGeom prst="rect">
            <a:avLst/>
          </a:prstGeom>
        </p:spPr>
      </p:pic>
      <p:pic>
        <p:nvPicPr>
          <p:cNvPr id="15" name="图形 14" descr="沙漏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08923" y="2561448"/>
            <a:ext cx="914400" cy="914400"/>
          </a:xfrm>
          <a:prstGeom prst="rect">
            <a:avLst/>
          </a:prstGeom>
        </p:spPr>
      </p:pic>
      <p:pic>
        <p:nvPicPr>
          <p:cNvPr id="16" name="图形 15" descr="集体讨论"/>
          <p:cNvPicPr>
            <a:picLocks noChangeAspect="1"/>
          </p:cNvPicPr>
          <p:nvPr/>
        </p:nvPicPr>
        <p:blipFill>
          <a:blip r:embed="rId5" cstate="screen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40472" y="2561448"/>
            <a:ext cx="914400" cy="914400"/>
          </a:xfrm>
          <a:prstGeom prst="rect">
            <a:avLst/>
          </a:prstGeom>
        </p:spPr>
      </p:pic>
      <p:sp>
        <p:nvSpPr>
          <p:cNvPr id="17" name="同心圆 16"/>
          <p:cNvSpPr/>
          <p:nvPr/>
        </p:nvSpPr>
        <p:spPr>
          <a:xfrm>
            <a:off x="5323470" y="2261908"/>
            <a:ext cx="1507053" cy="1513480"/>
          </a:xfrm>
          <a:prstGeom prst="donut">
            <a:avLst>
              <a:gd name="adj" fmla="val 1262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8544146" y="2261908"/>
            <a:ext cx="1507053" cy="1513480"/>
          </a:xfrm>
          <a:prstGeom prst="donut">
            <a:avLst>
              <a:gd name="adj" fmla="val 1262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29439" y="4174908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输入标题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75901" y="4867583"/>
            <a:ext cx="2737909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80583" y="4174908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输入标题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27045" y="4887430"/>
            <a:ext cx="2737909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04405" y="4176979"/>
            <a:ext cx="2207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cs typeface="+mn-ea"/>
                <a:sym typeface="+mn-lt"/>
              </a:rPr>
              <a:t>输入标题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78189" y="4872553"/>
            <a:ext cx="2737909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000" dirty="0">
                <a:cs typeface="+mn-ea"/>
                <a:sym typeface="+mn-lt"/>
              </a:rPr>
              <a:t>......</a:t>
            </a:r>
            <a:endParaRPr lang="zh-CN" altLang="en-US" sz="10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3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 rot="2700000">
            <a:off x="5748611" y="2721106"/>
            <a:ext cx="847611" cy="847611"/>
          </a:xfrm>
          <a:prstGeom prst="roundRect">
            <a:avLst>
              <a:gd name="adj" fmla="val 1113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511674" y="2357869"/>
            <a:ext cx="2687388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输入你的标题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11674" y="2929860"/>
            <a:ext cx="3224589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ea"/>
                <a:sym typeface="+mn-lt"/>
              </a:rPr>
              <a:t>……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30" name="圆角矩形 29"/>
          <p:cNvSpPr/>
          <p:nvPr/>
        </p:nvSpPr>
        <p:spPr>
          <a:xfrm rot="2700000">
            <a:off x="5748612" y="4426228"/>
            <a:ext cx="847611" cy="847611"/>
          </a:xfrm>
          <a:prstGeom prst="roundRect">
            <a:avLst>
              <a:gd name="adj" fmla="val 11138"/>
            </a:avLst>
          </a:prstGeom>
          <a:solidFill>
            <a:schemeClr val="bg2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511674" y="4136854"/>
            <a:ext cx="2687388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输入你的标题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511673" y="4778195"/>
            <a:ext cx="3224589" cy="8194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r" defTabSz="914400">
              <a:lnSpc>
                <a:spcPct val="150000"/>
              </a:lnSpc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ea typeface="思源黑体 CN Normal" panose="020B0400000000000000" pitchFamily="34" charset="-122"/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pPr algn="l"/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ea"/>
                <a:sym typeface="+mn-lt"/>
              </a:rPr>
              <a:t>这里添加你的详细小段落文本内容，与标题相关并符合整体语言风格内容请简洁。这里添加你的详细小段落文本内容</a:t>
            </a:r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ea typeface="+mn-ea"/>
                <a:cs typeface="+mn-ea"/>
                <a:sym typeface="+mn-lt"/>
              </a:rPr>
              <a:t>……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ea typeface="+mn-ea"/>
              <a:cs typeface="+mn-ea"/>
              <a:sym typeface="+mn-lt"/>
            </a:endParaRPr>
          </a:p>
        </p:txBody>
      </p:sp>
      <p:pic>
        <p:nvPicPr>
          <p:cNvPr id="33" name="图形 32" descr="灯泡"/>
          <p:cNvPicPr>
            <a:picLocks noChangeAspect="1"/>
          </p:cNvPicPr>
          <p:nvPr/>
        </p:nvPicPr>
        <p:blipFill>
          <a:blip r:embed="rId1" cstate="screen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5868779" y="2822066"/>
            <a:ext cx="607274" cy="614951"/>
          </a:xfrm>
          <a:prstGeom prst="rect">
            <a:avLst/>
          </a:prstGeom>
        </p:spPr>
      </p:pic>
      <p:pic>
        <p:nvPicPr>
          <p:cNvPr id="34" name="图形 33" descr="上升趋势"/>
          <p:cNvPicPr>
            <a:picLocks noChangeAspect="1"/>
          </p:cNvPicPr>
          <p:nvPr/>
        </p:nvPicPr>
        <p:blipFill>
          <a:blip r:embed="rId3" cstate="screen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837249" y="4473814"/>
            <a:ext cx="681245" cy="6812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54849" y="2027849"/>
            <a:ext cx="3511352" cy="3947187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7" grpId="0" animBg="1"/>
      <p:bldP spid="28" grpId="0"/>
      <p:bldP spid="29" grpId="0"/>
      <p:bldP spid="30" grpId="0" animBg="1"/>
      <p:bldP spid="31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ïṥľídê"/>
          <p:cNvSpPr/>
          <p:nvPr/>
        </p:nvSpPr>
        <p:spPr bwMode="auto">
          <a:xfrm>
            <a:off x="1703969" y="2556442"/>
            <a:ext cx="832666" cy="864495"/>
          </a:xfrm>
          <a:custGeom>
            <a:avLst/>
            <a:gdLst>
              <a:gd name="connsiteX0" fmla="*/ 332623 w 583294"/>
              <a:gd name="connsiteY0" fmla="*/ 296967 h 605593"/>
              <a:gd name="connsiteX1" fmla="*/ 316983 w 583294"/>
              <a:gd name="connsiteY1" fmla="*/ 302537 h 605593"/>
              <a:gd name="connsiteX2" fmla="*/ 311624 w 583294"/>
              <a:gd name="connsiteY2" fmla="*/ 308872 h 605593"/>
              <a:gd name="connsiteX3" fmla="*/ 311624 w 583294"/>
              <a:gd name="connsiteY3" fmla="*/ 325036 h 605593"/>
              <a:gd name="connsiteX4" fmla="*/ 309108 w 583294"/>
              <a:gd name="connsiteY4" fmla="*/ 326784 h 605593"/>
              <a:gd name="connsiteX5" fmla="*/ 307467 w 583294"/>
              <a:gd name="connsiteY5" fmla="*/ 331698 h 605593"/>
              <a:gd name="connsiteX6" fmla="*/ 311077 w 583294"/>
              <a:gd name="connsiteY6" fmla="*/ 366102 h 605593"/>
              <a:gd name="connsiteX7" fmla="*/ 315780 w 583294"/>
              <a:gd name="connsiteY7" fmla="*/ 371673 h 605593"/>
              <a:gd name="connsiteX8" fmla="*/ 317530 w 583294"/>
              <a:gd name="connsiteY8" fmla="*/ 371891 h 605593"/>
              <a:gd name="connsiteX9" fmla="*/ 322670 w 583294"/>
              <a:gd name="connsiteY9" fmla="*/ 369379 h 605593"/>
              <a:gd name="connsiteX10" fmla="*/ 340826 w 583294"/>
              <a:gd name="connsiteY10" fmla="*/ 345242 h 605593"/>
              <a:gd name="connsiteX11" fmla="*/ 342139 w 583294"/>
              <a:gd name="connsiteY11" fmla="*/ 341310 h 605593"/>
              <a:gd name="connsiteX12" fmla="*/ 342139 w 583294"/>
              <a:gd name="connsiteY12" fmla="*/ 302646 h 605593"/>
              <a:gd name="connsiteX13" fmla="*/ 339076 w 583294"/>
              <a:gd name="connsiteY13" fmla="*/ 297076 h 605593"/>
              <a:gd name="connsiteX14" fmla="*/ 332623 w 583294"/>
              <a:gd name="connsiteY14" fmla="*/ 296967 h 605593"/>
              <a:gd name="connsiteX15" fmla="*/ 250702 w 583294"/>
              <a:gd name="connsiteY15" fmla="*/ 296967 h 605593"/>
              <a:gd name="connsiteX16" fmla="*/ 244249 w 583294"/>
              <a:gd name="connsiteY16" fmla="*/ 297076 h 605593"/>
              <a:gd name="connsiteX17" fmla="*/ 241187 w 583294"/>
              <a:gd name="connsiteY17" fmla="*/ 302646 h 605593"/>
              <a:gd name="connsiteX18" fmla="*/ 241077 w 583294"/>
              <a:gd name="connsiteY18" fmla="*/ 341310 h 605593"/>
              <a:gd name="connsiteX19" fmla="*/ 242390 w 583294"/>
              <a:gd name="connsiteY19" fmla="*/ 345242 h 605593"/>
              <a:gd name="connsiteX20" fmla="*/ 260655 w 583294"/>
              <a:gd name="connsiteY20" fmla="*/ 369379 h 605593"/>
              <a:gd name="connsiteX21" fmla="*/ 265796 w 583294"/>
              <a:gd name="connsiteY21" fmla="*/ 371891 h 605593"/>
              <a:gd name="connsiteX22" fmla="*/ 267546 w 583294"/>
              <a:gd name="connsiteY22" fmla="*/ 371673 h 605593"/>
              <a:gd name="connsiteX23" fmla="*/ 272249 w 583294"/>
              <a:gd name="connsiteY23" fmla="*/ 366102 h 605593"/>
              <a:gd name="connsiteX24" fmla="*/ 275858 w 583294"/>
              <a:gd name="connsiteY24" fmla="*/ 331698 h 605593"/>
              <a:gd name="connsiteX25" fmla="*/ 274218 w 583294"/>
              <a:gd name="connsiteY25" fmla="*/ 326674 h 605593"/>
              <a:gd name="connsiteX26" fmla="*/ 271702 w 583294"/>
              <a:gd name="connsiteY26" fmla="*/ 325036 h 605593"/>
              <a:gd name="connsiteX27" fmla="*/ 271702 w 583294"/>
              <a:gd name="connsiteY27" fmla="*/ 308872 h 605593"/>
              <a:gd name="connsiteX28" fmla="*/ 266343 w 583294"/>
              <a:gd name="connsiteY28" fmla="*/ 302537 h 605593"/>
              <a:gd name="connsiteX29" fmla="*/ 250702 w 583294"/>
              <a:gd name="connsiteY29" fmla="*/ 296967 h 605593"/>
              <a:gd name="connsiteX30" fmla="*/ 30625 w 583294"/>
              <a:gd name="connsiteY30" fmla="*/ 270619 h 605593"/>
              <a:gd name="connsiteX31" fmla="*/ 94718 w 583294"/>
              <a:gd name="connsiteY31" fmla="*/ 270619 h 605593"/>
              <a:gd name="connsiteX32" fmla="*/ 125343 w 583294"/>
              <a:gd name="connsiteY32" fmla="*/ 301200 h 605593"/>
              <a:gd name="connsiteX33" fmla="*/ 293999 w 583294"/>
              <a:gd name="connsiteY33" fmla="*/ 469616 h 605593"/>
              <a:gd name="connsiteX34" fmla="*/ 462654 w 583294"/>
              <a:gd name="connsiteY34" fmla="*/ 301200 h 605593"/>
              <a:gd name="connsiteX35" fmla="*/ 493279 w 583294"/>
              <a:gd name="connsiteY35" fmla="*/ 270619 h 605593"/>
              <a:gd name="connsiteX36" fmla="*/ 552669 w 583294"/>
              <a:gd name="connsiteY36" fmla="*/ 270619 h 605593"/>
              <a:gd name="connsiteX37" fmla="*/ 583294 w 583294"/>
              <a:gd name="connsiteY37" fmla="*/ 301200 h 605593"/>
              <a:gd name="connsiteX38" fmla="*/ 552669 w 583294"/>
              <a:gd name="connsiteY38" fmla="*/ 331782 h 605593"/>
              <a:gd name="connsiteX39" fmla="*/ 521935 w 583294"/>
              <a:gd name="connsiteY39" fmla="*/ 331782 h 605593"/>
              <a:gd name="connsiteX40" fmla="*/ 478513 w 583294"/>
              <a:gd name="connsiteY40" fmla="*/ 438052 h 605593"/>
              <a:gd name="connsiteX41" fmla="*/ 504982 w 583294"/>
              <a:gd name="connsiteY41" fmla="*/ 464592 h 605593"/>
              <a:gd name="connsiteX42" fmla="*/ 504982 w 583294"/>
              <a:gd name="connsiteY42" fmla="*/ 507842 h 605593"/>
              <a:gd name="connsiteX43" fmla="*/ 483326 w 583294"/>
              <a:gd name="connsiteY43" fmla="*/ 516798 h 605593"/>
              <a:gd name="connsiteX44" fmla="*/ 461670 w 583294"/>
              <a:gd name="connsiteY44" fmla="*/ 507842 h 605593"/>
              <a:gd name="connsiteX45" fmla="*/ 435638 w 583294"/>
              <a:gd name="connsiteY45" fmla="*/ 481957 h 605593"/>
              <a:gd name="connsiteX46" fmla="*/ 322327 w 583294"/>
              <a:gd name="connsiteY46" fmla="*/ 529140 h 605593"/>
              <a:gd name="connsiteX47" fmla="*/ 322327 w 583294"/>
              <a:gd name="connsiteY47" fmla="*/ 575012 h 605593"/>
              <a:gd name="connsiteX48" fmla="*/ 291592 w 583294"/>
              <a:gd name="connsiteY48" fmla="*/ 605593 h 605593"/>
              <a:gd name="connsiteX49" fmla="*/ 260967 w 583294"/>
              <a:gd name="connsiteY49" fmla="*/ 575012 h 605593"/>
              <a:gd name="connsiteX50" fmla="*/ 260967 w 583294"/>
              <a:gd name="connsiteY50" fmla="*/ 528485 h 605593"/>
              <a:gd name="connsiteX51" fmla="*/ 149624 w 583294"/>
              <a:gd name="connsiteY51" fmla="*/ 479882 h 605593"/>
              <a:gd name="connsiteX52" fmla="*/ 121624 w 583294"/>
              <a:gd name="connsiteY52" fmla="*/ 507842 h 605593"/>
              <a:gd name="connsiteX53" fmla="*/ 99968 w 583294"/>
              <a:gd name="connsiteY53" fmla="*/ 516798 h 605593"/>
              <a:gd name="connsiteX54" fmla="*/ 78312 w 583294"/>
              <a:gd name="connsiteY54" fmla="*/ 507842 h 605593"/>
              <a:gd name="connsiteX55" fmla="*/ 78312 w 583294"/>
              <a:gd name="connsiteY55" fmla="*/ 464592 h 605593"/>
              <a:gd name="connsiteX56" fmla="*/ 107515 w 583294"/>
              <a:gd name="connsiteY56" fmla="*/ 435430 h 605593"/>
              <a:gd name="connsiteX57" fmla="*/ 66062 w 583294"/>
              <a:gd name="connsiteY57" fmla="*/ 331782 h 605593"/>
              <a:gd name="connsiteX58" fmla="*/ 30625 w 583294"/>
              <a:gd name="connsiteY58" fmla="*/ 331782 h 605593"/>
              <a:gd name="connsiteX59" fmla="*/ 0 w 583294"/>
              <a:gd name="connsiteY59" fmla="*/ 301200 h 605593"/>
              <a:gd name="connsiteX60" fmla="*/ 30625 w 583294"/>
              <a:gd name="connsiteY60" fmla="*/ 270619 h 605593"/>
              <a:gd name="connsiteX61" fmla="*/ 260655 w 583294"/>
              <a:gd name="connsiteY61" fmla="*/ 122871 h 605593"/>
              <a:gd name="connsiteX62" fmla="*/ 215703 w 583294"/>
              <a:gd name="connsiteY62" fmla="*/ 134776 h 605593"/>
              <a:gd name="connsiteX63" fmla="*/ 212093 w 583294"/>
              <a:gd name="connsiteY63" fmla="*/ 140565 h 605593"/>
              <a:gd name="connsiteX64" fmla="*/ 212093 w 583294"/>
              <a:gd name="connsiteY64" fmla="*/ 152142 h 605593"/>
              <a:gd name="connsiteX65" fmla="*/ 209468 w 583294"/>
              <a:gd name="connsiteY65" fmla="*/ 152142 h 605593"/>
              <a:gd name="connsiteX66" fmla="*/ 203015 w 583294"/>
              <a:gd name="connsiteY66" fmla="*/ 158586 h 605593"/>
              <a:gd name="connsiteX67" fmla="*/ 203015 w 583294"/>
              <a:gd name="connsiteY67" fmla="*/ 169289 h 605593"/>
              <a:gd name="connsiteX68" fmla="*/ 205969 w 583294"/>
              <a:gd name="connsiteY68" fmla="*/ 174641 h 605593"/>
              <a:gd name="connsiteX69" fmla="*/ 212203 w 583294"/>
              <a:gd name="connsiteY69" fmla="*/ 178791 h 605593"/>
              <a:gd name="connsiteX70" fmla="*/ 212640 w 583294"/>
              <a:gd name="connsiteY70" fmla="*/ 181413 h 605593"/>
              <a:gd name="connsiteX71" fmla="*/ 235828 w 583294"/>
              <a:gd name="connsiteY71" fmla="*/ 235039 h 605593"/>
              <a:gd name="connsiteX72" fmla="*/ 274218 w 583294"/>
              <a:gd name="connsiteY72" fmla="*/ 268242 h 605593"/>
              <a:gd name="connsiteX73" fmla="*/ 309108 w 583294"/>
              <a:gd name="connsiteY73" fmla="*/ 268242 h 605593"/>
              <a:gd name="connsiteX74" fmla="*/ 347498 w 583294"/>
              <a:gd name="connsiteY74" fmla="*/ 235039 h 605593"/>
              <a:gd name="connsiteX75" fmla="*/ 370685 w 583294"/>
              <a:gd name="connsiteY75" fmla="*/ 181413 h 605593"/>
              <a:gd name="connsiteX76" fmla="*/ 371123 w 583294"/>
              <a:gd name="connsiteY76" fmla="*/ 178791 h 605593"/>
              <a:gd name="connsiteX77" fmla="*/ 377357 w 583294"/>
              <a:gd name="connsiteY77" fmla="*/ 174641 h 605593"/>
              <a:gd name="connsiteX78" fmla="*/ 380310 w 583294"/>
              <a:gd name="connsiteY78" fmla="*/ 169289 h 605593"/>
              <a:gd name="connsiteX79" fmla="*/ 380310 w 583294"/>
              <a:gd name="connsiteY79" fmla="*/ 158586 h 605593"/>
              <a:gd name="connsiteX80" fmla="*/ 373857 w 583294"/>
              <a:gd name="connsiteY80" fmla="*/ 152142 h 605593"/>
              <a:gd name="connsiteX81" fmla="*/ 370248 w 583294"/>
              <a:gd name="connsiteY81" fmla="*/ 152142 h 605593"/>
              <a:gd name="connsiteX82" fmla="*/ 368279 w 583294"/>
              <a:gd name="connsiteY82" fmla="*/ 149958 h 605593"/>
              <a:gd name="connsiteX83" fmla="*/ 362045 w 583294"/>
              <a:gd name="connsiteY83" fmla="*/ 149521 h 605593"/>
              <a:gd name="connsiteX84" fmla="*/ 336451 w 583294"/>
              <a:gd name="connsiteY84" fmla="*/ 155309 h 605593"/>
              <a:gd name="connsiteX85" fmla="*/ 296749 w 583294"/>
              <a:gd name="connsiteY85" fmla="*/ 137288 h 605593"/>
              <a:gd name="connsiteX86" fmla="*/ 260655 w 583294"/>
              <a:gd name="connsiteY86" fmla="*/ 122871 h 605593"/>
              <a:gd name="connsiteX87" fmla="*/ 275311 w 583294"/>
              <a:gd name="connsiteY87" fmla="*/ 0 h 605593"/>
              <a:gd name="connsiteX88" fmla="*/ 308014 w 583294"/>
              <a:gd name="connsiteY88" fmla="*/ 0 h 605593"/>
              <a:gd name="connsiteX89" fmla="*/ 409185 w 583294"/>
              <a:gd name="connsiteY89" fmla="*/ 101027 h 605593"/>
              <a:gd name="connsiteX90" fmla="*/ 409185 w 583294"/>
              <a:gd name="connsiteY90" fmla="*/ 132701 h 605593"/>
              <a:gd name="connsiteX91" fmla="*/ 414982 w 583294"/>
              <a:gd name="connsiteY91" fmla="*/ 150722 h 605593"/>
              <a:gd name="connsiteX92" fmla="*/ 414982 w 583294"/>
              <a:gd name="connsiteY92" fmla="*/ 173331 h 605593"/>
              <a:gd name="connsiteX93" fmla="*/ 403826 w 583294"/>
              <a:gd name="connsiteY93" fmla="*/ 197140 h 605593"/>
              <a:gd name="connsiteX94" fmla="*/ 397263 w 583294"/>
              <a:gd name="connsiteY94" fmla="*/ 214288 h 605593"/>
              <a:gd name="connsiteX95" fmla="*/ 375498 w 583294"/>
              <a:gd name="connsiteY95" fmla="*/ 255136 h 605593"/>
              <a:gd name="connsiteX96" fmla="*/ 360732 w 583294"/>
              <a:gd name="connsiteY96" fmla="*/ 273922 h 605593"/>
              <a:gd name="connsiteX97" fmla="*/ 371670 w 583294"/>
              <a:gd name="connsiteY97" fmla="*/ 287574 h 605593"/>
              <a:gd name="connsiteX98" fmla="*/ 432919 w 583294"/>
              <a:gd name="connsiteY98" fmla="*/ 306141 h 605593"/>
              <a:gd name="connsiteX99" fmla="*/ 294014 w 583294"/>
              <a:gd name="connsiteY99" fmla="*/ 433272 h 605593"/>
              <a:gd name="connsiteX100" fmla="*/ 154891 w 583294"/>
              <a:gd name="connsiteY100" fmla="*/ 304721 h 605593"/>
              <a:gd name="connsiteX101" fmla="*/ 211656 w 583294"/>
              <a:gd name="connsiteY101" fmla="*/ 287574 h 605593"/>
              <a:gd name="connsiteX102" fmla="*/ 222593 w 583294"/>
              <a:gd name="connsiteY102" fmla="*/ 273922 h 605593"/>
              <a:gd name="connsiteX103" fmla="*/ 207828 w 583294"/>
              <a:gd name="connsiteY103" fmla="*/ 255136 h 605593"/>
              <a:gd name="connsiteX104" fmla="*/ 186063 w 583294"/>
              <a:gd name="connsiteY104" fmla="*/ 214288 h 605593"/>
              <a:gd name="connsiteX105" fmla="*/ 179500 w 583294"/>
              <a:gd name="connsiteY105" fmla="*/ 197140 h 605593"/>
              <a:gd name="connsiteX106" fmla="*/ 168344 w 583294"/>
              <a:gd name="connsiteY106" fmla="*/ 173331 h 605593"/>
              <a:gd name="connsiteX107" fmla="*/ 168344 w 583294"/>
              <a:gd name="connsiteY107" fmla="*/ 150722 h 605593"/>
              <a:gd name="connsiteX108" fmla="*/ 174141 w 583294"/>
              <a:gd name="connsiteY108" fmla="*/ 132701 h 605593"/>
              <a:gd name="connsiteX109" fmla="*/ 174141 w 583294"/>
              <a:gd name="connsiteY109" fmla="*/ 101027 h 605593"/>
              <a:gd name="connsiteX110" fmla="*/ 275311 w 583294"/>
              <a:gd name="connsiteY110" fmla="*/ 0 h 605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83294" h="605593">
                <a:moveTo>
                  <a:pt x="332623" y="296967"/>
                </a:moveTo>
                <a:cubicBezTo>
                  <a:pt x="327373" y="299697"/>
                  <a:pt x="322123" y="301663"/>
                  <a:pt x="316983" y="302537"/>
                </a:cubicBezTo>
                <a:cubicBezTo>
                  <a:pt x="313811" y="303083"/>
                  <a:pt x="311624" y="305814"/>
                  <a:pt x="311624" y="308872"/>
                </a:cubicBezTo>
                <a:lnTo>
                  <a:pt x="311624" y="325036"/>
                </a:lnTo>
                <a:cubicBezTo>
                  <a:pt x="310639" y="325364"/>
                  <a:pt x="309874" y="326019"/>
                  <a:pt x="309108" y="326784"/>
                </a:cubicBezTo>
                <a:cubicBezTo>
                  <a:pt x="307905" y="328094"/>
                  <a:pt x="307358" y="329951"/>
                  <a:pt x="307467" y="331698"/>
                </a:cubicBezTo>
                <a:lnTo>
                  <a:pt x="311077" y="366102"/>
                </a:lnTo>
                <a:cubicBezTo>
                  <a:pt x="311295" y="368724"/>
                  <a:pt x="313155" y="371017"/>
                  <a:pt x="315780" y="371673"/>
                </a:cubicBezTo>
                <a:cubicBezTo>
                  <a:pt x="316327" y="371891"/>
                  <a:pt x="316983" y="371891"/>
                  <a:pt x="317530" y="371891"/>
                </a:cubicBezTo>
                <a:cubicBezTo>
                  <a:pt x="319498" y="371891"/>
                  <a:pt x="321467" y="371017"/>
                  <a:pt x="322670" y="369379"/>
                </a:cubicBezTo>
                <a:lnTo>
                  <a:pt x="340826" y="345242"/>
                </a:lnTo>
                <a:cubicBezTo>
                  <a:pt x="341701" y="344149"/>
                  <a:pt x="342139" y="342730"/>
                  <a:pt x="342139" y="341310"/>
                </a:cubicBezTo>
                <a:lnTo>
                  <a:pt x="342139" y="302646"/>
                </a:lnTo>
                <a:cubicBezTo>
                  <a:pt x="342139" y="300353"/>
                  <a:pt x="340936" y="298277"/>
                  <a:pt x="339076" y="297076"/>
                </a:cubicBezTo>
                <a:cubicBezTo>
                  <a:pt x="337108" y="295984"/>
                  <a:pt x="334701" y="295875"/>
                  <a:pt x="332623" y="296967"/>
                </a:cubicBezTo>
                <a:close/>
                <a:moveTo>
                  <a:pt x="250702" y="296967"/>
                </a:moveTo>
                <a:cubicBezTo>
                  <a:pt x="248624" y="295875"/>
                  <a:pt x="246218" y="295984"/>
                  <a:pt x="244249" y="297076"/>
                </a:cubicBezTo>
                <a:cubicBezTo>
                  <a:pt x="242281" y="298277"/>
                  <a:pt x="241187" y="300353"/>
                  <a:pt x="241187" y="302646"/>
                </a:cubicBezTo>
                <a:lnTo>
                  <a:pt x="241077" y="341310"/>
                </a:lnTo>
                <a:cubicBezTo>
                  <a:pt x="241077" y="342730"/>
                  <a:pt x="241624" y="344149"/>
                  <a:pt x="242390" y="345242"/>
                </a:cubicBezTo>
                <a:lnTo>
                  <a:pt x="260655" y="369379"/>
                </a:lnTo>
                <a:cubicBezTo>
                  <a:pt x="261859" y="371017"/>
                  <a:pt x="263827" y="371891"/>
                  <a:pt x="265796" y="371891"/>
                </a:cubicBezTo>
                <a:cubicBezTo>
                  <a:pt x="266343" y="371891"/>
                  <a:pt x="266999" y="371891"/>
                  <a:pt x="267546" y="371673"/>
                </a:cubicBezTo>
                <a:cubicBezTo>
                  <a:pt x="270171" y="371017"/>
                  <a:pt x="272030" y="368833"/>
                  <a:pt x="272249" y="366102"/>
                </a:cubicBezTo>
                <a:lnTo>
                  <a:pt x="275858" y="331698"/>
                </a:lnTo>
                <a:cubicBezTo>
                  <a:pt x="275968" y="329951"/>
                  <a:pt x="275421" y="328094"/>
                  <a:pt x="274218" y="326674"/>
                </a:cubicBezTo>
                <a:cubicBezTo>
                  <a:pt x="273452" y="326019"/>
                  <a:pt x="272687" y="325364"/>
                  <a:pt x="271702" y="325036"/>
                </a:cubicBezTo>
                <a:lnTo>
                  <a:pt x="271702" y="308872"/>
                </a:lnTo>
                <a:cubicBezTo>
                  <a:pt x="271702" y="305814"/>
                  <a:pt x="269515" y="303083"/>
                  <a:pt x="266343" y="302537"/>
                </a:cubicBezTo>
                <a:cubicBezTo>
                  <a:pt x="261202" y="301663"/>
                  <a:pt x="255952" y="299697"/>
                  <a:pt x="250702" y="296967"/>
                </a:cubicBezTo>
                <a:close/>
                <a:moveTo>
                  <a:pt x="30625" y="270619"/>
                </a:moveTo>
                <a:lnTo>
                  <a:pt x="94718" y="270619"/>
                </a:lnTo>
                <a:cubicBezTo>
                  <a:pt x="111562" y="270619"/>
                  <a:pt x="125343" y="284271"/>
                  <a:pt x="125343" y="301200"/>
                </a:cubicBezTo>
                <a:cubicBezTo>
                  <a:pt x="125343" y="394036"/>
                  <a:pt x="201030" y="469616"/>
                  <a:pt x="293999" y="469616"/>
                </a:cubicBezTo>
                <a:cubicBezTo>
                  <a:pt x="386967" y="469616"/>
                  <a:pt x="462654" y="394036"/>
                  <a:pt x="462654" y="301200"/>
                </a:cubicBezTo>
                <a:cubicBezTo>
                  <a:pt x="462654" y="284271"/>
                  <a:pt x="476326" y="270619"/>
                  <a:pt x="493279" y="270619"/>
                </a:cubicBezTo>
                <a:lnTo>
                  <a:pt x="552669" y="270619"/>
                </a:lnTo>
                <a:cubicBezTo>
                  <a:pt x="569622" y="270619"/>
                  <a:pt x="583294" y="284271"/>
                  <a:pt x="583294" y="301200"/>
                </a:cubicBezTo>
                <a:cubicBezTo>
                  <a:pt x="583294" y="318129"/>
                  <a:pt x="569622" y="331782"/>
                  <a:pt x="552669" y="331782"/>
                </a:cubicBezTo>
                <a:lnTo>
                  <a:pt x="521935" y="331782"/>
                </a:lnTo>
                <a:cubicBezTo>
                  <a:pt x="516576" y="371319"/>
                  <a:pt x="501263" y="407579"/>
                  <a:pt x="478513" y="438052"/>
                </a:cubicBezTo>
                <a:lnTo>
                  <a:pt x="504982" y="464592"/>
                </a:lnTo>
                <a:cubicBezTo>
                  <a:pt x="516904" y="476497"/>
                  <a:pt x="516904" y="495937"/>
                  <a:pt x="504982" y="507842"/>
                </a:cubicBezTo>
                <a:cubicBezTo>
                  <a:pt x="498966" y="513849"/>
                  <a:pt x="491091" y="516798"/>
                  <a:pt x="483326" y="516798"/>
                </a:cubicBezTo>
                <a:cubicBezTo>
                  <a:pt x="475451" y="516798"/>
                  <a:pt x="467576" y="513849"/>
                  <a:pt x="461670" y="507842"/>
                </a:cubicBezTo>
                <a:lnTo>
                  <a:pt x="435638" y="481957"/>
                </a:lnTo>
                <a:cubicBezTo>
                  <a:pt x="403592" y="507078"/>
                  <a:pt x="364764" y="523897"/>
                  <a:pt x="322327" y="529140"/>
                </a:cubicBezTo>
                <a:lnTo>
                  <a:pt x="322327" y="575012"/>
                </a:lnTo>
                <a:cubicBezTo>
                  <a:pt x="322327" y="591832"/>
                  <a:pt x="308545" y="605593"/>
                  <a:pt x="291592" y="605593"/>
                </a:cubicBezTo>
                <a:cubicBezTo>
                  <a:pt x="274749" y="605593"/>
                  <a:pt x="260967" y="591832"/>
                  <a:pt x="260967" y="575012"/>
                </a:cubicBezTo>
                <a:lnTo>
                  <a:pt x="260967" y="528485"/>
                </a:lnTo>
                <a:cubicBezTo>
                  <a:pt x="219186" y="522478"/>
                  <a:pt x="181015" y="505221"/>
                  <a:pt x="149624" y="479882"/>
                </a:cubicBezTo>
                <a:lnTo>
                  <a:pt x="121624" y="507842"/>
                </a:lnTo>
                <a:cubicBezTo>
                  <a:pt x="115718" y="513849"/>
                  <a:pt x="107843" y="516798"/>
                  <a:pt x="99968" y="516798"/>
                </a:cubicBezTo>
                <a:cubicBezTo>
                  <a:pt x="92093" y="516798"/>
                  <a:pt x="84328" y="513849"/>
                  <a:pt x="78312" y="507842"/>
                </a:cubicBezTo>
                <a:cubicBezTo>
                  <a:pt x="66281" y="495937"/>
                  <a:pt x="66281" y="476497"/>
                  <a:pt x="78312" y="464592"/>
                </a:cubicBezTo>
                <a:lnTo>
                  <a:pt x="107515" y="435430"/>
                </a:lnTo>
                <a:cubicBezTo>
                  <a:pt x="85859" y="405504"/>
                  <a:pt x="71203" y="370117"/>
                  <a:pt x="66062" y="331782"/>
                </a:cubicBezTo>
                <a:lnTo>
                  <a:pt x="30625" y="331782"/>
                </a:lnTo>
                <a:cubicBezTo>
                  <a:pt x="13672" y="331782"/>
                  <a:pt x="0" y="318129"/>
                  <a:pt x="0" y="301200"/>
                </a:cubicBezTo>
                <a:cubicBezTo>
                  <a:pt x="0" y="284271"/>
                  <a:pt x="13672" y="270619"/>
                  <a:pt x="30625" y="270619"/>
                </a:cubicBezTo>
                <a:close/>
                <a:moveTo>
                  <a:pt x="260655" y="122871"/>
                </a:moveTo>
                <a:cubicBezTo>
                  <a:pt x="242390" y="122871"/>
                  <a:pt x="224671" y="130298"/>
                  <a:pt x="215703" y="134776"/>
                </a:cubicBezTo>
                <a:cubicBezTo>
                  <a:pt x="213515" y="135868"/>
                  <a:pt x="212093" y="138162"/>
                  <a:pt x="212093" y="140565"/>
                </a:cubicBezTo>
                <a:lnTo>
                  <a:pt x="212093" y="152142"/>
                </a:lnTo>
                <a:lnTo>
                  <a:pt x="209468" y="152142"/>
                </a:lnTo>
                <a:cubicBezTo>
                  <a:pt x="205859" y="152142"/>
                  <a:pt x="203015" y="154982"/>
                  <a:pt x="203015" y="158586"/>
                </a:cubicBezTo>
                <a:lnTo>
                  <a:pt x="203015" y="169289"/>
                </a:lnTo>
                <a:cubicBezTo>
                  <a:pt x="203015" y="171474"/>
                  <a:pt x="204109" y="173440"/>
                  <a:pt x="205969" y="174641"/>
                </a:cubicBezTo>
                <a:lnTo>
                  <a:pt x="212203" y="178791"/>
                </a:lnTo>
                <a:lnTo>
                  <a:pt x="212640" y="181413"/>
                </a:lnTo>
                <a:cubicBezTo>
                  <a:pt x="214609" y="196922"/>
                  <a:pt x="223359" y="216909"/>
                  <a:pt x="235828" y="235039"/>
                </a:cubicBezTo>
                <a:cubicBezTo>
                  <a:pt x="251687" y="257975"/>
                  <a:pt x="266562" y="268242"/>
                  <a:pt x="274218" y="268242"/>
                </a:cubicBezTo>
                <a:lnTo>
                  <a:pt x="309108" y="268242"/>
                </a:lnTo>
                <a:cubicBezTo>
                  <a:pt x="316764" y="268242"/>
                  <a:pt x="331639" y="257975"/>
                  <a:pt x="347498" y="235039"/>
                </a:cubicBezTo>
                <a:cubicBezTo>
                  <a:pt x="359967" y="216909"/>
                  <a:pt x="368717" y="196922"/>
                  <a:pt x="370685" y="181413"/>
                </a:cubicBezTo>
                <a:lnTo>
                  <a:pt x="371123" y="178791"/>
                </a:lnTo>
                <a:lnTo>
                  <a:pt x="377357" y="174641"/>
                </a:lnTo>
                <a:cubicBezTo>
                  <a:pt x="379217" y="173440"/>
                  <a:pt x="380310" y="171474"/>
                  <a:pt x="380310" y="169289"/>
                </a:cubicBezTo>
                <a:lnTo>
                  <a:pt x="380310" y="158586"/>
                </a:lnTo>
                <a:cubicBezTo>
                  <a:pt x="380310" y="154982"/>
                  <a:pt x="377357" y="152142"/>
                  <a:pt x="373857" y="152142"/>
                </a:cubicBezTo>
                <a:lnTo>
                  <a:pt x="370248" y="152142"/>
                </a:lnTo>
                <a:cubicBezTo>
                  <a:pt x="369810" y="151268"/>
                  <a:pt x="369045" y="150504"/>
                  <a:pt x="368279" y="149958"/>
                </a:cubicBezTo>
                <a:cubicBezTo>
                  <a:pt x="366420" y="148756"/>
                  <a:pt x="364014" y="148538"/>
                  <a:pt x="362045" y="149521"/>
                </a:cubicBezTo>
                <a:cubicBezTo>
                  <a:pt x="353404" y="153343"/>
                  <a:pt x="344764" y="155309"/>
                  <a:pt x="336451" y="155309"/>
                </a:cubicBezTo>
                <a:cubicBezTo>
                  <a:pt x="321686" y="155309"/>
                  <a:pt x="308342" y="149302"/>
                  <a:pt x="296749" y="137288"/>
                </a:cubicBezTo>
                <a:cubicBezTo>
                  <a:pt x="287452" y="127786"/>
                  <a:pt x="275311" y="122871"/>
                  <a:pt x="260655" y="122871"/>
                </a:cubicBezTo>
                <a:close/>
                <a:moveTo>
                  <a:pt x="275311" y="0"/>
                </a:moveTo>
                <a:lnTo>
                  <a:pt x="308014" y="0"/>
                </a:lnTo>
                <a:cubicBezTo>
                  <a:pt x="363795" y="0"/>
                  <a:pt x="409185" y="45326"/>
                  <a:pt x="409185" y="101027"/>
                </a:cubicBezTo>
                <a:lnTo>
                  <a:pt x="409185" y="132701"/>
                </a:lnTo>
                <a:cubicBezTo>
                  <a:pt x="412904" y="137944"/>
                  <a:pt x="414982" y="144278"/>
                  <a:pt x="414982" y="150722"/>
                </a:cubicBezTo>
                <a:lnTo>
                  <a:pt x="414982" y="173331"/>
                </a:lnTo>
                <a:cubicBezTo>
                  <a:pt x="414982" y="182505"/>
                  <a:pt x="410826" y="191352"/>
                  <a:pt x="403826" y="197140"/>
                </a:cubicBezTo>
                <a:cubicBezTo>
                  <a:pt x="402076" y="202820"/>
                  <a:pt x="399888" y="208608"/>
                  <a:pt x="397263" y="214288"/>
                </a:cubicBezTo>
                <a:cubicBezTo>
                  <a:pt x="392013" y="227940"/>
                  <a:pt x="384576" y="242029"/>
                  <a:pt x="375498" y="255136"/>
                </a:cubicBezTo>
                <a:cubicBezTo>
                  <a:pt x="371670" y="260706"/>
                  <a:pt x="366639" y="267368"/>
                  <a:pt x="360732" y="273922"/>
                </a:cubicBezTo>
                <a:cubicBezTo>
                  <a:pt x="366092" y="277853"/>
                  <a:pt x="370029" y="282331"/>
                  <a:pt x="371670" y="287574"/>
                </a:cubicBezTo>
                <a:lnTo>
                  <a:pt x="432919" y="306141"/>
                </a:lnTo>
                <a:cubicBezTo>
                  <a:pt x="426685" y="377243"/>
                  <a:pt x="366748" y="433272"/>
                  <a:pt x="294014" y="433272"/>
                </a:cubicBezTo>
                <a:cubicBezTo>
                  <a:pt x="220734" y="433272"/>
                  <a:pt x="160469" y="376478"/>
                  <a:pt x="154891" y="304721"/>
                </a:cubicBezTo>
                <a:lnTo>
                  <a:pt x="211656" y="287574"/>
                </a:lnTo>
                <a:cubicBezTo>
                  <a:pt x="213297" y="282331"/>
                  <a:pt x="217234" y="277853"/>
                  <a:pt x="222593" y="273922"/>
                </a:cubicBezTo>
                <a:cubicBezTo>
                  <a:pt x="216687" y="267368"/>
                  <a:pt x="211656" y="260706"/>
                  <a:pt x="207828" y="255136"/>
                </a:cubicBezTo>
                <a:cubicBezTo>
                  <a:pt x="198750" y="242029"/>
                  <a:pt x="191312" y="227940"/>
                  <a:pt x="186063" y="214288"/>
                </a:cubicBezTo>
                <a:cubicBezTo>
                  <a:pt x="183438" y="208608"/>
                  <a:pt x="181250" y="202820"/>
                  <a:pt x="179500" y="197140"/>
                </a:cubicBezTo>
                <a:cubicBezTo>
                  <a:pt x="172500" y="191242"/>
                  <a:pt x="168344" y="182505"/>
                  <a:pt x="168344" y="173331"/>
                </a:cubicBezTo>
                <a:lnTo>
                  <a:pt x="168344" y="150722"/>
                </a:lnTo>
                <a:cubicBezTo>
                  <a:pt x="168344" y="144278"/>
                  <a:pt x="170422" y="137944"/>
                  <a:pt x="174141" y="132701"/>
                </a:cubicBezTo>
                <a:lnTo>
                  <a:pt x="174141" y="101027"/>
                </a:lnTo>
                <a:cubicBezTo>
                  <a:pt x="174141" y="45326"/>
                  <a:pt x="219531" y="0"/>
                  <a:pt x="2753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ïṩľïḑe"/>
          <p:cNvSpPr/>
          <p:nvPr/>
        </p:nvSpPr>
        <p:spPr bwMode="auto">
          <a:xfrm>
            <a:off x="5093838" y="2556442"/>
            <a:ext cx="807121" cy="864495"/>
          </a:xfrm>
          <a:custGeom>
            <a:avLst/>
            <a:gdLst>
              <a:gd name="connsiteX0" fmla="*/ 458586 w 565731"/>
              <a:gd name="connsiteY0" fmla="*/ 166887 h 605945"/>
              <a:gd name="connsiteX1" fmla="*/ 538915 w 565731"/>
              <a:gd name="connsiteY1" fmla="*/ 182885 h 605945"/>
              <a:gd name="connsiteX2" fmla="*/ 541140 w 565731"/>
              <a:gd name="connsiteY2" fmla="*/ 184218 h 605945"/>
              <a:gd name="connsiteX3" fmla="*/ 544478 w 565731"/>
              <a:gd name="connsiteY3" fmla="*/ 186217 h 605945"/>
              <a:gd name="connsiteX4" fmla="*/ 546703 w 565731"/>
              <a:gd name="connsiteY4" fmla="*/ 188884 h 605945"/>
              <a:gd name="connsiteX5" fmla="*/ 548929 w 565731"/>
              <a:gd name="connsiteY5" fmla="*/ 191772 h 605945"/>
              <a:gd name="connsiteX6" fmla="*/ 550041 w 565731"/>
              <a:gd name="connsiteY6" fmla="*/ 195549 h 605945"/>
              <a:gd name="connsiteX7" fmla="*/ 550931 w 565731"/>
              <a:gd name="connsiteY7" fmla="*/ 198215 h 605945"/>
              <a:gd name="connsiteX8" fmla="*/ 565617 w 565731"/>
              <a:gd name="connsiteY8" fmla="*/ 331082 h 605945"/>
              <a:gd name="connsiteX9" fmla="*/ 549374 w 565731"/>
              <a:gd name="connsiteY9" fmla="*/ 351301 h 605945"/>
              <a:gd name="connsiteX10" fmla="*/ 547371 w 565731"/>
              <a:gd name="connsiteY10" fmla="*/ 351524 h 605945"/>
              <a:gd name="connsiteX11" fmla="*/ 528902 w 565731"/>
              <a:gd name="connsiteY11" fmla="*/ 335082 h 605945"/>
              <a:gd name="connsiteX12" fmla="*/ 515551 w 565731"/>
              <a:gd name="connsiteY12" fmla="*/ 213991 h 605945"/>
              <a:gd name="connsiteX13" fmla="*/ 510433 w 565731"/>
              <a:gd name="connsiteY13" fmla="*/ 212657 h 605945"/>
              <a:gd name="connsiteX14" fmla="*/ 510433 w 565731"/>
              <a:gd name="connsiteY14" fmla="*/ 338415 h 605945"/>
              <a:gd name="connsiteX15" fmla="*/ 525119 w 565731"/>
              <a:gd name="connsiteY15" fmla="*/ 521051 h 605945"/>
              <a:gd name="connsiteX16" fmla="*/ 504647 w 565731"/>
              <a:gd name="connsiteY16" fmla="*/ 544825 h 605945"/>
              <a:gd name="connsiteX17" fmla="*/ 502867 w 565731"/>
              <a:gd name="connsiteY17" fmla="*/ 545047 h 605945"/>
              <a:gd name="connsiteX18" fmla="*/ 480838 w 565731"/>
              <a:gd name="connsiteY18" fmla="*/ 524606 h 605945"/>
              <a:gd name="connsiteX19" fmla="*/ 467487 w 565731"/>
              <a:gd name="connsiteY19" fmla="*/ 359522 h 605945"/>
              <a:gd name="connsiteX20" fmla="*/ 458586 w 565731"/>
              <a:gd name="connsiteY20" fmla="*/ 361522 h 605945"/>
              <a:gd name="connsiteX21" fmla="*/ 449685 w 565731"/>
              <a:gd name="connsiteY21" fmla="*/ 359522 h 605945"/>
              <a:gd name="connsiteX22" fmla="*/ 436334 w 565731"/>
              <a:gd name="connsiteY22" fmla="*/ 524606 h 605945"/>
              <a:gd name="connsiteX23" fmla="*/ 414305 w 565731"/>
              <a:gd name="connsiteY23" fmla="*/ 545047 h 605945"/>
              <a:gd name="connsiteX24" fmla="*/ 412525 w 565731"/>
              <a:gd name="connsiteY24" fmla="*/ 544825 h 605945"/>
              <a:gd name="connsiteX25" fmla="*/ 392276 w 565731"/>
              <a:gd name="connsiteY25" fmla="*/ 521051 h 605945"/>
              <a:gd name="connsiteX26" fmla="*/ 403402 w 565731"/>
              <a:gd name="connsiteY26" fmla="*/ 380852 h 605945"/>
              <a:gd name="connsiteX27" fmla="*/ 426321 w 565731"/>
              <a:gd name="connsiteY27" fmla="*/ 366632 h 605945"/>
              <a:gd name="connsiteX28" fmla="*/ 435222 w 565731"/>
              <a:gd name="connsiteY28" fmla="*/ 335971 h 605945"/>
              <a:gd name="connsiteX29" fmla="*/ 416975 w 565731"/>
              <a:gd name="connsiteY29" fmla="*/ 171998 h 605945"/>
              <a:gd name="connsiteX30" fmla="*/ 458586 w 565731"/>
              <a:gd name="connsiteY30" fmla="*/ 166887 h 605945"/>
              <a:gd name="connsiteX31" fmla="*/ 107223 w 565731"/>
              <a:gd name="connsiteY31" fmla="*/ 166887 h 605945"/>
              <a:gd name="connsiteX32" fmla="*/ 148848 w 565731"/>
              <a:gd name="connsiteY32" fmla="*/ 171998 h 605945"/>
              <a:gd name="connsiteX33" fmla="*/ 130595 w 565731"/>
              <a:gd name="connsiteY33" fmla="*/ 335971 h 605945"/>
              <a:gd name="connsiteX34" fmla="*/ 139499 w 565731"/>
              <a:gd name="connsiteY34" fmla="*/ 366632 h 605945"/>
              <a:gd name="connsiteX35" fmla="*/ 162204 w 565731"/>
              <a:gd name="connsiteY35" fmla="*/ 380852 h 605945"/>
              <a:gd name="connsiteX36" fmla="*/ 173556 w 565731"/>
              <a:gd name="connsiteY36" fmla="*/ 521051 h 605945"/>
              <a:gd name="connsiteX37" fmla="*/ 153300 w 565731"/>
              <a:gd name="connsiteY37" fmla="*/ 545047 h 605945"/>
              <a:gd name="connsiteX38" fmla="*/ 151519 w 565731"/>
              <a:gd name="connsiteY38" fmla="*/ 545047 h 605945"/>
              <a:gd name="connsiteX39" fmla="*/ 129483 w 565731"/>
              <a:gd name="connsiteY39" fmla="*/ 524606 h 605945"/>
              <a:gd name="connsiteX40" fmla="*/ 116127 w 565731"/>
              <a:gd name="connsiteY40" fmla="*/ 359522 h 605945"/>
              <a:gd name="connsiteX41" fmla="*/ 107223 w 565731"/>
              <a:gd name="connsiteY41" fmla="*/ 361522 h 605945"/>
              <a:gd name="connsiteX42" fmla="*/ 98097 w 565731"/>
              <a:gd name="connsiteY42" fmla="*/ 359522 h 605945"/>
              <a:gd name="connsiteX43" fmla="*/ 84964 w 565731"/>
              <a:gd name="connsiteY43" fmla="*/ 524606 h 605945"/>
              <a:gd name="connsiteX44" fmla="*/ 62704 w 565731"/>
              <a:gd name="connsiteY44" fmla="*/ 545047 h 605945"/>
              <a:gd name="connsiteX45" fmla="*/ 60924 w 565731"/>
              <a:gd name="connsiteY45" fmla="*/ 545047 h 605945"/>
              <a:gd name="connsiteX46" fmla="*/ 40668 w 565731"/>
              <a:gd name="connsiteY46" fmla="*/ 521051 h 605945"/>
              <a:gd name="connsiteX47" fmla="*/ 55359 w 565731"/>
              <a:gd name="connsiteY47" fmla="*/ 338415 h 605945"/>
              <a:gd name="connsiteX48" fmla="*/ 55359 w 565731"/>
              <a:gd name="connsiteY48" fmla="*/ 212657 h 605945"/>
              <a:gd name="connsiteX49" fmla="*/ 50239 w 565731"/>
              <a:gd name="connsiteY49" fmla="*/ 213991 h 605945"/>
              <a:gd name="connsiteX50" fmla="*/ 36884 w 565731"/>
              <a:gd name="connsiteY50" fmla="*/ 335082 h 605945"/>
              <a:gd name="connsiteX51" fmla="*/ 18408 w 565731"/>
              <a:gd name="connsiteY51" fmla="*/ 351524 h 605945"/>
              <a:gd name="connsiteX52" fmla="*/ 16405 w 565731"/>
              <a:gd name="connsiteY52" fmla="*/ 351301 h 605945"/>
              <a:gd name="connsiteX53" fmla="*/ 156 w 565731"/>
              <a:gd name="connsiteY53" fmla="*/ 331082 h 605945"/>
              <a:gd name="connsiteX54" fmla="*/ 14847 w 565731"/>
              <a:gd name="connsiteY54" fmla="*/ 198215 h 605945"/>
              <a:gd name="connsiteX55" fmla="*/ 15737 w 565731"/>
              <a:gd name="connsiteY55" fmla="*/ 195549 h 605945"/>
              <a:gd name="connsiteX56" fmla="*/ 16850 w 565731"/>
              <a:gd name="connsiteY56" fmla="*/ 191772 h 605945"/>
              <a:gd name="connsiteX57" fmla="*/ 19299 w 565731"/>
              <a:gd name="connsiteY57" fmla="*/ 188439 h 605945"/>
              <a:gd name="connsiteX58" fmla="*/ 21079 w 565731"/>
              <a:gd name="connsiteY58" fmla="*/ 186440 h 605945"/>
              <a:gd name="connsiteX59" fmla="*/ 25976 w 565731"/>
              <a:gd name="connsiteY59" fmla="*/ 183551 h 605945"/>
              <a:gd name="connsiteX60" fmla="*/ 26867 w 565731"/>
              <a:gd name="connsiteY60" fmla="*/ 182885 h 605945"/>
              <a:gd name="connsiteX61" fmla="*/ 27312 w 565731"/>
              <a:gd name="connsiteY61" fmla="*/ 182662 h 605945"/>
              <a:gd name="connsiteX62" fmla="*/ 28202 w 565731"/>
              <a:gd name="connsiteY62" fmla="*/ 182440 h 605945"/>
              <a:gd name="connsiteX63" fmla="*/ 107223 w 565731"/>
              <a:gd name="connsiteY63" fmla="*/ 166887 h 605945"/>
              <a:gd name="connsiteX64" fmla="*/ 291929 w 565731"/>
              <a:gd name="connsiteY64" fmla="*/ 132875 h 605945"/>
              <a:gd name="connsiteX65" fmla="*/ 383170 w 565731"/>
              <a:gd name="connsiteY65" fmla="*/ 152651 h 605945"/>
              <a:gd name="connsiteX66" fmla="*/ 386063 w 565731"/>
              <a:gd name="connsiteY66" fmla="*/ 154207 h 605945"/>
              <a:gd name="connsiteX67" fmla="*/ 390291 w 565731"/>
              <a:gd name="connsiteY67" fmla="*/ 156873 h 605945"/>
              <a:gd name="connsiteX68" fmla="*/ 393184 w 565731"/>
              <a:gd name="connsiteY68" fmla="*/ 160206 h 605945"/>
              <a:gd name="connsiteX69" fmla="*/ 395855 w 565731"/>
              <a:gd name="connsiteY69" fmla="*/ 163761 h 605945"/>
              <a:gd name="connsiteX70" fmla="*/ 397412 w 565731"/>
              <a:gd name="connsiteY70" fmla="*/ 168650 h 605945"/>
              <a:gd name="connsiteX71" fmla="*/ 398303 w 565731"/>
              <a:gd name="connsiteY71" fmla="*/ 171761 h 605945"/>
              <a:gd name="connsiteX72" fmla="*/ 416773 w 565731"/>
              <a:gd name="connsiteY72" fmla="*/ 337969 h 605945"/>
              <a:gd name="connsiteX73" fmla="*/ 396522 w 565731"/>
              <a:gd name="connsiteY73" fmla="*/ 363522 h 605945"/>
              <a:gd name="connsiteX74" fmla="*/ 393852 w 565731"/>
              <a:gd name="connsiteY74" fmla="*/ 363744 h 605945"/>
              <a:gd name="connsiteX75" fmla="*/ 370930 w 565731"/>
              <a:gd name="connsiteY75" fmla="*/ 343079 h 605945"/>
              <a:gd name="connsiteX76" fmla="*/ 354017 w 565731"/>
              <a:gd name="connsiteY76" fmla="*/ 191759 h 605945"/>
              <a:gd name="connsiteX77" fmla="*/ 347564 w 565731"/>
              <a:gd name="connsiteY77" fmla="*/ 189759 h 605945"/>
              <a:gd name="connsiteX78" fmla="*/ 347564 w 565731"/>
              <a:gd name="connsiteY78" fmla="*/ 347523 h 605945"/>
              <a:gd name="connsiteX79" fmla="*/ 366034 w 565731"/>
              <a:gd name="connsiteY79" fmla="*/ 575948 h 605945"/>
              <a:gd name="connsiteX80" fmla="*/ 340665 w 565731"/>
              <a:gd name="connsiteY80" fmla="*/ 605723 h 605945"/>
              <a:gd name="connsiteX81" fmla="*/ 338440 w 565731"/>
              <a:gd name="connsiteY81" fmla="*/ 605945 h 605945"/>
              <a:gd name="connsiteX82" fmla="*/ 310622 w 565731"/>
              <a:gd name="connsiteY82" fmla="*/ 580392 h 605945"/>
              <a:gd name="connsiteX83" fmla="*/ 294154 w 565731"/>
              <a:gd name="connsiteY83" fmla="*/ 373965 h 605945"/>
              <a:gd name="connsiteX84" fmla="*/ 282805 w 565731"/>
              <a:gd name="connsiteY84" fmla="*/ 376187 h 605945"/>
              <a:gd name="connsiteX85" fmla="*/ 271678 w 565731"/>
              <a:gd name="connsiteY85" fmla="*/ 373965 h 605945"/>
              <a:gd name="connsiteX86" fmla="*/ 254987 w 565731"/>
              <a:gd name="connsiteY86" fmla="*/ 580392 h 605945"/>
              <a:gd name="connsiteX87" fmla="*/ 227393 w 565731"/>
              <a:gd name="connsiteY87" fmla="*/ 605945 h 605945"/>
              <a:gd name="connsiteX88" fmla="*/ 225167 w 565731"/>
              <a:gd name="connsiteY88" fmla="*/ 605723 h 605945"/>
              <a:gd name="connsiteX89" fmla="*/ 199798 w 565731"/>
              <a:gd name="connsiteY89" fmla="*/ 575948 h 605945"/>
              <a:gd name="connsiteX90" fmla="*/ 218046 w 565731"/>
              <a:gd name="connsiteY90" fmla="*/ 347523 h 605945"/>
              <a:gd name="connsiteX91" fmla="*/ 218046 w 565731"/>
              <a:gd name="connsiteY91" fmla="*/ 189759 h 605945"/>
              <a:gd name="connsiteX92" fmla="*/ 211815 w 565731"/>
              <a:gd name="connsiteY92" fmla="*/ 191759 h 605945"/>
              <a:gd name="connsiteX93" fmla="*/ 194902 w 565731"/>
              <a:gd name="connsiteY93" fmla="*/ 343079 h 605945"/>
              <a:gd name="connsiteX94" fmla="*/ 171980 w 565731"/>
              <a:gd name="connsiteY94" fmla="*/ 363744 h 605945"/>
              <a:gd name="connsiteX95" fmla="*/ 169310 w 565731"/>
              <a:gd name="connsiteY95" fmla="*/ 363522 h 605945"/>
              <a:gd name="connsiteX96" fmla="*/ 148836 w 565731"/>
              <a:gd name="connsiteY96" fmla="*/ 337969 h 605945"/>
              <a:gd name="connsiteX97" fmla="*/ 167307 w 565731"/>
              <a:gd name="connsiteY97" fmla="*/ 171761 h 605945"/>
              <a:gd name="connsiteX98" fmla="*/ 168420 w 565731"/>
              <a:gd name="connsiteY98" fmla="*/ 168428 h 605945"/>
              <a:gd name="connsiteX99" fmla="*/ 169977 w 565731"/>
              <a:gd name="connsiteY99" fmla="*/ 163984 h 605945"/>
              <a:gd name="connsiteX100" fmla="*/ 173093 w 565731"/>
              <a:gd name="connsiteY100" fmla="*/ 159540 h 605945"/>
              <a:gd name="connsiteX101" fmla="*/ 175096 w 565731"/>
              <a:gd name="connsiteY101" fmla="*/ 157095 h 605945"/>
              <a:gd name="connsiteX102" fmla="*/ 181327 w 565731"/>
              <a:gd name="connsiteY102" fmla="*/ 153318 h 605945"/>
              <a:gd name="connsiteX103" fmla="*/ 182440 w 565731"/>
              <a:gd name="connsiteY103" fmla="*/ 152651 h 605945"/>
              <a:gd name="connsiteX104" fmla="*/ 183107 w 565731"/>
              <a:gd name="connsiteY104" fmla="*/ 152429 h 605945"/>
              <a:gd name="connsiteX105" fmla="*/ 184220 w 565731"/>
              <a:gd name="connsiteY105" fmla="*/ 151985 h 605945"/>
              <a:gd name="connsiteX106" fmla="*/ 273903 w 565731"/>
              <a:gd name="connsiteY106" fmla="*/ 133097 h 605945"/>
              <a:gd name="connsiteX107" fmla="*/ 279689 w 565731"/>
              <a:gd name="connsiteY107" fmla="*/ 144652 h 605945"/>
              <a:gd name="connsiteX108" fmla="*/ 279912 w 565731"/>
              <a:gd name="connsiteY108" fmla="*/ 144652 h 605945"/>
              <a:gd name="connsiteX109" fmla="*/ 264334 w 565731"/>
              <a:gd name="connsiteY109" fmla="*/ 265975 h 605945"/>
              <a:gd name="connsiteX110" fmla="*/ 282805 w 565731"/>
              <a:gd name="connsiteY110" fmla="*/ 298194 h 605945"/>
              <a:gd name="connsiteX111" fmla="*/ 301498 w 565731"/>
              <a:gd name="connsiteY111" fmla="*/ 265975 h 605945"/>
              <a:gd name="connsiteX112" fmla="*/ 285920 w 565731"/>
              <a:gd name="connsiteY112" fmla="*/ 144652 h 605945"/>
              <a:gd name="connsiteX113" fmla="*/ 458589 w 565731"/>
              <a:gd name="connsiteY113" fmla="*/ 60898 h 605945"/>
              <a:gd name="connsiteX114" fmla="*/ 505339 w 565731"/>
              <a:gd name="connsiteY114" fmla="*/ 111988 h 605945"/>
              <a:gd name="connsiteX115" fmla="*/ 458589 w 565731"/>
              <a:gd name="connsiteY115" fmla="*/ 163078 h 605945"/>
              <a:gd name="connsiteX116" fmla="*/ 411839 w 565731"/>
              <a:gd name="connsiteY116" fmla="*/ 111988 h 605945"/>
              <a:gd name="connsiteX117" fmla="*/ 458589 w 565731"/>
              <a:gd name="connsiteY117" fmla="*/ 60898 h 605945"/>
              <a:gd name="connsiteX118" fmla="*/ 107209 w 565731"/>
              <a:gd name="connsiteY118" fmla="*/ 60898 h 605945"/>
              <a:gd name="connsiteX119" fmla="*/ 153924 w 565731"/>
              <a:gd name="connsiteY119" fmla="*/ 111988 h 605945"/>
              <a:gd name="connsiteX120" fmla="*/ 107209 w 565731"/>
              <a:gd name="connsiteY120" fmla="*/ 163078 h 605945"/>
              <a:gd name="connsiteX121" fmla="*/ 60494 w 565731"/>
              <a:gd name="connsiteY121" fmla="*/ 111988 h 605945"/>
              <a:gd name="connsiteX122" fmla="*/ 107209 w 565731"/>
              <a:gd name="connsiteY122" fmla="*/ 60898 h 605945"/>
              <a:gd name="connsiteX123" fmla="*/ 282810 w 565731"/>
              <a:gd name="connsiteY123" fmla="*/ 0 h 605945"/>
              <a:gd name="connsiteX124" fmla="*/ 341344 w 565731"/>
              <a:gd name="connsiteY124" fmla="*/ 64003 h 605945"/>
              <a:gd name="connsiteX125" fmla="*/ 282810 w 565731"/>
              <a:gd name="connsiteY125" fmla="*/ 128006 h 605945"/>
              <a:gd name="connsiteX126" fmla="*/ 224276 w 565731"/>
              <a:gd name="connsiteY126" fmla="*/ 64003 h 605945"/>
              <a:gd name="connsiteX127" fmla="*/ 282810 w 565731"/>
              <a:gd name="connsiteY127" fmla="*/ 0 h 605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565731" h="605945">
                <a:moveTo>
                  <a:pt x="458586" y="166887"/>
                </a:moveTo>
                <a:cubicBezTo>
                  <a:pt x="494634" y="166887"/>
                  <a:pt x="537135" y="182218"/>
                  <a:pt x="538915" y="182885"/>
                </a:cubicBezTo>
                <a:cubicBezTo>
                  <a:pt x="539583" y="183107"/>
                  <a:pt x="540250" y="183773"/>
                  <a:pt x="541140" y="184218"/>
                </a:cubicBezTo>
                <a:cubicBezTo>
                  <a:pt x="542253" y="184884"/>
                  <a:pt x="543366" y="185329"/>
                  <a:pt x="544478" y="186217"/>
                </a:cubicBezTo>
                <a:cubicBezTo>
                  <a:pt x="545368" y="187106"/>
                  <a:pt x="546036" y="187995"/>
                  <a:pt x="546703" y="188884"/>
                </a:cubicBezTo>
                <a:cubicBezTo>
                  <a:pt x="547593" y="189772"/>
                  <a:pt x="548261" y="190661"/>
                  <a:pt x="548929" y="191772"/>
                </a:cubicBezTo>
                <a:cubicBezTo>
                  <a:pt x="549596" y="193105"/>
                  <a:pt x="549819" y="194216"/>
                  <a:pt x="550041" y="195549"/>
                </a:cubicBezTo>
                <a:cubicBezTo>
                  <a:pt x="550264" y="196438"/>
                  <a:pt x="550709" y="197327"/>
                  <a:pt x="550931" y="198215"/>
                </a:cubicBezTo>
                <a:lnTo>
                  <a:pt x="565617" y="331082"/>
                </a:lnTo>
                <a:cubicBezTo>
                  <a:pt x="566730" y="341081"/>
                  <a:pt x="559609" y="350190"/>
                  <a:pt x="549374" y="351301"/>
                </a:cubicBezTo>
                <a:cubicBezTo>
                  <a:pt x="548706" y="351524"/>
                  <a:pt x="548038" y="351524"/>
                  <a:pt x="547371" y="351524"/>
                </a:cubicBezTo>
                <a:cubicBezTo>
                  <a:pt x="538025" y="351524"/>
                  <a:pt x="530015" y="344414"/>
                  <a:pt x="528902" y="335082"/>
                </a:cubicBezTo>
                <a:lnTo>
                  <a:pt x="515551" y="213991"/>
                </a:lnTo>
                <a:cubicBezTo>
                  <a:pt x="513993" y="213546"/>
                  <a:pt x="512213" y="213102"/>
                  <a:pt x="510433" y="212657"/>
                </a:cubicBezTo>
                <a:lnTo>
                  <a:pt x="510433" y="338415"/>
                </a:lnTo>
                <a:lnTo>
                  <a:pt x="525119" y="521051"/>
                </a:lnTo>
                <a:cubicBezTo>
                  <a:pt x="526009" y="533271"/>
                  <a:pt x="516886" y="543936"/>
                  <a:pt x="504647" y="544825"/>
                </a:cubicBezTo>
                <a:cubicBezTo>
                  <a:pt x="504202" y="545047"/>
                  <a:pt x="503535" y="545047"/>
                  <a:pt x="502867" y="545047"/>
                </a:cubicBezTo>
                <a:cubicBezTo>
                  <a:pt x="491519" y="545047"/>
                  <a:pt x="481728" y="536160"/>
                  <a:pt x="480838" y="524606"/>
                </a:cubicBezTo>
                <a:lnTo>
                  <a:pt x="467487" y="359522"/>
                </a:lnTo>
                <a:cubicBezTo>
                  <a:pt x="464817" y="360855"/>
                  <a:pt x="461924" y="361522"/>
                  <a:pt x="458586" y="361522"/>
                </a:cubicBezTo>
                <a:cubicBezTo>
                  <a:pt x="455471" y="361522"/>
                  <a:pt x="452356" y="360855"/>
                  <a:pt x="449685" y="359522"/>
                </a:cubicBezTo>
                <a:lnTo>
                  <a:pt x="436334" y="524606"/>
                </a:lnTo>
                <a:cubicBezTo>
                  <a:pt x="435444" y="536160"/>
                  <a:pt x="425653" y="545047"/>
                  <a:pt x="414305" y="545047"/>
                </a:cubicBezTo>
                <a:cubicBezTo>
                  <a:pt x="413637" y="545047"/>
                  <a:pt x="413192" y="545047"/>
                  <a:pt x="412525" y="544825"/>
                </a:cubicBezTo>
                <a:cubicBezTo>
                  <a:pt x="400286" y="543936"/>
                  <a:pt x="391163" y="533271"/>
                  <a:pt x="392276" y="521051"/>
                </a:cubicBezTo>
                <a:lnTo>
                  <a:pt x="403402" y="380852"/>
                </a:lnTo>
                <a:cubicBezTo>
                  <a:pt x="412525" y="378630"/>
                  <a:pt x="420535" y="373964"/>
                  <a:pt x="426321" y="366632"/>
                </a:cubicBezTo>
                <a:cubicBezTo>
                  <a:pt x="433219" y="357967"/>
                  <a:pt x="436557" y="347080"/>
                  <a:pt x="435222" y="335971"/>
                </a:cubicBezTo>
                <a:lnTo>
                  <a:pt x="416975" y="171998"/>
                </a:lnTo>
                <a:cubicBezTo>
                  <a:pt x="430104" y="169331"/>
                  <a:pt x="444790" y="166887"/>
                  <a:pt x="458586" y="166887"/>
                </a:cubicBezTo>
                <a:close/>
                <a:moveTo>
                  <a:pt x="107223" y="166887"/>
                </a:moveTo>
                <a:cubicBezTo>
                  <a:pt x="121024" y="166887"/>
                  <a:pt x="135715" y="169331"/>
                  <a:pt x="148848" y="171998"/>
                </a:cubicBezTo>
                <a:lnTo>
                  <a:pt x="130595" y="335971"/>
                </a:lnTo>
                <a:cubicBezTo>
                  <a:pt x="129260" y="347080"/>
                  <a:pt x="132376" y="357967"/>
                  <a:pt x="139499" y="366632"/>
                </a:cubicBezTo>
                <a:cubicBezTo>
                  <a:pt x="145287" y="373964"/>
                  <a:pt x="153300" y="378852"/>
                  <a:pt x="162204" y="380852"/>
                </a:cubicBezTo>
                <a:lnTo>
                  <a:pt x="173556" y="521051"/>
                </a:lnTo>
                <a:cubicBezTo>
                  <a:pt x="174669" y="533271"/>
                  <a:pt x="165543" y="543936"/>
                  <a:pt x="153300" y="545047"/>
                </a:cubicBezTo>
                <a:cubicBezTo>
                  <a:pt x="152632" y="545047"/>
                  <a:pt x="151964" y="545047"/>
                  <a:pt x="151519" y="545047"/>
                </a:cubicBezTo>
                <a:cubicBezTo>
                  <a:pt x="139944" y="545047"/>
                  <a:pt x="130373" y="536160"/>
                  <a:pt x="129483" y="524606"/>
                </a:cubicBezTo>
                <a:lnTo>
                  <a:pt x="116127" y="359522"/>
                </a:lnTo>
                <a:cubicBezTo>
                  <a:pt x="113456" y="360855"/>
                  <a:pt x="110339" y="361522"/>
                  <a:pt x="107223" y="361522"/>
                </a:cubicBezTo>
                <a:cubicBezTo>
                  <a:pt x="103884" y="361522"/>
                  <a:pt x="100991" y="360855"/>
                  <a:pt x="98097" y="359522"/>
                </a:cubicBezTo>
                <a:lnTo>
                  <a:pt x="84964" y="524606"/>
                </a:lnTo>
                <a:cubicBezTo>
                  <a:pt x="84073" y="536160"/>
                  <a:pt x="74279" y="545047"/>
                  <a:pt x="62704" y="545047"/>
                </a:cubicBezTo>
                <a:cubicBezTo>
                  <a:pt x="62259" y="545047"/>
                  <a:pt x="61591" y="545047"/>
                  <a:pt x="60924" y="545047"/>
                </a:cubicBezTo>
                <a:cubicBezTo>
                  <a:pt x="48904" y="543936"/>
                  <a:pt x="39777" y="533271"/>
                  <a:pt x="40668" y="521051"/>
                </a:cubicBezTo>
                <a:lnTo>
                  <a:pt x="55359" y="338415"/>
                </a:lnTo>
                <a:lnTo>
                  <a:pt x="55359" y="212657"/>
                </a:lnTo>
                <a:cubicBezTo>
                  <a:pt x="53578" y="213102"/>
                  <a:pt x="51797" y="213546"/>
                  <a:pt x="50239" y="213991"/>
                </a:cubicBezTo>
                <a:lnTo>
                  <a:pt x="36884" y="335082"/>
                </a:lnTo>
                <a:cubicBezTo>
                  <a:pt x="35771" y="344636"/>
                  <a:pt x="27757" y="351524"/>
                  <a:pt x="18408" y="351524"/>
                </a:cubicBezTo>
                <a:cubicBezTo>
                  <a:pt x="17740" y="351524"/>
                  <a:pt x="17073" y="351524"/>
                  <a:pt x="16405" y="351301"/>
                </a:cubicBezTo>
                <a:cubicBezTo>
                  <a:pt x="6166" y="350190"/>
                  <a:pt x="-1180" y="341081"/>
                  <a:pt x="156" y="331082"/>
                </a:cubicBezTo>
                <a:lnTo>
                  <a:pt x="14847" y="198215"/>
                </a:lnTo>
                <a:cubicBezTo>
                  <a:pt x="14847" y="197104"/>
                  <a:pt x="15515" y="196438"/>
                  <a:pt x="15737" y="195549"/>
                </a:cubicBezTo>
                <a:cubicBezTo>
                  <a:pt x="15960" y="194216"/>
                  <a:pt x="16182" y="193105"/>
                  <a:pt x="16850" y="191772"/>
                </a:cubicBezTo>
                <a:cubicBezTo>
                  <a:pt x="17518" y="190661"/>
                  <a:pt x="18408" y="189550"/>
                  <a:pt x="19299" y="188439"/>
                </a:cubicBezTo>
                <a:cubicBezTo>
                  <a:pt x="19966" y="187773"/>
                  <a:pt x="20412" y="187106"/>
                  <a:pt x="21079" y="186440"/>
                </a:cubicBezTo>
                <a:cubicBezTo>
                  <a:pt x="22415" y="185106"/>
                  <a:pt x="24196" y="184218"/>
                  <a:pt x="25976" y="183551"/>
                </a:cubicBezTo>
                <a:cubicBezTo>
                  <a:pt x="26199" y="183329"/>
                  <a:pt x="26644" y="183107"/>
                  <a:pt x="26867" y="182885"/>
                </a:cubicBezTo>
                <a:cubicBezTo>
                  <a:pt x="26867" y="182885"/>
                  <a:pt x="27312" y="182662"/>
                  <a:pt x="27312" y="182662"/>
                </a:cubicBezTo>
                <a:cubicBezTo>
                  <a:pt x="27757" y="182662"/>
                  <a:pt x="27980" y="182440"/>
                  <a:pt x="28202" y="182440"/>
                </a:cubicBezTo>
                <a:cubicBezTo>
                  <a:pt x="35771" y="179774"/>
                  <a:pt x="74279" y="166887"/>
                  <a:pt x="107223" y="166887"/>
                </a:cubicBezTo>
                <a:close/>
                <a:moveTo>
                  <a:pt x="291929" y="132875"/>
                </a:moveTo>
                <a:cubicBezTo>
                  <a:pt x="334656" y="135097"/>
                  <a:pt x="381167" y="151762"/>
                  <a:pt x="383170" y="152651"/>
                </a:cubicBezTo>
                <a:cubicBezTo>
                  <a:pt x="384283" y="153096"/>
                  <a:pt x="385173" y="153762"/>
                  <a:pt x="386063" y="154207"/>
                </a:cubicBezTo>
                <a:cubicBezTo>
                  <a:pt x="387621" y="155096"/>
                  <a:pt x="389178" y="155762"/>
                  <a:pt x="390291" y="156873"/>
                </a:cubicBezTo>
                <a:cubicBezTo>
                  <a:pt x="391626" y="157984"/>
                  <a:pt x="392294" y="159095"/>
                  <a:pt x="393184" y="160206"/>
                </a:cubicBezTo>
                <a:cubicBezTo>
                  <a:pt x="394074" y="161539"/>
                  <a:pt x="395187" y="162428"/>
                  <a:pt x="395855" y="163761"/>
                </a:cubicBezTo>
                <a:cubicBezTo>
                  <a:pt x="396522" y="165317"/>
                  <a:pt x="396967" y="166872"/>
                  <a:pt x="397412" y="168650"/>
                </a:cubicBezTo>
                <a:cubicBezTo>
                  <a:pt x="397635" y="169761"/>
                  <a:pt x="398303" y="170650"/>
                  <a:pt x="398303" y="171761"/>
                </a:cubicBezTo>
                <a:lnTo>
                  <a:pt x="416773" y="337969"/>
                </a:lnTo>
                <a:cubicBezTo>
                  <a:pt x="418331" y="350634"/>
                  <a:pt x="409207" y="362189"/>
                  <a:pt x="396522" y="363522"/>
                </a:cubicBezTo>
                <a:cubicBezTo>
                  <a:pt x="395632" y="363522"/>
                  <a:pt x="394742" y="363744"/>
                  <a:pt x="393852" y="363744"/>
                </a:cubicBezTo>
                <a:cubicBezTo>
                  <a:pt x="382280" y="363744"/>
                  <a:pt x="372265" y="354856"/>
                  <a:pt x="370930" y="343079"/>
                </a:cubicBezTo>
                <a:lnTo>
                  <a:pt x="354017" y="191759"/>
                </a:lnTo>
                <a:cubicBezTo>
                  <a:pt x="352014" y="191092"/>
                  <a:pt x="350012" y="190426"/>
                  <a:pt x="347564" y="189759"/>
                </a:cubicBezTo>
                <a:lnTo>
                  <a:pt x="347564" y="347523"/>
                </a:lnTo>
                <a:lnTo>
                  <a:pt x="366034" y="575948"/>
                </a:lnTo>
                <a:cubicBezTo>
                  <a:pt x="367370" y="591280"/>
                  <a:pt x="355798" y="604612"/>
                  <a:pt x="340665" y="605723"/>
                </a:cubicBezTo>
                <a:cubicBezTo>
                  <a:pt x="339775" y="605945"/>
                  <a:pt x="339107" y="605945"/>
                  <a:pt x="338440" y="605945"/>
                </a:cubicBezTo>
                <a:cubicBezTo>
                  <a:pt x="323974" y="605945"/>
                  <a:pt x="311957" y="594835"/>
                  <a:pt x="310622" y="580392"/>
                </a:cubicBezTo>
                <a:lnTo>
                  <a:pt x="294154" y="373965"/>
                </a:lnTo>
                <a:cubicBezTo>
                  <a:pt x="290594" y="375299"/>
                  <a:pt x="286810" y="376187"/>
                  <a:pt x="282805" y="376187"/>
                </a:cubicBezTo>
                <a:cubicBezTo>
                  <a:pt x="279022" y="376187"/>
                  <a:pt x="275238" y="375299"/>
                  <a:pt x="271678" y="373965"/>
                </a:cubicBezTo>
                <a:lnTo>
                  <a:pt x="254987" y="580392"/>
                </a:lnTo>
                <a:cubicBezTo>
                  <a:pt x="253875" y="594835"/>
                  <a:pt x="241858" y="605945"/>
                  <a:pt x="227393" y="605945"/>
                </a:cubicBezTo>
                <a:cubicBezTo>
                  <a:pt x="226725" y="605945"/>
                  <a:pt x="225835" y="605945"/>
                  <a:pt x="225167" y="605723"/>
                </a:cubicBezTo>
                <a:cubicBezTo>
                  <a:pt x="209812" y="604612"/>
                  <a:pt x="198462" y="591280"/>
                  <a:pt x="199798" y="575948"/>
                </a:cubicBezTo>
                <a:lnTo>
                  <a:pt x="218046" y="347523"/>
                </a:lnTo>
                <a:lnTo>
                  <a:pt x="218046" y="189759"/>
                </a:lnTo>
                <a:cubicBezTo>
                  <a:pt x="215821" y="190426"/>
                  <a:pt x="213595" y="191092"/>
                  <a:pt x="211815" y="191759"/>
                </a:cubicBezTo>
                <a:lnTo>
                  <a:pt x="194902" y="343079"/>
                </a:lnTo>
                <a:cubicBezTo>
                  <a:pt x="193567" y="354856"/>
                  <a:pt x="183552" y="363744"/>
                  <a:pt x="171980" y="363744"/>
                </a:cubicBezTo>
                <a:cubicBezTo>
                  <a:pt x="171090" y="363744"/>
                  <a:pt x="170200" y="363744"/>
                  <a:pt x="169310" y="363522"/>
                </a:cubicBezTo>
                <a:cubicBezTo>
                  <a:pt x="156625" y="362189"/>
                  <a:pt x="147501" y="350634"/>
                  <a:pt x="148836" y="337969"/>
                </a:cubicBezTo>
                <a:lnTo>
                  <a:pt x="167307" y="171761"/>
                </a:lnTo>
                <a:cubicBezTo>
                  <a:pt x="167530" y="170650"/>
                  <a:pt x="168197" y="169539"/>
                  <a:pt x="168420" y="168428"/>
                </a:cubicBezTo>
                <a:cubicBezTo>
                  <a:pt x="168865" y="166872"/>
                  <a:pt x="169087" y="165317"/>
                  <a:pt x="169977" y="163984"/>
                </a:cubicBezTo>
                <a:cubicBezTo>
                  <a:pt x="170645" y="162206"/>
                  <a:pt x="171980" y="160873"/>
                  <a:pt x="173093" y="159540"/>
                </a:cubicBezTo>
                <a:cubicBezTo>
                  <a:pt x="173761" y="158651"/>
                  <a:pt x="174206" y="157762"/>
                  <a:pt x="175096" y="157095"/>
                </a:cubicBezTo>
                <a:cubicBezTo>
                  <a:pt x="176876" y="155540"/>
                  <a:pt x="179102" y="154429"/>
                  <a:pt x="181327" y="153318"/>
                </a:cubicBezTo>
                <a:cubicBezTo>
                  <a:pt x="181772" y="153096"/>
                  <a:pt x="181995" y="152874"/>
                  <a:pt x="182440" y="152651"/>
                </a:cubicBezTo>
                <a:cubicBezTo>
                  <a:pt x="182662" y="152651"/>
                  <a:pt x="182885" y="152429"/>
                  <a:pt x="183107" y="152429"/>
                </a:cubicBezTo>
                <a:cubicBezTo>
                  <a:pt x="183552" y="152207"/>
                  <a:pt x="183775" y="152207"/>
                  <a:pt x="184220" y="151985"/>
                </a:cubicBezTo>
                <a:cubicBezTo>
                  <a:pt x="192899" y="148874"/>
                  <a:pt x="234959" y="135097"/>
                  <a:pt x="273903" y="133097"/>
                </a:cubicBezTo>
                <a:lnTo>
                  <a:pt x="279689" y="144652"/>
                </a:lnTo>
                <a:lnTo>
                  <a:pt x="279912" y="144652"/>
                </a:lnTo>
                <a:lnTo>
                  <a:pt x="264334" y="265975"/>
                </a:lnTo>
                <a:lnTo>
                  <a:pt x="282805" y="298194"/>
                </a:lnTo>
                <a:lnTo>
                  <a:pt x="301498" y="265975"/>
                </a:lnTo>
                <a:lnTo>
                  <a:pt x="285920" y="144652"/>
                </a:lnTo>
                <a:close/>
                <a:moveTo>
                  <a:pt x="458589" y="60898"/>
                </a:moveTo>
                <a:cubicBezTo>
                  <a:pt x="484408" y="60898"/>
                  <a:pt x="505339" y="83772"/>
                  <a:pt x="505339" y="111988"/>
                </a:cubicBezTo>
                <a:cubicBezTo>
                  <a:pt x="505339" y="140204"/>
                  <a:pt x="484408" y="163078"/>
                  <a:pt x="458589" y="163078"/>
                </a:cubicBezTo>
                <a:cubicBezTo>
                  <a:pt x="432770" y="163078"/>
                  <a:pt x="411839" y="140204"/>
                  <a:pt x="411839" y="111988"/>
                </a:cubicBezTo>
                <a:cubicBezTo>
                  <a:pt x="411839" y="83772"/>
                  <a:pt x="432770" y="60898"/>
                  <a:pt x="458589" y="60898"/>
                </a:cubicBezTo>
                <a:close/>
                <a:moveTo>
                  <a:pt x="107209" y="60898"/>
                </a:moveTo>
                <a:cubicBezTo>
                  <a:pt x="133009" y="60898"/>
                  <a:pt x="153924" y="83772"/>
                  <a:pt x="153924" y="111988"/>
                </a:cubicBezTo>
                <a:cubicBezTo>
                  <a:pt x="153924" y="140204"/>
                  <a:pt x="133009" y="163078"/>
                  <a:pt x="107209" y="163078"/>
                </a:cubicBezTo>
                <a:cubicBezTo>
                  <a:pt x="81409" y="163078"/>
                  <a:pt x="60494" y="140204"/>
                  <a:pt x="60494" y="111988"/>
                </a:cubicBezTo>
                <a:cubicBezTo>
                  <a:pt x="60494" y="83772"/>
                  <a:pt x="81409" y="60898"/>
                  <a:pt x="107209" y="60898"/>
                </a:cubicBezTo>
                <a:close/>
                <a:moveTo>
                  <a:pt x="282810" y="0"/>
                </a:moveTo>
                <a:cubicBezTo>
                  <a:pt x="315137" y="0"/>
                  <a:pt x="341344" y="28655"/>
                  <a:pt x="341344" y="64003"/>
                </a:cubicBezTo>
                <a:cubicBezTo>
                  <a:pt x="341344" y="99351"/>
                  <a:pt x="315137" y="128006"/>
                  <a:pt x="282810" y="128006"/>
                </a:cubicBezTo>
                <a:cubicBezTo>
                  <a:pt x="250483" y="128006"/>
                  <a:pt x="224276" y="99351"/>
                  <a:pt x="224276" y="64003"/>
                </a:cubicBezTo>
                <a:cubicBezTo>
                  <a:pt x="224276" y="28655"/>
                  <a:pt x="250483" y="0"/>
                  <a:pt x="28281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íśļíḑê"/>
          <p:cNvSpPr/>
          <p:nvPr/>
        </p:nvSpPr>
        <p:spPr bwMode="auto">
          <a:xfrm>
            <a:off x="8476260" y="2622072"/>
            <a:ext cx="864495" cy="661275"/>
          </a:xfrm>
          <a:custGeom>
            <a:avLst/>
            <a:gdLst>
              <a:gd name="connsiteX0" fmla="*/ 361794 w 551492"/>
              <a:gd name="connsiteY0" fmla="*/ 308363 h 421851"/>
              <a:gd name="connsiteX1" fmla="*/ 530845 w 551492"/>
              <a:gd name="connsiteY1" fmla="*/ 308363 h 421851"/>
              <a:gd name="connsiteX2" fmla="*/ 551492 w 551492"/>
              <a:gd name="connsiteY2" fmla="*/ 329044 h 421851"/>
              <a:gd name="connsiteX3" fmla="*/ 551492 w 551492"/>
              <a:gd name="connsiteY3" fmla="*/ 362650 h 421851"/>
              <a:gd name="connsiteX4" fmla="*/ 530845 w 551492"/>
              <a:gd name="connsiteY4" fmla="*/ 383331 h 421851"/>
              <a:gd name="connsiteX5" fmla="*/ 378570 w 551492"/>
              <a:gd name="connsiteY5" fmla="*/ 383331 h 421851"/>
              <a:gd name="connsiteX6" fmla="*/ 378570 w 551492"/>
              <a:gd name="connsiteY6" fmla="*/ 369113 h 421851"/>
              <a:gd name="connsiteX7" fmla="*/ 361794 w 551492"/>
              <a:gd name="connsiteY7" fmla="*/ 308363 h 421851"/>
              <a:gd name="connsiteX8" fmla="*/ 313904 w 551492"/>
              <a:gd name="connsiteY8" fmla="*/ 172924 h 421851"/>
              <a:gd name="connsiteX9" fmla="*/ 530832 w 551492"/>
              <a:gd name="connsiteY9" fmla="*/ 172924 h 421851"/>
              <a:gd name="connsiteX10" fmla="*/ 551492 w 551492"/>
              <a:gd name="connsiteY10" fmla="*/ 193548 h 421851"/>
              <a:gd name="connsiteX11" fmla="*/ 551492 w 551492"/>
              <a:gd name="connsiteY11" fmla="*/ 225772 h 421851"/>
              <a:gd name="connsiteX12" fmla="*/ 530832 w 551492"/>
              <a:gd name="connsiteY12" fmla="*/ 247685 h 421851"/>
              <a:gd name="connsiteX13" fmla="*/ 271293 w 551492"/>
              <a:gd name="connsiteY13" fmla="*/ 247685 h 421851"/>
              <a:gd name="connsiteX14" fmla="*/ 271293 w 551492"/>
              <a:gd name="connsiteY14" fmla="*/ 227061 h 421851"/>
              <a:gd name="connsiteX15" fmla="*/ 272584 w 551492"/>
              <a:gd name="connsiteY15" fmla="*/ 224483 h 421851"/>
              <a:gd name="connsiteX16" fmla="*/ 313904 w 551492"/>
              <a:gd name="connsiteY16" fmla="*/ 172924 h 421851"/>
              <a:gd name="connsiteX17" fmla="*/ 281648 w 551492"/>
              <a:gd name="connsiteY17" fmla="*/ 36241 h 421851"/>
              <a:gd name="connsiteX18" fmla="*/ 530834 w 551492"/>
              <a:gd name="connsiteY18" fmla="*/ 36241 h 421851"/>
              <a:gd name="connsiteX19" fmla="*/ 551492 w 551492"/>
              <a:gd name="connsiteY19" fmla="*/ 58154 h 421851"/>
              <a:gd name="connsiteX20" fmla="*/ 551492 w 551492"/>
              <a:gd name="connsiteY20" fmla="*/ 90378 h 421851"/>
              <a:gd name="connsiteX21" fmla="*/ 530834 w 551492"/>
              <a:gd name="connsiteY21" fmla="*/ 111002 h 421851"/>
              <a:gd name="connsiteX22" fmla="*/ 308761 w 551492"/>
              <a:gd name="connsiteY22" fmla="*/ 111002 h 421851"/>
              <a:gd name="connsiteX23" fmla="*/ 295850 w 551492"/>
              <a:gd name="connsiteY23" fmla="*/ 96823 h 421851"/>
              <a:gd name="connsiteX24" fmla="*/ 281648 w 551492"/>
              <a:gd name="connsiteY24" fmla="*/ 36241 h 421851"/>
              <a:gd name="connsiteX25" fmla="*/ 176987 w 551492"/>
              <a:gd name="connsiteY25" fmla="*/ 0 h 421851"/>
              <a:gd name="connsiteX26" fmla="*/ 271294 w 551492"/>
              <a:gd name="connsiteY26" fmla="*/ 117396 h 421851"/>
              <a:gd name="connsiteX27" fmla="*/ 276461 w 551492"/>
              <a:gd name="connsiteY27" fmla="*/ 117396 h 421851"/>
              <a:gd name="connsiteX28" fmla="*/ 290672 w 551492"/>
              <a:gd name="connsiteY28" fmla="*/ 152228 h 421851"/>
              <a:gd name="connsiteX29" fmla="*/ 262251 w 551492"/>
              <a:gd name="connsiteY29" fmla="*/ 199960 h 421851"/>
              <a:gd name="connsiteX30" fmla="*/ 257083 w 551492"/>
              <a:gd name="connsiteY30" fmla="*/ 197380 h 421851"/>
              <a:gd name="connsiteX31" fmla="*/ 224786 w 551492"/>
              <a:gd name="connsiteY31" fmla="*/ 247692 h 421851"/>
              <a:gd name="connsiteX32" fmla="*/ 219619 w 551492"/>
              <a:gd name="connsiteY32" fmla="*/ 259303 h 421851"/>
              <a:gd name="connsiteX33" fmla="*/ 241581 w 551492"/>
              <a:gd name="connsiteY33" fmla="*/ 279944 h 421851"/>
              <a:gd name="connsiteX34" fmla="*/ 263543 w 551492"/>
              <a:gd name="connsiteY34" fmla="*/ 279944 h 421851"/>
              <a:gd name="connsiteX35" fmla="*/ 352682 w 551492"/>
              <a:gd name="connsiteY35" fmla="*/ 368958 h 421851"/>
              <a:gd name="connsiteX36" fmla="*/ 352682 w 551492"/>
              <a:gd name="connsiteY36" fmla="*/ 393470 h 421851"/>
              <a:gd name="connsiteX37" fmla="*/ 325553 w 551492"/>
              <a:gd name="connsiteY37" fmla="*/ 421851 h 421851"/>
              <a:gd name="connsiteX38" fmla="*/ 28421 w 551492"/>
              <a:gd name="connsiteY38" fmla="*/ 421851 h 421851"/>
              <a:gd name="connsiteX39" fmla="*/ 0 w 551492"/>
              <a:gd name="connsiteY39" fmla="*/ 393470 h 421851"/>
              <a:gd name="connsiteX40" fmla="*/ 0 w 551492"/>
              <a:gd name="connsiteY40" fmla="*/ 368958 h 421851"/>
              <a:gd name="connsiteX41" fmla="*/ 89139 w 551492"/>
              <a:gd name="connsiteY41" fmla="*/ 279944 h 421851"/>
              <a:gd name="connsiteX42" fmla="*/ 112393 w 551492"/>
              <a:gd name="connsiteY42" fmla="*/ 279944 h 421851"/>
              <a:gd name="connsiteX43" fmla="*/ 133063 w 551492"/>
              <a:gd name="connsiteY43" fmla="*/ 259303 h 421851"/>
              <a:gd name="connsiteX44" fmla="*/ 127896 w 551492"/>
              <a:gd name="connsiteY44" fmla="*/ 247692 h 421851"/>
              <a:gd name="connsiteX45" fmla="*/ 95599 w 551492"/>
              <a:gd name="connsiteY45" fmla="*/ 198670 h 421851"/>
              <a:gd name="connsiteX46" fmla="*/ 91723 w 551492"/>
              <a:gd name="connsiteY46" fmla="*/ 199960 h 421851"/>
              <a:gd name="connsiteX47" fmla="*/ 63302 w 551492"/>
              <a:gd name="connsiteY47" fmla="*/ 152228 h 421851"/>
              <a:gd name="connsiteX48" fmla="*/ 78804 w 551492"/>
              <a:gd name="connsiteY48" fmla="*/ 117396 h 421851"/>
              <a:gd name="connsiteX49" fmla="*/ 81388 w 551492"/>
              <a:gd name="connsiteY49" fmla="*/ 117396 h 421851"/>
              <a:gd name="connsiteX50" fmla="*/ 176987 w 551492"/>
              <a:gd name="connsiteY50" fmla="*/ 0 h 421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51492" h="421851">
                <a:moveTo>
                  <a:pt x="361794" y="308363"/>
                </a:moveTo>
                <a:lnTo>
                  <a:pt x="530845" y="308363"/>
                </a:lnTo>
                <a:cubicBezTo>
                  <a:pt x="541168" y="308363"/>
                  <a:pt x="551492" y="317411"/>
                  <a:pt x="551492" y="329044"/>
                </a:cubicBezTo>
                <a:lnTo>
                  <a:pt x="551492" y="362650"/>
                </a:lnTo>
                <a:cubicBezTo>
                  <a:pt x="551492" y="374283"/>
                  <a:pt x="541168" y="383331"/>
                  <a:pt x="530845" y="383331"/>
                </a:cubicBezTo>
                <a:lnTo>
                  <a:pt x="378570" y="383331"/>
                </a:lnTo>
                <a:lnTo>
                  <a:pt x="378570" y="369113"/>
                </a:lnTo>
                <a:cubicBezTo>
                  <a:pt x="378570" y="347140"/>
                  <a:pt x="372118" y="326459"/>
                  <a:pt x="361794" y="308363"/>
                </a:cubicBezTo>
                <a:close/>
                <a:moveTo>
                  <a:pt x="313904" y="172924"/>
                </a:moveTo>
                <a:lnTo>
                  <a:pt x="530832" y="172924"/>
                </a:lnTo>
                <a:cubicBezTo>
                  <a:pt x="541162" y="172924"/>
                  <a:pt x="551492" y="181947"/>
                  <a:pt x="551492" y="193548"/>
                </a:cubicBezTo>
                <a:lnTo>
                  <a:pt x="551492" y="225772"/>
                </a:lnTo>
                <a:cubicBezTo>
                  <a:pt x="551492" y="237373"/>
                  <a:pt x="541162" y="247685"/>
                  <a:pt x="530832" y="247685"/>
                </a:cubicBezTo>
                <a:lnTo>
                  <a:pt x="271293" y="247685"/>
                </a:lnTo>
                <a:lnTo>
                  <a:pt x="271293" y="227061"/>
                </a:lnTo>
                <a:cubicBezTo>
                  <a:pt x="271293" y="225772"/>
                  <a:pt x="272584" y="225772"/>
                  <a:pt x="272584" y="224483"/>
                </a:cubicBezTo>
                <a:cubicBezTo>
                  <a:pt x="293244" y="218038"/>
                  <a:pt x="307448" y="194837"/>
                  <a:pt x="313904" y="172924"/>
                </a:cubicBezTo>
                <a:close/>
                <a:moveTo>
                  <a:pt x="281648" y="36241"/>
                </a:moveTo>
                <a:lnTo>
                  <a:pt x="530834" y="36241"/>
                </a:lnTo>
                <a:cubicBezTo>
                  <a:pt x="541163" y="36241"/>
                  <a:pt x="551492" y="46553"/>
                  <a:pt x="551492" y="58154"/>
                </a:cubicBezTo>
                <a:lnTo>
                  <a:pt x="551492" y="90378"/>
                </a:lnTo>
                <a:cubicBezTo>
                  <a:pt x="551492" y="101979"/>
                  <a:pt x="541163" y="111002"/>
                  <a:pt x="530834" y="111002"/>
                </a:cubicBezTo>
                <a:lnTo>
                  <a:pt x="308761" y="111002"/>
                </a:lnTo>
                <a:cubicBezTo>
                  <a:pt x="304888" y="104557"/>
                  <a:pt x="301015" y="99401"/>
                  <a:pt x="295850" y="96823"/>
                </a:cubicBezTo>
                <a:cubicBezTo>
                  <a:pt x="293268" y="72333"/>
                  <a:pt x="288104" y="52998"/>
                  <a:pt x="281648" y="36241"/>
                </a:cubicBezTo>
                <a:close/>
                <a:moveTo>
                  <a:pt x="176987" y="0"/>
                </a:moveTo>
                <a:cubicBezTo>
                  <a:pt x="257083" y="0"/>
                  <a:pt x="270002" y="64503"/>
                  <a:pt x="271294" y="117396"/>
                </a:cubicBezTo>
                <a:cubicBezTo>
                  <a:pt x="272586" y="117396"/>
                  <a:pt x="273878" y="117396"/>
                  <a:pt x="276461" y="117396"/>
                </a:cubicBezTo>
                <a:cubicBezTo>
                  <a:pt x="289380" y="117396"/>
                  <a:pt x="290672" y="132877"/>
                  <a:pt x="290672" y="152228"/>
                </a:cubicBezTo>
                <a:cubicBezTo>
                  <a:pt x="290672" y="171579"/>
                  <a:pt x="275169" y="199960"/>
                  <a:pt x="262251" y="199960"/>
                </a:cubicBezTo>
                <a:cubicBezTo>
                  <a:pt x="260959" y="199960"/>
                  <a:pt x="258375" y="198670"/>
                  <a:pt x="257083" y="197380"/>
                </a:cubicBezTo>
                <a:cubicBezTo>
                  <a:pt x="249332" y="216731"/>
                  <a:pt x="237705" y="233502"/>
                  <a:pt x="224786" y="247692"/>
                </a:cubicBezTo>
                <a:cubicBezTo>
                  <a:pt x="220911" y="250272"/>
                  <a:pt x="219619" y="254143"/>
                  <a:pt x="219619" y="259303"/>
                </a:cubicBezTo>
                <a:cubicBezTo>
                  <a:pt x="219619" y="270913"/>
                  <a:pt x="228662" y="279944"/>
                  <a:pt x="241581" y="279944"/>
                </a:cubicBezTo>
                <a:lnTo>
                  <a:pt x="263543" y="279944"/>
                </a:lnTo>
                <a:cubicBezTo>
                  <a:pt x="312634" y="279944"/>
                  <a:pt x="352682" y="319936"/>
                  <a:pt x="352682" y="368958"/>
                </a:cubicBezTo>
                <a:lnTo>
                  <a:pt x="352682" y="393470"/>
                </a:lnTo>
                <a:cubicBezTo>
                  <a:pt x="352682" y="408950"/>
                  <a:pt x="341055" y="421851"/>
                  <a:pt x="325553" y="421851"/>
                </a:cubicBezTo>
                <a:lnTo>
                  <a:pt x="28421" y="421851"/>
                </a:lnTo>
                <a:cubicBezTo>
                  <a:pt x="12919" y="421851"/>
                  <a:pt x="0" y="408950"/>
                  <a:pt x="0" y="393470"/>
                </a:cubicBezTo>
                <a:lnTo>
                  <a:pt x="0" y="368958"/>
                </a:lnTo>
                <a:cubicBezTo>
                  <a:pt x="0" y="319936"/>
                  <a:pt x="40048" y="279944"/>
                  <a:pt x="89139" y="279944"/>
                </a:cubicBezTo>
                <a:lnTo>
                  <a:pt x="112393" y="279944"/>
                </a:lnTo>
                <a:cubicBezTo>
                  <a:pt x="124020" y="279944"/>
                  <a:pt x="133063" y="270913"/>
                  <a:pt x="133063" y="259303"/>
                </a:cubicBezTo>
                <a:cubicBezTo>
                  <a:pt x="133063" y="254143"/>
                  <a:pt x="131771" y="250272"/>
                  <a:pt x="127896" y="247692"/>
                </a:cubicBezTo>
                <a:cubicBezTo>
                  <a:pt x="114977" y="234792"/>
                  <a:pt x="104642" y="216731"/>
                  <a:pt x="95599" y="198670"/>
                </a:cubicBezTo>
                <a:cubicBezTo>
                  <a:pt x="94307" y="199960"/>
                  <a:pt x="93015" y="199960"/>
                  <a:pt x="91723" y="199960"/>
                </a:cubicBezTo>
                <a:cubicBezTo>
                  <a:pt x="78804" y="199960"/>
                  <a:pt x="63302" y="171579"/>
                  <a:pt x="63302" y="152228"/>
                </a:cubicBezTo>
                <a:cubicBezTo>
                  <a:pt x="63302" y="132877"/>
                  <a:pt x="65886" y="117396"/>
                  <a:pt x="78804" y="117396"/>
                </a:cubicBezTo>
                <a:cubicBezTo>
                  <a:pt x="80096" y="117396"/>
                  <a:pt x="80096" y="117396"/>
                  <a:pt x="81388" y="117396"/>
                </a:cubicBezTo>
                <a:cubicBezTo>
                  <a:pt x="82680" y="64503"/>
                  <a:pt x="93015" y="0"/>
                  <a:pt x="17698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3" name="直接连接符 10"/>
          <p:cNvCxnSpPr/>
          <p:nvPr/>
        </p:nvCxnSpPr>
        <p:spPr>
          <a:xfrm>
            <a:off x="4562120" y="2461190"/>
            <a:ext cx="0" cy="2585371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1"/>
          <p:cNvCxnSpPr/>
          <p:nvPr/>
        </p:nvCxnSpPr>
        <p:spPr>
          <a:xfrm>
            <a:off x="7934694" y="2426793"/>
            <a:ext cx="0" cy="261976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489191" y="4014609"/>
            <a:ext cx="273378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cs typeface="+mn-ea"/>
                <a:sym typeface="+mn-lt"/>
              </a:rPr>
              <a:t>......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881513" y="4014609"/>
            <a:ext cx="273378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cs typeface="+mn-ea"/>
                <a:sym typeface="+mn-lt"/>
              </a:rPr>
              <a:t>......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73835" y="4014609"/>
            <a:ext cx="273378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在这里添加你的详细小段落文本内容，与标题相关并符合整体语言风格内容请简洁</a:t>
            </a:r>
            <a:r>
              <a:rPr lang="en-US" altLang="zh-CN" sz="1400" dirty="0">
                <a:cs typeface="+mn-ea"/>
                <a:sym typeface="+mn-lt"/>
              </a:rPr>
              <a:t>......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8" grpId="0" animBg="1"/>
      <p:bldP spid="11" grpId="0" animBg="1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44037" y="793723"/>
            <a:ext cx="2051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4400" b="1">
                <a:solidFill>
                  <a:srgbClr val="4537C4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pPr algn="ctr"/>
            <a:r>
              <a:rPr lang="zh-CN" altLang="en-US" sz="28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输入标题</a:t>
            </a:r>
            <a:endParaRPr lang="zh-CN" altLang="en-US" sz="2800" b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8176" y="1409540"/>
            <a:ext cx="3083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Please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357639" y="2228532"/>
            <a:ext cx="5775582" cy="3623815"/>
          </a:xfrm>
          <a:prstGeom prst="roundRect">
            <a:avLst>
              <a:gd name="adj" fmla="val 6119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outerShdw blurRad="139700" dist="38100" dir="5400000" algn="t" rotWithShape="0">
              <a:schemeClr val="accent3">
                <a:alpha val="55000"/>
              </a:scheme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254322" y="2228532"/>
            <a:ext cx="220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输入标题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4322" y="3387692"/>
            <a:ext cx="33176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在这里添加你的详细小段落文本内容，与标题相关并符合整体语言风格内容请简洁，控制好字数，与设计排版相符合，保持美观大方。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在这里添加你的详细小段落文本内容，将你需要表达的意思表述清楚完整，与设计排版相符合，保持美观大方。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 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54321" y="2946611"/>
            <a:ext cx="2063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Enter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Your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en-US" altLang="zh-CN" sz="1400" dirty="0">
                <a:solidFill>
                  <a:schemeClr val="accent1"/>
                </a:solidFill>
                <a:cs typeface="+mn-ea"/>
                <a:sym typeface="+mn-lt"/>
              </a:rPr>
              <a:t>Title</a:t>
            </a:r>
            <a:endParaRPr kumimoji="1"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17"/>
          <p:cNvSpPr/>
          <p:nvPr/>
        </p:nvSpPr>
        <p:spPr>
          <a:xfrm>
            <a:off x="3024837" y="6057360"/>
            <a:ext cx="6364299" cy="6110630"/>
          </a:xfrm>
          <a:prstGeom prst="donut">
            <a:avLst/>
          </a:prstGeom>
          <a:solidFill>
            <a:schemeClr val="accent5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-6456827" y="-170677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174686" y="2278445"/>
            <a:ext cx="276061" cy="1951376"/>
            <a:chOff x="1288882" y="567159"/>
            <a:chExt cx="1078196" cy="4097438"/>
          </a:xfrm>
        </p:grpSpPr>
        <p:cxnSp>
          <p:nvCxnSpPr>
            <p:cNvPr id="23" name="直线连接符 22"/>
            <p:cNvCxnSpPr/>
            <p:nvPr/>
          </p:nvCxnSpPr>
          <p:spPr>
            <a:xfrm>
              <a:off x="1288882" y="674797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线连接符 23"/>
            <p:cNvCxnSpPr/>
            <p:nvPr/>
          </p:nvCxnSpPr>
          <p:spPr>
            <a:xfrm>
              <a:off x="1317763" y="567159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288882" y="4571619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/>
          <p:cNvSpPr txBox="1"/>
          <p:nvPr/>
        </p:nvSpPr>
        <p:spPr>
          <a:xfrm>
            <a:off x="2802196" y="2357666"/>
            <a:ext cx="6665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cs typeface="+mn-ea"/>
                <a:sym typeface="+mn-lt"/>
              </a:rPr>
              <a:t>输入章节标题</a:t>
            </a:r>
            <a:endParaRPr lang="zh-CN" altLang="en-US" sz="5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5408" y="3558753"/>
            <a:ext cx="5815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spc="600" dirty="0">
                <a:cs typeface="+mn-ea"/>
                <a:sym typeface="+mn-lt"/>
              </a:rPr>
              <a:t>Enterprise Training</a:t>
            </a:r>
            <a:endParaRPr lang="zh-CN" altLang="en-US" sz="1600" spc="600" dirty="0">
              <a:cs typeface="+mn-ea"/>
              <a:sym typeface="+mn-lt"/>
            </a:endParaRPr>
          </a:p>
        </p:txBody>
      </p:sp>
      <p:cxnSp>
        <p:nvCxnSpPr>
          <p:cNvPr id="11" name="直线连接符 10"/>
          <p:cNvCxnSpPr/>
          <p:nvPr/>
        </p:nvCxnSpPr>
        <p:spPr>
          <a:xfrm>
            <a:off x="3978233" y="4179028"/>
            <a:ext cx="4224921" cy="0"/>
          </a:xfrm>
          <a:prstGeom prst="line">
            <a:avLst/>
          </a:prstGeom>
          <a:ln>
            <a:solidFill>
              <a:schemeClr val="accent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5028452" y="1211934"/>
            <a:ext cx="2126574" cy="67305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94389" y="1332576"/>
            <a:ext cx="2337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PART</a:t>
            </a:r>
            <a:r>
              <a:rPr lang="zh-CN" altLang="en-US" sz="2400" dirty="0">
                <a:solidFill>
                  <a:schemeClr val="bg2"/>
                </a:solidFill>
                <a:cs typeface="+mn-ea"/>
                <a:sym typeface="+mn-lt"/>
              </a:rPr>
              <a:t>  </a:t>
            </a:r>
            <a:r>
              <a:rPr lang="en-US" altLang="zh-CN" sz="2400" dirty="0">
                <a:solidFill>
                  <a:schemeClr val="bg2"/>
                </a:solidFill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72238" y="787241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97364" y="4418198"/>
            <a:ext cx="4205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Training materials will be selected based on attendee's test results and the company's goals.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 flipH="1">
            <a:off x="9550803" y="2290020"/>
            <a:ext cx="321086" cy="1951376"/>
            <a:chOff x="1288882" y="591464"/>
            <a:chExt cx="1078196" cy="4097438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288882" y="674798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317764" y="591464"/>
              <a:ext cx="0" cy="4097438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288882" y="4595924"/>
              <a:ext cx="1078196" cy="0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同心圆 29"/>
          <p:cNvSpPr/>
          <p:nvPr/>
        </p:nvSpPr>
        <p:spPr>
          <a:xfrm>
            <a:off x="11446302" y="-170678"/>
            <a:ext cx="7133747" cy="6849409"/>
          </a:xfrm>
          <a:prstGeom prst="donu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split orient="vert"/>
      </p:transition>
    </mc:Choice>
    <mc:Fallback>
      <p:transition spd="slow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6" grpId="0"/>
      <p:bldP spid="7" grpId="0"/>
      <p:bldP spid="9" grpId="0" animBg="1"/>
      <p:bldP spid="15" grpId="0"/>
      <p:bldP spid="17" grpId="0"/>
      <p:bldP spid="30" grpId="0" animBg="1"/>
    </p:bldLst>
  </p:timing>
</p:sld>
</file>

<file path=ppt/theme/theme1.xml><?xml version="1.0" encoding="utf-8"?>
<a:theme xmlns:a="http://schemas.openxmlformats.org/drawingml/2006/main" name="简约橙色">
  <a:themeElements>
    <a:clrScheme name="自定义 18">
      <a:dk1>
        <a:srgbClr val="000000"/>
      </a:dk1>
      <a:lt1>
        <a:srgbClr val="FFFFFF"/>
      </a:lt1>
      <a:dk2>
        <a:srgbClr val="FB481E"/>
      </a:dk2>
      <a:lt2>
        <a:srgbClr val="FFFFFF"/>
      </a:lt2>
      <a:accent1>
        <a:srgbClr val="FB481E"/>
      </a:accent1>
      <a:accent2>
        <a:srgbClr val="A50F00"/>
      </a:accent2>
      <a:accent3>
        <a:srgbClr val="F17C60"/>
      </a:accent3>
      <a:accent4>
        <a:srgbClr val="780000"/>
      </a:accent4>
      <a:accent5>
        <a:srgbClr val="CFDEE8"/>
      </a:accent5>
      <a:accent6>
        <a:srgbClr val="E9F0F4"/>
      </a:accent6>
      <a:hlink>
        <a:srgbClr val="FEFFFE"/>
      </a:hlink>
      <a:folHlink>
        <a:srgbClr val="954F72"/>
      </a:folHlink>
    </a:clrScheme>
    <a:fontScheme name="leqsjmq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kumimoji="1" dirty="0">
            <a:latin typeface="Source Han Sans CN Normal" panose="020B0400000000000000" pitchFamily="34" charset="-128"/>
            <a:ea typeface="Source Han Sans CN Normal" panose="020B0400000000000000" pitchFamily="34" charset="-128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3830</Words>
  <Application>WPS 演示</Application>
  <PresentationFormat>自定义</PresentationFormat>
  <Paragraphs>337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Source Han Sans CN Normal</vt:lpstr>
      <vt:lpstr>MS UI Gothic</vt:lpstr>
      <vt:lpstr>思源黑体 CN Normal</vt:lpstr>
      <vt:lpstr>黑体</vt:lpstr>
      <vt:lpstr>微软雅黑</vt:lpstr>
      <vt:lpstr>Arial Unicode MS</vt:lpstr>
      <vt:lpstr>等线</vt:lpstr>
      <vt:lpstr>思源黑体 CN Heavy</vt:lpstr>
      <vt:lpstr>汉仪中圆简</vt:lpstr>
      <vt:lpstr>Arial</vt:lpstr>
      <vt:lpstr>Calibri</vt:lpstr>
      <vt:lpstr>简约橙色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橙色圆圈</dc:title>
  <dc:creator>第一PPT</dc:creator>
  <cp:keywords>www.1ppt.com</cp:keywords>
  <dc:description>www.1ppt.com</dc:description>
  <cp:lastModifiedBy>铭</cp:lastModifiedBy>
  <cp:revision>84</cp:revision>
  <dcterms:created xsi:type="dcterms:W3CDTF">2019-04-17T03:39:00Z</dcterms:created>
  <dcterms:modified xsi:type="dcterms:W3CDTF">2022-02-11T06:12:24Z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34F3ECB3DAAD4F1D960D3F40FA260EAD</vt:lpwstr>
  </property>
  <property fmtid="{D5CDD505-2E9C-101B-9397-08002B2CF9AE}" pid="3" name="KSOProductBuildVer">
    <vt:lpwstr>2052-11.1.0.11045</vt:lpwstr>
  </property>
</Properties>
</file>