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</p:sldMasterIdLst>
  <p:notesMasterIdLst>
    <p:notesMasterId r:id="rId5"/>
  </p:notesMasterIdLst>
  <p:sldIdLst>
    <p:sldId id="259" r:id="rId4"/>
    <p:sldId id="262" r:id="rId6"/>
    <p:sldId id="264" r:id="rId7"/>
    <p:sldId id="269" r:id="rId8"/>
    <p:sldId id="270" r:id="rId9"/>
    <p:sldId id="271" r:id="rId10"/>
    <p:sldId id="272" r:id="rId11"/>
    <p:sldId id="273" r:id="rId12"/>
    <p:sldId id="265" r:id="rId13"/>
    <p:sldId id="274" r:id="rId14"/>
    <p:sldId id="275" r:id="rId15"/>
    <p:sldId id="276" r:id="rId16"/>
    <p:sldId id="277" r:id="rId17"/>
    <p:sldId id="278" r:id="rId18"/>
    <p:sldId id="266" r:id="rId19"/>
    <p:sldId id="279" r:id="rId20"/>
    <p:sldId id="280" r:id="rId21"/>
    <p:sldId id="281" r:id="rId22"/>
    <p:sldId id="282" r:id="rId23"/>
    <p:sldId id="267" r:id="rId24"/>
    <p:sldId id="283" r:id="rId25"/>
    <p:sldId id="285" r:id="rId26"/>
    <p:sldId id="284" r:id="rId27"/>
    <p:sldId id="286" r:id="rId28"/>
    <p:sldId id="268" r:id="rId29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987"/>
    <a:srgbClr val="E6F7D3"/>
    <a:srgbClr val="F2D64F"/>
    <a:srgbClr val="F9B750"/>
    <a:srgbClr val="FF6E01"/>
    <a:srgbClr val="BC1D2C"/>
    <a:srgbClr val="3B0D32"/>
    <a:srgbClr val="378437"/>
    <a:srgbClr val="F48400"/>
    <a:srgbClr val="FEDC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195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B776A-67BA-4C80-B427-8D7D1034F4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1CE38-368D-4C16-8440-7F7031FF67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449943" y="237068"/>
            <a:ext cx="11306628" cy="6483046"/>
            <a:chOff x="1719533" y="644142"/>
            <a:chExt cx="8168170" cy="5096200"/>
          </a:xfrm>
        </p:grpSpPr>
        <p:grpSp>
          <p:nvGrpSpPr>
            <p:cNvPr id="5" name="组合 4"/>
            <p:cNvGrpSpPr/>
            <p:nvPr/>
          </p:nvGrpSpPr>
          <p:grpSpPr>
            <a:xfrm>
              <a:off x="1719533" y="644142"/>
              <a:ext cx="8168170" cy="5096200"/>
              <a:chOff x="5789884" y="1974426"/>
              <a:chExt cx="5100718" cy="3349727"/>
            </a:xfrm>
            <a:effectLst>
              <a:outerShdw blurRad="127000" dist="12700" sx="103000" sy="103000" algn="ctr" rotWithShape="0">
                <a:prstClr val="black">
                  <a:alpha val="7000"/>
                </a:prstClr>
              </a:outerShdw>
            </a:effectLst>
          </p:grpSpPr>
          <p:sp>
            <p:nvSpPr>
              <p:cNvPr id="7" name="任意多边形: 形状 6"/>
              <p:cNvSpPr/>
              <p:nvPr/>
            </p:nvSpPr>
            <p:spPr>
              <a:xfrm>
                <a:off x="5789884" y="2091488"/>
                <a:ext cx="5100718" cy="3232665"/>
              </a:xfrm>
              <a:custGeom>
                <a:avLst/>
                <a:gdLst>
                  <a:gd name="connsiteX0" fmla="*/ 283082 w 5100718"/>
                  <a:gd name="connsiteY0" fmla="*/ 488599 h 3232665"/>
                  <a:gd name="connsiteX1" fmla="*/ 740282 w 5100718"/>
                  <a:gd name="connsiteY1" fmla="*/ 126649 h 3232665"/>
                  <a:gd name="connsiteX2" fmla="*/ 1159382 w 5100718"/>
                  <a:gd name="connsiteY2" fmla="*/ 69499 h 3232665"/>
                  <a:gd name="connsiteX3" fmla="*/ 1616582 w 5100718"/>
                  <a:gd name="connsiteY3" fmla="*/ 12349 h 3232665"/>
                  <a:gd name="connsiteX4" fmla="*/ 2931032 w 5100718"/>
                  <a:gd name="connsiteY4" fmla="*/ 12349 h 3232665"/>
                  <a:gd name="connsiteX5" fmla="*/ 4455032 w 5100718"/>
                  <a:gd name="connsiteY5" fmla="*/ 145699 h 3232665"/>
                  <a:gd name="connsiteX6" fmla="*/ 5064632 w 5100718"/>
                  <a:gd name="connsiteY6" fmla="*/ 1041049 h 3232665"/>
                  <a:gd name="connsiteX7" fmla="*/ 4893182 w 5100718"/>
                  <a:gd name="connsiteY7" fmla="*/ 2565049 h 3232665"/>
                  <a:gd name="connsiteX8" fmla="*/ 3769232 w 5100718"/>
                  <a:gd name="connsiteY8" fmla="*/ 3174649 h 3232665"/>
                  <a:gd name="connsiteX9" fmla="*/ 854582 w 5100718"/>
                  <a:gd name="connsiteY9" fmla="*/ 3136549 h 3232665"/>
                  <a:gd name="connsiteX10" fmla="*/ 73532 w 5100718"/>
                  <a:gd name="connsiteY10" fmla="*/ 2545999 h 3232665"/>
                  <a:gd name="connsiteX11" fmla="*/ 54482 w 5100718"/>
                  <a:gd name="connsiteY11" fmla="*/ 1536349 h 3232665"/>
                  <a:gd name="connsiteX12" fmla="*/ 283082 w 5100718"/>
                  <a:gd name="connsiteY12" fmla="*/ 488599 h 323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00718" h="3232665">
                    <a:moveTo>
                      <a:pt x="283082" y="488599"/>
                    </a:moveTo>
                    <a:cubicBezTo>
                      <a:pt x="397382" y="253649"/>
                      <a:pt x="594232" y="196499"/>
                      <a:pt x="740282" y="126649"/>
                    </a:cubicBezTo>
                    <a:cubicBezTo>
                      <a:pt x="886332" y="56799"/>
                      <a:pt x="1159382" y="69499"/>
                      <a:pt x="1159382" y="69499"/>
                    </a:cubicBezTo>
                    <a:cubicBezTo>
                      <a:pt x="1305432" y="50449"/>
                      <a:pt x="1321307" y="21874"/>
                      <a:pt x="1616582" y="12349"/>
                    </a:cubicBezTo>
                    <a:cubicBezTo>
                      <a:pt x="1911857" y="2824"/>
                      <a:pt x="2457957" y="-9876"/>
                      <a:pt x="2931032" y="12349"/>
                    </a:cubicBezTo>
                    <a:cubicBezTo>
                      <a:pt x="3404107" y="34574"/>
                      <a:pt x="4099432" y="-25751"/>
                      <a:pt x="4455032" y="145699"/>
                    </a:cubicBezTo>
                    <a:cubicBezTo>
                      <a:pt x="4810632" y="317149"/>
                      <a:pt x="4991607" y="637824"/>
                      <a:pt x="5064632" y="1041049"/>
                    </a:cubicBezTo>
                    <a:cubicBezTo>
                      <a:pt x="5137657" y="1444274"/>
                      <a:pt x="5109082" y="2209449"/>
                      <a:pt x="4893182" y="2565049"/>
                    </a:cubicBezTo>
                    <a:cubicBezTo>
                      <a:pt x="4677282" y="2920649"/>
                      <a:pt x="4442332" y="3079399"/>
                      <a:pt x="3769232" y="3174649"/>
                    </a:cubicBezTo>
                    <a:cubicBezTo>
                      <a:pt x="3096132" y="3269899"/>
                      <a:pt x="1470532" y="3241324"/>
                      <a:pt x="854582" y="3136549"/>
                    </a:cubicBezTo>
                    <a:cubicBezTo>
                      <a:pt x="238632" y="3031774"/>
                      <a:pt x="206882" y="2812699"/>
                      <a:pt x="73532" y="2545999"/>
                    </a:cubicBezTo>
                    <a:cubicBezTo>
                      <a:pt x="-59818" y="2279299"/>
                      <a:pt x="22732" y="1882424"/>
                      <a:pt x="54482" y="1536349"/>
                    </a:cubicBezTo>
                    <a:cubicBezTo>
                      <a:pt x="86232" y="1190274"/>
                      <a:pt x="168782" y="723549"/>
                      <a:pt x="283082" y="4885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 rotWithShape="1">
              <a:blip r:embed="rId2" cstate="screen"/>
              <a:srcRect l="-45782"/>
              <a:stretch>
                <a:fillRect/>
              </a:stretch>
            </p:blipFill>
            <p:spPr>
              <a:xfrm rot="19268029">
                <a:off x="6000159" y="1974426"/>
                <a:ext cx="811846" cy="511558"/>
              </a:xfrm>
              <a:prstGeom prst="rect">
                <a:avLst/>
              </a:prstGeom>
            </p:spPr>
          </p:pic>
        </p:grpSp>
        <p:sp>
          <p:nvSpPr>
            <p:cNvPr id="6" name="任意多边形: 形状 5"/>
            <p:cNvSpPr/>
            <p:nvPr/>
          </p:nvSpPr>
          <p:spPr>
            <a:xfrm>
              <a:off x="1840998" y="1059024"/>
              <a:ext cx="7784539" cy="458637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9" name="图片 8" descr="图片包含 轮子&#10;&#10;已生成高可信度的说明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1643" y="-607131"/>
            <a:ext cx="3680477" cy="18657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67545" y="67211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1" Type="http://schemas.openxmlformats.org/officeDocument/2006/relationships/notesSlide" Target="../notesSlides/notesSlide1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9" Type="http://schemas.openxmlformats.org/officeDocument/2006/relationships/image" Target="../media/image19.png"/><Relationship Id="rId18" Type="http://schemas.openxmlformats.org/officeDocument/2006/relationships/image" Target="../media/image18.png"/><Relationship Id="rId17" Type="http://schemas.openxmlformats.org/officeDocument/2006/relationships/image" Target="../media/image17.png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15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20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3.png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25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/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 l="-45782"/>
            <a:stretch>
              <a:fillRect/>
            </a:stretch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/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74065" y="1805682"/>
            <a:ext cx="53461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spc="600" dirty="0">
                <a:solidFill>
                  <a:srgbClr val="F484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儿童认识</a:t>
            </a:r>
            <a:r>
              <a:rPr lang="zh-CN" altLang="en-US" sz="8800" spc="600" dirty="0">
                <a:solidFill>
                  <a:srgbClr val="3885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</a:t>
            </a:r>
            <a:r>
              <a:rPr lang="zh-CN" altLang="en-US" sz="8800" spc="600" dirty="0">
                <a:solidFill>
                  <a:srgbClr val="CF2C1B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</a:t>
            </a:r>
            <a:endParaRPr lang="zh-CN" altLang="en-US" sz="8800" spc="600" dirty="0">
              <a:solidFill>
                <a:srgbClr val="CF2C1B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03354" y="1307577"/>
            <a:ext cx="4314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91395" y="4665163"/>
            <a:ext cx="3870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儿童教育课件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模板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431147" y="4662452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2891128" y="5615114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657674" y="5752439"/>
            <a:ext cx="857419" cy="66880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4" cstate="screen"/>
          <a:srcRect/>
          <a:stretch>
            <a:fillRect/>
          </a:stretch>
        </p:blipFill>
        <p:spPr>
          <a:xfrm rot="17731402">
            <a:off x="1185887" y="5658200"/>
            <a:ext cx="785890" cy="74176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5" cstate="screen"/>
          <a:srcRect/>
          <a:stretch>
            <a:fillRect/>
          </a:stretch>
        </p:blipFill>
        <p:spPr>
          <a:xfrm rot="13346130">
            <a:off x="225781" y="4951270"/>
            <a:ext cx="1267971" cy="108169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16" cstate="screen"/>
          <a:srcRect/>
          <a:stretch>
            <a:fillRect/>
          </a:stretch>
        </p:blipFill>
        <p:spPr>
          <a:xfrm>
            <a:off x="6971898" y="5373926"/>
            <a:ext cx="1219202" cy="1103461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17" cstate="screen"/>
          <a:srcRect/>
          <a:stretch>
            <a:fillRect/>
          </a:stretch>
        </p:blipFill>
        <p:spPr>
          <a:xfrm rot="20636880">
            <a:off x="8079074" y="5583962"/>
            <a:ext cx="655070" cy="68580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18" cstate="screen"/>
          <a:srcRect/>
          <a:stretch>
            <a:fillRect/>
          </a:stretch>
        </p:blipFill>
        <p:spPr>
          <a:xfrm>
            <a:off x="3637183" y="5426049"/>
            <a:ext cx="730824" cy="821505"/>
          </a:xfrm>
          <a:prstGeom prst="rect">
            <a:avLst/>
          </a:prstGeom>
        </p:spPr>
      </p:pic>
      <p:pic>
        <p:nvPicPr>
          <p:cNvPr id="51" name="图片 50" descr="图片包含 矢量图形, iPod&#10;&#10;已生成高可信度的说明"/>
          <p:cNvPicPr>
            <a:picLocks noChangeAspect="1"/>
          </p:cNvPicPr>
          <p:nvPr/>
        </p:nvPicPr>
        <p:blipFill rotWithShape="1">
          <a:blip r:embed="rId19" cstate="screen"/>
          <a:srcRect/>
          <a:stretch>
            <a:fillRect/>
          </a:stretch>
        </p:blipFill>
        <p:spPr>
          <a:xfrm rot="1459470">
            <a:off x="4289479" y="5571340"/>
            <a:ext cx="846674" cy="10041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283314" y="1544418"/>
            <a:ext cx="1655266" cy="2231550"/>
            <a:chOff x="1965233" y="2090057"/>
            <a:chExt cx="1793308" cy="24176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 cstate="screen"/>
            <a:srcRect l="-2343"/>
            <a:stretch>
              <a:fillRect/>
            </a:stretch>
          </p:blipFill>
          <p:spPr>
            <a:xfrm>
              <a:off x="1965233" y="2090057"/>
              <a:ext cx="1267971" cy="2167568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249056" y="4007542"/>
              <a:ext cx="1509485" cy="500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2400" dirty="0"/>
                <a:t>菠 菜</a:t>
              </a:r>
              <a:endParaRPr lang="zh-CN" altLang="en-US" sz="24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80099" y="3314303"/>
            <a:ext cx="1509485" cy="2329810"/>
            <a:chOff x="3917069" y="2268793"/>
            <a:chExt cx="1509485" cy="232981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090053" y="2268793"/>
              <a:ext cx="941834" cy="167335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3917069" y="4013828"/>
              <a:ext cx="15094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dirty="0"/>
                <a:t>白 菜</a:t>
              </a:r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200555" y="2544776"/>
            <a:ext cx="3526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52435" y="4369381"/>
            <a:ext cx="3526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737299" y="2045205"/>
            <a:ext cx="1874524" cy="13837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44311" y="2043680"/>
            <a:ext cx="1103378" cy="13868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5145" y="2075685"/>
            <a:ext cx="1194818" cy="13228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25145" y="3459481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洋 葱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491711" y="3569477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茄 子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157370" y="35694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辣 椒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162213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78326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37299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752332" y="3533811"/>
            <a:ext cx="583655" cy="7020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94698" y="5103929"/>
            <a:ext cx="429896" cy="4642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49154" y="2026245"/>
            <a:ext cx="675185" cy="779697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349666" y="1935964"/>
            <a:ext cx="4183161" cy="1015663"/>
            <a:chOff x="4349666" y="1935964"/>
            <a:chExt cx="4183161" cy="1015663"/>
          </a:xfrm>
        </p:grpSpPr>
        <p:sp>
          <p:nvSpPr>
            <p:cNvPr id="6" name="文本框 5"/>
            <p:cNvSpPr txBox="1"/>
            <p:nvPr/>
          </p:nvSpPr>
          <p:spPr>
            <a:xfrm>
              <a:off x="4349666" y="2305296"/>
              <a:ext cx="41831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80231" y="3342746"/>
            <a:ext cx="4183161" cy="977019"/>
            <a:chOff x="2580231" y="3342746"/>
            <a:chExt cx="4183161" cy="977019"/>
          </a:xfrm>
        </p:grpSpPr>
        <p:sp>
          <p:nvSpPr>
            <p:cNvPr id="7" name="文本框 6"/>
            <p:cNvSpPr txBox="1"/>
            <p:nvPr/>
          </p:nvSpPr>
          <p:spPr>
            <a:xfrm>
              <a:off x="2580231" y="3673434"/>
              <a:ext cx="41831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645717" y="4764668"/>
            <a:ext cx="4183162" cy="978805"/>
            <a:chOff x="5645717" y="4764668"/>
            <a:chExt cx="4183162" cy="978805"/>
          </a:xfrm>
        </p:grpSpPr>
        <p:sp>
          <p:nvSpPr>
            <p:cNvPr id="8" name="文本框 7"/>
            <p:cNvSpPr txBox="1"/>
            <p:nvPr/>
          </p:nvSpPr>
          <p:spPr>
            <a:xfrm>
              <a:off x="5645718" y="5097142"/>
              <a:ext cx="41831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645717" y="4764668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325673" y="2190984"/>
            <a:ext cx="1834740" cy="2102575"/>
            <a:chOff x="2226455" y="2477294"/>
            <a:chExt cx="1135211" cy="1300929"/>
          </a:xfrm>
        </p:grpSpPr>
        <p:pic>
          <p:nvPicPr>
            <p:cNvPr id="5" name="图片 4" descr="图片包含 植物, 树叶&#10;&#10;已生成高可信度的说明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226455" y="2477294"/>
              <a:ext cx="745262" cy="732811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410757" y="3408891"/>
              <a:ext cx="95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/>
                <a:t>青 瓜</a:t>
              </a:r>
              <a:endParaRPr lang="zh-CN" altLang="en-US" sz="180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4464" y="2351439"/>
            <a:ext cx="2119211" cy="1886370"/>
            <a:chOff x="3922874" y="2649049"/>
            <a:chExt cx="1311222" cy="116715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922874" y="2649049"/>
              <a:ext cx="1092357" cy="70253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4283187" y="3446873"/>
              <a:ext cx="95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/>
                <a:t>豌 豆</a:t>
              </a:r>
              <a:endParaRPr lang="zh-CN" altLang="en-US" sz="1800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40538" y="2333570"/>
            <a:ext cx="1632109" cy="1869313"/>
            <a:chOff x="5894143" y="2673897"/>
            <a:chExt cx="1009837" cy="115660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894143" y="2673897"/>
              <a:ext cx="620823" cy="68398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5953071" y="3461167"/>
              <a:ext cx="950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/>
                <a:t>马铃薯</a:t>
              </a:r>
              <a:endParaRPr lang="zh-CN" altLang="en-US" sz="1800" dirty="0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62213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78326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37299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582411" y="2097085"/>
            <a:ext cx="1173482" cy="12954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454721" y="2122909"/>
            <a:ext cx="1267971" cy="12893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99282" y="1840906"/>
            <a:ext cx="1267971" cy="33626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77017" y="3570870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南 瓜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680977" y="3570870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蘑 菇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454721" y="354074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大 蒜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162213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78326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37299" y="4320867"/>
            <a:ext cx="2235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</a:rPr>
              <a:t>点击输入文本内容，点击输入文本内容，点击输入文本内容，点击输入文本内容。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/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 l="-45782"/>
            <a:stretch>
              <a:fillRect/>
            </a:stretch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/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393869" y="3111890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4800" spc="6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61830" y="2275977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</a:t>
            </a:r>
            <a:endParaRPr lang="zh-CN" altLang="en-US" sz="4800" dirty="0">
              <a:solidFill>
                <a:srgbClr val="BC1D2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3200" dirty="0">
              <a:solidFill>
                <a:srgbClr val="BC1D2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148170" y="2258754"/>
            <a:ext cx="2569469" cy="15788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50888" y="2533074"/>
            <a:ext cx="1097282" cy="13045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012607" y="2380674"/>
            <a:ext cx="1179578" cy="145694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69808" y="2420174"/>
            <a:ext cx="1057658" cy="137769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743894" y="4135818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车厘子</a:t>
            </a:r>
            <a:endParaRPr lang="zh-CN" altLang="en-US" dirty="0">
              <a:solidFill>
                <a:srgbClr val="BC1D2C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57910" y="414769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苹果</a:t>
            </a:r>
            <a:endParaRPr lang="zh-CN" altLang="en-US" dirty="0">
              <a:solidFill>
                <a:srgbClr val="BC1D2C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71926" y="414769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西瓜</a:t>
            </a:r>
            <a:endParaRPr lang="zh-CN" altLang="en-US" dirty="0">
              <a:solidFill>
                <a:srgbClr val="BC1D2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13958" y="414769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1D2C"/>
                </a:solidFill>
              </a:rPr>
              <a:t>草莓</a:t>
            </a:r>
            <a:endParaRPr lang="zh-CN" altLang="en-US" dirty="0">
              <a:solidFill>
                <a:srgbClr val="BC1D2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6E0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FF6E0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3200" dirty="0">
              <a:solidFill>
                <a:srgbClr val="FF6E01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892038" y="2459733"/>
            <a:ext cx="1075946" cy="13045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128900" y="2478021"/>
            <a:ext cx="1316739" cy="128625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8698" y="2478021"/>
            <a:ext cx="1228346" cy="131673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44420" y="2328734"/>
            <a:ext cx="1277115" cy="14142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148698" y="4099242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柿子</a:t>
            </a:r>
            <a:endParaRPr lang="zh-CN" altLang="en-US" dirty="0">
              <a:solidFill>
                <a:srgbClr val="FF6E0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92038" y="411111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木瓜</a:t>
            </a:r>
            <a:endParaRPr lang="zh-CN" altLang="en-US" dirty="0">
              <a:solidFill>
                <a:srgbClr val="FF6E0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76730" y="411111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芒果</a:t>
            </a:r>
            <a:endParaRPr lang="zh-CN" altLang="en-US" dirty="0">
              <a:solidFill>
                <a:srgbClr val="FF6E0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288559" y="4099241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F6E01"/>
                </a:solidFill>
              </a:rPr>
              <a:t>橙子</a:t>
            </a:r>
            <a:endParaRPr lang="zh-CN" altLang="en-US" dirty="0">
              <a:solidFill>
                <a:srgbClr val="FF6E0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3200" dirty="0">
              <a:solidFill>
                <a:srgbClr val="F2D64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535043" y="2528314"/>
            <a:ext cx="1045466" cy="15240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726219" y="2665474"/>
            <a:ext cx="1261875" cy="13807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67082" y="2811778"/>
            <a:ext cx="1222250" cy="1234443"/>
          </a:xfrm>
          <a:prstGeom prst="rect">
            <a:avLst/>
          </a:prstGeom>
        </p:spPr>
      </p:pic>
      <p:pic>
        <p:nvPicPr>
          <p:cNvPr id="10" name="图片 9" descr="图片包含 物体&#10;&#10;已生成极高可信度的说明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3649" y="2528314"/>
            <a:ext cx="807722" cy="151790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0465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梨</a:t>
            </a:r>
            <a:endParaRPr lang="zh-CN" altLang="en-US" dirty="0">
              <a:solidFill>
                <a:srgbClr val="F2D64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19891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柠檬</a:t>
            </a:r>
            <a:endParaRPr lang="zh-CN" altLang="en-US" dirty="0">
              <a:solidFill>
                <a:srgbClr val="F2D64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29258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菠萝</a:t>
            </a:r>
            <a:endParaRPr lang="zh-CN" altLang="en-US" dirty="0">
              <a:solidFill>
                <a:srgbClr val="F2D64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77223" y="444671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2D64F"/>
                </a:solidFill>
              </a:rPr>
              <a:t>香蕉</a:t>
            </a:r>
            <a:endParaRPr lang="zh-CN" altLang="en-US" dirty="0">
              <a:solidFill>
                <a:srgbClr val="F2D64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3200" dirty="0">
              <a:solidFill>
                <a:srgbClr val="BCE98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099943" y="2510983"/>
            <a:ext cx="1219202" cy="1371603"/>
          </a:xfrm>
          <a:prstGeom prst="rect">
            <a:avLst/>
          </a:prstGeom>
        </p:spPr>
      </p:pic>
      <p:pic>
        <p:nvPicPr>
          <p:cNvPr id="6" name="图片 5" descr="图片包含 矢量图形, iPod&#10;&#10;已生成高可信度的说明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3532" y="2446521"/>
            <a:ext cx="1024130" cy="146304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4219" y="2510983"/>
            <a:ext cx="1143002" cy="140208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08820" y="2446521"/>
            <a:ext cx="1072898" cy="141122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943646" y="42581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牛油果</a:t>
            </a:r>
            <a:endParaRPr lang="zh-CN" altLang="en-US" dirty="0">
              <a:solidFill>
                <a:srgbClr val="BCE987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93363" y="427353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葡萄</a:t>
            </a:r>
            <a:endParaRPr lang="zh-CN" altLang="en-US" dirty="0">
              <a:solidFill>
                <a:srgbClr val="BCE987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71153" y="42581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猕猴桃</a:t>
            </a:r>
            <a:endParaRPr lang="zh-CN" altLang="en-US" dirty="0">
              <a:solidFill>
                <a:srgbClr val="BCE987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99943" y="427353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BCE987"/>
                </a:solidFill>
              </a:rPr>
              <a:t>蓝莓</a:t>
            </a:r>
            <a:endParaRPr lang="zh-CN" altLang="en-US" dirty="0">
              <a:solidFill>
                <a:srgbClr val="BCE98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82639" y="147565"/>
            <a:ext cx="9959548" cy="6213858"/>
            <a:chOff x="1719533" y="644142"/>
            <a:chExt cx="8168170" cy="5096200"/>
          </a:xfrm>
        </p:grpSpPr>
        <p:grpSp>
          <p:nvGrpSpPr>
            <p:cNvPr id="18" name="组合 17"/>
            <p:cNvGrpSpPr/>
            <p:nvPr/>
          </p:nvGrpSpPr>
          <p:grpSpPr>
            <a:xfrm>
              <a:off x="1719533" y="644142"/>
              <a:ext cx="8168170" cy="5096200"/>
              <a:chOff x="5789884" y="1974426"/>
              <a:chExt cx="5100718" cy="3349727"/>
            </a:xfrm>
            <a:effectLst>
              <a:outerShdw blurRad="127000" dist="12700" sx="103000" sy="103000" algn="ctr" rotWithShape="0">
                <a:prstClr val="black">
                  <a:alpha val="7000"/>
                </a:prstClr>
              </a:outerShdw>
            </a:effectLst>
          </p:grpSpPr>
          <p:sp>
            <p:nvSpPr>
              <p:cNvPr id="19" name="任意多边形: 形状 18"/>
              <p:cNvSpPr/>
              <p:nvPr/>
            </p:nvSpPr>
            <p:spPr>
              <a:xfrm>
                <a:off x="5789884" y="2091488"/>
                <a:ext cx="5100718" cy="3232665"/>
              </a:xfrm>
              <a:custGeom>
                <a:avLst/>
                <a:gdLst>
                  <a:gd name="connsiteX0" fmla="*/ 283082 w 5100718"/>
                  <a:gd name="connsiteY0" fmla="*/ 488599 h 3232665"/>
                  <a:gd name="connsiteX1" fmla="*/ 740282 w 5100718"/>
                  <a:gd name="connsiteY1" fmla="*/ 126649 h 3232665"/>
                  <a:gd name="connsiteX2" fmla="*/ 1159382 w 5100718"/>
                  <a:gd name="connsiteY2" fmla="*/ 69499 h 3232665"/>
                  <a:gd name="connsiteX3" fmla="*/ 1616582 w 5100718"/>
                  <a:gd name="connsiteY3" fmla="*/ 12349 h 3232665"/>
                  <a:gd name="connsiteX4" fmla="*/ 2931032 w 5100718"/>
                  <a:gd name="connsiteY4" fmla="*/ 12349 h 3232665"/>
                  <a:gd name="connsiteX5" fmla="*/ 4455032 w 5100718"/>
                  <a:gd name="connsiteY5" fmla="*/ 145699 h 3232665"/>
                  <a:gd name="connsiteX6" fmla="*/ 5064632 w 5100718"/>
                  <a:gd name="connsiteY6" fmla="*/ 1041049 h 3232665"/>
                  <a:gd name="connsiteX7" fmla="*/ 4893182 w 5100718"/>
                  <a:gd name="connsiteY7" fmla="*/ 2565049 h 3232665"/>
                  <a:gd name="connsiteX8" fmla="*/ 3769232 w 5100718"/>
                  <a:gd name="connsiteY8" fmla="*/ 3174649 h 3232665"/>
                  <a:gd name="connsiteX9" fmla="*/ 854582 w 5100718"/>
                  <a:gd name="connsiteY9" fmla="*/ 3136549 h 3232665"/>
                  <a:gd name="connsiteX10" fmla="*/ 73532 w 5100718"/>
                  <a:gd name="connsiteY10" fmla="*/ 2545999 h 3232665"/>
                  <a:gd name="connsiteX11" fmla="*/ 54482 w 5100718"/>
                  <a:gd name="connsiteY11" fmla="*/ 1536349 h 3232665"/>
                  <a:gd name="connsiteX12" fmla="*/ 283082 w 5100718"/>
                  <a:gd name="connsiteY12" fmla="*/ 488599 h 323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00718" h="3232665">
                    <a:moveTo>
                      <a:pt x="283082" y="488599"/>
                    </a:moveTo>
                    <a:cubicBezTo>
                      <a:pt x="397382" y="253649"/>
                      <a:pt x="594232" y="196499"/>
                      <a:pt x="740282" y="126649"/>
                    </a:cubicBezTo>
                    <a:cubicBezTo>
                      <a:pt x="886332" y="56799"/>
                      <a:pt x="1159382" y="69499"/>
                      <a:pt x="1159382" y="69499"/>
                    </a:cubicBezTo>
                    <a:cubicBezTo>
                      <a:pt x="1305432" y="50449"/>
                      <a:pt x="1321307" y="21874"/>
                      <a:pt x="1616582" y="12349"/>
                    </a:cubicBezTo>
                    <a:cubicBezTo>
                      <a:pt x="1911857" y="2824"/>
                      <a:pt x="2457957" y="-9876"/>
                      <a:pt x="2931032" y="12349"/>
                    </a:cubicBezTo>
                    <a:cubicBezTo>
                      <a:pt x="3404107" y="34574"/>
                      <a:pt x="4099432" y="-25751"/>
                      <a:pt x="4455032" y="145699"/>
                    </a:cubicBezTo>
                    <a:cubicBezTo>
                      <a:pt x="4810632" y="317149"/>
                      <a:pt x="4991607" y="637824"/>
                      <a:pt x="5064632" y="1041049"/>
                    </a:cubicBezTo>
                    <a:cubicBezTo>
                      <a:pt x="5137657" y="1444274"/>
                      <a:pt x="5109082" y="2209449"/>
                      <a:pt x="4893182" y="2565049"/>
                    </a:cubicBezTo>
                    <a:cubicBezTo>
                      <a:pt x="4677282" y="2920649"/>
                      <a:pt x="4442332" y="3079399"/>
                      <a:pt x="3769232" y="3174649"/>
                    </a:cubicBezTo>
                    <a:cubicBezTo>
                      <a:pt x="3096132" y="3269899"/>
                      <a:pt x="1470532" y="3241324"/>
                      <a:pt x="854582" y="3136549"/>
                    </a:cubicBezTo>
                    <a:cubicBezTo>
                      <a:pt x="238632" y="3031774"/>
                      <a:pt x="206882" y="2812699"/>
                      <a:pt x="73532" y="2545999"/>
                    </a:cubicBezTo>
                    <a:cubicBezTo>
                      <a:pt x="-59818" y="2279299"/>
                      <a:pt x="22732" y="1882424"/>
                      <a:pt x="54482" y="1536349"/>
                    </a:cubicBezTo>
                    <a:cubicBezTo>
                      <a:pt x="86232" y="1190274"/>
                      <a:pt x="168782" y="723549"/>
                      <a:pt x="283082" y="4885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1" cstate="screen"/>
              <a:srcRect l="-45782"/>
              <a:stretch>
                <a:fillRect/>
              </a:stretch>
            </p:blipFill>
            <p:spPr>
              <a:xfrm rot="19268029">
                <a:off x="6000159" y="1974426"/>
                <a:ext cx="811846" cy="511558"/>
              </a:xfrm>
              <a:prstGeom prst="rect">
                <a:avLst/>
              </a:prstGeom>
            </p:spPr>
          </p:pic>
        </p:grpSp>
        <p:sp>
          <p:nvSpPr>
            <p:cNvPr id="39" name="任意多边形: 形状 38"/>
            <p:cNvSpPr/>
            <p:nvPr/>
          </p:nvSpPr>
          <p:spPr>
            <a:xfrm>
              <a:off x="1840998" y="1059024"/>
              <a:ext cx="7784539" cy="458637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3868" y="-630985"/>
            <a:ext cx="3680477" cy="186574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067727" y="5073433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257954" y="4385211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593015" y="6118271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396311" y="5230996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1721300" y="529032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790666" y="4879071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467083" y="5395140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029906" y="5551811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734529" y="6246578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2422097" y="5730135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812055" y="5983947"/>
            <a:ext cx="857419" cy="6688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42348" y="934839"/>
            <a:ext cx="2474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目</a:t>
            </a:r>
            <a:r>
              <a:rPr lang="zh-CN" altLang="en-US" sz="6600" dirty="0"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zh-CN" altLang="en-US" sz="66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录</a:t>
            </a:r>
            <a:endParaRPr lang="zh-CN" altLang="en-US" sz="6600" dirty="0">
              <a:solidFill>
                <a:srgbClr val="BC1D2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422097" y="2377392"/>
            <a:ext cx="306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40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37940" y="3519272"/>
            <a:ext cx="3065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03 </a:t>
            </a:r>
            <a:r>
              <a:rPr lang="zh-CN" altLang="en-US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认识水果</a:t>
            </a:r>
            <a:endParaRPr lang="zh-CN" altLang="en-US" sz="4000" dirty="0">
              <a:solidFill>
                <a:srgbClr val="BC1D2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25586" y="2377392"/>
            <a:ext cx="4116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 </a:t>
            </a:r>
            <a:r>
              <a:rPr lang="zh-CN" altLang="en-US" sz="40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40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25586" y="3519272"/>
            <a:ext cx="4116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40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4000" dirty="0">
              <a:solidFill>
                <a:srgbClr val="BC1D2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6" grpId="0"/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62559" y="655203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/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 l="-45782"/>
            <a:stretch>
              <a:fillRect/>
            </a:stretch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/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089068" y="3013501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4800" spc="6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49412" y="2295943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</a:t>
            </a:r>
            <a:endParaRPr lang="zh-CN" altLang="en-US" sz="4800" dirty="0">
              <a:solidFill>
                <a:srgbClr val="BC1D2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BC1D2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3200" dirty="0">
              <a:solidFill>
                <a:srgbClr val="BC1D2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33235" y="2302043"/>
            <a:ext cx="901407" cy="1341645"/>
            <a:chOff x="1833235" y="2420175"/>
            <a:chExt cx="901407" cy="134164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969808" y="2420175"/>
              <a:ext cx="628263" cy="8183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833235" y="3392488"/>
              <a:ext cx="901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车厘子</a:t>
              </a:r>
              <a:endParaRPr lang="zh-CN" altLang="en-US" sz="1800" dirty="0">
                <a:solidFill>
                  <a:srgbClr val="BC1D2C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69808" y="4480747"/>
            <a:ext cx="700686" cy="1265257"/>
            <a:chOff x="4050888" y="2533075"/>
            <a:chExt cx="700686" cy="126525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050888" y="2533075"/>
              <a:ext cx="651800" cy="774918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4050888" y="3429000"/>
              <a:ext cx="70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苹果</a:t>
              </a:r>
              <a:endParaRPr lang="zh-CN" altLang="en-US" sz="1800" dirty="0">
                <a:solidFill>
                  <a:srgbClr val="BC1D2C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32199" y="2195290"/>
            <a:ext cx="1526299" cy="1499381"/>
            <a:chOff x="5148170" y="2258755"/>
            <a:chExt cx="1526299" cy="149938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5148170" y="2258755"/>
              <a:ext cx="1526299" cy="937868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5973783" y="3388804"/>
              <a:ext cx="70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西瓜</a:t>
              </a:r>
              <a:endParaRPr lang="zh-CN" altLang="en-US" sz="1800" dirty="0">
                <a:solidFill>
                  <a:srgbClr val="BC1D2C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70445" y="4281194"/>
            <a:ext cx="739626" cy="1377461"/>
            <a:chOff x="9012607" y="2380675"/>
            <a:chExt cx="739626" cy="137746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9012607" y="2380675"/>
              <a:ext cx="700685" cy="86544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9051547" y="3388804"/>
              <a:ext cx="70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1D2C"/>
                  </a:solidFill>
                </a:rPr>
                <a:t>草莓</a:t>
              </a:r>
              <a:endParaRPr lang="zh-CN" altLang="en-US" sz="1800" dirty="0">
                <a:solidFill>
                  <a:srgbClr val="BC1D2C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11687" y="2450616"/>
            <a:ext cx="2927749" cy="1292662"/>
            <a:chOff x="4349666" y="1935964"/>
            <a:chExt cx="2927749" cy="1292662"/>
          </a:xfrm>
        </p:grpSpPr>
        <p:sp>
          <p:nvSpPr>
            <p:cNvPr id="16" name="文本框 15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51260" y="2380668"/>
            <a:ext cx="2927749" cy="1254018"/>
            <a:chOff x="2580231" y="3342746"/>
            <a:chExt cx="2927749" cy="1254018"/>
          </a:xfrm>
        </p:grpSpPr>
        <p:sp>
          <p:nvSpPr>
            <p:cNvPr id="19" name="文本框 18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11687" y="4460241"/>
            <a:ext cx="2927749" cy="1292662"/>
            <a:chOff x="4349666" y="1935964"/>
            <a:chExt cx="2927749" cy="1292662"/>
          </a:xfrm>
        </p:grpSpPr>
        <p:sp>
          <p:nvSpPr>
            <p:cNvPr id="25" name="文本框 24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851260" y="4390293"/>
            <a:ext cx="2927749" cy="1254018"/>
            <a:chOff x="2580231" y="3342746"/>
            <a:chExt cx="2927749" cy="1254018"/>
          </a:xfrm>
        </p:grpSpPr>
        <p:sp>
          <p:nvSpPr>
            <p:cNvPr id="28" name="文本框 27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9B7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F9B7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3200" dirty="0">
              <a:solidFill>
                <a:srgbClr val="F9B75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41419" y="2278711"/>
            <a:ext cx="698587" cy="1166447"/>
            <a:chOff x="2148698" y="2478022"/>
            <a:chExt cx="698587" cy="11664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148698" y="2478022"/>
              <a:ext cx="698587" cy="748858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148698" y="3275137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柿子</a:t>
              </a:r>
              <a:endParaRPr lang="zh-CN" altLang="en-US" sz="1800" dirty="0">
                <a:solidFill>
                  <a:srgbClr val="FF6E0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56304" y="4332935"/>
            <a:ext cx="698587" cy="1196609"/>
            <a:chOff x="4892038" y="2459734"/>
            <a:chExt cx="698587" cy="119660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892038" y="2459734"/>
              <a:ext cx="611914" cy="74192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4892038" y="3287011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木瓜</a:t>
              </a:r>
              <a:endParaRPr lang="zh-CN" altLang="en-US" sz="1800" dirty="0">
                <a:solidFill>
                  <a:srgbClr val="FF6E0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73470" y="2117550"/>
            <a:ext cx="830896" cy="1327608"/>
            <a:chOff x="6844421" y="2328735"/>
            <a:chExt cx="830896" cy="132760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844421" y="2328735"/>
              <a:ext cx="726322" cy="804328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976730" y="3287011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芒果</a:t>
              </a:r>
              <a:endParaRPr lang="zh-CN" altLang="en-US" sz="1800" dirty="0">
                <a:solidFill>
                  <a:srgbClr val="FF6E0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15660" y="4509112"/>
            <a:ext cx="858245" cy="1166447"/>
            <a:chOff x="9128901" y="2478021"/>
            <a:chExt cx="858245" cy="116644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9128901" y="2478021"/>
              <a:ext cx="748858" cy="731523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9288559" y="3275136"/>
              <a:ext cx="698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F6E01"/>
                  </a:solidFill>
                </a:rPr>
                <a:t>橙子</a:t>
              </a:r>
              <a:endParaRPr lang="zh-CN" altLang="en-US" sz="1800" dirty="0">
                <a:solidFill>
                  <a:srgbClr val="FF6E0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573905" y="2298854"/>
            <a:ext cx="2927749" cy="1292662"/>
            <a:chOff x="4349666" y="1935964"/>
            <a:chExt cx="2927749" cy="1292662"/>
          </a:xfrm>
        </p:grpSpPr>
        <p:sp>
          <p:nvSpPr>
            <p:cNvPr id="16" name="文本框 15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24017" y="2269506"/>
            <a:ext cx="2927749" cy="1254018"/>
            <a:chOff x="2580231" y="3342746"/>
            <a:chExt cx="2927749" cy="1254018"/>
          </a:xfrm>
        </p:grpSpPr>
        <p:sp>
          <p:nvSpPr>
            <p:cNvPr id="19" name="文本框 18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573905" y="4299274"/>
            <a:ext cx="2927749" cy="1292662"/>
            <a:chOff x="4349666" y="1935964"/>
            <a:chExt cx="2927749" cy="1292662"/>
          </a:xfrm>
        </p:grpSpPr>
        <p:sp>
          <p:nvSpPr>
            <p:cNvPr id="22" name="文本框 21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624017" y="4279131"/>
            <a:ext cx="2927749" cy="1254018"/>
            <a:chOff x="2580231" y="3342746"/>
            <a:chExt cx="2927749" cy="1254018"/>
          </a:xfrm>
        </p:grpSpPr>
        <p:sp>
          <p:nvSpPr>
            <p:cNvPr id="25" name="文本框 24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F2D64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3200" dirty="0">
              <a:solidFill>
                <a:srgbClr val="F2D64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73905" y="2298854"/>
            <a:ext cx="2927749" cy="1292662"/>
            <a:chOff x="4349666" y="1935964"/>
            <a:chExt cx="2927749" cy="1292662"/>
          </a:xfrm>
        </p:grpSpPr>
        <p:sp>
          <p:nvSpPr>
            <p:cNvPr id="4" name="文本框 3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624017" y="2269506"/>
            <a:ext cx="2927749" cy="1254018"/>
            <a:chOff x="2580231" y="3342746"/>
            <a:chExt cx="2927749" cy="1254018"/>
          </a:xfrm>
        </p:grpSpPr>
        <p:sp>
          <p:nvSpPr>
            <p:cNvPr id="7" name="文本框 6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573905" y="4299274"/>
            <a:ext cx="2927749" cy="1292662"/>
            <a:chOff x="4349666" y="1935964"/>
            <a:chExt cx="2927749" cy="1292662"/>
          </a:xfrm>
        </p:grpSpPr>
        <p:sp>
          <p:nvSpPr>
            <p:cNvPr id="10" name="文本框 9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24017" y="4279131"/>
            <a:ext cx="2927749" cy="1254018"/>
            <a:chOff x="2580231" y="3342746"/>
            <a:chExt cx="2927749" cy="1254018"/>
          </a:xfrm>
        </p:grpSpPr>
        <p:sp>
          <p:nvSpPr>
            <p:cNvPr id="13" name="文本框 12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26223" y="2344757"/>
            <a:ext cx="697793" cy="1321000"/>
            <a:chOff x="-5290236" y="2528314"/>
            <a:chExt cx="697793" cy="1321000"/>
          </a:xfrm>
        </p:grpSpPr>
        <p:pic>
          <p:nvPicPr>
            <p:cNvPr id="18" name="图片 17" descr="图片包含 物体&#10;&#10;已生成极高可信度的说明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-5290236" y="2528314"/>
              <a:ext cx="446655" cy="839373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-5290236" y="3479982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梨</a:t>
              </a:r>
              <a:endParaRPr lang="zh-CN" altLang="en-US" sz="1800" dirty="0">
                <a:solidFill>
                  <a:srgbClr val="F2D64F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767691" y="4381636"/>
            <a:ext cx="697793" cy="1149070"/>
            <a:chOff x="-3358715" y="2811778"/>
            <a:chExt cx="697793" cy="114907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-3336803" y="2811778"/>
              <a:ext cx="675881" cy="682623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-3358715" y="3591516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柠檬</a:t>
              </a:r>
              <a:endParaRPr lang="zh-CN" altLang="en-US" sz="1800" dirty="0">
                <a:solidFill>
                  <a:srgbClr val="F2D64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66792" y="2466680"/>
            <a:ext cx="697793" cy="1326341"/>
            <a:chOff x="-1028678" y="2528315"/>
            <a:chExt cx="697793" cy="132634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-968842" y="2528315"/>
              <a:ext cx="578122" cy="842744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-1028678" y="3485324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菠萝</a:t>
              </a:r>
              <a:endParaRPr lang="zh-CN" altLang="en-US" sz="1800" dirty="0">
                <a:solidFill>
                  <a:srgbClr val="F2D64F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66793" y="4364555"/>
            <a:ext cx="697793" cy="1227381"/>
            <a:chOff x="1222335" y="2665475"/>
            <a:chExt cx="697793" cy="122738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222335" y="2665475"/>
              <a:ext cx="697792" cy="763526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1222335" y="3523524"/>
              <a:ext cx="697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F2D64F"/>
                  </a:solidFill>
                </a:rPr>
                <a:t>香蕉</a:t>
              </a:r>
              <a:endParaRPr lang="zh-CN" altLang="en-US" sz="1800" dirty="0">
                <a:solidFill>
                  <a:srgbClr val="F2D64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04 </a:t>
            </a:r>
            <a:r>
              <a:rPr lang="zh-CN" altLang="en-US" sz="3200" dirty="0">
                <a:solidFill>
                  <a:srgbClr val="BCE98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水果的营养</a:t>
            </a:r>
            <a:endParaRPr lang="zh-CN" altLang="en-US" sz="3200" dirty="0">
              <a:solidFill>
                <a:srgbClr val="BCE98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73905" y="2298854"/>
            <a:ext cx="2927749" cy="1292662"/>
            <a:chOff x="4349666" y="1935964"/>
            <a:chExt cx="2927749" cy="1292662"/>
          </a:xfrm>
        </p:grpSpPr>
        <p:sp>
          <p:nvSpPr>
            <p:cNvPr id="4" name="文本框 3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624017" y="2269506"/>
            <a:ext cx="2927749" cy="1254018"/>
            <a:chOff x="2580231" y="3342746"/>
            <a:chExt cx="2927749" cy="1254018"/>
          </a:xfrm>
        </p:grpSpPr>
        <p:sp>
          <p:nvSpPr>
            <p:cNvPr id="7" name="文本框 6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573905" y="4299274"/>
            <a:ext cx="2927749" cy="1292662"/>
            <a:chOff x="4349666" y="1935964"/>
            <a:chExt cx="2927749" cy="1292662"/>
          </a:xfrm>
        </p:grpSpPr>
        <p:sp>
          <p:nvSpPr>
            <p:cNvPr id="10" name="文本框 9"/>
            <p:cNvSpPr txBox="1"/>
            <p:nvPr/>
          </p:nvSpPr>
          <p:spPr>
            <a:xfrm>
              <a:off x="4349667" y="2305296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349666" y="1935964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24017" y="4279131"/>
            <a:ext cx="2927749" cy="1254018"/>
            <a:chOff x="2580231" y="3342746"/>
            <a:chExt cx="2927749" cy="1254018"/>
          </a:xfrm>
        </p:grpSpPr>
        <p:sp>
          <p:nvSpPr>
            <p:cNvPr id="13" name="文本框 12"/>
            <p:cNvSpPr txBox="1"/>
            <p:nvPr/>
          </p:nvSpPr>
          <p:spPr>
            <a:xfrm>
              <a:off x="2580232" y="3673434"/>
              <a:ext cx="29277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点击输入文本内容，点击输入文本内容，点击输入文本内容，点击输入文本内容。</a:t>
              </a:r>
              <a:endParaRPr lang="zh-CN" altLang="en-US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580231" y="3342746"/>
              <a:ext cx="1569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输入文本内容</a:t>
              </a:r>
              <a:endParaRPr lang="zh-CN" altLang="en-US" b="1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91003" y="2458024"/>
            <a:ext cx="1065027" cy="1103842"/>
            <a:chOff x="-440913" y="5591937"/>
            <a:chExt cx="1065027" cy="110384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-304767" y="5591937"/>
              <a:ext cx="489520" cy="643886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-440913" y="6326447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牛油果</a:t>
              </a:r>
              <a:endParaRPr lang="zh-CN" altLang="en-US" sz="1800" dirty="0">
                <a:solidFill>
                  <a:srgbClr val="BCE987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690346" y="4488093"/>
            <a:ext cx="1065027" cy="1103843"/>
            <a:chOff x="2123517" y="5591936"/>
            <a:chExt cx="1065027" cy="1103843"/>
          </a:xfrm>
        </p:grpSpPr>
        <p:pic>
          <p:nvPicPr>
            <p:cNvPr id="16" name="图片 15" descr="图片包含 矢量图形, iPod&#10;&#10;已生成高可信度的说明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229945" y="5591936"/>
              <a:ext cx="467269" cy="667527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2123517" y="6326447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葡萄</a:t>
              </a:r>
              <a:endParaRPr lang="zh-CN" altLang="en-US" sz="1800" dirty="0">
                <a:solidFill>
                  <a:srgbClr val="BCE987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08877" y="2595739"/>
            <a:ext cx="1065027" cy="1085074"/>
            <a:chOff x="4193677" y="5656399"/>
            <a:chExt cx="1065027" cy="1085074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370632" y="5656399"/>
              <a:ext cx="521506" cy="639714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4193677" y="6372141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猕猴桃</a:t>
              </a:r>
              <a:endParaRPr lang="zh-CN" altLang="en-US" sz="1800" dirty="0">
                <a:solidFill>
                  <a:srgbClr val="BCE987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31336" y="4528946"/>
            <a:ext cx="1066212" cy="1085075"/>
            <a:chOff x="6686356" y="5656398"/>
            <a:chExt cx="1066212" cy="108507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6686356" y="5656398"/>
              <a:ext cx="556273" cy="62580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6687541" y="6372141"/>
              <a:ext cx="1065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3200">
                  <a:solidFill>
                    <a:srgbClr val="378437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BCE987"/>
                  </a:solidFill>
                </a:rPr>
                <a:t>蓝莓</a:t>
              </a:r>
              <a:endParaRPr lang="zh-CN" altLang="en-US" sz="1800" dirty="0">
                <a:solidFill>
                  <a:srgbClr val="BCE987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/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 l="-45782"/>
            <a:stretch>
              <a:fillRect/>
            </a:stretch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/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64668" y="3187482"/>
            <a:ext cx="7458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pc="600" dirty="0">
                <a:solidFill>
                  <a:srgbClr val="3B0D32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爱吃</a:t>
            </a:r>
            <a:r>
              <a:rPr lang="zh-CN" altLang="en-US" sz="6600" spc="600" dirty="0">
                <a:solidFill>
                  <a:srgbClr val="3885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</a:t>
            </a:r>
            <a:r>
              <a:rPr lang="zh-CN" altLang="en-US" sz="6600" spc="600" dirty="0">
                <a:solidFill>
                  <a:srgbClr val="CF2C1B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水果</a:t>
            </a:r>
            <a:endParaRPr lang="zh-CN" altLang="en-US" sz="6600" spc="600" dirty="0">
              <a:solidFill>
                <a:srgbClr val="CF2C1B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79605" y="1303789"/>
            <a:ext cx="4766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02054" y="4639016"/>
            <a:ext cx="387069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XXX   20XX.04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04305" y="2060264"/>
            <a:ext cx="29546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spc="600" dirty="0">
                <a:solidFill>
                  <a:srgbClr val="F484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不挑食</a:t>
            </a:r>
            <a:endParaRPr lang="en-US" altLang="zh-CN" sz="6600" spc="600" dirty="0">
              <a:solidFill>
                <a:srgbClr val="F484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/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 l="-45782"/>
            <a:stretch>
              <a:fillRect/>
            </a:stretch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/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280882" y="3244111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pc="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zh-CN" altLang="en-US" sz="4800" spc="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4800" spc="6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73354" y="2328766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</a:t>
            </a:r>
            <a:endParaRPr lang="zh-CN" altLang="en-US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487881" y="2268793"/>
            <a:ext cx="941834" cy="167335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33802" y="2268793"/>
            <a:ext cx="1271019" cy="160020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/>
          <a:srcRect l="-2343"/>
          <a:stretch>
            <a:fillRect/>
          </a:stretch>
        </p:blipFill>
        <p:spPr>
          <a:xfrm>
            <a:off x="1965233" y="2090057"/>
            <a:ext cx="1267971" cy="216756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965233" y="4375179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菠 菜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5214568" y="4375179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玉 米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349198" y="4425101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白 菜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590902" y="2683762"/>
            <a:ext cx="1097282" cy="13197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81788" y="2769106"/>
            <a:ext cx="1143002" cy="12344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69673" y="2613658"/>
            <a:ext cx="1240539" cy="143256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369673" y="44402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甜椒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341257" y="444027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胡萝卜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8581788" y="4440275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西红柿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737299" y="2747883"/>
            <a:ext cx="1874524" cy="13837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44311" y="2746358"/>
            <a:ext cx="1103378" cy="13868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5145" y="2778363"/>
            <a:ext cx="1194818" cy="13228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2514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洋 葱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462682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茄 子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312842" y="4440274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辣 椒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318758" y="2929127"/>
            <a:ext cx="1554483" cy="9997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54056" y="2673094"/>
            <a:ext cx="1228346" cy="1353315"/>
          </a:xfrm>
          <a:prstGeom prst="rect">
            <a:avLst/>
          </a:prstGeom>
        </p:spPr>
      </p:pic>
      <p:pic>
        <p:nvPicPr>
          <p:cNvPr id="7" name="图片 6" descr="图片包含 植物, 树叶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22356" y="2673094"/>
            <a:ext cx="1277115" cy="125577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33705" y="444570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青 瓜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60782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豌 豆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35638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马铃薯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509259" y="2463568"/>
            <a:ext cx="1173482" cy="12954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81569" y="2489392"/>
            <a:ext cx="1267971" cy="12893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26130" y="2207389"/>
            <a:ext cx="1267971" cy="336260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0386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南 瓜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607825" y="4440273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蘑 菇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381569" y="4410146"/>
            <a:ext cx="150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defRPr>
            </a:lvl1pPr>
          </a:lstStyle>
          <a:p>
            <a:r>
              <a:rPr lang="zh-CN" altLang="en-US" dirty="0"/>
              <a:t>大 蒜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671812" y="1027563"/>
            <a:ext cx="3065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01 </a:t>
            </a:r>
            <a:r>
              <a:rPr lang="zh-CN" altLang="en-US" sz="32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认识蔬菜</a:t>
            </a:r>
            <a:endParaRPr lang="zh-CN" altLang="en-US" sz="32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B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19533" y="644142"/>
            <a:ext cx="8168170" cy="5096200"/>
            <a:chOff x="5789884" y="1974426"/>
            <a:chExt cx="5100718" cy="3349727"/>
          </a:xfrm>
          <a:effectLst>
            <a:outerShdw blurRad="127000" dist="12700" sx="103000" sy="103000" algn="ctr" rotWithShape="0">
              <a:prstClr val="black">
                <a:alpha val="7000"/>
              </a:prstClr>
            </a:outerShdw>
          </a:effectLst>
        </p:grpSpPr>
        <p:sp>
          <p:nvSpPr>
            <p:cNvPr id="19" name="任意多边形: 形状 18"/>
            <p:cNvSpPr/>
            <p:nvPr/>
          </p:nvSpPr>
          <p:spPr>
            <a:xfrm>
              <a:off x="5789884" y="2091488"/>
              <a:ext cx="5100718" cy="3232665"/>
            </a:xfrm>
            <a:custGeom>
              <a:avLst/>
              <a:gdLst>
                <a:gd name="connsiteX0" fmla="*/ 283082 w 5100718"/>
                <a:gd name="connsiteY0" fmla="*/ 488599 h 3232665"/>
                <a:gd name="connsiteX1" fmla="*/ 740282 w 5100718"/>
                <a:gd name="connsiteY1" fmla="*/ 126649 h 3232665"/>
                <a:gd name="connsiteX2" fmla="*/ 1159382 w 5100718"/>
                <a:gd name="connsiteY2" fmla="*/ 69499 h 3232665"/>
                <a:gd name="connsiteX3" fmla="*/ 1616582 w 5100718"/>
                <a:gd name="connsiteY3" fmla="*/ 12349 h 3232665"/>
                <a:gd name="connsiteX4" fmla="*/ 2931032 w 5100718"/>
                <a:gd name="connsiteY4" fmla="*/ 12349 h 3232665"/>
                <a:gd name="connsiteX5" fmla="*/ 4455032 w 5100718"/>
                <a:gd name="connsiteY5" fmla="*/ 145699 h 3232665"/>
                <a:gd name="connsiteX6" fmla="*/ 5064632 w 5100718"/>
                <a:gd name="connsiteY6" fmla="*/ 1041049 h 3232665"/>
                <a:gd name="connsiteX7" fmla="*/ 4893182 w 5100718"/>
                <a:gd name="connsiteY7" fmla="*/ 2565049 h 3232665"/>
                <a:gd name="connsiteX8" fmla="*/ 3769232 w 5100718"/>
                <a:gd name="connsiteY8" fmla="*/ 3174649 h 3232665"/>
                <a:gd name="connsiteX9" fmla="*/ 854582 w 5100718"/>
                <a:gd name="connsiteY9" fmla="*/ 3136549 h 3232665"/>
                <a:gd name="connsiteX10" fmla="*/ 73532 w 5100718"/>
                <a:gd name="connsiteY10" fmla="*/ 2545999 h 3232665"/>
                <a:gd name="connsiteX11" fmla="*/ 54482 w 5100718"/>
                <a:gd name="connsiteY11" fmla="*/ 1536349 h 3232665"/>
                <a:gd name="connsiteX12" fmla="*/ 283082 w 5100718"/>
                <a:gd name="connsiteY12" fmla="*/ 488599 h 323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00718" h="3232665">
                  <a:moveTo>
                    <a:pt x="283082" y="488599"/>
                  </a:moveTo>
                  <a:cubicBezTo>
                    <a:pt x="397382" y="253649"/>
                    <a:pt x="594232" y="196499"/>
                    <a:pt x="740282" y="126649"/>
                  </a:cubicBezTo>
                  <a:cubicBezTo>
                    <a:pt x="886332" y="56799"/>
                    <a:pt x="1159382" y="69499"/>
                    <a:pt x="1159382" y="69499"/>
                  </a:cubicBezTo>
                  <a:cubicBezTo>
                    <a:pt x="1305432" y="50449"/>
                    <a:pt x="1321307" y="21874"/>
                    <a:pt x="1616582" y="12349"/>
                  </a:cubicBezTo>
                  <a:cubicBezTo>
                    <a:pt x="1911857" y="2824"/>
                    <a:pt x="2457957" y="-9876"/>
                    <a:pt x="2931032" y="12349"/>
                  </a:cubicBezTo>
                  <a:cubicBezTo>
                    <a:pt x="3404107" y="34574"/>
                    <a:pt x="4099432" y="-25751"/>
                    <a:pt x="4455032" y="145699"/>
                  </a:cubicBezTo>
                  <a:cubicBezTo>
                    <a:pt x="4810632" y="317149"/>
                    <a:pt x="4991607" y="637824"/>
                    <a:pt x="5064632" y="1041049"/>
                  </a:cubicBezTo>
                  <a:cubicBezTo>
                    <a:pt x="5137657" y="1444274"/>
                    <a:pt x="5109082" y="2209449"/>
                    <a:pt x="4893182" y="2565049"/>
                  </a:cubicBezTo>
                  <a:cubicBezTo>
                    <a:pt x="4677282" y="2920649"/>
                    <a:pt x="4442332" y="3079399"/>
                    <a:pt x="3769232" y="3174649"/>
                  </a:cubicBezTo>
                  <a:cubicBezTo>
                    <a:pt x="3096132" y="3269899"/>
                    <a:pt x="1470532" y="3241324"/>
                    <a:pt x="854582" y="3136549"/>
                  </a:cubicBezTo>
                  <a:cubicBezTo>
                    <a:pt x="238632" y="3031774"/>
                    <a:pt x="206882" y="2812699"/>
                    <a:pt x="73532" y="2545999"/>
                  </a:cubicBezTo>
                  <a:cubicBezTo>
                    <a:pt x="-59818" y="2279299"/>
                    <a:pt x="22732" y="1882424"/>
                    <a:pt x="54482" y="1536349"/>
                  </a:cubicBezTo>
                  <a:cubicBezTo>
                    <a:pt x="86232" y="1190274"/>
                    <a:pt x="168782" y="723549"/>
                    <a:pt x="283082" y="48859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/>
            <a:srcRect l="-45782"/>
            <a:stretch>
              <a:fillRect/>
            </a:stretch>
          </p:blipFill>
          <p:spPr>
            <a:xfrm rot="19268029">
              <a:off x="6000159" y="1974426"/>
              <a:ext cx="811846" cy="511558"/>
            </a:xfrm>
            <a:prstGeom prst="rect">
              <a:avLst/>
            </a:prstGeom>
          </p:spPr>
        </p:pic>
      </p:grpSp>
      <p:sp>
        <p:nvSpPr>
          <p:cNvPr id="39" name="任意多边形: 形状 38"/>
          <p:cNvSpPr/>
          <p:nvPr/>
        </p:nvSpPr>
        <p:spPr>
          <a:xfrm>
            <a:off x="1840998" y="1059024"/>
            <a:ext cx="7784539" cy="4586375"/>
          </a:xfrm>
          <a:custGeom>
            <a:avLst/>
            <a:gdLst>
              <a:gd name="connsiteX0" fmla="*/ 283082 w 5100718"/>
              <a:gd name="connsiteY0" fmla="*/ 488599 h 3232665"/>
              <a:gd name="connsiteX1" fmla="*/ 740282 w 5100718"/>
              <a:gd name="connsiteY1" fmla="*/ 126649 h 3232665"/>
              <a:gd name="connsiteX2" fmla="*/ 1159382 w 5100718"/>
              <a:gd name="connsiteY2" fmla="*/ 69499 h 3232665"/>
              <a:gd name="connsiteX3" fmla="*/ 1616582 w 5100718"/>
              <a:gd name="connsiteY3" fmla="*/ 12349 h 3232665"/>
              <a:gd name="connsiteX4" fmla="*/ 2931032 w 5100718"/>
              <a:gd name="connsiteY4" fmla="*/ 12349 h 3232665"/>
              <a:gd name="connsiteX5" fmla="*/ 4455032 w 5100718"/>
              <a:gd name="connsiteY5" fmla="*/ 145699 h 3232665"/>
              <a:gd name="connsiteX6" fmla="*/ 5064632 w 5100718"/>
              <a:gd name="connsiteY6" fmla="*/ 1041049 h 3232665"/>
              <a:gd name="connsiteX7" fmla="*/ 4893182 w 5100718"/>
              <a:gd name="connsiteY7" fmla="*/ 2565049 h 3232665"/>
              <a:gd name="connsiteX8" fmla="*/ 3769232 w 5100718"/>
              <a:gd name="connsiteY8" fmla="*/ 3174649 h 3232665"/>
              <a:gd name="connsiteX9" fmla="*/ 854582 w 5100718"/>
              <a:gd name="connsiteY9" fmla="*/ 3136549 h 3232665"/>
              <a:gd name="connsiteX10" fmla="*/ 73532 w 5100718"/>
              <a:gd name="connsiteY10" fmla="*/ 2545999 h 3232665"/>
              <a:gd name="connsiteX11" fmla="*/ 54482 w 5100718"/>
              <a:gd name="connsiteY11" fmla="*/ 1536349 h 3232665"/>
              <a:gd name="connsiteX12" fmla="*/ 283082 w 5100718"/>
              <a:gd name="connsiteY12" fmla="*/ 488599 h 323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00718" h="3232665">
                <a:moveTo>
                  <a:pt x="283082" y="488599"/>
                </a:moveTo>
                <a:cubicBezTo>
                  <a:pt x="397382" y="253649"/>
                  <a:pt x="594232" y="196499"/>
                  <a:pt x="740282" y="126649"/>
                </a:cubicBezTo>
                <a:cubicBezTo>
                  <a:pt x="886332" y="56799"/>
                  <a:pt x="1159382" y="69499"/>
                  <a:pt x="1159382" y="69499"/>
                </a:cubicBezTo>
                <a:cubicBezTo>
                  <a:pt x="1305432" y="50449"/>
                  <a:pt x="1321307" y="21874"/>
                  <a:pt x="1616582" y="12349"/>
                </a:cubicBezTo>
                <a:cubicBezTo>
                  <a:pt x="1911857" y="2824"/>
                  <a:pt x="2457957" y="-9876"/>
                  <a:pt x="2931032" y="12349"/>
                </a:cubicBezTo>
                <a:cubicBezTo>
                  <a:pt x="3404107" y="34574"/>
                  <a:pt x="4099432" y="-25751"/>
                  <a:pt x="4455032" y="145699"/>
                </a:cubicBezTo>
                <a:cubicBezTo>
                  <a:pt x="4810632" y="317149"/>
                  <a:pt x="4991607" y="637824"/>
                  <a:pt x="5064632" y="1041049"/>
                </a:cubicBezTo>
                <a:cubicBezTo>
                  <a:pt x="5137657" y="1444274"/>
                  <a:pt x="5109082" y="2209449"/>
                  <a:pt x="4893182" y="2565049"/>
                </a:cubicBezTo>
                <a:cubicBezTo>
                  <a:pt x="4677282" y="2920649"/>
                  <a:pt x="4442332" y="3079399"/>
                  <a:pt x="3769232" y="3174649"/>
                </a:cubicBezTo>
                <a:cubicBezTo>
                  <a:pt x="3096132" y="3269899"/>
                  <a:pt x="1470532" y="3241324"/>
                  <a:pt x="854582" y="3136549"/>
                </a:cubicBezTo>
                <a:cubicBezTo>
                  <a:pt x="238632" y="3031774"/>
                  <a:pt x="206882" y="2812699"/>
                  <a:pt x="73532" y="2545999"/>
                </a:cubicBezTo>
                <a:cubicBezTo>
                  <a:pt x="-59818" y="2279299"/>
                  <a:pt x="22732" y="1882424"/>
                  <a:pt x="54482" y="1536349"/>
                </a:cubicBezTo>
                <a:cubicBezTo>
                  <a:pt x="86232" y="1190274"/>
                  <a:pt x="168782" y="723549"/>
                  <a:pt x="283082" y="488599"/>
                </a:cubicBezTo>
                <a:close/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 descr="图片包含 轮子&#10;&#10;已生成高可信度的说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606" y="-611189"/>
            <a:ext cx="3680477" cy="186574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3869" y="1288425"/>
            <a:ext cx="2933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Vegetable and fruit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019868">
            <a:off x="9170188" y="4345304"/>
            <a:ext cx="1172864" cy="121028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9207069">
            <a:off x="8360415" y="3657082"/>
            <a:ext cx="1161406" cy="178154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695476" y="5390142"/>
            <a:ext cx="849049" cy="7383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rot="14669251">
            <a:off x="7498772" y="4444811"/>
            <a:ext cx="1271019" cy="14447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0841492">
            <a:off x="2419837" y="4943071"/>
            <a:ext cx="1103378" cy="112636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431147" y="4560854"/>
            <a:ext cx="1194818" cy="107914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 rot="2446885">
            <a:off x="1107564" y="5076923"/>
            <a:ext cx="1298747" cy="117147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9132367" y="4823682"/>
            <a:ext cx="1069506" cy="1046574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1" cstate="screen"/>
          <a:srcRect t="-18776"/>
          <a:stretch>
            <a:fillRect/>
          </a:stretch>
        </p:blipFill>
        <p:spPr>
          <a:xfrm rot="20672279">
            <a:off x="9836990" y="5518449"/>
            <a:ext cx="1151588" cy="49643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3062578" y="5615114"/>
            <a:ext cx="768868" cy="74630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>
          <a:xfrm>
            <a:off x="1452536" y="5868926"/>
            <a:ext cx="857419" cy="668801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127912" y="3159763"/>
            <a:ext cx="4152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spc="6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蔬菜的营养</a:t>
            </a:r>
            <a:endParaRPr lang="zh-CN" altLang="en-US" sz="4800" spc="600" dirty="0">
              <a:solidFill>
                <a:srgbClr val="378437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0384" y="2328766"/>
            <a:ext cx="883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37843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02</a:t>
            </a:r>
            <a:endParaRPr lang="zh-CN" altLang="en-US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push dir="u"/>
      </p:transition>
    </mc:Choice>
    <mc:Fallback>
      <p:transition spd="slow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蔬菜水果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1723</Words>
  <Application>WPS 演示</Application>
  <PresentationFormat>自定义</PresentationFormat>
  <Paragraphs>322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华文琥珀</vt:lpstr>
      <vt:lpstr>Adobe Gothic Std B</vt:lpstr>
      <vt:lpstr>幼圆</vt:lpstr>
      <vt:lpstr>MS UI Gothic</vt:lpstr>
      <vt:lpstr>Calibri</vt:lpstr>
      <vt:lpstr>Arial Unicode MS</vt:lpstr>
      <vt:lpstr>等线</vt:lpstr>
      <vt:lpstr>Arial</vt:lpstr>
      <vt:lpstr>Calibri Light</vt:lpstr>
      <vt:lpstr>等线 Light</vt:lpstr>
      <vt:lpstr>蔬菜水果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蔬菜水果</dc:title>
  <dc:creator>第一PPT</dc:creator>
  <cp:keywords>www.1ppt.com</cp:keywords>
  <dc:description>www.1ppt.com</dc:description>
  <cp:lastModifiedBy>铭</cp:lastModifiedBy>
  <cp:revision>116</cp:revision>
  <dcterms:created xsi:type="dcterms:W3CDTF">2017-08-18T03:02:00Z</dcterms:created>
  <dcterms:modified xsi:type="dcterms:W3CDTF">2022-02-13T02:54:33Z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F95FD5D7175F470C9165314A03DD75AE</vt:lpwstr>
  </property>
</Properties>
</file>