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77" r:id="rId6"/>
    <p:sldId id="278" r:id="rId7"/>
    <p:sldId id="279" r:id="rId8"/>
    <p:sldId id="259" r:id="rId9"/>
    <p:sldId id="275" r:id="rId10"/>
    <p:sldId id="276" r:id="rId11"/>
    <p:sldId id="260" r:id="rId12"/>
    <p:sldId id="273" r:id="rId13"/>
    <p:sldId id="274" r:id="rId14"/>
    <p:sldId id="261" r:id="rId15"/>
    <p:sldId id="271" r:id="rId16"/>
    <p:sldId id="272" r:id="rId17"/>
    <p:sldId id="26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7C6D"/>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8" d="100"/>
          <a:sy n="78" d="100"/>
        </p:scale>
        <p:origin x="102"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explosion val="0"/>
          <c:dPt>
            <c:idx val="0"/>
            <c:bubble3D val="0"/>
            <c:spPr>
              <a:solidFill>
                <a:srgbClr val="3D7C6D"/>
              </a:solidFill>
              <a:ln>
                <a:solidFill>
                  <a:schemeClr val="bg1"/>
                </a:solidFill>
              </a:ln>
            </c:spPr>
          </c:dPt>
          <c:dPt>
            <c:idx val="1"/>
            <c:bubble3D val="0"/>
            <c:spPr>
              <a:solidFill>
                <a:srgbClr val="3D7C6D"/>
              </a:solidFill>
              <a:ln>
                <a:solidFill>
                  <a:schemeClr val="bg1"/>
                </a:solidFill>
              </a:ln>
            </c:spPr>
          </c:dPt>
          <c:dPt>
            <c:idx val="2"/>
            <c:bubble3D val="0"/>
            <c:spPr>
              <a:solidFill>
                <a:srgbClr val="3D7C6D"/>
              </a:solidFill>
              <a:ln>
                <a:solidFill>
                  <a:schemeClr val="bg1"/>
                </a:solidFill>
              </a:ln>
            </c:spPr>
          </c:dPt>
          <c:dPt>
            <c:idx val="3"/>
            <c:bubble3D val="0"/>
            <c:spPr>
              <a:solidFill>
                <a:srgbClr val="3D7C6D"/>
              </a:solidFill>
              <a:ln>
                <a:solidFill>
                  <a:schemeClr val="bg1"/>
                </a:solidFill>
              </a:ln>
            </c:spPr>
          </c:dPt>
          <c:dPt>
            <c:idx val="4"/>
            <c:bubble3D val="0"/>
            <c:spPr>
              <a:solidFill>
                <a:srgbClr val="3D7C6D"/>
              </a:solidFill>
              <a:ln>
                <a:solidFill>
                  <a:schemeClr val="bg1"/>
                </a:solidFill>
              </a:ln>
            </c:spPr>
          </c:dPt>
          <c:dPt>
            <c:idx val="5"/>
            <c:bubble3D val="0"/>
            <c:spPr>
              <a:solidFill>
                <a:schemeClr val="bg1">
                  <a:lumMod val="85000"/>
                </a:schemeClr>
              </a:solidFill>
              <a:ln>
                <a:solidFill>
                  <a:schemeClr val="bg1"/>
                </a:solidFill>
              </a:ln>
            </c:spPr>
          </c:dPt>
          <c:dPt>
            <c:idx val="6"/>
            <c:bubble3D val="0"/>
            <c:spPr>
              <a:solidFill>
                <a:schemeClr val="bg1">
                  <a:lumMod val="85000"/>
                </a:schemeClr>
              </a:solidFill>
              <a:ln>
                <a:solidFill>
                  <a:schemeClr val="bg1"/>
                </a:solidFill>
              </a:ln>
            </c:spPr>
          </c:dPt>
          <c:dPt>
            <c:idx val="7"/>
            <c:bubble3D val="0"/>
            <c:spPr>
              <a:solidFill>
                <a:schemeClr val="bg1">
                  <a:lumMod val="85000"/>
                </a:schemeClr>
              </a:solidFill>
              <a:ln>
                <a:solidFill>
                  <a:schemeClr val="bg1"/>
                </a:solidFill>
              </a:ln>
            </c:spPr>
          </c:dPt>
          <c:dPt>
            <c:idx val="8"/>
            <c:bubble3D val="0"/>
            <c:spPr>
              <a:solidFill>
                <a:schemeClr val="bg1">
                  <a:lumMod val="85000"/>
                </a:schemeClr>
              </a:solidFill>
              <a:ln>
                <a:solidFill>
                  <a:schemeClr val="bg1"/>
                </a:solidFill>
              </a:ln>
            </c:spPr>
          </c:dPt>
          <c:dPt>
            <c:idx val="9"/>
            <c:bubble3D val="0"/>
            <c:spPr>
              <a:solidFill>
                <a:schemeClr val="bg1">
                  <a:lumMod val="85000"/>
                </a:schemeClr>
              </a:solidFill>
              <a:ln>
                <a:solidFill>
                  <a:schemeClr val="bg1"/>
                </a:solidFill>
              </a:ln>
            </c:spPr>
          </c:dPt>
          <c:dLbls>
            <c:delete val="1"/>
          </c:dLbls>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a:defRPr lang="zh-CN" sz="1800" baseline="-25000">
          <a:latin typeface="Arial" panose="020B0604020202020204" pitchFamily="34" charset="0"/>
          <a:ea typeface="微软雅黑" panose="020B0503020204020204" charset="-122"/>
          <a:cs typeface="+mn-ea"/>
          <a:sym typeface="Arial" panose="020B0604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3D7C6D"/>
            </a:solidFill>
            <a:ln>
              <a:solidFill>
                <a:schemeClr val="bg1"/>
              </a:solidFill>
            </a:ln>
          </c:spPr>
          <c:explosion val="0"/>
          <c:dPt>
            <c:idx val="0"/>
            <c:bubble3D val="0"/>
            <c:spPr>
              <a:solidFill>
                <a:srgbClr val="3D7C6D"/>
              </a:solidFill>
              <a:ln>
                <a:solidFill>
                  <a:schemeClr val="bg1"/>
                </a:solidFill>
              </a:ln>
            </c:spPr>
          </c:dPt>
          <c:dPt>
            <c:idx val="1"/>
            <c:bubble3D val="0"/>
            <c:spPr>
              <a:solidFill>
                <a:srgbClr val="3D7C6D"/>
              </a:solidFill>
              <a:ln>
                <a:solidFill>
                  <a:schemeClr val="bg1"/>
                </a:solidFill>
              </a:ln>
            </c:spPr>
          </c:dPt>
          <c:dPt>
            <c:idx val="2"/>
            <c:bubble3D val="0"/>
            <c:spPr>
              <a:solidFill>
                <a:srgbClr val="3D7C6D"/>
              </a:solidFill>
              <a:ln>
                <a:solidFill>
                  <a:schemeClr val="bg1"/>
                </a:solidFill>
              </a:ln>
            </c:spPr>
          </c:dPt>
          <c:dPt>
            <c:idx val="3"/>
            <c:bubble3D val="0"/>
            <c:spPr>
              <a:solidFill>
                <a:srgbClr val="3D7C6D"/>
              </a:solidFill>
              <a:ln>
                <a:solidFill>
                  <a:schemeClr val="bg1"/>
                </a:solidFill>
              </a:ln>
            </c:spPr>
          </c:dPt>
          <c:dPt>
            <c:idx val="4"/>
            <c:bubble3D val="0"/>
            <c:spPr>
              <a:solidFill>
                <a:srgbClr val="3D7C6D"/>
              </a:solidFill>
              <a:ln>
                <a:solidFill>
                  <a:schemeClr val="bg1"/>
                </a:solidFill>
              </a:ln>
            </c:spPr>
          </c:dPt>
          <c:dPt>
            <c:idx val="5"/>
            <c:bubble3D val="0"/>
            <c:spPr>
              <a:solidFill>
                <a:srgbClr val="3D7C6D"/>
              </a:solidFill>
              <a:ln>
                <a:solidFill>
                  <a:schemeClr val="bg1"/>
                </a:solidFill>
              </a:ln>
            </c:spPr>
          </c:dPt>
          <c:dPt>
            <c:idx val="6"/>
            <c:bubble3D val="0"/>
            <c:spPr>
              <a:solidFill>
                <a:srgbClr val="3D7C6D"/>
              </a:solidFill>
              <a:ln>
                <a:solidFill>
                  <a:schemeClr val="bg1"/>
                </a:solidFill>
              </a:ln>
            </c:spPr>
          </c:dPt>
          <c:dPt>
            <c:idx val="7"/>
            <c:bubble3D val="0"/>
            <c:spPr>
              <a:solidFill>
                <a:srgbClr val="D9D9D9"/>
              </a:solidFill>
              <a:ln>
                <a:solidFill>
                  <a:schemeClr val="bg1"/>
                </a:solidFill>
              </a:ln>
            </c:spPr>
          </c:dPt>
          <c:dPt>
            <c:idx val="8"/>
            <c:bubble3D val="0"/>
            <c:spPr>
              <a:solidFill>
                <a:srgbClr val="D9D9D9"/>
              </a:solidFill>
              <a:ln>
                <a:solidFill>
                  <a:schemeClr val="bg1"/>
                </a:solidFill>
              </a:ln>
            </c:spPr>
          </c:dPt>
          <c:dPt>
            <c:idx val="9"/>
            <c:bubble3D val="0"/>
            <c:spPr>
              <a:solidFill>
                <a:srgbClr val="D9D9D9"/>
              </a:solidFill>
              <a:ln>
                <a:solidFill>
                  <a:schemeClr val="bg1"/>
                </a:solidFill>
              </a:ln>
            </c:spPr>
          </c:dPt>
          <c:dLbls>
            <c:delete val="1"/>
          </c:dLbls>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a:defRPr lang="zh-CN" sz="1800" baseline="-25000">
          <a:latin typeface="Arial" panose="020B0604020202020204" pitchFamily="34" charset="0"/>
          <a:ea typeface="微软雅黑" panose="020B0503020204020204" charset="-122"/>
          <a:cs typeface="+mn-ea"/>
          <a:sym typeface="Arial" panose="020B0604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3D7C6D"/>
            </a:solidFill>
            <a:ln>
              <a:solidFill>
                <a:schemeClr val="bg1"/>
              </a:solidFill>
            </a:ln>
          </c:spPr>
          <c:explosion val="0"/>
          <c:dPt>
            <c:idx val="0"/>
            <c:bubble3D val="0"/>
            <c:spPr>
              <a:solidFill>
                <a:srgbClr val="3D7C6D"/>
              </a:solidFill>
              <a:ln>
                <a:solidFill>
                  <a:schemeClr val="bg1"/>
                </a:solidFill>
              </a:ln>
            </c:spPr>
          </c:dPt>
          <c:dPt>
            <c:idx val="1"/>
            <c:bubble3D val="0"/>
            <c:spPr>
              <a:solidFill>
                <a:srgbClr val="3D7C6D"/>
              </a:solidFill>
              <a:ln>
                <a:solidFill>
                  <a:schemeClr val="bg1"/>
                </a:solidFill>
              </a:ln>
            </c:spPr>
          </c:dPt>
          <c:dPt>
            <c:idx val="2"/>
            <c:bubble3D val="0"/>
            <c:spPr>
              <a:solidFill>
                <a:srgbClr val="3D7C6D"/>
              </a:solidFill>
              <a:ln>
                <a:solidFill>
                  <a:schemeClr val="bg1"/>
                </a:solidFill>
              </a:ln>
            </c:spPr>
          </c:dPt>
          <c:dPt>
            <c:idx val="3"/>
            <c:bubble3D val="0"/>
            <c:spPr>
              <a:solidFill>
                <a:srgbClr val="3D7C6D"/>
              </a:solidFill>
              <a:ln>
                <a:solidFill>
                  <a:schemeClr val="bg1"/>
                </a:solidFill>
              </a:ln>
            </c:spPr>
          </c:dPt>
          <c:dPt>
            <c:idx val="4"/>
            <c:bubble3D val="0"/>
            <c:spPr>
              <a:solidFill>
                <a:srgbClr val="3D7C6D"/>
              </a:solidFill>
              <a:ln>
                <a:solidFill>
                  <a:schemeClr val="bg1"/>
                </a:solidFill>
              </a:ln>
            </c:spPr>
          </c:dPt>
          <c:dPt>
            <c:idx val="5"/>
            <c:bubble3D val="0"/>
            <c:spPr>
              <a:solidFill>
                <a:srgbClr val="3D7C6D"/>
              </a:solidFill>
              <a:ln>
                <a:solidFill>
                  <a:schemeClr val="bg1"/>
                </a:solidFill>
              </a:ln>
            </c:spPr>
          </c:dPt>
          <c:dPt>
            <c:idx val="6"/>
            <c:bubble3D val="0"/>
            <c:spPr>
              <a:solidFill>
                <a:srgbClr val="3D7C6D"/>
              </a:solidFill>
              <a:ln>
                <a:solidFill>
                  <a:schemeClr val="bg1"/>
                </a:solidFill>
              </a:ln>
            </c:spPr>
          </c:dPt>
          <c:dPt>
            <c:idx val="7"/>
            <c:bubble3D val="0"/>
            <c:spPr>
              <a:solidFill>
                <a:srgbClr val="3D7C6D"/>
              </a:solidFill>
              <a:ln>
                <a:solidFill>
                  <a:schemeClr val="bg1"/>
                </a:solidFill>
              </a:ln>
            </c:spPr>
          </c:dPt>
          <c:dPt>
            <c:idx val="8"/>
            <c:bubble3D val="0"/>
            <c:spPr>
              <a:solidFill>
                <a:srgbClr val="D9D9D9"/>
              </a:solidFill>
              <a:ln>
                <a:solidFill>
                  <a:schemeClr val="bg1"/>
                </a:solidFill>
              </a:ln>
            </c:spPr>
          </c:dPt>
          <c:dPt>
            <c:idx val="9"/>
            <c:bubble3D val="0"/>
            <c:spPr>
              <a:solidFill>
                <a:srgbClr val="D9D9D9"/>
              </a:solidFill>
              <a:ln>
                <a:solidFill>
                  <a:schemeClr val="bg1"/>
                </a:solidFill>
              </a:ln>
            </c:spPr>
          </c:dPt>
          <c:dLbls>
            <c:delete val="1"/>
          </c:dLbls>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a:defRPr lang="zh-CN" sz="1800" baseline="-25000">
          <a:latin typeface="Arial" panose="020B0604020202020204" pitchFamily="34" charset="0"/>
          <a:ea typeface="微软雅黑" panose="020B0503020204020204" charset="-122"/>
          <a:cs typeface="+mn-ea"/>
          <a:sym typeface="Arial" panose="020B0604020202020204" pitchFamily="3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explosion val="0"/>
          <c:dPt>
            <c:idx val="0"/>
            <c:bubble3D val="0"/>
            <c:spPr>
              <a:solidFill>
                <a:schemeClr val="bg1">
                  <a:lumMod val="85000"/>
                </a:schemeClr>
              </a:solidFill>
              <a:ln>
                <a:solidFill>
                  <a:schemeClr val="bg1"/>
                </a:solidFill>
              </a:ln>
            </c:spPr>
          </c:dPt>
          <c:dPt>
            <c:idx val="1"/>
            <c:bubble3D val="0"/>
            <c:spPr>
              <a:solidFill>
                <a:srgbClr val="3D7C6D"/>
              </a:solidFill>
              <a:ln>
                <a:solidFill>
                  <a:schemeClr val="bg1"/>
                </a:solidFill>
              </a:ln>
            </c:spPr>
          </c:dPt>
          <c:dPt>
            <c:idx val="2"/>
            <c:bubble3D val="0"/>
            <c:spPr>
              <a:solidFill>
                <a:srgbClr val="3D7C6D"/>
              </a:solidFill>
              <a:ln>
                <a:solidFill>
                  <a:schemeClr val="bg1"/>
                </a:solidFill>
              </a:ln>
            </c:spPr>
          </c:dPt>
          <c:dPt>
            <c:idx val="3"/>
            <c:bubble3D val="0"/>
            <c:spPr>
              <a:solidFill>
                <a:srgbClr val="3D7C6D"/>
              </a:solidFill>
              <a:ln>
                <a:solidFill>
                  <a:schemeClr val="bg1"/>
                </a:solidFill>
              </a:ln>
            </c:spPr>
          </c:dPt>
          <c:dPt>
            <c:idx val="4"/>
            <c:bubble3D val="0"/>
            <c:spPr>
              <a:solidFill>
                <a:srgbClr val="3D7C6D"/>
              </a:solidFill>
              <a:ln>
                <a:solidFill>
                  <a:schemeClr val="bg1"/>
                </a:solidFill>
              </a:ln>
            </c:spPr>
          </c:dPt>
          <c:dPt>
            <c:idx val="5"/>
            <c:bubble3D val="0"/>
            <c:spPr>
              <a:solidFill>
                <a:schemeClr val="bg1">
                  <a:lumMod val="85000"/>
                </a:schemeClr>
              </a:solidFill>
              <a:ln>
                <a:solidFill>
                  <a:schemeClr val="bg1"/>
                </a:solidFill>
              </a:ln>
            </c:spPr>
          </c:dPt>
          <c:dPt>
            <c:idx val="6"/>
            <c:bubble3D val="0"/>
            <c:spPr>
              <a:solidFill>
                <a:schemeClr val="bg1">
                  <a:lumMod val="85000"/>
                </a:schemeClr>
              </a:solidFill>
              <a:ln>
                <a:solidFill>
                  <a:schemeClr val="bg1"/>
                </a:solidFill>
              </a:ln>
            </c:spPr>
          </c:dPt>
          <c:dPt>
            <c:idx val="7"/>
            <c:bubble3D val="0"/>
            <c:spPr>
              <a:solidFill>
                <a:schemeClr val="bg1">
                  <a:lumMod val="85000"/>
                </a:schemeClr>
              </a:solidFill>
              <a:ln>
                <a:solidFill>
                  <a:schemeClr val="bg1"/>
                </a:solidFill>
              </a:ln>
            </c:spPr>
          </c:dPt>
          <c:dPt>
            <c:idx val="8"/>
            <c:bubble3D val="0"/>
            <c:spPr>
              <a:solidFill>
                <a:schemeClr val="bg1">
                  <a:lumMod val="85000"/>
                </a:schemeClr>
              </a:solidFill>
              <a:ln>
                <a:solidFill>
                  <a:schemeClr val="bg1"/>
                </a:solidFill>
              </a:ln>
            </c:spPr>
          </c:dPt>
          <c:dPt>
            <c:idx val="9"/>
            <c:bubble3D val="0"/>
            <c:spPr>
              <a:solidFill>
                <a:schemeClr val="bg1">
                  <a:lumMod val="85000"/>
                </a:schemeClr>
              </a:solidFill>
              <a:ln>
                <a:solidFill>
                  <a:schemeClr val="bg1"/>
                </a:solidFill>
              </a:ln>
            </c:spPr>
          </c:dPt>
          <c:dLbls>
            <c:delete val="1"/>
          </c:dLbls>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a:defRPr lang="zh-CN" sz="1800" baseline="-25000">
          <a:latin typeface="Arial" panose="020B0604020202020204" pitchFamily="34" charset="0"/>
          <a:ea typeface="微软雅黑" panose="020B0503020204020204" charset="-122"/>
          <a:cs typeface="+mn-ea"/>
          <a:sym typeface="Arial" panose="020B0604020202020204" pitchFamily="34" charset="0"/>
        </a:defRPr>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5"/>
          <p:cNvSpPr txBox="1"/>
          <p:nvPr/>
        </p:nvSpPr>
        <p:spPr>
          <a:xfrm>
            <a:off x="2776053" y="1823550"/>
            <a:ext cx="663989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5400">
                <a:solidFill>
                  <a:srgbClr val="3D7C6D"/>
                </a:solidFill>
                <a:latin typeface="华文行楷" panose="02010800040101010101" pitchFamily="2" charset="-122"/>
                <a:ea typeface="华文行楷" panose="02010800040101010101" pitchFamily="2" charset="-122"/>
              </a:rPr>
              <a:t>清</a:t>
            </a:r>
            <a:r>
              <a:rPr lang="zh-CN" altLang="en-US" sz="5400" smtClean="0">
                <a:solidFill>
                  <a:srgbClr val="3D7C6D"/>
                </a:solidFill>
                <a:latin typeface="华文行楷" panose="02010800040101010101" pitchFamily="2" charset="-122"/>
                <a:ea typeface="华文行楷" panose="02010800040101010101" pitchFamily="2" charset="-122"/>
              </a:rPr>
              <a:t>新花卉教学模版</a:t>
            </a:r>
            <a:endParaRPr lang="zh-CN" altLang="en-US" sz="5400">
              <a:solidFill>
                <a:srgbClr val="3D7C6D"/>
              </a:solidFill>
              <a:latin typeface="华文行楷" panose="02010800040101010101" pitchFamily="2" charset="-122"/>
              <a:ea typeface="华文行楷" panose="02010800040101010101" pitchFamily="2" charset="-122"/>
            </a:endParaRPr>
          </a:p>
        </p:txBody>
      </p:sp>
      <p:sp>
        <p:nvSpPr>
          <p:cNvPr id="6" name="文本框 8"/>
          <p:cNvSpPr txBox="1"/>
          <p:nvPr/>
        </p:nvSpPr>
        <p:spPr>
          <a:xfrm>
            <a:off x="5013621" y="4547611"/>
            <a:ext cx="216475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1600" b="1" smtClean="0">
                <a:solidFill>
                  <a:srgbClr val="3D7C6D"/>
                </a:solidFill>
                <a:latin typeface="楷体" panose="02010609060101010101" pitchFamily="49" charset="-122"/>
                <a:ea typeface="楷体" panose="02010609060101010101" pitchFamily="49" charset="-122"/>
              </a:rPr>
              <a:t>主讲人：</a:t>
            </a:r>
            <a:r>
              <a:rPr lang="en-US" altLang="zh-CN" sz="1600" b="1" smtClean="0">
                <a:solidFill>
                  <a:srgbClr val="3D7C6D"/>
                </a:solidFill>
                <a:latin typeface="楷体" panose="02010609060101010101" pitchFamily="49" charset="-122"/>
                <a:ea typeface="楷体" panose="02010609060101010101" pitchFamily="49" charset="-122"/>
              </a:rPr>
              <a:t>XXX</a:t>
            </a:r>
            <a:endParaRPr lang="en-US" altLang="zh-CN" sz="1600" b="1" smtClean="0">
              <a:solidFill>
                <a:srgbClr val="3D7C6D"/>
              </a:solidFill>
              <a:latin typeface="楷体" panose="02010609060101010101" pitchFamily="49" charset="-122"/>
              <a:ea typeface="楷体" panose="02010609060101010101" pitchFamily="49" charset="-122"/>
            </a:endParaRPr>
          </a:p>
        </p:txBody>
      </p:sp>
      <p:cxnSp>
        <p:nvCxnSpPr>
          <p:cNvPr id="7" name="直接连接符 6"/>
          <p:cNvCxnSpPr/>
          <p:nvPr/>
        </p:nvCxnSpPr>
        <p:spPr>
          <a:xfrm>
            <a:off x="3378201" y="3090926"/>
            <a:ext cx="1457624" cy="0"/>
          </a:xfrm>
          <a:prstGeom prst="line">
            <a:avLst/>
          </a:prstGeom>
          <a:ln w="38100">
            <a:solidFill>
              <a:srgbClr val="3D7C6D"/>
            </a:solidFill>
          </a:ln>
        </p:spPr>
        <p:style>
          <a:lnRef idx="1">
            <a:schemeClr val="accent1"/>
          </a:lnRef>
          <a:fillRef idx="0">
            <a:schemeClr val="accent1"/>
          </a:fillRef>
          <a:effectRef idx="0">
            <a:schemeClr val="accent1"/>
          </a:effectRef>
          <a:fontRef idx="minor">
            <a:schemeClr val="tx1"/>
          </a:fontRef>
        </p:style>
      </p:cxnSp>
      <p:sp>
        <p:nvSpPr>
          <p:cNvPr id="8" name="文本框 13"/>
          <p:cNvSpPr txBox="1"/>
          <p:nvPr/>
        </p:nvSpPr>
        <p:spPr>
          <a:xfrm>
            <a:off x="5125469" y="2779545"/>
            <a:ext cx="1950888"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sz="3200" b="1" smtClean="0">
                <a:solidFill>
                  <a:srgbClr val="3D7C6D"/>
                </a:solidFill>
              </a:rPr>
              <a:t>English</a:t>
            </a:r>
            <a:endParaRPr lang="zh-CN" altLang="en-US" sz="3200" b="1">
              <a:solidFill>
                <a:srgbClr val="3D7C6D"/>
              </a:solidFill>
            </a:endParaRPr>
          </a:p>
        </p:txBody>
      </p:sp>
      <p:sp>
        <p:nvSpPr>
          <p:cNvPr id="9" name="文本框 3"/>
          <p:cNvSpPr txBox="1"/>
          <p:nvPr/>
        </p:nvSpPr>
        <p:spPr>
          <a:xfrm>
            <a:off x="3461331" y="3464519"/>
            <a:ext cx="526933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smtClean="0">
                <a:ln>
                  <a:noFill/>
                </a:ln>
                <a:solidFill>
                  <a:srgbClr val="3D7C6D"/>
                </a:solidFill>
                <a:effectLst/>
                <a:uLnTx/>
                <a:uFillTx/>
                <a:latin typeface="Calibri" panose="020F0502020204030204"/>
                <a:ea typeface="微软雅黑" panose="020B0503020204020204" charset="-122"/>
                <a:cs typeface="+mn-cs"/>
              </a:rPr>
              <a:t>Lorem ipsum dolor sit amet, consectetuer adipiscing elit. Maecenas porttitor congue massa. Lorem ipsum dolor sit amet, consectetuer adipiscing elit. Maecenas porttitor congue massa. Lorem ipsum dolor sit amet, consectetuer adipiscing elit</a:t>
            </a:r>
            <a:endParaRPr kumimoji="0" lang="en-US" altLang="zh-CN" sz="1600" b="1" i="0" u="none" strike="noStrike" kern="1200" cap="none" spc="0" normalizeH="0" baseline="0" noProof="0" smtClean="0">
              <a:ln>
                <a:noFill/>
              </a:ln>
              <a:solidFill>
                <a:srgbClr val="3D7C6D"/>
              </a:solidFill>
              <a:effectLst/>
              <a:uLnTx/>
              <a:uFillTx/>
              <a:latin typeface="Calibri" panose="020F0502020204030204"/>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600" b="1" i="0" u="none" strike="noStrike" kern="1200" cap="none" spc="0" normalizeH="0" baseline="0" noProof="0" dirty="0">
              <a:ln>
                <a:noFill/>
              </a:ln>
              <a:solidFill>
                <a:srgbClr val="3D7C6D"/>
              </a:solidFill>
              <a:effectLst/>
              <a:uLnTx/>
              <a:uFillTx/>
              <a:latin typeface="Calibri" panose="020F0502020204030204"/>
              <a:ea typeface="微软雅黑" panose="020B0503020204020204" charset="-122"/>
              <a:cs typeface="+mn-cs"/>
            </a:endParaRPr>
          </a:p>
        </p:txBody>
      </p:sp>
      <p:cxnSp>
        <p:nvCxnSpPr>
          <p:cNvPr id="10" name="直接连接符 9"/>
          <p:cNvCxnSpPr/>
          <p:nvPr/>
        </p:nvCxnSpPr>
        <p:spPr>
          <a:xfrm>
            <a:off x="7366001" y="3090926"/>
            <a:ext cx="1457624" cy="0"/>
          </a:xfrm>
          <a:prstGeom prst="line">
            <a:avLst/>
          </a:prstGeom>
          <a:ln w="38100">
            <a:solidFill>
              <a:srgbClr val="3D7C6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椭圆 12"/>
          <p:cNvSpPr/>
          <p:nvPr/>
        </p:nvSpPr>
        <p:spPr>
          <a:xfrm>
            <a:off x="2652514" y="2363114"/>
            <a:ext cx="1884758" cy="188475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4" name="文本框 2"/>
          <p:cNvSpPr txBox="1"/>
          <p:nvPr/>
        </p:nvSpPr>
        <p:spPr>
          <a:xfrm>
            <a:off x="2973094" y="2680614"/>
            <a:ext cx="124359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smtClean="0">
                <a:solidFill>
                  <a:schemeClr val="bg1"/>
                </a:solidFill>
                <a:latin typeface="楷体" panose="02010609060101010101" pitchFamily="49" charset="-122"/>
                <a:ea typeface="楷体" panose="02010609060101010101" pitchFamily="49" charset="-122"/>
              </a:rPr>
              <a:t>叁</a:t>
            </a:r>
            <a:endParaRPr lang="zh-CN" altLang="en-US" sz="7200" b="1">
              <a:solidFill>
                <a:schemeClr val="bg1"/>
              </a:solidFill>
              <a:latin typeface="楷体" panose="02010609060101010101" pitchFamily="49" charset="-122"/>
              <a:ea typeface="楷体" panose="02010609060101010101" pitchFamily="49" charset="-122"/>
            </a:endParaRPr>
          </a:p>
        </p:txBody>
      </p:sp>
      <p:sp>
        <p:nvSpPr>
          <p:cNvPr id="15" name="文本框 2"/>
          <p:cNvSpPr txBox="1"/>
          <p:nvPr/>
        </p:nvSpPr>
        <p:spPr>
          <a:xfrm>
            <a:off x="4857852" y="2507201"/>
            <a:ext cx="4351785"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4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5236249" y="3215087"/>
            <a:ext cx="4658245"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3D7C6D"/>
                </a:solidFill>
              </a:rPr>
              <a:t>Lorem ipsum dolor sit </a:t>
            </a:r>
            <a:r>
              <a:rPr lang="en-US" altLang="zh-CN" b="1">
                <a:solidFill>
                  <a:srgbClr val="3D7C6D"/>
                </a:solidFill>
              </a:rPr>
              <a:t>amet</a:t>
            </a:r>
            <a:r>
              <a:rPr lang="en-US" altLang="zh-CN" b="1">
                <a:solidFill>
                  <a:srgbClr val="3D7C6D"/>
                </a:solidFill>
              </a:rPr>
              <a:t>, Lorem ipsum dolor sit amet, consectetuer adipiscing elit. </a:t>
            </a:r>
            <a:endParaRPr lang="en-US" altLang="zh-CN" b="1">
              <a:solidFill>
                <a:srgbClr val="3D7C6D"/>
              </a:solidFill>
            </a:endParaRPr>
          </a:p>
          <a:p>
            <a:r>
              <a:rPr lang="en-US" altLang="zh-CN" b="1" smtClean="0">
                <a:solidFill>
                  <a:srgbClr val="3D7C6D"/>
                </a:solidFill>
              </a:rPr>
              <a:t>consectetuer </a:t>
            </a:r>
            <a:r>
              <a:rPr lang="en-US" altLang="zh-CN" b="1" dirty="0">
                <a:solidFill>
                  <a:srgbClr val="3D7C6D"/>
                </a:solidFill>
              </a:rPr>
              <a:t>adipiscing elit</a:t>
            </a:r>
            <a:r>
              <a:rPr lang="en-US" altLang="zh-CN" b="1">
                <a:solidFill>
                  <a:srgbClr val="3D7C6D"/>
                </a:solidFill>
              </a:rPr>
              <a:t>. </a:t>
            </a:r>
            <a:endParaRPr lang="en-US" altLang="zh-CN" b="1" dirty="0">
              <a:solidFill>
                <a:srgbClr val="3D7C6D"/>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grpSp>
        <p:nvGrpSpPr>
          <p:cNvPr id="37" name="组合 36"/>
          <p:cNvGrpSpPr/>
          <p:nvPr/>
        </p:nvGrpSpPr>
        <p:grpSpPr>
          <a:xfrm>
            <a:off x="1241654" y="2052869"/>
            <a:ext cx="9708694" cy="3345392"/>
            <a:chOff x="741595" y="1655564"/>
            <a:chExt cx="10708811" cy="3627260"/>
          </a:xfrm>
        </p:grpSpPr>
        <p:grpSp>
          <p:nvGrpSpPr>
            <p:cNvPr id="38" name="组合 37"/>
            <p:cNvGrpSpPr/>
            <p:nvPr/>
          </p:nvGrpSpPr>
          <p:grpSpPr>
            <a:xfrm>
              <a:off x="880325" y="1928378"/>
              <a:ext cx="10431681" cy="3177892"/>
              <a:chOff x="2093172" y="2249795"/>
              <a:chExt cx="7789279" cy="2372914"/>
            </a:xfrm>
          </p:grpSpPr>
          <p:sp>
            <p:nvSpPr>
              <p:cNvPr id="49" name="Chevron 3"/>
              <p:cNvSpPr/>
              <p:nvPr/>
            </p:nvSpPr>
            <p:spPr>
              <a:xfrm>
                <a:off x="8286873" y="3217905"/>
                <a:ext cx="1595578" cy="304800"/>
              </a:xfrm>
              <a:prstGeom prst="chevron">
                <a:avLst>
                  <a:gd name="adj" fmla="val 32323"/>
                </a:avLst>
              </a:prstGeom>
              <a:solidFill>
                <a:srgbClr val="3D7C6D"/>
              </a:solidFill>
              <a:ln w="25400" cap="flat" cmpd="sng" algn="ctr">
                <a:solidFill>
                  <a:schemeClr val="bg1"/>
                </a:solidFill>
                <a:prstDash val="solid"/>
                <a:miter lim="800000"/>
              </a:ln>
              <a:effectLst>
                <a:outerShdw blurRad="850900" sx="90000" sy="90000" algn="ctr" rotWithShape="0">
                  <a:schemeClr val="bg1">
                    <a:lumMod val="50000"/>
                    <a:alpha val="40000"/>
                  </a:schemeClr>
                </a:outerShdw>
              </a:effectLst>
            </p:spPr>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1" i="0" u="none" strike="noStrike" kern="0" cap="none" spc="0" normalizeH="0" baseline="0" noProof="0">
                  <a:ln>
                    <a:noFill/>
                  </a:ln>
                  <a:solidFill>
                    <a:srgbClr val="3D7C6D"/>
                  </a:solidFill>
                  <a:effectLst/>
                  <a:uLnTx/>
                  <a:uFillTx/>
                </a:endParaRPr>
              </a:p>
            </p:txBody>
          </p:sp>
          <p:sp>
            <p:nvSpPr>
              <p:cNvPr id="50" name="Chevron 6"/>
              <p:cNvSpPr/>
              <p:nvPr/>
            </p:nvSpPr>
            <p:spPr>
              <a:xfrm>
                <a:off x="6731978" y="3217905"/>
                <a:ext cx="1595578" cy="304800"/>
              </a:xfrm>
              <a:prstGeom prst="chevron">
                <a:avLst>
                  <a:gd name="adj" fmla="val 32323"/>
                </a:avLst>
              </a:prstGeom>
              <a:solidFill>
                <a:srgbClr val="3D7C6D"/>
              </a:solidFill>
              <a:ln w="25400" cap="flat" cmpd="sng" algn="ctr">
                <a:solidFill>
                  <a:schemeClr val="bg1"/>
                </a:solidFill>
                <a:prstDash val="solid"/>
                <a:miter lim="800000"/>
              </a:ln>
              <a:effectLst>
                <a:outerShdw blurRad="850900" sx="90000" sy="90000" algn="ctr" rotWithShape="0">
                  <a:schemeClr val="bg1">
                    <a:lumMod val="50000"/>
                    <a:alpha val="40000"/>
                  </a:schemeClr>
                </a:outerShdw>
              </a:effectLst>
            </p:spPr>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1" i="0" u="none" strike="noStrike" kern="0" cap="none" spc="0" normalizeH="0" baseline="0" noProof="0">
                  <a:ln>
                    <a:noFill/>
                  </a:ln>
                  <a:solidFill>
                    <a:srgbClr val="3D7C6D"/>
                  </a:solidFill>
                  <a:effectLst/>
                  <a:uLnTx/>
                  <a:uFillTx/>
                </a:endParaRPr>
              </a:p>
            </p:txBody>
          </p:sp>
          <p:sp>
            <p:nvSpPr>
              <p:cNvPr id="51" name="Chevron 9"/>
              <p:cNvSpPr/>
              <p:nvPr/>
            </p:nvSpPr>
            <p:spPr>
              <a:xfrm>
                <a:off x="5185710" y="3217905"/>
                <a:ext cx="1595578" cy="304800"/>
              </a:xfrm>
              <a:prstGeom prst="chevron">
                <a:avLst>
                  <a:gd name="adj" fmla="val 32323"/>
                </a:avLst>
              </a:prstGeom>
              <a:solidFill>
                <a:srgbClr val="3D7C6D"/>
              </a:solidFill>
              <a:ln w="25400" cap="flat" cmpd="sng" algn="ctr">
                <a:solidFill>
                  <a:schemeClr val="bg1"/>
                </a:solidFill>
                <a:prstDash val="solid"/>
                <a:miter lim="800000"/>
              </a:ln>
              <a:effectLst>
                <a:outerShdw blurRad="850900" sx="90000" sy="90000" algn="ctr" rotWithShape="0">
                  <a:schemeClr val="bg1">
                    <a:lumMod val="50000"/>
                    <a:alpha val="40000"/>
                  </a:schemeClr>
                </a:outerShdw>
              </a:effectLst>
            </p:spPr>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1" i="0" u="none" strike="noStrike" kern="0" cap="none" spc="0" normalizeH="0" baseline="0" noProof="0">
                  <a:ln>
                    <a:noFill/>
                  </a:ln>
                  <a:solidFill>
                    <a:srgbClr val="3D7C6D"/>
                  </a:solidFill>
                  <a:effectLst/>
                  <a:uLnTx/>
                  <a:uFillTx/>
                </a:endParaRPr>
              </a:p>
            </p:txBody>
          </p:sp>
          <p:sp>
            <p:nvSpPr>
              <p:cNvPr id="52" name="Chevron 12"/>
              <p:cNvSpPr/>
              <p:nvPr/>
            </p:nvSpPr>
            <p:spPr>
              <a:xfrm>
                <a:off x="3639441" y="3217905"/>
                <a:ext cx="1595578" cy="304800"/>
              </a:xfrm>
              <a:prstGeom prst="chevron">
                <a:avLst>
                  <a:gd name="adj" fmla="val 32323"/>
                </a:avLst>
              </a:prstGeom>
              <a:solidFill>
                <a:srgbClr val="3D7C6D"/>
              </a:solidFill>
              <a:ln w="25400" cap="flat" cmpd="sng" algn="ctr">
                <a:solidFill>
                  <a:schemeClr val="bg1"/>
                </a:solidFill>
                <a:prstDash val="solid"/>
                <a:miter lim="800000"/>
              </a:ln>
              <a:effectLst>
                <a:outerShdw blurRad="850900" sx="90000" sy="90000" algn="ctr" rotWithShape="0">
                  <a:schemeClr val="bg1">
                    <a:lumMod val="50000"/>
                    <a:alpha val="40000"/>
                  </a:schemeClr>
                </a:outerShdw>
              </a:effectLst>
            </p:spPr>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1" i="0" u="none" strike="noStrike" kern="0" cap="none" spc="0" normalizeH="0" baseline="0" noProof="0">
                  <a:ln>
                    <a:noFill/>
                  </a:ln>
                  <a:solidFill>
                    <a:srgbClr val="3D7C6D"/>
                  </a:solidFill>
                  <a:effectLst/>
                  <a:uLnTx/>
                  <a:uFillTx/>
                </a:endParaRPr>
              </a:p>
            </p:txBody>
          </p:sp>
          <p:cxnSp>
            <p:nvCxnSpPr>
              <p:cNvPr id="53" name="Straight Connector 20"/>
              <p:cNvCxnSpPr/>
              <p:nvPr/>
            </p:nvCxnSpPr>
            <p:spPr>
              <a:xfrm flipH="1" flipV="1">
                <a:off x="4488985" y="3389696"/>
                <a:ext cx="0" cy="480060"/>
              </a:xfrm>
              <a:prstGeom prst="line">
                <a:avLst/>
              </a:prstGeom>
              <a:noFill/>
              <a:ln w="19050" cap="flat" cmpd="sng" algn="ctr">
                <a:solidFill>
                  <a:srgbClr val="3D7C6D"/>
                </a:solidFill>
                <a:prstDash val="solid"/>
                <a:miter lim="800000"/>
                <a:tailEnd type="oval"/>
              </a:ln>
              <a:effectLst/>
            </p:spPr>
          </p:cxnSp>
          <p:cxnSp>
            <p:nvCxnSpPr>
              <p:cNvPr id="54" name="Straight Connector 21"/>
              <p:cNvCxnSpPr/>
              <p:nvPr/>
            </p:nvCxnSpPr>
            <p:spPr>
              <a:xfrm flipH="1" flipV="1">
                <a:off x="6009376" y="2876910"/>
                <a:ext cx="0" cy="480060"/>
              </a:xfrm>
              <a:prstGeom prst="line">
                <a:avLst/>
              </a:prstGeom>
              <a:noFill/>
              <a:ln w="19050" cap="flat" cmpd="sng" algn="ctr">
                <a:solidFill>
                  <a:srgbClr val="3D7C6D"/>
                </a:solidFill>
                <a:prstDash val="solid"/>
                <a:miter lim="800000"/>
                <a:headEnd type="oval"/>
              </a:ln>
              <a:effectLst/>
            </p:spPr>
          </p:cxnSp>
          <p:cxnSp>
            <p:nvCxnSpPr>
              <p:cNvPr id="55" name="Straight Connector 22"/>
              <p:cNvCxnSpPr/>
              <p:nvPr/>
            </p:nvCxnSpPr>
            <p:spPr>
              <a:xfrm flipH="1" flipV="1">
                <a:off x="7529766" y="3389696"/>
                <a:ext cx="0" cy="480060"/>
              </a:xfrm>
              <a:prstGeom prst="line">
                <a:avLst/>
              </a:prstGeom>
              <a:noFill/>
              <a:ln w="19050" cap="flat" cmpd="sng" algn="ctr">
                <a:solidFill>
                  <a:srgbClr val="3D7C6D"/>
                </a:solidFill>
                <a:prstDash val="solid"/>
                <a:miter lim="800000"/>
                <a:tailEnd type="oval"/>
              </a:ln>
              <a:effectLst/>
            </p:spPr>
          </p:cxnSp>
          <p:cxnSp>
            <p:nvCxnSpPr>
              <p:cNvPr id="56" name="Straight Connector 23"/>
              <p:cNvCxnSpPr/>
              <p:nvPr/>
            </p:nvCxnSpPr>
            <p:spPr>
              <a:xfrm flipH="1" flipV="1">
                <a:off x="9050157" y="2876910"/>
                <a:ext cx="0" cy="480060"/>
              </a:xfrm>
              <a:prstGeom prst="line">
                <a:avLst/>
              </a:prstGeom>
              <a:noFill/>
              <a:ln w="19050" cap="flat" cmpd="sng" algn="ctr">
                <a:solidFill>
                  <a:srgbClr val="3D7C6D"/>
                </a:solidFill>
                <a:prstDash val="solid"/>
                <a:miter lim="800000"/>
                <a:headEnd type="oval"/>
              </a:ln>
              <a:effectLst/>
            </p:spPr>
          </p:cxnSp>
          <p:sp>
            <p:nvSpPr>
              <p:cNvPr id="57" name="Chevron 25"/>
              <p:cNvSpPr/>
              <p:nvPr/>
            </p:nvSpPr>
            <p:spPr>
              <a:xfrm>
                <a:off x="2093172" y="3217905"/>
                <a:ext cx="1595578" cy="304800"/>
              </a:xfrm>
              <a:prstGeom prst="chevron">
                <a:avLst>
                  <a:gd name="adj" fmla="val 32323"/>
                </a:avLst>
              </a:prstGeom>
              <a:solidFill>
                <a:srgbClr val="3D7C6D"/>
              </a:solidFill>
              <a:ln w="25400" cap="flat" cmpd="sng" algn="ctr">
                <a:solidFill>
                  <a:schemeClr val="bg1"/>
                </a:solidFill>
                <a:prstDash val="solid"/>
                <a:miter lim="800000"/>
              </a:ln>
              <a:effectLst>
                <a:outerShdw blurRad="850900" sx="90000" sy="90000" algn="ctr" rotWithShape="0">
                  <a:schemeClr val="bg1">
                    <a:lumMod val="50000"/>
                    <a:alpha val="40000"/>
                  </a:schemeClr>
                </a:outerShdw>
              </a:effectLst>
            </p:spPr>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1" i="0" u="none" strike="noStrike" kern="0" cap="none" spc="0" normalizeH="0" baseline="0" noProof="0">
                  <a:ln>
                    <a:noFill/>
                  </a:ln>
                  <a:solidFill>
                    <a:srgbClr val="3D7C6D"/>
                  </a:solidFill>
                  <a:effectLst/>
                  <a:uLnTx/>
                  <a:uFillTx/>
                </a:endParaRPr>
              </a:p>
            </p:txBody>
          </p:sp>
          <p:cxnSp>
            <p:nvCxnSpPr>
              <p:cNvPr id="58" name="Straight Connector 19"/>
              <p:cNvCxnSpPr/>
              <p:nvPr/>
            </p:nvCxnSpPr>
            <p:spPr>
              <a:xfrm flipH="1" flipV="1">
                <a:off x="2968595" y="2876910"/>
                <a:ext cx="0" cy="480060"/>
              </a:xfrm>
              <a:prstGeom prst="line">
                <a:avLst/>
              </a:prstGeom>
              <a:noFill/>
              <a:ln w="19050" cap="flat" cmpd="sng" algn="ctr">
                <a:solidFill>
                  <a:srgbClr val="3D7C6D"/>
                </a:solidFill>
                <a:prstDash val="solid"/>
                <a:miter lim="800000"/>
                <a:headEnd type="oval"/>
              </a:ln>
              <a:effectLst/>
            </p:spPr>
          </p:cxnSp>
          <p:sp>
            <p:nvSpPr>
              <p:cNvPr id="59" name="Freeform 5"/>
              <p:cNvSpPr>
                <a:spLocks noEditPoints="1"/>
              </p:cNvSpPr>
              <p:nvPr/>
            </p:nvSpPr>
            <p:spPr bwMode="auto">
              <a:xfrm>
                <a:off x="7247918" y="4036289"/>
                <a:ext cx="585265" cy="586420"/>
              </a:xfrm>
              <a:custGeom>
                <a:avLst/>
                <a:gdLst>
                  <a:gd name="T0" fmla="*/ 165 w 214"/>
                  <a:gd name="T1" fmla="*/ 49 h 214"/>
                  <a:gd name="T2" fmla="*/ 196 w 214"/>
                  <a:gd name="T3" fmla="*/ 107 h 214"/>
                  <a:gd name="T4" fmla="*/ 188 w 214"/>
                  <a:gd name="T5" fmla="*/ 119 h 214"/>
                  <a:gd name="T6" fmla="*/ 214 w 214"/>
                  <a:gd name="T7" fmla="*/ 107 h 214"/>
                  <a:gd name="T8" fmla="*/ 0 w 214"/>
                  <a:gd name="T9" fmla="*/ 107 h 214"/>
                  <a:gd name="T10" fmla="*/ 214 w 214"/>
                  <a:gd name="T11" fmla="*/ 107 h 214"/>
                  <a:gd name="T12" fmla="*/ 20 w 214"/>
                  <a:gd name="T13" fmla="*/ 143 h 214"/>
                  <a:gd name="T14" fmla="*/ 38 w 214"/>
                  <a:gd name="T15" fmla="*/ 132 h 214"/>
                  <a:gd name="T16" fmla="*/ 154 w 214"/>
                  <a:gd name="T17" fmla="*/ 127 h 214"/>
                  <a:gd name="T18" fmla="*/ 189 w 214"/>
                  <a:gd name="T19" fmla="*/ 139 h 214"/>
                  <a:gd name="T20" fmla="*/ 200 w 214"/>
                  <a:gd name="T21" fmla="*/ 107 h 214"/>
                  <a:gd name="T22" fmla="*/ 13 w 214"/>
                  <a:gd name="T23" fmla="*/ 107 h 214"/>
                  <a:gd name="T24" fmla="*/ 128 w 214"/>
                  <a:gd name="T25" fmla="*/ 142 h 214"/>
                  <a:gd name="T26" fmla="*/ 80 w 214"/>
                  <a:gd name="T27" fmla="*/ 148 h 214"/>
                  <a:gd name="T28" fmla="*/ 85 w 214"/>
                  <a:gd name="T29" fmla="*/ 154 h 214"/>
                  <a:gd name="T30" fmla="*/ 133 w 214"/>
                  <a:gd name="T31" fmla="*/ 149 h 214"/>
                  <a:gd name="T32" fmla="*/ 107 w 214"/>
                  <a:gd name="T33" fmla="*/ 122 h 214"/>
                  <a:gd name="T34" fmla="*/ 150 w 214"/>
                  <a:gd name="T35" fmla="*/ 109 h 214"/>
                  <a:gd name="T36" fmla="*/ 119 w 214"/>
                  <a:gd name="T37" fmla="*/ 99 h 214"/>
                  <a:gd name="T38" fmla="*/ 92 w 214"/>
                  <a:gd name="T39" fmla="*/ 107 h 214"/>
                  <a:gd name="T40" fmla="*/ 107 w 214"/>
                  <a:gd name="T41" fmla="*/ 45 h 214"/>
                  <a:gd name="T42" fmla="*/ 111 w 214"/>
                  <a:gd name="T43" fmla="*/ 34 h 214"/>
                  <a:gd name="T44" fmla="*/ 103 w 214"/>
                  <a:gd name="T45" fmla="*/ 34 h 214"/>
                  <a:gd name="T46" fmla="*/ 107 w 214"/>
                  <a:gd name="T47" fmla="*/ 45 h 214"/>
                  <a:gd name="T48" fmla="*/ 172 w 214"/>
                  <a:gd name="T49" fmla="*/ 103 h 214"/>
                  <a:gd name="T50" fmla="*/ 172 w 214"/>
                  <a:gd name="T51" fmla="*/ 111 h 214"/>
                  <a:gd name="T52" fmla="*/ 183 w 214"/>
                  <a:gd name="T53" fmla="*/ 107 h 214"/>
                  <a:gd name="T54" fmla="*/ 34 w 214"/>
                  <a:gd name="T55" fmla="*/ 111 h 214"/>
                  <a:gd name="T56" fmla="*/ 45 w 214"/>
                  <a:gd name="T57" fmla="*/ 107 h 214"/>
                  <a:gd name="T58" fmla="*/ 34 w 214"/>
                  <a:gd name="T59" fmla="*/ 103 h 214"/>
                  <a:gd name="T60" fmla="*/ 34 w 214"/>
                  <a:gd name="T61" fmla="*/ 111 h 214"/>
                  <a:gd name="T62" fmla="*/ 60 w 214"/>
                  <a:gd name="T63" fmla="*/ 64 h 214"/>
                  <a:gd name="T64" fmla="*/ 63 w 214"/>
                  <a:gd name="T65" fmla="*/ 58 h 214"/>
                  <a:gd name="T66" fmla="*/ 53 w 214"/>
                  <a:gd name="T67" fmla="*/ 53 h 214"/>
                  <a:gd name="T68" fmla="*/ 58 w 214"/>
                  <a:gd name="T69" fmla="*/ 63 h 214"/>
                  <a:gd name="T70" fmla="*/ 156 w 214"/>
                  <a:gd name="T71" fmla="*/ 63 h 214"/>
                  <a:gd name="T72" fmla="*/ 161 w 214"/>
                  <a:gd name="T73" fmla="*/ 53 h 214"/>
                  <a:gd name="T74" fmla="*/ 150 w 214"/>
                  <a:gd name="T75" fmla="*/ 58 h 214"/>
                  <a:gd name="T76" fmla="*/ 153 w 214"/>
                  <a:gd name="T77" fmla="*/ 6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4" h="214">
                    <a:moveTo>
                      <a:pt x="189" y="107"/>
                    </a:moveTo>
                    <a:cubicBezTo>
                      <a:pt x="189" y="85"/>
                      <a:pt x="180" y="64"/>
                      <a:pt x="165" y="49"/>
                    </a:cubicBezTo>
                    <a:cubicBezTo>
                      <a:pt x="170" y="43"/>
                      <a:pt x="170" y="43"/>
                      <a:pt x="170" y="43"/>
                    </a:cubicBezTo>
                    <a:cubicBezTo>
                      <a:pt x="187" y="60"/>
                      <a:pt x="196" y="83"/>
                      <a:pt x="196" y="107"/>
                    </a:cubicBezTo>
                    <a:cubicBezTo>
                      <a:pt x="196" y="111"/>
                      <a:pt x="196" y="116"/>
                      <a:pt x="196" y="120"/>
                    </a:cubicBezTo>
                    <a:cubicBezTo>
                      <a:pt x="188" y="119"/>
                      <a:pt x="188" y="119"/>
                      <a:pt x="188" y="119"/>
                    </a:cubicBezTo>
                    <a:cubicBezTo>
                      <a:pt x="188" y="115"/>
                      <a:pt x="189" y="111"/>
                      <a:pt x="189" y="107"/>
                    </a:cubicBezTo>
                    <a:moveTo>
                      <a:pt x="214" y="107"/>
                    </a:moveTo>
                    <a:cubicBezTo>
                      <a:pt x="214" y="166"/>
                      <a:pt x="166" y="214"/>
                      <a:pt x="107" y="214"/>
                    </a:cubicBezTo>
                    <a:cubicBezTo>
                      <a:pt x="48" y="214"/>
                      <a:pt x="0" y="166"/>
                      <a:pt x="0" y="107"/>
                    </a:cubicBezTo>
                    <a:cubicBezTo>
                      <a:pt x="0" y="48"/>
                      <a:pt x="48" y="0"/>
                      <a:pt x="107" y="0"/>
                    </a:cubicBezTo>
                    <a:cubicBezTo>
                      <a:pt x="166" y="0"/>
                      <a:pt x="214" y="48"/>
                      <a:pt x="214" y="107"/>
                    </a:cubicBezTo>
                    <a:moveTo>
                      <a:pt x="13" y="107"/>
                    </a:moveTo>
                    <a:cubicBezTo>
                      <a:pt x="13" y="120"/>
                      <a:pt x="16" y="132"/>
                      <a:pt x="20" y="143"/>
                    </a:cubicBezTo>
                    <a:cubicBezTo>
                      <a:pt x="21" y="142"/>
                      <a:pt x="23" y="140"/>
                      <a:pt x="25" y="139"/>
                    </a:cubicBezTo>
                    <a:cubicBezTo>
                      <a:pt x="38" y="132"/>
                      <a:pt x="38" y="132"/>
                      <a:pt x="38" y="132"/>
                    </a:cubicBezTo>
                    <a:cubicBezTo>
                      <a:pt x="44" y="129"/>
                      <a:pt x="53" y="127"/>
                      <a:pt x="60" y="127"/>
                    </a:cubicBezTo>
                    <a:cubicBezTo>
                      <a:pt x="154" y="127"/>
                      <a:pt x="154" y="127"/>
                      <a:pt x="154" y="127"/>
                    </a:cubicBezTo>
                    <a:cubicBezTo>
                      <a:pt x="160" y="127"/>
                      <a:pt x="170" y="129"/>
                      <a:pt x="176" y="132"/>
                    </a:cubicBezTo>
                    <a:cubicBezTo>
                      <a:pt x="189" y="139"/>
                      <a:pt x="189" y="139"/>
                      <a:pt x="189" y="139"/>
                    </a:cubicBezTo>
                    <a:cubicBezTo>
                      <a:pt x="190" y="140"/>
                      <a:pt x="192" y="141"/>
                      <a:pt x="193" y="143"/>
                    </a:cubicBezTo>
                    <a:cubicBezTo>
                      <a:pt x="198" y="132"/>
                      <a:pt x="200" y="120"/>
                      <a:pt x="200" y="107"/>
                    </a:cubicBezTo>
                    <a:cubicBezTo>
                      <a:pt x="200" y="55"/>
                      <a:pt x="158" y="13"/>
                      <a:pt x="107" y="13"/>
                    </a:cubicBezTo>
                    <a:cubicBezTo>
                      <a:pt x="55" y="13"/>
                      <a:pt x="13" y="55"/>
                      <a:pt x="13" y="107"/>
                    </a:cubicBezTo>
                    <a:moveTo>
                      <a:pt x="133" y="148"/>
                    </a:moveTo>
                    <a:cubicBezTo>
                      <a:pt x="133" y="145"/>
                      <a:pt x="131" y="142"/>
                      <a:pt x="128" y="142"/>
                    </a:cubicBezTo>
                    <a:cubicBezTo>
                      <a:pt x="85" y="142"/>
                      <a:pt x="85" y="142"/>
                      <a:pt x="85" y="142"/>
                    </a:cubicBezTo>
                    <a:cubicBezTo>
                      <a:pt x="82" y="142"/>
                      <a:pt x="80" y="145"/>
                      <a:pt x="80" y="148"/>
                    </a:cubicBezTo>
                    <a:cubicBezTo>
                      <a:pt x="80" y="149"/>
                      <a:pt x="80" y="149"/>
                      <a:pt x="80" y="149"/>
                    </a:cubicBezTo>
                    <a:cubicBezTo>
                      <a:pt x="80" y="152"/>
                      <a:pt x="82" y="154"/>
                      <a:pt x="85" y="154"/>
                    </a:cubicBezTo>
                    <a:cubicBezTo>
                      <a:pt x="128" y="154"/>
                      <a:pt x="128" y="154"/>
                      <a:pt x="128" y="154"/>
                    </a:cubicBezTo>
                    <a:cubicBezTo>
                      <a:pt x="131" y="154"/>
                      <a:pt x="133" y="152"/>
                      <a:pt x="133" y="149"/>
                    </a:cubicBezTo>
                    <a:lnTo>
                      <a:pt x="133" y="148"/>
                    </a:lnTo>
                    <a:close/>
                    <a:moveTo>
                      <a:pt x="107" y="122"/>
                    </a:moveTo>
                    <a:cubicBezTo>
                      <a:pt x="112" y="122"/>
                      <a:pt x="117" y="119"/>
                      <a:pt x="119" y="115"/>
                    </a:cubicBezTo>
                    <a:cubicBezTo>
                      <a:pt x="132" y="112"/>
                      <a:pt x="150" y="109"/>
                      <a:pt x="150" y="109"/>
                    </a:cubicBezTo>
                    <a:cubicBezTo>
                      <a:pt x="156" y="108"/>
                      <a:pt x="156" y="106"/>
                      <a:pt x="150" y="105"/>
                    </a:cubicBezTo>
                    <a:cubicBezTo>
                      <a:pt x="150" y="105"/>
                      <a:pt x="132" y="101"/>
                      <a:pt x="119" y="99"/>
                    </a:cubicBezTo>
                    <a:cubicBezTo>
                      <a:pt x="117" y="95"/>
                      <a:pt x="112" y="92"/>
                      <a:pt x="107" y="92"/>
                    </a:cubicBezTo>
                    <a:cubicBezTo>
                      <a:pt x="98" y="92"/>
                      <a:pt x="92" y="98"/>
                      <a:pt x="92" y="107"/>
                    </a:cubicBezTo>
                    <a:cubicBezTo>
                      <a:pt x="92" y="115"/>
                      <a:pt x="98" y="122"/>
                      <a:pt x="107" y="122"/>
                    </a:cubicBezTo>
                    <a:moveTo>
                      <a:pt x="107" y="45"/>
                    </a:moveTo>
                    <a:cubicBezTo>
                      <a:pt x="109" y="45"/>
                      <a:pt x="111" y="43"/>
                      <a:pt x="111" y="41"/>
                    </a:cubicBezTo>
                    <a:cubicBezTo>
                      <a:pt x="111" y="34"/>
                      <a:pt x="111" y="34"/>
                      <a:pt x="111" y="34"/>
                    </a:cubicBezTo>
                    <a:cubicBezTo>
                      <a:pt x="111" y="32"/>
                      <a:pt x="109" y="30"/>
                      <a:pt x="107" y="30"/>
                    </a:cubicBezTo>
                    <a:cubicBezTo>
                      <a:pt x="105" y="30"/>
                      <a:pt x="103" y="32"/>
                      <a:pt x="103" y="34"/>
                    </a:cubicBezTo>
                    <a:cubicBezTo>
                      <a:pt x="103" y="41"/>
                      <a:pt x="103" y="41"/>
                      <a:pt x="103" y="41"/>
                    </a:cubicBezTo>
                    <a:cubicBezTo>
                      <a:pt x="103" y="43"/>
                      <a:pt x="105" y="45"/>
                      <a:pt x="107" y="45"/>
                    </a:cubicBezTo>
                    <a:moveTo>
                      <a:pt x="179" y="103"/>
                    </a:moveTo>
                    <a:cubicBezTo>
                      <a:pt x="172" y="103"/>
                      <a:pt x="172" y="103"/>
                      <a:pt x="172" y="103"/>
                    </a:cubicBezTo>
                    <a:cubicBezTo>
                      <a:pt x="170" y="103"/>
                      <a:pt x="168" y="105"/>
                      <a:pt x="168" y="107"/>
                    </a:cubicBezTo>
                    <a:cubicBezTo>
                      <a:pt x="168" y="109"/>
                      <a:pt x="170" y="111"/>
                      <a:pt x="172" y="111"/>
                    </a:cubicBezTo>
                    <a:cubicBezTo>
                      <a:pt x="179" y="111"/>
                      <a:pt x="179" y="111"/>
                      <a:pt x="179" y="111"/>
                    </a:cubicBezTo>
                    <a:cubicBezTo>
                      <a:pt x="181" y="111"/>
                      <a:pt x="183" y="109"/>
                      <a:pt x="183" y="107"/>
                    </a:cubicBezTo>
                    <a:cubicBezTo>
                      <a:pt x="183" y="105"/>
                      <a:pt x="181" y="103"/>
                      <a:pt x="179" y="103"/>
                    </a:cubicBezTo>
                    <a:moveTo>
                      <a:pt x="34" y="111"/>
                    </a:moveTo>
                    <a:cubicBezTo>
                      <a:pt x="41" y="111"/>
                      <a:pt x="41" y="111"/>
                      <a:pt x="41" y="111"/>
                    </a:cubicBezTo>
                    <a:cubicBezTo>
                      <a:pt x="43" y="111"/>
                      <a:pt x="45" y="109"/>
                      <a:pt x="45" y="107"/>
                    </a:cubicBezTo>
                    <a:cubicBezTo>
                      <a:pt x="45" y="105"/>
                      <a:pt x="43" y="103"/>
                      <a:pt x="41" y="103"/>
                    </a:cubicBezTo>
                    <a:cubicBezTo>
                      <a:pt x="34" y="103"/>
                      <a:pt x="34" y="103"/>
                      <a:pt x="34" y="103"/>
                    </a:cubicBezTo>
                    <a:cubicBezTo>
                      <a:pt x="32" y="103"/>
                      <a:pt x="30" y="105"/>
                      <a:pt x="30" y="107"/>
                    </a:cubicBezTo>
                    <a:cubicBezTo>
                      <a:pt x="30" y="109"/>
                      <a:pt x="32" y="111"/>
                      <a:pt x="34" y="111"/>
                    </a:cubicBezTo>
                    <a:moveTo>
                      <a:pt x="58" y="63"/>
                    </a:moveTo>
                    <a:cubicBezTo>
                      <a:pt x="58" y="64"/>
                      <a:pt x="59" y="64"/>
                      <a:pt x="60" y="64"/>
                    </a:cubicBezTo>
                    <a:cubicBezTo>
                      <a:pt x="61" y="64"/>
                      <a:pt x="62" y="64"/>
                      <a:pt x="63" y="63"/>
                    </a:cubicBezTo>
                    <a:cubicBezTo>
                      <a:pt x="65" y="62"/>
                      <a:pt x="65" y="59"/>
                      <a:pt x="63" y="58"/>
                    </a:cubicBezTo>
                    <a:cubicBezTo>
                      <a:pt x="58" y="53"/>
                      <a:pt x="58" y="53"/>
                      <a:pt x="58" y="53"/>
                    </a:cubicBezTo>
                    <a:cubicBezTo>
                      <a:pt x="57" y="51"/>
                      <a:pt x="54" y="51"/>
                      <a:pt x="53" y="53"/>
                    </a:cubicBezTo>
                    <a:cubicBezTo>
                      <a:pt x="51" y="54"/>
                      <a:pt x="51" y="57"/>
                      <a:pt x="53" y="58"/>
                    </a:cubicBezTo>
                    <a:lnTo>
                      <a:pt x="58" y="63"/>
                    </a:lnTo>
                    <a:close/>
                    <a:moveTo>
                      <a:pt x="153" y="64"/>
                    </a:moveTo>
                    <a:cubicBezTo>
                      <a:pt x="154" y="64"/>
                      <a:pt x="155" y="64"/>
                      <a:pt x="156" y="63"/>
                    </a:cubicBezTo>
                    <a:cubicBezTo>
                      <a:pt x="161" y="58"/>
                      <a:pt x="161" y="58"/>
                      <a:pt x="161" y="58"/>
                    </a:cubicBezTo>
                    <a:cubicBezTo>
                      <a:pt x="162" y="57"/>
                      <a:pt x="162" y="54"/>
                      <a:pt x="161" y="53"/>
                    </a:cubicBezTo>
                    <a:cubicBezTo>
                      <a:pt x="159" y="51"/>
                      <a:pt x="157" y="51"/>
                      <a:pt x="155" y="53"/>
                    </a:cubicBezTo>
                    <a:cubicBezTo>
                      <a:pt x="150" y="58"/>
                      <a:pt x="150" y="58"/>
                      <a:pt x="150" y="58"/>
                    </a:cubicBezTo>
                    <a:cubicBezTo>
                      <a:pt x="149" y="59"/>
                      <a:pt x="149" y="62"/>
                      <a:pt x="150" y="63"/>
                    </a:cubicBezTo>
                    <a:cubicBezTo>
                      <a:pt x="151" y="64"/>
                      <a:pt x="152" y="64"/>
                      <a:pt x="153" y="64"/>
                    </a:cubicBezTo>
                  </a:path>
                </a:pathLst>
              </a:custGeom>
              <a:solidFill>
                <a:srgbClr val="3D7C6D"/>
              </a:solidFill>
              <a:ln>
                <a:noFill/>
              </a:ln>
            </p:spPr>
            <p:txBody>
              <a:bodyPr vert="horz" wrap="square" lIns="68580" tIns="34290" rIns="68580" bIns="3429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15" b="1" i="0" u="none" strike="noStrike" kern="0" cap="none" spc="0" normalizeH="0" baseline="0" noProof="0">
                  <a:ln>
                    <a:noFill/>
                  </a:ln>
                  <a:solidFill>
                    <a:srgbClr val="3D7C6D"/>
                  </a:solidFill>
                  <a:effectLst/>
                  <a:uLnTx/>
                  <a:uFillTx/>
                </a:endParaRPr>
              </a:p>
            </p:txBody>
          </p:sp>
          <p:sp>
            <p:nvSpPr>
              <p:cNvPr id="60" name="Freeform 7"/>
              <p:cNvSpPr>
                <a:spLocks noEditPoints="1"/>
              </p:cNvSpPr>
              <p:nvPr/>
            </p:nvSpPr>
            <p:spPr bwMode="auto">
              <a:xfrm>
                <a:off x="4221022" y="3990439"/>
                <a:ext cx="560843" cy="568187"/>
              </a:xfrm>
              <a:custGeom>
                <a:avLst/>
                <a:gdLst>
                  <a:gd name="T0" fmla="*/ 194 w 194"/>
                  <a:gd name="T1" fmla="*/ 45 h 196"/>
                  <a:gd name="T2" fmla="*/ 148 w 194"/>
                  <a:gd name="T3" fmla="*/ 91 h 196"/>
                  <a:gd name="T4" fmla="*/ 124 w 194"/>
                  <a:gd name="T5" fmla="*/ 84 h 196"/>
                  <a:gd name="T6" fmla="*/ 103 w 194"/>
                  <a:gd name="T7" fmla="*/ 99 h 196"/>
                  <a:gd name="T8" fmla="*/ 113 w 194"/>
                  <a:gd name="T9" fmla="*/ 73 h 196"/>
                  <a:gd name="T10" fmla="*/ 103 w 194"/>
                  <a:gd name="T11" fmla="*/ 45 h 196"/>
                  <a:gd name="T12" fmla="*/ 148 w 194"/>
                  <a:gd name="T13" fmla="*/ 0 h 196"/>
                  <a:gd name="T14" fmla="*/ 194 w 194"/>
                  <a:gd name="T15" fmla="*/ 45 h 196"/>
                  <a:gd name="T16" fmla="*/ 156 w 194"/>
                  <a:gd name="T17" fmla="*/ 182 h 196"/>
                  <a:gd name="T18" fmla="*/ 12 w 194"/>
                  <a:gd name="T19" fmla="*/ 182 h 196"/>
                  <a:gd name="T20" fmla="*/ 12 w 194"/>
                  <a:gd name="T21" fmla="*/ 68 h 196"/>
                  <a:gd name="T22" fmla="*/ 99 w 194"/>
                  <a:gd name="T23" fmla="*/ 68 h 196"/>
                  <a:gd name="T24" fmla="*/ 95 w 194"/>
                  <a:gd name="T25" fmla="*/ 55 h 196"/>
                  <a:gd name="T26" fmla="*/ 15 w 194"/>
                  <a:gd name="T27" fmla="*/ 55 h 196"/>
                  <a:gd name="T28" fmla="*/ 0 w 194"/>
                  <a:gd name="T29" fmla="*/ 70 h 196"/>
                  <a:gd name="T30" fmla="*/ 0 w 194"/>
                  <a:gd name="T31" fmla="*/ 181 h 196"/>
                  <a:gd name="T32" fmla="*/ 15 w 194"/>
                  <a:gd name="T33" fmla="*/ 196 h 196"/>
                  <a:gd name="T34" fmla="*/ 154 w 194"/>
                  <a:gd name="T35" fmla="*/ 196 h 196"/>
                  <a:gd name="T36" fmla="*/ 168 w 194"/>
                  <a:gd name="T37" fmla="*/ 181 h 196"/>
                  <a:gd name="T38" fmla="*/ 168 w 194"/>
                  <a:gd name="T39" fmla="*/ 95 h 196"/>
                  <a:gd name="T40" fmla="*/ 156 w 194"/>
                  <a:gd name="T41" fmla="*/ 99 h 196"/>
                  <a:gd name="T42" fmla="*/ 156 w 194"/>
                  <a:gd name="T43" fmla="*/ 182 h 196"/>
                  <a:gd name="T44" fmla="*/ 109 w 194"/>
                  <a:gd name="T45" fmla="*/ 99 h 196"/>
                  <a:gd name="T46" fmla="*/ 109 w 194"/>
                  <a:gd name="T47" fmla="*/ 170 h 196"/>
                  <a:gd name="T48" fmla="*/ 133 w 194"/>
                  <a:gd name="T49" fmla="*/ 170 h 196"/>
                  <a:gd name="T50" fmla="*/ 133 w 194"/>
                  <a:gd name="T51" fmla="*/ 99 h 196"/>
                  <a:gd name="T52" fmla="*/ 109 w 194"/>
                  <a:gd name="T53" fmla="*/ 99 h 196"/>
                  <a:gd name="T54" fmla="*/ 96 w 194"/>
                  <a:gd name="T55" fmla="*/ 170 h 196"/>
                  <a:gd name="T56" fmla="*/ 96 w 194"/>
                  <a:gd name="T57" fmla="*/ 118 h 196"/>
                  <a:gd name="T58" fmla="*/ 72 w 194"/>
                  <a:gd name="T59" fmla="*/ 118 h 196"/>
                  <a:gd name="T60" fmla="*/ 72 w 194"/>
                  <a:gd name="T61" fmla="*/ 170 h 196"/>
                  <a:gd name="T62" fmla="*/ 96 w 194"/>
                  <a:gd name="T63" fmla="*/ 170 h 196"/>
                  <a:gd name="T64" fmla="*/ 60 w 194"/>
                  <a:gd name="T65" fmla="*/ 170 h 196"/>
                  <a:gd name="T66" fmla="*/ 60 w 194"/>
                  <a:gd name="T67" fmla="*/ 136 h 196"/>
                  <a:gd name="T68" fmla="*/ 36 w 194"/>
                  <a:gd name="T69" fmla="*/ 136 h 196"/>
                  <a:gd name="T70" fmla="*/ 36 w 194"/>
                  <a:gd name="T71" fmla="*/ 170 h 196"/>
                  <a:gd name="T72" fmla="*/ 60 w 194"/>
                  <a:gd name="T73" fmla="*/ 1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4" h="196">
                    <a:moveTo>
                      <a:pt x="194" y="45"/>
                    </a:moveTo>
                    <a:cubicBezTo>
                      <a:pt x="194" y="70"/>
                      <a:pt x="174" y="91"/>
                      <a:pt x="148" y="91"/>
                    </a:cubicBezTo>
                    <a:cubicBezTo>
                      <a:pt x="139" y="91"/>
                      <a:pt x="131" y="88"/>
                      <a:pt x="124" y="84"/>
                    </a:cubicBezTo>
                    <a:cubicBezTo>
                      <a:pt x="103" y="99"/>
                      <a:pt x="103" y="99"/>
                      <a:pt x="103" y="99"/>
                    </a:cubicBezTo>
                    <a:cubicBezTo>
                      <a:pt x="113" y="73"/>
                      <a:pt x="113" y="73"/>
                      <a:pt x="113" y="73"/>
                    </a:cubicBezTo>
                    <a:cubicBezTo>
                      <a:pt x="106" y="66"/>
                      <a:pt x="103" y="56"/>
                      <a:pt x="103" y="45"/>
                    </a:cubicBezTo>
                    <a:cubicBezTo>
                      <a:pt x="103" y="20"/>
                      <a:pt x="123" y="0"/>
                      <a:pt x="148" y="0"/>
                    </a:cubicBezTo>
                    <a:cubicBezTo>
                      <a:pt x="174" y="0"/>
                      <a:pt x="194" y="20"/>
                      <a:pt x="194" y="45"/>
                    </a:cubicBezTo>
                    <a:close/>
                    <a:moveTo>
                      <a:pt x="156" y="182"/>
                    </a:moveTo>
                    <a:cubicBezTo>
                      <a:pt x="12" y="182"/>
                      <a:pt x="12" y="182"/>
                      <a:pt x="12" y="182"/>
                    </a:cubicBezTo>
                    <a:cubicBezTo>
                      <a:pt x="12" y="68"/>
                      <a:pt x="12" y="68"/>
                      <a:pt x="12" y="68"/>
                    </a:cubicBezTo>
                    <a:cubicBezTo>
                      <a:pt x="99" y="68"/>
                      <a:pt x="99" y="68"/>
                      <a:pt x="99" y="68"/>
                    </a:cubicBezTo>
                    <a:cubicBezTo>
                      <a:pt x="97" y="64"/>
                      <a:pt x="96" y="60"/>
                      <a:pt x="95" y="55"/>
                    </a:cubicBezTo>
                    <a:cubicBezTo>
                      <a:pt x="15" y="55"/>
                      <a:pt x="15" y="55"/>
                      <a:pt x="15" y="55"/>
                    </a:cubicBezTo>
                    <a:cubicBezTo>
                      <a:pt x="7" y="55"/>
                      <a:pt x="0" y="62"/>
                      <a:pt x="0" y="70"/>
                    </a:cubicBezTo>
                    <a:cubicBezTo>
                      <a:pt x="0" y="181"/>
                      <a:pt x="0" y="181"/>
                      <a:pt x="0" y="181"/>
                    </a:cubicBezTo>
                    <a:cubicBezTo>
                      <a:pt x="0" y="189"/>
                      <a:pt x="7" y="196"/>
                      <a:pt x="15" y="196"/>
                    </a:cubicBezTo>
                    <a:cubicBezTo>
                      <a:pt x="154" y="196"/>
                      <a:pt x="154" y="196"/>
                      <a:pt x="154" y="196"/>
                    </a:cubicBezTo>
                    <a:cubicBezTo>
                      <a:pt x="162" y="196"/>
                      <a:pt x="168" y="189"/>
                      <a:pt x="168" y="181"/>
                    </a:cubicBezTo>
                    <a:cubicBezTo>
                      <a:pt x="168" y="95"/>
                      <a:pt x="168" y="95"/>
                      <a:pt x="168" y="95"/>
                    </a:cubicBezTo>
                    <a:cubicBezTo>
                      <a:pt x="165" y="97"/>
                      <a:pt x="161" y="98"/>
                      <a:pt x="156" y="99"/>
                    </a:cubicBezTo>
                    <a:lnTo>
                      <a:pt x="156" y="182"/>
                    </a:lnTo>
                    <a:close/>
                    <a:moveTo>
                      <a:pt x="109" y="99"/>
                    </a:moveTo>
                    <a:cubicBezTo>
                      <a:pt x="109" y="170"/>
                      <a:pt x="109" y="170"/>
                      <a:pt x="109" y="170"/>
                    </a:cubicBezTo>
                    <a:cubicBezTo>
                      <a:pt x="133" y="170"/>
                      <a:pt x="133" y="170"/>
                      <a:pt x="133" y="170"/>
                    </a:cubicBezTo>
                    <a:cubicBezTo>
                      <a:pt x="133" y="99"/>
                      <a:pt x="133" y="99"/>
                      <a:pt x="133" y="99"/>
                    </a:cubicBezTo>
                    <a:lnTo>
                      <a:pt x="109" y="99"/>
                    </a:lnTo>
                    <a:close/>
                    <a:moveTo>
                      <a:pt x="96" y="170"/>
                    </a:moveTo>
                    <a:cubicBezTo>
                      <a:pt x="96" y="118"/>
                      <a:pt x="96" y="118"/>
                      <a:pt x="96" y="118"/>
                    </a:cubicBezTo>
                    <a:cubicBezTo>
                      <a:pt x="72" y="118"/>
                      <a:pt x="72" y="118"/>
                      <a:pt x="72" y="118"/>
                    </a:cubicBezTo>
                    <a:cubicBezTo>
                      <a:pt x="72" y="170"/>
                      <a:pt x="72" y="170"/>
                      <a:pt x="72" y="170"/>
                    </a:cubicBezTo>
                    <a:lnTo>
                      <a:pt x="96" y="170"/>
                    </a:lnTo>
                    <a:close/>
                    <a:moveTo>
                      <a:pt x="60" y="170"/>
                    </a:moveTo>
                    <a:cubicBezTo>
                      <a:pt x="60" y="136"/>
                      <a:pt x="60" y="136"/>
                      <a:pt x="60" y="136"/>
                    </a:cubicBezTo>
                    <a:cubicBezTo>
                      <a:pt x="36" y="136"/>
                      <a:pt x="36" y="136"/>
                      <a:pt x="36" y="136"/>
                    </a:cubicBezTo>
                    <a:cubicBezTo>
                      <a:pt x="36" y="170"/>
                      <a:pt x="36" y="170"/>
                      <a:pt x="36" y="170"/>
                    </a:cubicBezTo>
                    <a:lnTo>
                      <a:pt x="60" y="170"/>
                    </a:lnTo>
                    <a:close/>
                  </a:path>
                </a:pathLst>
              </a:custGeom>
              <a:solidFill>
                <a:srgbClr val="3D7C6D"/>
              </a:solidFill>
              <a:ln>
                <a:noFill/>
              </a:ln>
            </p:spPr>
            <p:txBody>
              <a:bodyPr vert="horz" wrap="square" lIns="68580" tIns="34290" rIns="68580" bIns="3429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15" b="1" i="0" u="none" strike="noStrike" kern="0" cap="none" spc="0" normalizeH="0" baseline="0" noProof="0">
                  <a:ln>
                    <a:noFill/>
                  </a:ln>
                  <a:solidFill>
                    <a:srgbClr val="3D7C6D"/>
                  </a:solidFill>
                  <a:effectLst/>
                  <a:uLnTx/>
                  <a:uFillTx/>
                </a:endParaRPr>
              </a:p>
            </p:txBody>
          </p:sp>
          <p:sp>
            <p:nvSpPr>
              <p:cNvPr id="61" name="Freeform 10"/>
              <p:cNvSpPr>
                <a:spLocks noEditPoints="1"/>
              </p:cNvSpPr>
              <p:nvPr/>
            </p:nvSpPr>
            <p:spPr bwMode="auto">
              <a:xfrm>
                <a:off x="5722831" y="2249795"/>
                <a:ext cx="573090" cy="498391"/>
              </a:xfrm>
              <a:custGeom>
                <a:avLst/>
                <a:gdLst>
                  <a:gd name="T0" fmla="*/ 138 w 198"/>
                  <a:gd name="T1" fmla="*/ 51 h 172"/>
                  <a:gd name="T2" fmla="*/ 155 w 198"/>
                  <a:gd name="T3" fmla="*/ 39 h 172"/>
                  <a:gd name="T4" fmla="*/ 144 w 198"/>
                  <a:gd name="T5" fmla="*/ 56 h 172"/>
                  <a:gd name="T6" fmla="*/ 104 w 198"/>
                  <a:gd name="T7" fmla="*/ 70 h 172"/>
                  <a:gd name="T8" fmla="*/ 84 w 198"/>
                  <a:gd name="T9" fmla="*/ 89 h 172"/>
                  <a:gd name="T10" fmla="*/ 81 w 198"/>
                  <a:gd name="T11" fmla="*/ 82 h 172"/>
                  <a:gd name="T12" fmla="*/ 117 w 198"/>
                  <a:gd name="T13" fmla="*/ 72 h 172"/>
                  <a:gd name="T14" fmla="*/ 140 w 198"/>
                  <a:gd name="T15" fmla="*/ 102 h 172"/>
                  <a:gd name="T16" fmla="*/ 133 w 198"/>
                  <a:gd name="T17" fmla="*/ 103 h 172"/>
                  <a:gd name="T18" fmla="*/ 137 w 198"/>
                  <a:gd name="T19" fmla="*/ 68 h 172"/>
                  <a:gd name="T20" fmla="*/ 121 w 198"/>
                  <a:gd name="T21" fmla="*/ 101 h 172"/>
                  <a:gd name="T22" fmla="*/ 77 w 198"/>
                  <a:gd name="T23" fmla="*/ 57 h 172"/>
                  <a:gd name="T24" fmla="*/ 124 w 198"/>
                  <a:gd name="T25" fmla="*/ 60 h 172"/>
                  <a:gd name="T26" fmla="*/ 127 w 198"/>
                  <a:gd name="T27" fmla="*/ 51 h 172"/>
                  <a:gd name="T28" fmla="*/ 71 w 198"/>
                  <a:gd name="T29" fmla="*/ 107 h 172"/>
                  <a:gd name="T30" fmla="*/ 122 w 198"/>
                  <a:gd name="T31" fmla="*/ 114 h 172"/>
                  <a:gd name="T32" fmla="*/ 122 w 198"/>
                  <a:gd name="T33" fmla="*/ 120 h 172"/>
                  <a:gd name="T34" fmla="*/ 178 w 198"/>
                  <a:gd name="T35" fmla="*/ 170 h 172"/>
                  <a:gd name="T36" fmla="*/ 179 w 198"/>
                  <a:gd name="T37" fmla="*/ 170 h 172"/>
                  <a:gd name="T38" fmla="*/ 190 w 198"/>
                  <a:gd name="T39" fmla="*/ 163 h 172"/>
                  <a:gd name="T40" fmla="*/ 189 w 198"/>
                  <a:gd name="T41" fmla="*/ 159 h 172"/>
                  <a:gd name="T42" fmla="*/ 190 w 198"/>
                  <a:gd name="T43" fmla="*/ 153 h 172"/>
                  <a:gd name="T44" fmla="*/ 198 w 198"/>
                  <a:gd name="T45" fmla="*/ 132 h 172"/>
                  <a:gd name="T46" fmla="*/ 170 w 198"/>
                  <a:gd name="T47" fmla="*/ 125 h 172"/>
                  <a:gd name="T48" fmla="*/ 186 w 198"/>
                  <a:gd name="T49" fmla="*/ 20 h 172"/>
                  <a:gd name="T50" fmla="*/ 12 w 198"/>
                  <a:gd name="T51" fmla="*/ 125 h 172"/>
                  <a:gd name="T52" fmla="*/ 140 w 198"/>
                  <a:gd name="T53" fmla="*/ 146 h 172"/>
                  <a:gd name="T54" fmla="*/ 0 w 198"/>
                  <a:gd name="T55" fmla="*/ 132 h 172"/>
                  <a:gd name="T56" fmla="*/ 14 w 198"/>
                  <a:gd name="T57" fmla="*/ 0 h 172"/>
                  <a:gd name="T58" fmla="*/ 198 w 198"/>
                  <a:gd name="T59" fmla="*/ 14 h 172"/>
                  <a:gd name="T60" fmla="*/ 22 w 198"/>
                  <a:gd name="T61" fmla="*/ 16 h 172"/>
                  <a:gd name="T62" fmla="*/ 22 w 198"/>
                  <a:gd name="T63" fmla="*/ 8 h 172"/>
                  <a:gd name="T64" fmla="*/ 33 w 198"/>
                  <a:gd name="T65" fmla="*/ 12 h 172"/>
                  <a:gd name="T66" fmla="*/ 41 w 198"/>
                  <a:gd name="T67" fmla="*/ 12 h 172"/>
                  <a:gd name="T68" fmla="*/ 33 w 198"/>
                  <a:gd name="T69" fmla="*/ 12 h 172"/>
                  <a:gd name="T70" fmla="*/ 52 w 198"/>
                  <a:gd name="T71" fmla="*/ 16 h 172"/>
                  <a:gd name="T72" fmla="*/ 52 w 198"/>
                  <a:gd name="T73" fmla="*/ 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72">
                    <a:moveTo>
                      <a:pt x="117" y="72"/>
                    </a:moveTo>
                    <a:cubicBezTo>
                      <a:pt x="138" y="51"/>
                      <a:pt x="138" y="51"/>
                      <a:pt x="138" y="51"/>
                    </a:cubicBezTo>
                    <a:cubicBezTo>
                      <a:pt x="133" y="45"/>
                      <a:pt x="133" y="45"/>
                      <a:pt x="133" y="45"/>
                    </a:cubicBezTo>
                    <a:cubicBezTo>
                      <a:pt x="155" y="39"/>
                      <a:pt x="155" y="39"/>
                      <a:pt x="155" y="39"/>
                    </a:cubicBezTo>
                    <a:cubicBezTo>
                      <a:pt x="149" y="61"/>
                      <a:pt x="149" y="61"/>
                      <a:pt x="149" y="61"/>
                    </a:cubicBezTo>
                    <a:cubicBezTo>
                      <a:pt x="144" y="56"/>
                      <a:pt x="144" y="56"/>
                      <a:pt x="144" y="56"/>
                    </a:cubicBezTo>
                    <a:cubicBezTo>
                      <a:pt x="117" y="83"/>
                      <a:pt x="117" y="83"/>
                      <a:pt x="117" y="83"/>
                    </a:cubicBezTo>
                    <a:cubicBezTo>
                      <a:pt x="104" y="70"/>
                      <a:pt x="104" y="70"/>
                      <a:pt x="104" y="70"/>
                    </a:cubicBezTo>
                    <a:cubicBezTo>
                      <a:pt x="87" y="88"/>
                      <a:pt x="87" y="88"/>
                      <a:pt x="87" y="88"/>
                    </a:cubicBezTo>
                    <a:cubicBezTo>
                      <a:pt x="86" y="88"/>
                      <a:pt x="85" y="89"/>
                      <a:pt x="84" y="89"/>
                    </a:cubicBezTo>
                    <a:cubicBezTo>
                      <a:pt x="83" y="89"/>
                      <a:pt x="82" y="88"/>
                      <a:pt x="81" y="88"/>
                    </a:cubicBezTo>
                    <a:cubicBezTo>
                      <a:pt x="80" y="86"/>
                      <a:pt x="80" y="84"/>
                      <a:pt x="81" y="82"/>
                    </a:cubicBezTo>
                    <a:cubicBezTo>
                      <a:pt x="104" y="59"/>
                      <a:pt x="104" y="59"/>
                      <a:pt x="104" y="59"/>
                    </a:cubicBezTo>
                    <a:lnTo>
                      <a:pt x="117" y="72"/>
                    </a:lnTo>
                    <a:close/>
                    <a:moveTo>
                      <a:pt x="190" y="153"/>
                    </a:moveTo>
                    <a:cubicBezTo>
                      <a:pt x="150" y="113"/>
                      <a:pt x="140" y="102"/>
                      <a:pt x="140" y="102"/>
                    </a:cubicBezTo>
                    <a:cubicBezTo>
                      <a:pt x="138" y="101"/>
                      <a:pt x="135" y="101"/>
                      <a:pt x="134" y="102"/>
                    </a:cubicBezTo>
                    <a:cubicBezTo>
                      <a:pt x="133" y="103"/>
                      <a:pt x="133" y="103"/>
                      <a:pt x="133" y="103"/>
                    </a:cubicBezTo>
                    <a:cubicBezTo>
                      <a:pt x="132" y="101"/>
                      <a:pt x="132" y="101"/>
                      <a:pt x="132" y="101"/>
                    </a:cubicBezTo>
                    <a:cubicBezTo>
                      <a:pt x="138" y="91"/>
                      <a:pt x="140" y="79"/>
                      <a:pt x="137" y="68"/>
                    </a:cubicBezTo>
                    <a:cubicBezTo>
                      <a:pt x="130" y="76"/>
                      <a:pt x="130" y="76"/>
                      <a:pt x="130" y="76"/>
                    </a:cubicBezTo>
                    <a:cubicBezTo>
                      <a:pt x="131" y="85"/>
                      <a:pt x="128" y="94"/>
                      <a:pt x="121" y="101"/>
                    </a:cubicBezTo>
                    <a:cubicBezTo>
                      <a:pt x="109" y="113"/>
                      <a:pt x="89" y="113"/>
                      <a:pt x="76" y="101"/>
                    </a:cubicBezTo>
                    <a:cubicBezTo>
                      <a:pt x="64" y="89"/>
                      <a:pt x="64" y="69"/>
                      <a:pt x="77" y="57"/>
                    </a:cubicBezTo>
                    <a:cubicBezTo>
                      <a:pt x="89" y="44"/>
                      <a:pt x="109" y="45"/>
                      <a:pt x="121" y="57"/>
                    </a:cubicBezTo>
                    <a:cubicBezTo>
                      <a:pt x="122" y="58"/>
                      <a:pt x="123" y="59"/>
                      <a:pt x="124" y="60"/>
                    </a:cubicBezTo>
                    <a:cubicBezTo>
                      <a:pt x="130" y="54"/>
                      <a:pt x="130" y="54"/>
                      <a:pt x="130" y="54"/>
                    </a:cubicBezTo>
                    <a:cubicBezTo>
                      <a:pt x="129" y="53"/>
                      <a:pt x="128" y="52"/>
                      <a:pt x="127" y="51"/>
                    </a:cubicBezTo>
                    <a:cubicBezTo>
                      <a:pt x="111" y="35"/>
                      <a:pt x="86" y="35"/>
                      <a:pt x="71" y="51"/>
                    </a:cubicBezTo>
                    <a:cubicBezTo>
                      <a:pt x="55" y="66"/>
                      <a:pt x="55" y="92"/>
                      <a:pt x="71" y="107"/>
                    </a:cubicBezTo>
                    <a:cubicBezTo>
                      <a:pt x="84" y="121"/>
                      <a:pt x="105" y="122"/>
                      <a:pt x="121" y="112"/>
                    </a:cubicBezTo>
                    <a:cubicBezTo>
                      <a:pt x="122" y="114"/>
                      <a:pt x="122" y="114"/>
                      <a:pt x="122" y="114"/>
                    </a:cubicBezTo>
                    <a:cubicBezTo>
                      <a:pt x="122" y="114"/>
                      <a:pt x="122" y="114"/>
                      <a:pt x="122" y="114"/>
                    </a:cubicBezTo>
                    <a:cubicBezTo>
                      <a:pt x="120" y="116"/>
                      <a:pt x="120" y="118"/>
                      <a:pt x="122" y="120"/>
                    </a:cubicBezTo>
                    <a:cubicBezTo>
                      <a:pt x="161" y="159"/>
                      <a:pt x="172" y="170"/>
                      <a:pt x="172" y="170"/>
                    </a:cubicBezTo>
                    <a:cubicBezTo>
                      <a:pt x="174" y="172"/>
                      <a:pt x="176" y="172"/>
                      <a:pt x="178" y="170"/>
                    </a:cubicBezTo>
                    <a:cubicBezTo>
                      <a:pt x="178" y="170"/>
                      <a:pt x="178" y="170"/>
                      <a:pt x="178" y="170"/>
                    </a:cubicBezTo>
                    <a:cubicBezTo>
                      <a:pt x="179" y="170"/>
                      <a:pt x="179" y="170"/>
                      <a:pt x="179" y="170"/>
                    </a:cubicBezTo>
                    <a:cubicBezTo>
                      <a:pt x="180" y="171"/>
                      <a:pt x="181" y="171"/>
                      <a:pt x="182" y="170"/>
                    </a:cubicBezTo>
                    <a:cubicBezTo>
                      <a:pt x="190" y="163"/>
                      <a:pt x="190" y="163"/>
                      <a:pt x="190" y="163"/>
                    </a:cubicBezTo>
                    <a:cubicBezTo>
                      <a:pt x="191" y="162"/>
                      <a:pt x="191" y="160"/>
                      <a:pt x="190" y="159"/>
                    </a:cubicBezTo>
                    <a:cubicBezTo>
                      <a:pt x="189" y="159"/>
                      <a:pt x="189" y="159"/>
                      <a:pt x="189" y="159"/>
                    </a:cubicBezTo>
                    <a:cubicBezTo>
                      <a:pt x="190" y="158"/>
                      <a:pt x="190" y="158"/>
                      <a:pt x="190" y="158"/>
                    </a:cubicBezTo>
                    <a:cubicBezTo>
                      <a:pt x="191" y="157"/>
                      <a:pt x="191" y="154"/>
                      <a:pt x="190" y="153"/>
                    </a:cubicBezTo>
                    <a:close/>
                    <a:moveTo>
                      <a:pt x="198" y="14"/>
                    </a:moveTo>
                    <a:cubicBezTo>
                      <a:pt x="198" y="132"/>
                      <a:pt x="198" y="132"/>
                      <a:pt x="198" y="132"/>
                    </a:cubicBezTo>
                    <a:cubicBezTo>
                      <a:pt x="198" y="138"/>
                      <a:pt x="195" y="142"/>
                      <a:pt x="190" y="145"/>
                    </a:cubicBezTo>
                    <a:cubicBezTo>
                      <a:pt x="170" y="125"/>
                      <a:pt x="170" y="125"/>
                      <a:pt x="170" y="125"/>
                    </a:cubicBezTo>
                    <a:cubicBezTo>
                      <a:pt x="186" y="125"/>
                      <a:pt x="186" y="125"/>
                      <a:pt x="186" y="125"/>
                    </a:cubicBezTo>
                    <a:cubicBezTo>
                      <a:pt x="186" y="20"/>
                      <a:pt x="186" y="20"/>
                      <a:pt x="186" y="20"/>
                    </a:cubicBezTo>
                    <a:cubicBezTo>
                      <a:pt x="12" y="20"/>
                      <a:pt x="12" y="20"/>
                      <a:pt x="12" y="20"/>
                    </a:cubicBezTo>
                    <a:cubicBezTo>
                      <a:pt x="12" y="125"/>
                      <a:pt x="12" y="125"/>
                      <a:pt x="12" y="125"/>
                    </a:cubicBezTo>
                    <a:cubicBezTo>
                      <a:pt x="119" y="125"/>
                      <a:pt x="119" y="125"/>
                      <a:pt x="119" y="125"/>
                    </a:cubicBezTo>
                    <a:cubicBezTo>
                      <a:pt x="140" y="146"/>
                      <a:pt x="140" y="146"/>
                      <a:pt x="140" y="146"/>
                    </a:cubicBezTo>
                    <a:cubicBezTo>
                      <a:pt x="14" y="146"/>
                      <a:pt x="14" y="146"/>
                      <a:pt x="14" y="146"/>
                    </a:cubicBezTo>
                    <a:cubicBezTo>
                      <a:pt x="7" y="146"/>
                      <a:pt x="0" y="140"/>
                      <a:pt x="0" y="132"/>
                    </a:cubicBezTo>
                    <a:cubicBezTo>
                      <a:pt x="0" y="14"/>
                      <a:pt x="0" y="14"/>
                      <a:pt x="0" y="14"/>
                    </a:cubicBezTo>
                    <a:cubicBezTo>
                      <a:pt x="0" y="7"/>
                      <a:pt x="7" y="0"/>
                      <a:pt x="14" y="0"/>
                    </a:cubicBezTo>
                    <a:cubicBezTo>
                      <a:pt x="184" y="0"/>
                      <a:pt x="184" y="0"/>
                      <a:pt x="184" y="0"/>
                    </a:cubicBezTo>
                    <a:cubicBezTo>
                      <a:pt x="192" y="0"/>
                      <a:pt x="198" y="7"/>
                      <a:pt x="198" y="14"/>
                    </a:cubicBezTo>
                    <a:close/>
                    <a:moveTo>
                      <a:pt x="17" y="12"/>
                    </a:moveTo>
                    <a:cubicBezTo>
                      <a:pt x="17" y="14"/>
                      <a:pt x="19" y="16"/>
                      <a:pt x="22" y="16"/>
                    </a:cubicBezTo>
                    <a:cubicBezTo>
                      <a:pt x="24" y="16"/>
                      <a:pt x="26" y="14"/>
                      <a:pt x="26" y="12"/>
                    </a:cubicBezTo>
                    <a:cubicBezTo>
                      <a:pt x="26" y="10"/>
                      <a:pt x="24" y="8"/>
                      <a:pt x="22" y="8"/>
                    </a:cubicBezTo>
                    <a:cubicBezTo>
                      <a:pt x="19" y="8"/>
                      <a:pt x="17" y="10"/>
                      <a:pt x="17" y="12"/>
                    </a:cubicBezTo>
                    <a:close/>
                    <a:moveTo>
                      <a:pt x="33" y="12"/>
                    </a:moveTo>
                    <a:cubicBezTo>
                      <a:pt x="33" y="14"/>
                      <a:pt x="35" y="16"/>
                      <a:pt x="37" y="16"/>
                    </a:cubicBezTo>
                    <a:cubicBezTo>
                      <a:pt x="39" y="16"/>
                      <a:pt x="41" y="14"/>
                      <a:pt x="41" y="12"/>
                    </a:cubicBezTo>
                    <a:cubicBezTo>
                      <a:pt x="41" y="10"/>
                      <a:pt x="39" y="8"/>
                      <a:pt x="37" y="8"/>
                    </a:cubicBezTo>
                    <a:cubicBezTo>
                      <a:pt x="35" y="8"/>
                      <a:pt x="33" y="10"/>
                      <a:pt x="33" y="12"/>
                    </a:cubicBezTo>
                    <a:close/>
                    <a:moveTo>
                      <a:pt x="48" y="12"/>
                    </a:moveTo>
                    <a:cubicBezTo>
                      <a:pt x="48" y="14"/>
                      <a:pt x="50" y="16"/>
                      <a:pt x="52" y="16"/>
                    </a:cubicBezTo>
                    <a:cubicBezTo>
                      <a:pt x="55" y="16"/>
                      <a:pt x="57" y="14"/>
                      <a:pt x="57" y="12"/>
                    </a:cubicBezTo>
                    <a:cubicBezTo>
                      <a:pt x="57" y="10"/>
                      <a:pt x="55" y="8"/>
                      <a:pt x="52" y="8"/>
                    </a:cubicBezTo>
                    <a:cubicBezTo>
                      <a:pt x="50" y="8"/>
                      <a:pt x="48" y="10"/>
                      <a:pt x="48" y="12"/>
                    </a:cubicBezTo>
                    <a:close/>
                  </a:path>
                </a:pathLst>
              </a:custGeom>
              <a:solidFill>
                <a:srgbClr val="3D7C6D"/>
              </a:solidFill>
              <a:ln>
                <a:noFill/>
              </a:ln>
            </p:spPr>
            <p:txBody>
              <a:bodyPr vert="horz" wrap="square" lIns="68580" tIns="34290" rIns="68580" bIns="3429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15" b="1" i="0" u="none" strike="noStrike" kern="0" cap="none" spc="0" normalizeH="0" baseline="0" noProof="0">
                  <a:ln>
                    <a:noFill/>
                  </a:ln>
                  <a:solidFill>
                    <a:srgbClr val="3D7C6D"/>
                  </a:solidFill>
                  <a:effectLst/>
                  <a:uLnTx/>
                  <a:uFillTx/>
                </a:endParaRPr>
              </a:p>
            </p:txBody>
          </p:sp>
          <p:sp>
            <p:nvSpPr>
              <p:cNvPr id="62" name="Freeform 20"/>
              <p:cNvSpPr>
                <a:spLocks noEditPoints="1"/>
              </p:cNvSpPr>
              <p:nvPr/>
            </p:nvSpPr>
            <p:spPr bwMode="auto">
              <a:xfrm>
                <a:off x="2686946" y="2261592"/>
                <a:ext cx="509412" cy="510635"/>
              </a:xfrm>
              <a:custGeom>
                <a:avLst/>
                <a:gdLst>
                  <a:gd name="T0" fmla="*/ 42 w 176"/>
                  <a:gd name="T1" fmla="*/ 117 h 176"/>
                  <a:gd name="T2" fmla="*/ 59 w 176"/>
                  <a:gd name="T3" fmla="*/ 134 h 176"/>
                  <a:gd name="T4" fmla="*/ 55 w 176"/>
                  <a:gd name="T5" fmla="*/ 139 h 176"/>
                  <a:gd name="T6" fmla="*/ 21 w 176"/>
                  <a:gd name="T7" fmla="*/ 155 h 176"/>
                  <a:gd name="T8" fmla="*/ 37 w 176"/>
                  <a:gd name="T9" fmla="*/ 120 h 176"/>
                  <a:gd name="T10" fmla="*/ 42 w 176"/>
                  <a:gd name="T11" fmla="*/ 117 h 176"/>
                  <a:gd name="T12" fmla="*/ 41 w 176"/>
                  <a:gd name="T13" fmla="*/ 98 h 176"/>
                  <a:gd name="T14" fmla="*/ 48 w 176"/>
                  <a:gd name="T15" fmla="*/ 91 h 176"/>
                  <a:gd name="T16" fmla="*/ 64 w 176"/>
                  <a:gd name="T17" fmla="*/ 63 h 176"/>
                  <a:gd name="T18" fmla="*/ 30 w 176"/>
                  <a:gd name="T19" fmla="*/ 68 h 176"/>
                  <a:gd name="T20" fmla="*/ 0 w 176"/>
                  <a:gd name="T21" fmla="*/ 97 h 176"/>
                  <a:gd name="T22" fmla="*/ 25 w 176"/>
                  <a:gd name="T23" fmla="*/ 93 h 176"/>
                  <a:gd name="T24" fmla="*/ 41 w 176"/>
                  <a:gd name="T25" fmla="*/ 98 h 176"/>
                  <a:gd name="T26" fmla="*/ 41 w 176"/>
                  <a:gd name="T27" fmla="*/ 107 h 176"/>
                  <a:gd name="T28" fmla="*/ 68 w 176"/>
                  <a:gd name="T29" fmla="*/ 134 h 176"/>
                  <a:gd name="T30" fmla="*/ 77 w 176"/>
                  <a:gd name="T31" fmla="*/ 126 h 176"/>
                  <a:gd name="T32" fmla="*/ 50 w 176"/>
                  <a:gd name="T33" fmla="*/ 99 h 176"/>
                  <a:gd name="T34" fmla="*/ 41 w 176"/>
                  <a:gd name="T35" fmla="*/ 107 h 176"/>
                  <a:gd name="T36" fmla="*/ 176 w 176"/>
                  <a:gd name="T37" fmla="*/ 0 h 176"/>
                  <a:gd name="T38" fmla="*/ 163 w 176"/>
                  <a:gd name="T39" fmla="*/ 56 h 176"/>
                  <a:gd name="T40" fmla="*/ 153 w 176"/>
                  <a:gd name="T41" fmla="*/ 70 h 176"/>
                  <a:gd name="T42" fmla="*/ 129 w 176"/>
                  <a:gd name="T43" fmla="*/ 90 h 176"/>
                  <a:gd name="T44" fmla="*/ 84 w 176"/>
                  <a:gd name="T45" fmla="*/ 122 h 176"/>
                  <a:gd name="T46" fmla="*/ 54 w 176"/>
                  <a:gd name="T47" fmla="*/ 92 h 176"/>
                  <a:gd name="T48" fmla="*/ 85 w 176"/>
                  <a:gd name="T49" fmla="*/ 46 h 176"/>
                  <a:gd name="T50" fmla="*/ 105 w 176"/>
                  <a:gd name="T51" fmla="*/ 22 h 176"/>
                  <a:gd name="T52" fmla="*/ 119 w 176"/>
                  <a:gd name="T53" fmla="*/ 13 h 176"/>
                  <a:gd name="T54" fmla="*/ 176 w 176"/>
                  <a:gd name="T55" fmla="*/ 0 h 176"/>
                  <a:gd name="T56" fmla="*/ 152 w 176"/>
                  <a:gd name="T57" fmla="*/ 58 h 176"/>
                  <a:gd name="T58" fmla="*/ 118 w 176"/>
                  <a:gd name="T59" fmla="*/ 24 h 176"/>
                  <a:gd name="T60" fmla="*/ 112 w 176"/>
                  <a:gd name="T61" fmla="*/ 29 h 176"/>
                  <a:gd name="T62" fmla="*/ 97 w 176"/>
                  <a:gd name="T63" fmla="*/ 45 h 176"/>
                  <a:gd name="T64" fmla="*/ 130 w 176"/>
                  <a:gd name="T65" fmla="*/ 78 h 176"/>
                  <a:gd name="T66" fmla="*/ 147 w 176"/>
                  <a:gd name="T67" fmla="*/ 64 h 176"/>
                  <a:gd name="T68" fmla="*/ 152 w 176"/>
                  <a:gd name="T69" fmla="*/ 58 h 176"/>
                  <a:gd name="T70" fmla="*/ 117 w 176"/>
                  <a:gd name="T71" fmla="*/ 58 h 176"/>
                  <a:gd name="T72" fmla="*/ 131 w 176"/>
                  <a:gd name="T73" fmla="*/ 58 h 176"/>
                  <a:gd name="T74" fmla="*/ 131 w 176"/>
                  <a:gd name="T75" fmla="*/ 45 h 176"/>
                  <a:gd name="T76" fmla="*/ 117 w 176"/>
                  <a:gd name="T77" fmla="*/ 45 h 176"/>
                  <a:gd name="T78" fmla="*/ 117 w 176"/>
                  <a:gd name="T79" fmla="*/ 58 h 176"/>
                  <a:gd name="T80" fmla="*/ 85 w 176"/>
                  <a:gd name="T81" fmla="*/ 128 h 176"/>
                  <a:gd name="T82" fmla="*/ 77 w 176"/>
                  <a:gd name="T83" fmla="*/ 135 h 176"/>
                  <a:gd name="T84" fmla="*/ 83 w 176"/>
                  <a:gd name="T85" fmla="*/ 151 h 176"/>
                  <a:gd name="T86" fmla="*/ 78 w 176"/>
                  <a:gd name="T87" fmla="*/ 176 h 176"/>
                  <a:gd name="T88" fmla="*/ 108 w 176"/>
                  <a:gd name="T89" fmla="*/ 146 h 176"/>
                  <a:gd name="T90" fmla="*/ 112 w 176"/>
                  <a:gd name="T91" fmla="*/ 112 h 176"/>
                  <a:gd name="T92" fmla="*/ 85 w 176"/>
                  <a:gd name="T9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76">
                    <a:moveTo>
                      <a:pt x="42" y="117"/>
                    </a:moveTo>
                    <a:cubicBezTo>
                      <a:pt x="59" y="134"/>
                      <a:pt x="59" y="134"/>
                      <a:pt x="59" y="134"/>
                    </a:cubicBezTo>
                    <a:cubicBezTo>
                      <a:pt x="58" y="135"/>
                      <a:pt x="57" y="137"/>
                      <a:pt x="55" y="139"/>
                    </a:cubicBezTo>
                    <a:cubicBezTo>
                      <a:pt x="50" y="144"/>
                      <a:pt x="21" y="155"/>
                      <a:pt x="21" y="155"/>
                    </a:cubicBezTo>
                    <a:cubicBezTo>
                      <a:pt x="21" y="155"/>
                      <a:pt x="31" y="126"/>
                      <a:pt x="37" y="120"/>
                    </a:cubicBezTo>
                    <a:cubicBezTo>
                      <a:pt x="38" y="119"/>
                      <a:pt x="40" y="117"/>
                      <a:pt x="42" y="117"/>
                    </a:cubicBezTo>
                    <a:close/>
                    <a:moveTo>
                      <a:pt x="41" y="98"/>
                    </a:moveTo>
                    <a:cubicBezTo>
                      <a:pt x="48" y="91"/>
                      <a:pt x="48" y="91"/>
                      <a:pt x="48" y="91"/>
                    </a:cubicBezTo>
                    <a:cubicBezTo>
                      <a:pt x="64" y="63"/>
                      <a:pt x="64" y="63"/>
                      <a:pt x="64" y="63"/>
                    </a:cubicBezTo>
                    <a:cubicBezTo>
                      <a:pt x="64" y="63"/>
                      <a:pt x="34" y="63"/>
                      <a:pt x="30" y="68"/>
                    </a:cubicBezTo>
                    <a:cubicBezTo>
                      <a:pt x="25" y="72"/>
                      <a:pt x="0" y="97"/>
                      <a:pt x="0" y="97"/>
                    </a:cubicBezTo>
                    <a:cubicBezTo>
                      <a:pt x="0" y="97"/>
                      <a:pt x="15" y="90"/>
                      <a:pt x="25" y="93"/>
                    </a:cubicBezTo>
                    <a:cubicBezTo>
                      <a:pt x="31" y="95"/>
                      <a:pt x="41" y="98"/>
                      <a:pt x="41" y="98"/>
                    </a:cubicBezTo>
                    <a:close/>
                    <a:moveTo>
                      <a:pt x="41" y="107"/>
                    </a:moveTo>
                    <a:cubicBezTo>
                      <a:pt x="68" y="134"/>
                      <a:pt x="68" y="134"/>
                      <a:pt x="68" y="134"/>
                    </a:cubicBezTo>
                    <a:cubicBezTo>
                      <a:pt x="77" y="126"/>
                      <a:pt x="77" y="126"/>
                      <a:pt x="77" y="126"/>
                    </a:cubicBezTo>
                    <a:cubicBezTo>
                      <a:pt x="50" y="99"/>
                      <a:pt x="50" y="99"/>
                      <a:pt x="50" y="99"/>
                    </a:cubicBezTo>
                    <a:lnTo>
                      <a:pt x="41" y="107"/>
                    </a:lnTo>
                    <a:close/>
                    <a:moveTo>
                      <a:pt x="176" y="0"/>
                    </a:moveTo>
                    <a:cubicBezTo>
                      <a:pt x="176" y="0"/>
                      <a:pt x="174" y="33"/>
                      <a:pt x="163" y="56"/>
                    </a:cubicBezTo>
                    <a:cubicBezTo>
                      <a:pt x="160" y="62"/>
                      <a:pt x="157" y="66"/>
                      <a:pt x="153" y="70"/>
                    </a:cubicBezTo>
                    <a:cubicBezTo>
                      <a:pt x="147" y="76"/>
                      <a:pt x="139" y="83"/>
                      <a:pt x="129" y="90"/>
                    </a:cubicBezTo>
                    <a:cubicBezTo>
                      <a:pt x="108" y="106"/>
                      <a:pt x="84" y="122"/>
                      <a:pt x="84" y="122"/>
                    </a:cubicBezTo>
                    <a:cubicBezTo>
                      <a:pt x="54" y="92"/>
                      <a:pt x="54" y="92"/>
                      <a:pt x="54" y="92"/>
                    </a:cubicBezTo>
                    <a:cubicBezTo>
                      <a:pt x="54" y="92"/>
                      <a:pt x="69" y="68"/>
                      <a:pt x="85" y="46"/>
                    </a:cubicBezTo>
                    <a:cubicBezTo>
                      <a:pt x="92" y="37"/>
                      <a:pt x="99" y="28"/>
                      <a:pt x="105" y="22"/>
                    </a:cubicBezTo>
                    <a:cubicBezTo>
                      <a:pt x="109" y="18"/>
                      <a:pt x="114" y="15"/>
                      <a:pt x="119" y="13"/>
                    </a:cubicBezTo>
                    <a:cubicBezTo>
                      <a:pt x="143" y="1"/>
                      <a:pt x="176" y="0"/>
                      <a:pt x="176" y="0"/>
                    </a:cubicBezTo>
                    <a:close/>
                    <a:moveTo>
                      <a:pt x="152" y="58"/>
                    </a:moveTo>
                    <a:cubicBezTo>
                      <a:pt x="118" y="24"/>
                      <a:pt x="118" y="24"/>
                      <a:pt x="118" y="24"/>
                    </a:cubicBezTo>
                    <a:cubicBezTo>
                      <a:pt x="115" y="25"/>
                      <a:pt x="113" y="27"/>
                      <a:pt x="112" y="29"/>
                    </a:cubicBezTo>
                    <a:cubicBezTo>
                      <a:pt x="108" y="33"/>
                      <a:pt x="103" y="38"/>
                      <a:pt x="97" y="45"/>
                    </a:cubicBezTo>
                    <a:cubicBezTo>
                      <a:pt x="130" y="78"/>
                      <a:pt x="130" y="78"/>
                      <a:pt x="130" y="78"/>
                    </a:cubicBezTo>
                    <a:cubicBezTo>
                      <a:pt x="137" y="73"/>
                      <a:pt x="143" y="68"/>
                      <a:pt x="147" y="64"/>
                    </a:cubicBezTo>
                    <a:cubicBezTo>
                      <a:pt x="149" y="62"/>
                      <a:pt x="150" y="60"/>
                      <a:pt x="152" y="58"/>
                    </a:cubicBezTo>
                    <a:close/>
                    <a:moveTo>
                      <a:pt x="117" y="58"/>
                    </a:moveTo>
                    <a:cubicBezTo>
                      <a:pt x="121" y="62"/>
                      <a:pt x="127" y="62"/>
                      <a:pt x="131" y="58"/>
                    </a:cubicBezTo>
                    <a:cubicBezTo>
                      <a:pt x="134" y="55"/>
                      <a:pt x="134" y="49"/>
                      <a:pt x="131" y="45"/>
                    </a:cubicBezTo>
                    <a:cubicBezTo>
                      <a:pt x="127" y="41"/>
                      <a:pt x="121" y="41"/>
                      <a:pt x="117" y="45"/>
                    </a:cubicBezTo>
                    <a:cubicBezTo>
                      <a:pt x="114" y="49"/>
                      <a:pt x="114" y="55"/>
                      <a:pt x="117" y="58"/>
                    </a:cubicBezTo>
                    <a:close/>
                    <a:moveTo>
                      <a:pt x="85" y="128"/>
                    </a:moveTo>
                    <a:cubicBezTo>
                      <a:pt x="77" y="135"/>
                      <a:pt x="77" y="135"/>
                      <a:pt x="77" y="135"/>
                    </a:cubicBezTo>
                    <a:cubicBezTo>
                      <a:pt x="77" y="135"/>
                      <a:pt x="81" y="145"/>
                      <a:pt x="83" y="151"/>
                    </a:cubicBezTo>
                    <a:cubicBezTo>
                      <a:pt x="86" y="161"/>
                      <a:pt x="78" y="176"/>
                      <a:pt x="78" y="176"/>
                    </a:cubicBezTo>
                    <a:cubicBezTo>
                      <a:pt x="78" y="176"/>
                      <a:pt x="104" y="150"/>
                      <a:pt x="108" y="146"/>
                    </a:cubicBezTo>
                    <a:cubicBezTo>
                      <a:pt x="112" y="141"/>
                      <a:pt x="112" y="112"/>
                      <a:pt x="112" y="112"/>
                    </a:cubicBezTo>
                    <a:lnTo>
                      <a:pt x="85" y="128"/>
                    </a:lnTo>
                    <a:close/>
                  </a:path>
                </a:pathLst>
              </a:custGeom>
              <a:solidFill>
                <a:srgbClr val="3D7C6D"/>
              </a:solidFill>
              <a:ln>
                <a:noFill/>
              </a:ln>
            </p:spPr>
            <p:txBody>
              <a:bodyPr vert="horz" wrap="square" lIns="68580" tIns="34290" rIns="68580" bIns="3429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15" b="1" i="0" u="none" strike="noStrike" kern="0" cap="none" spc="0" normalizeH="0" baseline="0" noProof="0">
                  <a:ln>
                    <a:noFill/>
                  </a:ln>
                  <a:solidFill>
                    <a:srgbClr val="3D7C6D"/>
                  </a:solidFill>
                  <a:effectLst/>
                  <a:uLnTx/>
                  <a:uFillTx/>
                </a:endParaRPr>
              </a:p>
            </p:txBody>
          </p:sp>
          <p:sp>
            <p:nvSpPr>
              <p:cNvPr id="63" name="Freeform 21"/>
              <p:cNvSpPr>
                <a:spLocks noEditPoints="1"/>
              </p:cNvSpPr>
              <p:nvPr/>
            </p:nvSpPr>
            <p:spPr bwMode="auto">
              <a:xfrm>
                <a:off x="8765451" y="2287144"/>
                <a:ext cx="569413" cy="423692"/>
              </a:xfrm>
              <a:custGeom>
                <a:avLst/>
                <a:gdLst>
                  <a:gd name="T0" fmla="*/ 183 w 197"/>
                  <a:gd name="T1" fmla="*/ 0 h 146"/>
                  <a:gd name="T2" fmla="*/ 14 w 197"/>
                  <a:gd name="T3" fmla="*/ 0 h 146"/>
                  <a:gd name="T4" fmla="*/ 0 w 197"/>
                  <a:gd name="T5" fmla="*/ 14 h 146"/>
                  <a:gd name="T6" fmla="*/ 0 w 197"/>
                  <a:gd name="T7" fmla="*/ 132 h 146"/>
                  <a:gd name="T8" fmla="*/ 14 w 197"/>
                  <a:gd name="T9" fmla="*/ 146 h 146"/>
                  <a:gd name="T10" fmla="*/ 183 w 197"/>
                  <a:gd name="T11" fmla="*/ 146 h 146"/>
                  <a:gd name="T12" fmla="*/ 197 w 197"/>
                  <a:gd name="T13" fmla="*/ 132 h 146"/>
                  <a:gd name="T14" fmla="*/ 197 w 197"/>
                  <a:gd name="T15" fmla="*/ 14 h 146"/>
                  <a:gd name="T16" fmla="*/ 183 w 197"/>
                  <a:gd name="T17" fmla="*/ 0 h 146"/>
                  <a:gd name="T18" fmla="*/ 52 w 197"/>
                  <a:gd name="T19" fmla="*/ 8 h 146"/>
                  <a:gd name="T20" fmla="*/ 56 w 197"/>
                  <a:gd name="T21" fmla="*/ 12 h 146"/>
                  <a:gd name="T22" fmla="*/ 52 w 197"/>
                  <a:gd name="T23" fmla="*/ 17 h 146"/>
                  <a:gd name="T24" fmla="*/ 47 w 197"/>
                  <a:gd name="T25" fmla="*/ 12 h 146"/>
                  <a:gd name="T26" fmla="*/ 52 w 197"/>
                  <a:gd name="T27" fmla="*/ 8 h 146"/>
                  <a:gd name="T28" fmla="*/ 37 w 197"/>
                  <a:gd name="T29" fmla="*/ 8 h 146"/>
                  <a:gd name="T30" fmla="*/ 41 w 197"/>
                  <a:gd name="T31" fmla="*/ 12 h 146"/>
                  <a:gd name="T32" fmla="*/ 37 w 197"/>
                  <a:gd name="T33" fmla="*/ 17 h 146"/>
                  <a:gd name="T34" fmla="*/ 32 w 197"/>
                  <a:gd name="T35" fmla="*/ 12 h 146"/>
                  <a:gd name="T36" fmla="*/ 37 w 197"/>
                  <a:gd name="T37" fmla="*/ 8 h 146"/>
                  <a:gd name="T38" fmla="*/ 21 w 197"/>
                  <a:gd name="T39" fmla="*/ 8 h 146"/>
                  <a:gd name="T40" fmla="*/ 26 w 197"/>
                  <a:gd name="T41" fmla="*/ 12 h 146"/>
                  <a:gd name="T42" fmla="*/ 21 w 197"/>
                  <a:gd name="T43" fmla="*/ 17 h 146"/>
                  <a:gd name="T44" fmla="*/ 17 w 197"/>
                  <a:gd name="T45" fmla="*/ 12 h 146"/>
                  <a:gd name="T46" fmla="*/ 21 w 197"/>
                  <a:gd name="T47" fmla="*/ 8 h 146"/>
                  <a:gd name="T48" fmla="*/ 185 w 197"/>
                  <a:gd name="T49" fmla="*/ 125 h 146"/>
                  <a:gd name="T50" fmla="*/ 12 w 197"/>
                  <a:gd name="T51" fmla="*/ 125 h 146"/>
                  <a:gd name="T52" fmla="*/ 12 w 197"/>
                  <a:gd name="T53" fmla="*/ 20 h 146"/>
                  <a:gd name="T54" fmla="*/ 185 w 197"/>
                  <a:gd name="T55" fmla="*/ 20 h 146"/>
                  <a:gd name="T56" fmla="*/ 185 w 197"/>
                  <a:gd name="T57" fmla="*/ 125 h 146"/>
                  <a:gd name="T58" fmla="*/ 84 w 197"/>
                  <a:gd name="T59" fmla="*/ 47 h 146"/>
                  <a:gd name="T60" fmla="*/ 99 w 197"/>
                  <a:gd name="T61" fmla="*/ 33 h 146"/>
                  <a:gd name="T62" fmla="*/ 113 w 197"/>
                  <a:gd name="T63" fmla="*/ 47 h 146"/>
                  <a:gd name="T64" fmla="*/ 99 w 197"/>
                  <a:gd name="T65" fmla="*/ 61 h 146"/>
                  <a:gd name="T66" fmla="*/ 84 w 197"/>
                  <a:gd name="T67" fmla="*/ 47 h 146"/>
                  <a:gd name="T68" fmla="*/ 75 w 197"/>
                  <a:gd name="T69" fmla="*/ 91 h 146"/>
                  <a:gd name="T70" fmla="*/ 73 w 197"/>
                  <a:gd name="T71" fmla="*/ 68 h 146"/>
                  <a:gd name="T72" fmla="*/ 87 w 197"/>
                  <a:gd name="T73" fmla="*/ 65 h 146"/>
                  <a:gd name="T74" fmla="*/ 99 w 197"/>
                  <a:gd name="T75" fmla="*/ 63 h 146"/>
                  <a:gd name="T76" fmla="*/ 109 w 197"/>
                  <a:gd name="T77" fmla="*/ 65 h 146"/>
                  <a:gd name="T78" fmla="*/ 124 w 197"/>
                  <a:gd name="T79" fmla="*/ 68 h 146"/>
                  <a:gd name="T80" fmla="*/ 121 w 197"/>
                  <a:gd name="T81" fmla="*/ 91 h 146"/>
                  <a:gd name="T82" fmla="*/ 115 w 197"/>
                  <a:gd name="T83" fmla="*/ 101 h 146"/>
                  <a:gd name="T84" fmla="*/ 115 w 197"/>
                  <a:gd name="T85" fmla="*/ 112 h 146"/>
                  <a:gd name="T86" fmla="*/ 99 w 197"/>
                  <a:gd name="T87" fmla="*/ 114 h 146"/>
                  <a:gd name="T88" fmla="*/ 82 w 197"/>
                  <a:gd name="T89" fmla="*/ 112 h 146"/>
                  <a:gd name="T90" fmla="*/ 82 w 197"/>
                  <a:gd name="T91" fmla="*/ 101 h 146"/>
                  <a:gd name="T92" fmla="*/ 75 w 197"/>
                  <a:gd name="T93" fmla="*/ 9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 h="146">
                    <a:moveTo>
                      <a:pt x="183" y="0"/>
                    </a:moveTo>
                    <a:cubicBezTo>
                      <a:pt x="14" y="0"/>
                      <a:pt x="14" y="0"/>
                      <a:pt x="14" y="0"/>
                    </a:cubicBezTo>
                    <a:cubicBezTo>
                      <a:pt x="6" y="0"/>
                      <a:pt x="0" y="7"/>
                      <a:pt x="0" y="14"/>
                    </a:cubicBezTo>
                    <a:cubicBezTo>
                      <a:pt x="0" y="132"/>
                      <a:pt x="0" y="132"/>
                      <a:pt x="0" y="132"/>
                    </a:cubicBezTo>
                    <a:cubicBezTo>
                      <a:pt x="0" y="140"/>
                      <a:pt x="6" y="146"/>
                      <a:pt x="14" y="146"/>
                    </a:cubicBezTo>
                    <a:cubicBezTo>
                      <a:pt x="183" y="146"/>
                      <a:pt x="183" y="146"/>
                      <a:pt x="183" y="146"/>
                    </a:cubicBezTo>
                    <a:cubicBezTo>
                      <a:pt x="191" y="146"/>
                      <a:pt x="197" y="140"/>
                      <a:pt x="197" y="132"/>
                    </a:cubicBezTo>
                    <a:cubicBezTo>
                      <a:pt x="197" y="14"/>
                      <a:pt x="197" y="14"/>
                      <a:pt x="197" y="14"/>
                    </a:cubicBezTo>
                    <a:cubicBezTo>
                      <a:pt x="197" y="7"/>
                      <a:pt x="191" y="0"/>
                      <a:pt x="183" y="0"/>
                    </a:cubicBezTo>
                    <a:close/>
                    <a:moveTo>
                      <a:pt x="52" y="8"/>
                    </a:moveTo>
                    <a:cubicBezTo>
                      <a:pt x="54" y="8"/>
                      <a:pt x="56" y="10"/>
                      <a:pt x="56" y="12"/>
                    </a:cubicBezTo>
                    <a:cubicBezTo>
                      <a:pt x="56" y="15"/>
                      <a:pt x="54" y="17"/>
                      <a:pt x="52" y="17"/>
                    </a:cubicBezTo>
                    <a:cubicBezTo>
                      <a:pt x="49" y="17"/>
                      <a:pt x="47" y="15"/>
                      <a:pt x="47" y="12"/>
                    </a:cubicBezTo>
                    <a:cubicBezTo>
                      <a:pt x="47" y="10"/>
                      <a:pt x="49" y="8"/>
                      <a:pt x="52" y="8"/>
                    </a:cubicBezTo>
                    <a:close/>
                    <a:moveTo>
                      <a:pt x="37" y="8"/>
                    </a:moveTo>
                    <a:cubicBezTo>
                      <a:pt x="39" y="8"/>
                      <a:pt x="41" y="10"/>
                      <a:pt x="41" y="12"/>
                    </a:cubicBezTo>
                    <a:cubicBezTo>
                      <a:pt x="41" y="15"/>
                      <a:pt x="39" y="17"/>
                      <a:pt x="37" y="17"/>
                    </a:cubicBezTo>
                    <a:cubicBezTo>
                      <a:pt x="34" y="17"/>
                      <a:pt x="32" y="15"/>
                      <a:pt x="32" y="12"/>
                    </a:cubicBezTo>
                    <a:cubicBezTo>
                      <a:pt x="32" y="10"/>
                      <a:pt x="34" y="8"/>
                      <a:pt x="37" y="8"/>
                    </a:cubicBezTo>
                    <a:close/>
                    <a:moveTo>
                      <a:pt x="21" y="8"/>
                    </a:moveTo>
                    <a:cubicBezTo>
                      <a:pt x="24" y="8"/>
                      <a:pt x="26" y="10"/>
                      <a:pt x="26" y="12"/>
                    </a:cubicBezTo>
                    <a:cubicBezTo>
                      <a:pt x="26" y="15"/>
                      <a:pt x="24" y="17"/>
                      <a:pt x="21" y="17"/>
                    </a:cubicBezTo>
                    <a:cubicBezTo>
                      <a:pt x="19" y="17"/>
                      <a:pt x="17" y="15"/>
                      <a:pt x="17" y="12"/>
                    </a:cubicBezTo>
                    <a:cubicBezTo>
                      <a:pt x="17" y="10"/>
                      <a:pt x="19" y="8"/>
                      <a:pt x="21" y="8"/>
                    </a:cubicBezTo>
                    <a:close/>
                    <a:moveTo>
                      <a:pt x="185" y="125"/>
                    </a:moveTo>
                    <a:cubicBezTo>
                      <a:pt x="12" y="125"/>
                      <a:pt x="12" y="125"/>
                      <a:pt x="12" y="125"/>
                    </a:cubicBezTo>
                    <a:cubicBezTo>
                      <a:pt x="12" y="20"/>
                      <a:pt x="12" y="20"/>
                      <a:pt x="12" y="20"/>
                    </a:cubicBezTo>
                    <a:cubicBezTo>
                      <a:pt x="185" y="20"/>
                      <a:pt x="185" y="20"/>
                      <a:pt x="185" y="20"/>
                    </a:cubicBezTo>
                    <a:lnTo>
                      <a:pt x="185" y="125"/>
                    </a:lnTo>
                    <a:close/>
                    <a:moveTo>
                      <a:pt x="84" y="47"/>
                    </a:moveTo>
                    <a:cubicBezTo>
                      <a:pt x="84" y="39"/>
                      <a:pt x="90" y="33"/>
                      <a:pt x="99" y="33"/>
                    </a:cubicBezTo>
                    <a:cubicBezTo>
                      <a:pt x="106" y="33"/>
                      <a:pt x="113" y="39"/>
                      <a:pt x="113" y="47"/>
                    </a:cubicBezTo>
                    <a:cubicBezTo>
                      <a:pt x="113" y="55"/>
                      <a:pt x="106" y="61"/>
                      <a:pt x="99" y="61"/>
                    </a:cubicBezTo>
                    <a:cubicBezTo>
                      <a:pt x="90" y="61"/>
                      <a:pt x="84" y="55"/>
                      <a:pt x="84" y="47"/>
                    </a:cubicBezTo>
                    <a:close/>
                    <a:moveTo>
                      <a:pt x="75" y="91"/>
                    </a:moveTo>
                    <a:cubicBezTo>
                      <a:pt x="74" y="87"/>
                      <a:pt x="73" y="68"/>
                      <a:pt x="73" y="68"/>
                    </a:cubicBezTo>
                    <a:cubicBezTo>
                      <a:pt x="73" y="68"/>
                      <a:pt x="78" y="66"/>
                      <a:pt x="87" y="65"/>
                    </a:cubicBezTo>
                    <a:cubicBezTo>
                      <a:pt x="89" y="65"/>
                      <a:pt x="93" y="63"/>
                      <a:pt x="99" y="63"/>
                    </a:cubicBezTo>
                    <a:cubicBezTo>
                      <a:pt x="104" y="63"/>
                      <a:pt x="108" y="65"/>
                      <a:pt x="109" y="65"/>
                    </a:cubicBezTo>
                    <a:cubicBezTo>
                      <a:pt x="119" y="66"/>
                      <a:pt x="124" y="68"/>
                      <a:pt x="124" y="68"/>
                    </a:cubicBezTo>
                    <a:cubicBezTo>
                      <a:pt x="124" y="68"/>
                      <a:pt x="123" y="87"/>
                      <a:pt x="121" y="91"/>
                    </a:cubicBezTo>
                    <a:cubicBezTo>
                      <a:pt x="120" y="95"/>
                      <a:pt x="115" y="97"/>
                      <a:pt x="115" y="101"/>
                    </a:cubicBezTo>
                    <a:cubicBezTo>
                      <a:pt x="115" y="112"/>
                      <a:pt x="115" y="112"/>
                      <a:pt x="115" y="112"/>
                    </a:cubicBezTo>
                    <a:cubicBezTo>
                      <a:pt x="115" y="112"/>
                      <a:pt x="107" y="114"/>
                      <a:pt x="99" y="114"/>
                    </a:cubicBezTo>
                    <a:cubicBezTo>
                      <a:pt x="90" y="114"/>
                      <a:pt x="82" y="112"/>
                      <a:pt x="82" y="112"/>
                    </a:cubicBezTo>
                    <a:cubicBezTo>
                      <a:pt x="82" y="101"/>
                      <a:pt x="82" y="101"/>
                      <a:pt x="82" y="101"/>
                    </a:cubicBezTo>
                    <a:cubicBezTo>
                      <a:pt x="82" y="97"/>
                      <a:pt x="77" y="95"/>
                      <a:pt x="75" y="91"/>
                    </a:cubicBezTo>
                    <a:close/>
                  </a:path>
                </a:pathLst>
              </a:custGeom>
              <a:solidFill>
                <a:srgbClr val="3D7C6D"/>
              </a:solidFill>
              <a:ln>
                <a:noFill/>
              </a:ln>
            </p:spPr>
            <p:txBody>
              <a:bodyPr vert="horz" wrap="square" lIns="68580" tIns="34290" rIns="68580" bIns="3429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15" b="1" i="0" u="none" strike="noStrike" kern="0" cap="none" spc="0" normalizeH="0" baseline="0" noProof="0">
                  <a:ln>
                    <a:noFill/>
                  </a:ln>
                  <a:solidFill>
                    <a:srgbClr val="3D7C6D"/>
                  </a:solidFill>
                  <a:effectLst/>
                  <a:uLnTx/>
                  <a:uFillTx/>
                </a:endParaRPr>
              </a:p>
            </p:txBody>
          </p:sp>
        </p:grpSp>
        <p:sp>
          <p:nvSpPr>
            <p:cNvPr id="39" name="文本框 2"/>
            <p:cNvSpPr txBox="1"/>
            <p:nvPr/>
          </p:nvSpPr>
          <p:spPr>
            <a:xfrm>
              <a:off x="3074287" y="1655564"/>
              <a:ext cx="1842823" cy="40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40" name="文本框 3"/>
            <p:cNvSpPr txBox="1"/>
            <p:nvPr/>
          </p:nvSpPr>
          <p:spPr>
            <a:xfrm>
              <a:off x="2787842" y="2087881"/>
              <a:ext cx="2415712" cy="10344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41" name="文本框 2"/>
            <p:cNvSpPr txBox="1"/>
            <p:nvPr/>
          </p:nvSpPr>
          <p:spPr>
            <a:xfrm>
              <a:off x="1028039" y="3816010"/>
              <a:ext cx="1842823" cy="40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42" name="文本框 3"/>
            <p:cNvSpPr txBox="1"/>
            <p:nvPr/>
          </p:nvSpPr>
          <p:spPr>
            <a:xfrm>
              <a:off x="741595" y="4248328"/>
              <a:ext cx="2415712" cy="10344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43" name="文本框 2"/>
            <p:cNvSpPr txBox="1"/>
            <p:nvPr/>
          </p:nvSpPr>
          <p:spPr>
            <a:xfrm>
              <a:off x="5180985" y="3816012"/>
              <a:ext cx="1842823" cy="40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44" name="文本框 3"/>
            <p:cNvSpPr txBox="1"/>
            <p:nvPr/>
          </p:nvSpPr>
          <p:spPr>
            <a:xfrm>
              <a:off x="4894541" y="4248328"/>
              <a:ext cx="2415712" cy="10344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45" name="文本框 2"/>
            <p:cNvSpPr txBox="1"/>
            <p:nvPr/>
          </p:nvSpPr>
          <p:spPr>
            <a:xfrm>
              <a:off x="7239918" y="1655564"/>
              <a:ext cx="1842823" cy="40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46" name="文本框 3"/>
            <p:cNvSpPr txBox="1"/>
            <p:nvPr/>
          </p:nvSpPr>
          <p:spPr>
            <a:xfrm>
              <a:off x="6953474" y="2087879"/>
              <a:ext cx="2415712" cy="10344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47" name="文本框 2"/>
            <p:cNvSpPr txBox="1"/>
            <p:nvPr/>
          </p:nvSpPr>
          <p:spPr>
            <a:xfrm>
              <a:off x="9321138" y="3816012"/>
              <a:ext cx="1842823" cy="40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48" name="文本框 3"/>
            <p:cNvSpPr txBox="1"/>
            <p:nvPr/>
          </p:nvSpPr>
          <p:spPr>
            <a:xfrm>
              <a:off x="9034694" y="4248328"/>
              <a:ext cx="2415712" cy="10344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7" name="矩形 6"/>
          <p:cNvSpPr/>
          <p:nvPr/>
        </p:nvSpPr>
        <p:spPr>
          <a:xfrm>
            <a:off x="1622514" y="1971579"/>
            <a:ext cx="2933700" cy="3913535"/>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7F7F7F"/>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17036" b="7964"/>
          <a:stretch>
            <a:fillRect/>
          </a:stretch>
        </p:blipFill>
        <p:spPr>
          <a:xfrm>
            <a:off x="1890801" y="1714302"/>
            <a:ext cx="2946400" cy="3927574"/>
          </a:xfrm>
          <a:prstGeom prst="rect">
            <a:avLst/>
          </a:prstGeom>
        </p:spPr>
      </p:pic>
      <p:sp>
        <p:nvSpPr>
          <p:cNvPr id="12" name="文本框 2"/>
          <p:cNvSpPr txBox="1"/>
          <p:nvPr/>
        </p:nvSpPr>
        <p:spPr>
          <a:xfrm>
            <a:off x="5953501" y="2085879"/>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4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加你的标</a:t>
            </a:r>
            <a:r>
              <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3" name="文本框 3"/>
          <p:cNvSpPr txBox="1"/>
          <p:nvPr/>
        </p:nvSpPr>
        <p:spPr>
          <a:xfrm>
            <a:off x="6675310" y="2767670"/>
            <a:ext cx="4116603"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rgbClr val="3D7C6D"/>
                </a:solidFill>
              </a:rPr>
              <a:t>Lorem ipsum dolor sit amet, consectetuer adipiscing elit. Maecenas porttitor congue massa</a:t>
            </a:r>
            <a:r>
              <a:rPr lang="en-US" altLang="zh-CN" sz="1400" b="1">
                <a:solidFill>
                  <a:srgbClr val="3D7C6D"/>
                </a:solidFill>
              </a:rPr>
              <a:t>. Lorem ipsum dolor sit amet, consectetuer adipiscing elit. </a:t>
            </a:r>
            <a:endParaRPr lang="en-US" altLang="zh-CN" sz="1400" b="1" dirty="0">
              <a:solidFill>
                <a:srgbClr val="3D7C6D"/>
              </a:solidFill>
            </a:endParaRPr>
          </a:p>
        </p:txBody>
      </p:sp>
      <p:sp>
        <p:nvSpPr>
          <p:cNvPr id="14" name="矩形 13"/>
          <p:cNvSpPr/>
          <p:nvPr/>
        </p:nvSpPr>
        <p:spPr>
          <a:xfrm>
            <a:off x="6166439" y="3041752"/>
            <a:ext cx="190500" cy="190500"/>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15" name="文本框 3"/>
          <p:cNvSpPr txBox="1"/>
          <p:nvPr/>
        </p:nvSpPr>
        <p:spPr>
          <a:xfrm>
            <a:off x="6675310" y="3726460"/>
            <a:ext cx="4116603"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rgbClr val="3D7C6D"/>
                </a:solidFill>
              </a:rPr>
              <a:t>Lorem ipsum dolor sit amet, consectetuer adipiscing elit. Maecenas porttitor congue massa</a:t>
            </a:r>
            <a:r>
              <a:rPr lang="en-US" altLang="zh-CN" sz="1400" b="1">
                <a:solidFill>
                  <a:srgbClr val="3D7C6D"/>
                </a:solidFill>
              </a:rPr>
              <a:t>. Lorem ipsum dolor sit amet, consectetuer adipiscing elit. </a:t>
            </a:r>
            <a:endParaRPr lang="en-US" altLang="zh-CN" sz="1400" b="1" dirty="0">
              <a:solidFill>
                <a:srgbClr val="3D7C6D"/>
              </a:solidFill>
            </a:endParaRPr>
          </a:p>
        </p:txBody>
      </p:sp>
      <p:sp>
        <p:nvSpPr>
          <p:cNvPr id="16" name="矩形 15"/>
          <p:cNvSpPr/>
          <p:nvPr/>
        </p:nvSpPr>
        <p:spPr>
          <a:xfrm>
            <a:off x="6166439" y="4000542"/>
            <a:ext cx="190500" cy="190500"/>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17" name="文本框 3"/>
          <p:cNvSpPr txBox="1"/>
          <p:nvPr/>
        </p:nvSpPr>
        <p:spPr>
          <a:xfrm>
            <a:off x="6675310" y="4685250"/>
            <a:ext cx="4116603"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rgbClr val="3D7C6D"/>
                </a:solidFill>
              </a:rPr>
              <a:t>Lorem ipsum dolor sit amet, consectetuer adipiscing elit. Maecenas porttitor congue massa</a:t>
            </a:r>
            <a:r>
              <a:rPr lang="en-US" altLang="zh-CN" sz="1400" b="1">
                <a:solidFill>
                  <a:srgbClr val="3D7C6D"/>
                </a:solidFill>
              </a:rPr>
              <a:t>. Lorem ipsum dolor sit amet, consectetuer adipiscing elit. </a:t>
            </a:r>
            <a:endParaRPr lang="en-US" altLang="zh-CN" sz="1400" b="1" dirty="0">
              <a:solidFill>
                <a:srgbClr val="3D7C6D"/>
              </a:solidFill>
            </a:endParaRPr>
          </a:p>
        </p:txBody>
      </p:sp>
      <p:sp>
        <p:nvSpPr>
          <p:cNvPr id="18" name="矩形 17"/>
          <p:cNvSpPr/>
          <p:nvPr/>
        </p:nvSpPr>
        <p:spPr>
          <a:xfrm>
            <a:off x="6166439" y="4959332"/>
            <a:ext cx="190500" cy="190500"/>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椭圆 12"/>
          <p:cNvSpPr/>
          <p:nvPr/>
        </p:nvSpPr>
        <p:spPr>
          <a:xfrm>
            <a:off x="2652514" y="2363114"/>
            <a:ext cx="1884758" cy="188475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4" name="文本框 2"/>
          <p:cNvSpPr txBox="1"/>
          <p:nvPr/>
        </p:nvSpPr>
        <p:spPr>
          <a:xfrm>
            <a:off x="2973094" y="2680614"/>
            <a:ext cx="124359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smtClean="0">
                <a:solidFill>
                  <a:schemeClr val="bg1"/>
                </a:solidFill>
                <a:latin typeface="楷体" panose="02010609060101010101" pitchFamily="49" charset="-122"/>
                <a:ea typeface="楷体" panose="02010609060101010101" pitchFamily="49" charset="-122"/>
              </a:rPr>
              <a:t>肆</a:t>
            </a:r>
            <a:endParaRPr lang="zh-CN" altLang="en-US" sz="7200" b="1">
              <a:solidFill>
                <a:schemeClr val="bg1"/>
              </a:solidFill>
              <a:latin typeface="楷体" panose="02010609060101010101" pitchFamily="49" charset="-122"/>
              <a:ea typeface="楷体" panose="02010609060101010101" pitchFamily="49" charset="-122"/>
            </a:endParaRPr>
          </a:p>
        </p:txBody>
      </p:sp>
      <p:sp>
        <p:nvSpPr>
          <p:cNvPr id="15" name="文本框 2"/>
          <p:cNvSpPr txBox="1"/>
          <p:nvPr/>
        </p:nvSpPr>
        <p:spPr>
          <a:xfrm>
            <a:off x="4857852" y="2507201"/>
            <a:ext cx="4351785"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4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5236249" y="3215087"/>
            <a:ext cx="4658245"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3D7C6D"/>
                </a:solidFill>
              </a:rPr>
              <a:t>Lorem ipsum dolor sit </a:t>
            </a:r>
            <a:r>
              <a:rPr lang="en-US" altLang="zh-CN" b="1">
                <a:solidFill>
                  <a:srgbClr val="3D7C6D"/>
                </a:solidFill>
              </a:rPr>
              <a:t>amet</a:t>
            </a:r>
            <a:r>
              <a:rPr lang="en-US" altLang="zh-CN" b="1">
                <a:solidFill>
                  <a:srgbClr val="3D7C6D"/>
                </a:solidFill>
              </a:rPr>
              <a:t>, Lorem ipsum dolor sit amet, consectetuer adipiscing elit. </a:t>
            </a:r>
            <a:endParaRPr lang="en-US" altLang="zh-CN" b="1">
              <a:solidFill>
                <a:srgbClr val="3D7C6D"/>
              </a:solidFill>
            </a:endParaRPr>
          </a:p>
          <a:p>
            <a:r>
              <a:rPr lang="en-US" altLang="zh-CN" b="1" smtClean="0">
                <a:solidFill>
                  <a:srgbClr val="3D7C6D"/>
                </a:solidFill>
              </a:rPr>
              <a:t>consectetuer </a:t>
            </a:r>
            <a:r>
              <a:rPr lang="en-US" altLang="zh-CN" b="1" dirty="0">
                <a:solidFill>
                  <a:srgbClr val="3D7C6D"/>
                </a:solidFill>
              </a:rPr>
              <a:t>adipiscing elit</a:t>
            </a:r>
            <a:r>
              <a:rPr lang="en-US" altLang="zh-CN" b="1">
                <a:solidFill>
                  <a:srgbClr val="3D7C6D"/>
                </a:solidFill>
              </a:rPr>
              <a:t>. </a:t>
            </a:r>
            <a:endParaRPr lang="en-US" altLang="zh-CN" b="1" dirty="0">
              <a:solidFill>
                <a:srgbClr val="3D7C6D"/>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7" name="文本框 3"/>
          <p:cNvSpPr txBox="1"/>
          <p:nvPr/>
        </p:nvSpPr>
        <p:spPr>
          <a:xfrm>
            <a:off x="1363530" y="1945847"/>
            <a:ext cx="9440883" cy="233910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b="1" smtClean="0">
                <a:solidFill>
                  <a:srgbClr val="3D7C6D"/>
                </a:solidFill>
              </a:rPr>
              <a:t>Lorem ipsum dolor sit amet, consectetuer adipiscing elit. Maecenas porttitor congue massa. Lorem ipsum dolor sit amet, consectetuer adipiscing elit. Maecenas porttitor congue massa. Lorem ipsum dolor sit amet, consectetuer adipiscing elitLorem ipsum dolor sit amet, consectetuer adipiscing elit. Maecenas porttitor congue massa. Lorem ipsum dolor sit amet, consectetuer adipiscing elit. Maecenas porttitor congue massa. Lorem ipsum dolor sit amet, consectetuer adipiscing elitLorem ipsum dolor sit amet, consectetuer adipiscing elit. Maecenas porttitor congue massa. Lorem ipsum dolor sit amet, consectetuer adipiscing elit. Maecenas porttitor</a:t>
            </a:r>
            <a:r>
              <a:rPr lang="en-US" altLang="zh-CN" sz="1400" b="1">
                <a:solidFill>
                  <a:srgbClr val="3D7C6D"/>
                </a:solidFill>
              </a:rPr>
              <a:t>congue massa. Lorem ipsum dolor sit amet, consectetuer adipiscing elit. Maecenas </a:t>
            </a:r>
            <a:r>
              <a:rPr lang="en-US" altLang="zh-CN" sz="1400" b="1" smtClean="0">
                <a:solidFill>
                  <a:srgbClr val="3D7C6D"/>
                </a:solidFill>
              </a:rPr>
              <a:t>porttitor</a:t>
            </a:r>
            <a:r>
              <a:rPr lang="en-US" altLang="zh-CN" sz="1400" b="1">
                <a:solidFill>
                  <a:srgbClr val="3D7C6D"/>
                </a:solidFill>
              </a:rPr>
              <a:t> ipsum dolor sit amet, consectetuer adipiscing elit. </a:t>
            </a:r>
            <a:endParaRPr lang="en-US" altLang="zh-CN" sz="1600" b="1">
              <a:solidFill>
                <a:srgbClr val="3D7C6D"/>
              </a:solidFill>
            </a:endParaRPr>
          </a:p>
          <a:p>
            <a:pPr lvl="0" algn="ctr"/>
            <a:endParaRPr lang="en-US" altLang="zh-CN" sz="1600" b="1" smtClean="0">
              <a:solidFill>
                <a:srgbClr val="3D7C6D"/>
              </a:solidFill>
            </a:endParaRPr>
          </a:p>
          <a:p>
            <a:pPr algn="ctr"/>
            <a:endParaRPr lang="en-US" altLang="zh-CN" sz="1600" b="1" smtClean="0">
              <a:solidFill>
                <a:srgbClr val="3D7C6D"/>
              </a:solidFill>
            </a:endParaRPr>
          </a:p>
          <a:p>
            <a:pPr algn="ctr"/>
            <a:endParaRPr lang="en-US" altLang="zh-CN" sz="1600" b="1" dirty="0">
              <a:solidFill>
                <a:srgbClr val="3D7C6D"/>
              </a:solidFill>
            </a:endParaRPr>
          </a:p>
        </p:txBody>
      </p:sp>
      <p:sp>
        <p:nvSpPr>
          <p:cNvPr id="11" name="矩形 10"/>
          <p:cNvSpPr/>
          <p:nvPr/>
        </p:nvSpPr>
        <p:spPr>
          <a:xfrm>
            <a:off x="1743681" y="3926170"/>
            <a:ext cx="1886857" cy="1603829"/>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矩形 11"/>
          <p:cNvSpPr/>
          <p:nvPr/>
        </p:nvSpPr>
        <p:spPr>
          <a:xfrm>
            <a:off x="4004218" y="3926169"/>
            <a:ext cx="1886857" cy="1603829"/>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矩形 12"/>
          <p:cNvSpPr/>
          <p:nvPr/>
        </p:nvSpPr>
        <p:spPr>
          <a:xfrm>
            <a:off x="6261874" y="3921110"/>
            <a:ext cx="1886857" cy="1603829"/>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文本框 2"/>
          <p:cNvSpPr txBox="1"/>
          <p:nvPr/>
        </p:nvSpPr>
        <p:spPr>
          <a:xfrm>
            <a:off x="1005737" y="4181649"/>
            <a:ext cx="336274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1600" b="1">
                <a:solidFill>
                  <a:schemeClr val="bg1"/>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1600" b="1" smtClean="0">
                <a:solidFill>
                  <a:schemeClr val="bg1"/>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5" name="矩形 14"/>
          <p:cNvSpPr/>
          <p:nvPr/>
        </p:nvSpPr>
        <p:spPr>
          <a:xfrm>
            <a:off x="1771144" y="4575940"/>
            <a:ext cx="1831929"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a:solidFill>
                  <a:schemeClr val="bg1"/>
                </a:solidFill>
              </a:rPr>
              <a:t>Lorem ipsum dolor sit amet, consectetuer adipiscing elit. </a:t>
            </a:r>
            <a:endParaRPr lang="zh-CN" altLang="en-US" sz="1400">
              <a:solidFill>
                <a:schemeClr val="bg1"/>
              </a:solidFill>
            </a:endParaRPr>
          </a:p>
        </p:txBody>
      </p:sp>
      <p:sp>
        <p:nvSpPr>
          <p:cNvPr id="16" name="文本框 2"/>
          <p:cNvSpPr txBox="1"/>
          <p:nvPr/>
        </p:nvSpPr>
        <p:spPr>
          <a:xfrm>
            <a:off x="3266273" y="4185491"/>
            <a:ext cx="336274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1600" b="1">
                <a:solidFill>
                  <a:schemeClr val="bg1"/>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1600" b="1" smtClean="0">
                <a:solidFill>
                  <a:schemeClr val="bg1"/>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7" name="矩形 16"/>
          <p:cNvSpPr/>
          <p:nvPr/>
        </p:nvSpPr>
        <p:spPr>
          <a:xfrm>
            <a:off x="4031680" y="4579782"/>
            <a:ext cx="1831929"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a:solidFill>
                  <a:schemeClr val="bg1"/>
                </a:solidFill>
              </a:rPr>
              <a:t>Lorem ipsum dolor sit amet, consectetuer adipiscing elit. </a:t>
            </a:r>
            <a:endParaRPr lang="zh-CN" altLang="en-US" sz="1400">
              <a:solidFill>
                <a:schemeClr val="bg1"/>
              </a:solidFill>
            </a:endParaRPr>
          </a:p>
        </p:txBody>
      </p:sp>
      <p:sp>
        <p:nvSpPr>
          <p:cNvPr id="18" name="文本框 2"/>
          <p:cNvSpPr txBox="1"/>
          <p:nvPr/>
        </p:nvSpPr>
        <p:spPr>
          <a:xfrm>
            <a:off x="5535515" y="4184274"/>
            <a:ext cx="336274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1600" b="1">
                <a:solidFill>
                  <a:schemeClr val="bg1"/>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1600" b="1" smtClean="0">
                <a:solidFill>
                  <a:schemeClr val="bg1"/>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9" name="矩形 18"/>
          <p:cNvSpPr/>
          <p:nvPr/>
        </p:nvSpPr>
        <p:spPr>
          <a:xfrm>
            <a:off x="6300922" y="4578565"/>
            <a:ext cx="1831929"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a:solidFill>
                  <a:schemeClr val="bg1"/>
                </a:solidFill>
              </a:rPr>
              <a:t>Lorem ipsum dolor sit amet, consectetuer adipiscing elit. </a:t>
            </a:r>
            <a:endParaRPr lang="zh-CN" altLang="en-US" sz="1400">
              <a:solidFill>
                <a:schemeClr val="bg1"/>
              </a:solidFill>
            </a:endParaRPr>
          </a:p>
        </p:txBody>
      </p:sp>
      <p:sp>
        <p:nvSpPr>
          <p:cNvPr id="20" name="矩形 19"/>
          <p:cNvSpPr/>
          <p:nvPr/>
        </p:nvSpPr>
        <p:spPr>
          <a:xfrm>
            <a:off x="8549876" y="3926169"/>
            <a:ext cx="1886857" cy="1603829"/>
          </a:xfrm>
          <a:prstGeom prst="rect">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文本框 2"/>
          <p:cNvSpPr txBox="1"/>
          <p:nvPr/>
        </p:nvSpPr>
        <p:spPr>
          <a:xfrm>
            <a:off x="7823517" y="4189333"/>
            <a:ext cx="336274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1600" b="1">
                <a:solidFill>
                  <a:schemeClr val="bg1"/>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1600" b="1" smtClean="0">
                <a:solidFill>
                  <a:schemeClr val="bg1"/>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1600" b="1" dirty="0">
              <a:solidFill>
                <a:schemeClr val="bg1"/>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2" name="矩形 21"/>
          <p:cNvSpPr/>
          <p:nvPr/>
        </p:nvSpPr>
        <p:spPr>
          <a:xfrm>
            <a:off x="8588924" y="4583624"/>
            <a:ext cx="1831929"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a:solidFill>
                  <a:schemeClr val="bg1"/>
                </a:solidFill>
              </a:rPr>
              <a:t>Lorem ipsum dolor sit amet, consectetuer adipiscing elit. </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grpSp>
        <p:nvGrpSpPr>
          <p:cNvPr id="23" name="组合 22"/>
          <p:cNvGrpSpPr/>
          <p:nvPr/>
        </p:nvGrpSpPr>
        <p:grpSpPr>
          <a:xfrm>
            <a:off x="1586521" y="2055026"/>
            <a:ext cx="1689680" cy="1676400"/>
            <a:chOff x="797560" y="1739900"/>
            <a:chExt cx="2355311" cy="2336800"/>
          </a:xfrm>
        </p:grpSpPr>
        <p:sp>
          <p:nvSpPr>
            <p:cNvPr id="50" name="椭圆 49"/>
            <p:cNvSpPr/>
            <p:nvPr/>
          </p:nvSpPr>
          <p:spPr>
            <a:xfrm>
              <a:off x="797560" y="1739900"/>
              <a:ext cx="2336800" cy="2336800"/>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rgbClr val="3D7C6D"/>
                </a:solidFill>
              </a:endParaRPr>
            </a:p>
          </p:txBody>
        </p:sp>
        <p:sp>
          <p:nvSpPr>
            <p:cNvPr id="51" name="椭圆 50"/>
            <p:cNvSpPr/>
            <p:nvPr/>
          </p:nvSpPr>
          <p:spPr>
            <a:xfrm>
              <a:off x="1048558" y="1806363"/>
              <a:ext cx="2104313" cy="21043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rgbClr val="3D7C6D"/>
                </a:solidFill>
              </a:endParaRPr>
            </a:p>
          </p:txBody>
        </p:sp>
      </p:grpSp>
      <p:cxnSp>
        <p:nvCxnSpPr>
          <p:cNvPr id="24" name="直接连接符 23"/>
          <p:cNvCxnSpPr>
            <a:stCxn id="50" idx="5"/>
          </p:cNvCxnSpPr>
          <p:nvPr/>
        </p:nvCxnSpPr>
        <p:spPr>
          <a:xfrm>
            <a:off x="3017418" y="3485923"/>
            <a:ext cx="988499" cy="666926"/>
          </a:xfrm>
          <a:prstGeom prst="line">
            <a:avLst/>
          </a:prstGeom>
          <a:ln w="38100">
            <a:solidFill>
              <a:srgbClr val="677C3C"/>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578130" y="3106761"/>
            <a:ext cx="1099473" cy="810030"/>
          </a:xfrm>
          <a:prstGeom prst="line">
            <a:avLst/>
          </a:prstGeom>
          <a:ln w="38100">
            <a:solidFill>
              <a:srgbClr val="677C3C"/>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46" idx="5"/>
          </p:cNvCxnSpPr>
          <p:nvPr/>
        </p:nvCxnSpPr>
        <p:spPr>
          <a:xfrm>
            <a:off x="8017077" y="3482058"/>
            <a:ext cx="921916" cy="755104"/>
          </a:xfrm>
          <a:prstGeom prst="line">
            <a:avLst/>
          </a:prstGeom>
          <a:ln w="38100">
            <a:solidFill>
              <a:srgbClr val="677C3C"/>
            </a:solidFill>
          </a:ln>
        </p:spPr>
        <p:style>
          <a:lnRef idx="1">
            <a:schemeClr val="accent1"/>
          </a:lnRef>
          <a:fillRef idx="0">
            <a:schemeClr val="accent1"/>
          </a:fillRef>
          <a:effectRef idx="0">
            <a:schemeClr val="accent1"/>
          </a:effectRef>
          <a:fontRef idx="minor">
            <a:schemeClr val="tx1"/>
          </a:fontRef>
        </p:style>
      </p:cxnSp>
      <p:sp>
        <p:nvSpPr>
          <p:cNvPr id="27" name="KSO_Shape"/>
          <p:cNvSpPr>
            <a:spLocks noChangeArrowheads="1"/>
          </p:cNvSpPr>
          <p:nvPr/>
        </p:nvSpPr>
        <p:spPr bwMode="auto">
          <a:xfrm>
            <a:off x="2135524" y="2595432"/>
            <a:ext cx="544286" cy="53703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D7C6D"/>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b="1">
              <a:solidFill>
                <a:srgbClr val="3D7C6D"/>
              </a:solidFill>
            </a:endParaRPr>
          </a:p>
        </p:txBody>
      </p:sp>
      <p:grpSp>
        <p:nvGrpSpPr>
          <p:cNvPr id="28" name="组合 27"/>
          <p:cNvGrpSpPr/>
          <p:nvPr/>
        </p:nvGrpSpPr>
        <p:grpSpPr>
          <a:xfrm>
            <a:off x="3787710" y="3473232"/>
            <a:ext cx="2133600" cy="2133600"/>
            <a:chOff x="797560" y="1739900"/>
            <a:chExt cx="2336800" cy="2336800"/>
          </a:xfrm>
        </p:grpSpPr>
        <p:sp>
          <p:nvSpPr>
            <p:cNvPr id="48" name="椭圆 47"/>
            <p:cNvSpPr/>
            <p:nvPr/>
          </p:nvSpPr>
          <p:spPr>
            <a:xfrm>
              <a:off x="797560" y="1739900"/>
              <a:ext cx="2336800" cy="2336800"/>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rgbClr val="3D7C6D"/>
                </a:solidFill>
              </a:endParaRPr>
            </a:p>
          </p:txBody>
        </p:sp>
        <p:sp>
          <p:nvSpPr>
            <p:cNvPr id="49" name="椭圆 48"/>
            <p:cNvSpPr/>
            <p:nvPr/>
          </p:nvSpPr>
          <p:spPr>
            <a:xfrm>
              <a:off x="942340" y="1778770"/>
              <a:ext cx="2153150" cy="2153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dirty="0">
                <a:solidFill>
                  <a:srgbClr val="3D7C6D"/>
                </a:solidFill>
              </a:endParaRPr>
            </a:p>
          </p:txBody>
        </p:sp>
      </p:grpSp>
      <p:sp>
        <p:nvSpPr>
          <p:cNvPr id="29" name="KSO_Shape"/>
          <p:cNvSpPr/>
          <p:nvPr/>
        </p:nvSpPr>
        <p:spPr bwMode="auto">
          <a:xfrm>
            <a:off x="4551594" y="4080161"/>
            <a:ext cx="826280" cy="710684"/>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3D7C6D"/>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b="1">
              <a:solidFill>
                <a:srgbClr val="3D7C6D"/>
              </a:solidFill>
            </a:endParaRPr>
          </a:p>
        </p:txBody>
      </p:sp>
      <p:grpSp>
        <p:nvGrpSpPr>
          <p:cNvPr id="30" name="组合 29"/>
          <p:cNvGrpSpPr/>
          <p:nvPr/>
        </p:nvGrpSpPr>
        <p:grpSpPr>
          <a:xfrm>
            <a:off x="6590045" y="2055026"/>
            <a:ext cx="1671872" cy="1671872"/>
            <a:chOff x="6580864" y="1752600"/>
            <a:chExt cx="1671872" cy="1671872"/>
          </a:xfrm>
        </p:grpSpPr>
        <p:grpSp>
          <p:nvGrpSpPr>
            <p:cNvPr id="44" name="组合 43"/>
            <p:cNvGrpSpPr/>
            <p:nvPr/>
          </p:nvGrpSpPr>
          <p:grpSpPr>
            <a:xfrm>
              <a:off x="6580864" y="1752600"/>
              <a:ext cx="1671872" cy="1671872"/>
              <a:chOff x="797560" y="1739900"/>
              <a:chExt cx="2336800" cy="2336800"/>
            </a:xfrm>
          </p:grpSpPr>
          <p:sp>
            <p:nvSpPr>
              <p:cNvPr id="46" name="椭圆 45"/>
              <p:cNvSpPr/>
              <p:nvPr/>
            </p:nvSpPr>
            <p:spPr>
              <a:xfrm>
                <a:off x="797560" y="1739900"/>
                <a:ext cx="2336800" cy="2336800"/>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rgbClr val="3D7C6D"/>
                  </a:solidFill>
                </a:endParaRPr>
              </a:p>
            </p:txBody>
          </p:sp>
          <p:sp>
            <p:nvSpPr>
              <p:cNvPr id="47" name="椭圆 46"/>
              <p:cNvSpPr/>
              <p:nvPr/>
            </p:nvSpPr>
            <p:spPr>
              <a:xfrm>
                <a:off x="858418" y="1864393"/>
                <a:ext cx="2192022" cy="2192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dirty="0">
                  <a:solidFill>
                    <a:srgbClr val="3D7C6D"/>
                  </a:solidFill>
                </a:endParaRPr>
              </a:p>
            </p:txBody>
          </p:sp>
        </p:grpSp>
        <p:sp>
          <p:nvSpPr>
            <p:cNvPr id="45" name="KSO_Shape"/>
            <p:cNvSpPr/>
            <p:nvPr/>
          </p:nvSpPr>
          <p:spPr bwMode="auto">
            <a:xfrm>
              <a:off x="7124913" y="2388157"/>
              <a:ext cx="635708" cy="455592"/>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D7C6D"/>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b="1">
                <a:solidFill>
                  <a:srgbClr val="3D7C6D"/>
                </a:solidFill>
              </a:endParaRPr>
            </a:p>
          </p:txBody>
        </p:sp>
      </p:grpSp>
      <p:grpSp>
        <p:nvGrpSpPr>
          <p:cNvPr id="31" name="组合 30"/>
          <p:cNvGrpSpPr/>
          <p:nvPr/>
        </p:nvGrpSpPr>
        <p:grpSpPr>
          <a:xfrm>
            <a:off x="8773038" y="3737614"/>
            <a:ext cx="1869218" cy="1869218"/>
            <a:chOff x="8767031" y="3439379"/>
            <a:chExt cx="1869218" cy="1869218"/>
          </a:xfrm>
        </p:grpSpPr>
        <p:grpSp>
          <p:nvGrpSpPr>
            <p:cNvPr id="40" name="组合 39"/>
            <p:cNvGrpSpPr/>
            <p:nvPr/>
          </p:nvGrpSpPr>
          <p:grpSpPr>
            <a:xfrm>
              <a:off x="8767031" y="3439379"/>
              <a:ext cx="1869218" cy="1869218"/>
              <a:chOff x="797560" y="1739900"/>
              <a:chExt cx="2336800" cy="2336800"/>
            </a:xfrm>
          </p:grpSpPr>
          <p:sp>
            <p:nvSpPr>
              <p:cNvPr id="42" name="椭圆 41"/>
              <p:cNvSpPr/>
              <p:nvPr/>
            </p:nvSpPr>
            <p:spPr>
              <a:xfrm>
                <a:off x="797560" y="1739900"/>
                <a:ext cx="2336800" cy="2336800"/>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rgbClr val="3D7C6D"/>
                  </a:solidFill>
                </a:endParaRPr>
              </a:p>
            </p:txBody>
          </p:sp>
          <p:sp>
            <p:nvSpPr>
              <p:cNvPr id="43" name="椭圆 42"/>
              <p:cNvSpPr/>
              <p:nvPr/>
            </p:nvSpPr>
            <p:spPr>
              <a:xfrm>
                <a:off x="942340" y="1884678"/>
                <a:ext cx="2192020" cy="2152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dirty="0">
                  <a:solidFill>
                    <a:srgbClr val="3D7C6D"/>
                  </a:solidFill>
                </a:endParaRPr>
              </a:p>
            </p:txBody>
          </p:sp>
        </p:grpSp>
        <p:sp>
          <p:nvSpPr>
            <p:cNvPr id="41" name="KSO_Shape"/>
            <p:cNvSpPr/>
            <p:nvPr/>
          </p:nvSpPr>
          <p:spPr>
            <a:xfrm>
              <a:off x="9435748" y="4043487"/>
              <a:ext cx="531784" cy="444928"/>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3D7C6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b="1" dirty="0">
                <a:solidFill>
                  <a:srgbClr val="3D7C6D"/>
                </a:solidFill>
              </a:endParaRPr>
            </a:p>
          </p:txBody>
        </p:sp>
      </p:grpSp>
      <p:sp>
        <p:nvSpPr>
          <p:cNvPr id="32" name="文本框 3"/>
          <p:cNvSpPr txBox="1"/>
          <p:nvPr/>
        </p:nvSpPr>
        <p:spPr>
          <a:xfrm>
            <a:off x="3842154" y="2325645"/>
            <a:ext cx="212141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33" name="文本框 2"/>
          <p:cNvSpPr txBox="1"/>
          <p:nvPr/>
        </p:nvSpPr>
        <p:spPr>
          <a:xfrm>
            <a:off x="3981458" y="1893730"/>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34" name="文本框 3"/>
          <p:cNvSpPr txBox="1"/>
          <p:nvPr/>
        </p:nvSpPr>
        <p:spPr>
          <a:xfrm>
            <a:off x="8616822" y="2325001"/>
            <a:ext cx="2176375"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35" name="文本框 2"/>
          <p:cNvSpPr txBox="1"/>
          <p:nvPr/>
        </p:nvSpPr>
        <p:spPr>
          <a:xfrm>
            <a:off x="8854629" y="1898261"/>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36" name="文本框 3"/>
          <p:cNvSpPr txBox="1"/>
          <p:nvPr/>
        </p:nvSpPr>
        <p:spPr>
          <a:xfrm>
            <a:off x="1398802" y="4536963"/>
            <a:ext cx="212141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37" name="文本框 2"/>
          <p:cNvSpPr txBox="1"/>
          <p:nvPr/>
        </p:nvSpPr>
        <p:spPr>
          <a:xfrm>
            <a:off x="1538106" y="4105048"/>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38" name="文本框 3"/>
          <p:cNvSpPr txBox="1"/>
          <p:nvPr/>
        </p:nvSpPr>
        <p:spPr>
          <a:xfrm>
            <a:off x="6376510" y="4539819"/>
            <a:ext cx="212141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39" name="文本框 2"/>
          <p:cNvSpPr txBox="1"/>
          <p:nvPr/>
        </p:nvSpPr>
        <p:spPr>
          <a:xfrm>
            <a:off x="6515814" y="4107904"/>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5"/>
          <p:cNvSpPr txBox="1"/>
          <p:nvPr/>
        </p:nvSpPr>
        <p:spPr>
          <a:xfrm>
            <a:off x="2776053" y="1823550"/>
            <a:ext cx="663989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5400" smtClean="0">
                <a:solidFill>
                  <a:srgbClr val="3D7C6D"/>
                </a:solidFill>
                <a:latin typeface="华文行楷" panose="02010800040101010101" pitchFamily="2" charset="-122"/>
                <a:ea typeface="华文行楷" panose="02010800040101010101" pitchFamily="2" charset="-122"/>
              </a:rPr>
              <a:t>谢谢您的观看</a:t>
            </a:r>
            <a:endParaRPr lang="zh-CN" altLang="en-US" sz="5400">
              <a:solidFill>
                <a:srgbClr val="3D7C6D"/>
              </a:solidFill>
              <a:latin typeface="华文行楷" panose="02010800040101010101" pitchFamily="2" charset="-122"/>
              <a:ea typeface="华文行楷" panose="02010800040101010101" pitchFamily="2" charset="-122"/>
            </a:endParaRPr>
          </a:p>
        </p:txBody>
      </p:sp>
      <p:sp>
        <p:nvSpPr>
          <p:cNvPr id="6" name="文本框 8"/>
          <p:cNvSpPr txBox="1"/>
          <p:nvPr/>
        </p:nvSpPr>
        <p:spPr>
          <a:xfrm>
            <a:off x="5013621" y="4547611"/>
            <a:ext cx="216475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1600" b="1" smtClean="0">
                <a:solidFill>
                  <a:srgbClr val="3D7C6D"/>
                </a:solidFill>
                <a:latin typeface="楷体" panose="02010609060101010101" pitchFamily="49" charset="-122"/>
                <a:ea typeface="楷体" panose="02010609060101010101" pitchFamily="49" charset="-122"/>
              </a:rPr>
              <a:t>主讲人：</a:t>
            </a:r>
            <a:r>
              <a:rPr lang="en-US" altLang="zh-CN" sz="1600" b="1" smtClean="0">
                <a:solidFill>
                  <a:srgbClr val="3D7C6D"/>
                </a:solidFill>
                <a:latin typeface="楷体" panose="02010609060101010101" pitchFamily="49" charset="-122"/>
                <a:ea typeface="楷体" panose="02010609060101010101" pitchFamily="49" charset="-122"/>
              </a:rPr>
              <a:t>XXX</a:t>
            </a:r>
            <a:endParaRPr lang="en-US" altLang="zh-CN" sz="1600" b="1" smtClean="0">
              <a:solidFill>
                <a:srgbClr val="3D7C6D"/>
              </a:solidFill>
              <a:latin typeface="楷体" panose="02010609060101010101" pitchFamily="49" charset="-122"/>
              <a:ea typeface="楷体" panose="02010609060101010101" pitchFamily="49" charset="-122"/>
            </a:endParaRPr>
          </a:p>
        </p:txBody>
      </p:sp>
      <p:cxnSp>
        <p:nvCxnSpPr>
          <p:cNvPr id="7" name="直接连接符 6"/>
          <p:cNvCxnSpPr/>
          <p:nvPr/>
        </p:nvCxnSpPr>
        <p:spPr>
          <a:xfrm>
            <a:off x="3378201" y="3090926"/>
            <a:ext cx="1457624" cy="0"/>
          </a:xfrm>
          <a:prstGeom prst="line">
            <a:avLst/>
          </a:prstGeom>
          <a:ln w="38100">
            <a:solidFill>
              <a:srgbClr val="3D7C6D"/>
            </a:solidFill>
          </a:ln>
        </p:spPr>
        <p:style>
          <a:lnRef idx="1">
            <a:schemeClr val="accent1"/>
          </a:lnRef>
          <a:fillRef idx="0">
            <a:schemeClr val="accent1"/>
          </a:fillRef>
          <a:effectRef idx="0">
            <a:schemeClr val="accent1"/>
          </a:effectRef>
          <a:fontRef idx="minor">
            <a:schemeClr val="tx1"/>
          </a:fontRef>
        </p:style>
      </p:cxnSp>
      <p:sp>
        <p:nvSpPr>
          <p:cNvPr id="8" name="文本框 13"/>
          <p:cNvSpPr txBox="1"/>
          <p:nvPr/>
        </p:nvSpPr>
        <p:spPr>
          <a:xfrm>
            <a:off x="5125469" y="2779545"/>
            <a:ext cx="1950888"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sz="3200" b="1" smtClean="0">
                <a:solidFill>
                  <a:srgbClr val="3D7C6D"/>
                </a:solidFill>
              </a:rPr>
              <a:t>English</a:t>
            </a:r>
            <a:endParaRPr lang="zh-CN" altLang="en-US" sz="3200" b="1">
              <a:solidFill>
                <a:srgbClr val="3D7C6D"/>
              </a:solidFill>
            </a:endParaRPr>
          </a:p>
        </p:txBody>
      </p:sp>
      <p:sp>
        <p:nvSpPr>
          <p:cNvPr id="9" name="文本框 3"/>
          <p:cNvSpPr txBox="1"/>
          <p:nvPr/>
        </p:nvSpPr>
        <p:spPr>
          <a:xfrm>
            <a:off x="3461331" y="3464519"/>
            <a:ext cx="526933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smtClean="0">
                <a:ln>
                  <a:noFill/>
                </a:ln>
                <a:solidFill>
                  <a:srgbClr val="3D7C6D"/>
                </a:solidFill>
                <a:effectLst/>
                <a:uLnTx/>
                <a:uFillTx/>
                <a:latin typeface="Calibri" panose="020F0502020204030204"/>
                <a:ea typeface="微软雅黑" panose="020B0503020204020204" charset="-122"/>
                <a:cs typeface="+mn-cs"/>
              </a:rPr>
              <a:t>Lorem ipsum dolor sit amet, consectetuer adipiscing elit. Maecenas porttitor congue massa. Lorem ipsum dolor sit amet, consectetuer adipiscing elit. Maecenas porttitor congue massa. Lorem ipsum dolor sit amet, consectetuer adipiscing elit</a:t>
            </a:r>
            <a:endParaRPr kumimoji="0" lang="en-US" altLang="zh-CN" sz="1600" b="1" i="0" u="none" strike="noStrike" kern="1200" cap="none" spc="0" normalizeH="0" baseline="0" noProof="0" smtClean="0">
              <a:ln>
                <a:noFill/>
              </a:ln>
              <a:solidFill>
                <a:srgbClr val="3D7C6D"/>
              </a:solidFill>
              <a:effectLst/>
              <a:uLnTx/>
              <a:uFillTx/>
              <a:latin typeface="Calibri" panose="020F0502020204030204"/>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600" b="1" i="0" u="none" strike="noStrike" kern="1200" cap="none" spc="0" normalizeH="0" baseline="0" noProof="0" dirty="0">
              <a:ln>
                <a:noFill/>
              </a:ln>
              <a:solidFill>
                <a:srgbClr val="3D7C6D"/>
              </a:solidFill>
              <a:effectLst/>
              <a:uLnTx/>
              <a:uFillTx/>
              <a:latin typeface="Calibri" panose="020F0502020204030204"/>
              <a:ea typeface="微软雅黑" panose="020B0503020204020204" charset="-122"/>
              <a:cs typeface="+mn-cs"/>
            </a:endParaRPr>
          </a:p>
        </p:txBody>
      </p:sp>
      <p:cxnSp>
        <p:nvCxnSpPr>
          <p:cNvPr id="10" name="直接连接符 9"/>
          <p:cNvCxnSpPr/>
          <p:nvPr/>
        </p:nvCxnSpPr>
        <p:spPr>
          <a:xfrm>
            <a:off x="7366001" y="3090926"/>
            <a:ext cx="1457624" cy="0"/>
          </a:xfrm>
          <a:prstGeom prst="line">
            <a:avLst/>
          </a:prstGeom>
          <a:ln w="38100">
            <a:solidFill>
              <a:srgbClr val="3D7C6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文本框 1"/>
          <p:cNvSpPr txBox="1"/>
          <p:nvPr/>
        </p:nvSpPr>
        <p:spPr>
          <a:xfrm>
            <a:off x="4252627" y="1132286"/>
            <a:ext cx="3033558"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目录</a:t>
            </a:r>
            <a:endParaRPr lang="zh-CN" altLang="en-US" sz="72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2" name="文本框 10"/>
          <p:cNvSpPr txBox="1"/>
          <p:nvPr/>
        </p:nvSpPr>
        <p:spPr>
          <a:xfrm>
            <a:off x="4991920" y="2234295"/>
            <a:ext cx="176336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sz="2000" b="1" dirty="0">
                <a:solidFill>
                  <a:srgbClr val="3D7C6D"/>
                </a:solidFill>
              </a:rPr>
              <a:t>CONTENTS</a:t>
            </a:r>
            <a:endParaRPr lang="zh-CN" altLang="en-US" sz="2000" b="1" dirty="0">
              <a:solidFill>
                <a:srgbClr val="3D7C6D"/>
              </a:solidFill>
            </a:endParaRPr>
          </a:p>
        </p:txBody>
      </p:sp>
      <p:sp>
        <p:nvSpPr>
          <p:cNvPr id="13" name="椭圆 12"/>
          <p:cNvSpPr/>
          <p:nvPr/>
        </p:nvSpPr>
        <p:spPr>
          <a:xfrm>
            <a:off x="2124425" y="3134826"/>
            <a:ext cx="662608" cy="66260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4" name="文本框 2"/>
          <p:cNvSpPr txBox="1"/>
          <p:nvPr/>
        </p:nvSpPr>
        <p:spPr>
          <a:xfrm>
            <a:off x="2203938" y="3178016"/>
            <a:ext cx="50358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smtClean="0">
                <a:solidFill>
                  <a:schemeClr val="bg1"/>
                </a:solidFill>
                <a:latin typeface="楷体" panose="02010609060101010101" pitchFamily="49" charset="-122"/>
                <a:ea typeface="楷体" panose="02010609060101010101" pitchFamily="49" charset="-122"/>
              </a:rPr>
              <a:t>壹</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5" name="文本框 2"/>
          <p:cNvSpPr txBox="1"/>
          <p:nvPr/>
        </p:nvSpPr>
        <p:spPr>
          <a:xfrm>
            <a:off x="2815134" y="2960435"/>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2939310" y="3355755"/>
            <a:ext cx="301639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rPr>
              <a:t>Lorem ipsum dolor sit amet, consectetuer adipiscing elit</a:t>
            </a:r>
            <a:r>
              <a:rPr lang="en-US" altLang="zh-CN" sz="1600" b="1">
                <a:solidFill>
                  <a:srgbClr val="3D7C6D"/>
                </a:solidFill>
              </a:rPr>
              <a:t>. </a:t>
            </a:r>
            <a:endParaRPr lang="en-US" altLang="zh-CN" sz="1600" b="1" dirty="0">
              <a:solidFill>
                <a:srgbClr val="3D7C6D"/>
              </a:solidFill>
            </a:endParaRPr>
          </a:p>
        </p:txBody>
      </p:sp>
      <p:sp>
        <p:nvSpPr>
          <p:cNvPr id="17" name="椭圆 16"/>
          <p:cNvSpPr/>
          <p:nvPr/>
        </p:nvSpPr>
        <p:spPr>
          <a:xfrm>
            <a:off x="6705857" y="3134826"/>
            <a:ext cx="662608" cy="66260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8" name="文本框 2"/>
          <p:cNvSpPr txBox="1"/>
          <p:nvPr/>
        </p:nvSpPr>
        <p:spPr>
          <a:xfrm>
            <a:off x="6785370" y="3178016"/>
            <a:ext cx="50358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a:solidFill>
                  <a:schemeClr val="bg1"/>
                </a:solidFill>
                <a:latin typeface="楷体" panose="02010609060101010101" pitchFamily="49" charset="-122"/>
                <a:ea typeface="楷体" panose="02010609060101010101" pitchFamily="49" charset="-122"/>
              </a:rPr>
              <a:t>贰</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9" name="文本框 2"/>
          <p:cNvSpPr txBox="1"/>
          <p:nvPr/>
        </p:nvSpPr>
        <p:spPr>
          <a:xfrm>
            <a:off x="7396566" y="2960435"/>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0" name="文本框 3"/>
          <p:cNvSpPr txBox="1"/>
          <p:nvPr/>
        </p:nvSpPr>
        <p:spPr>
          <a:xfrm>
            <a:off x="7520742" y="3355755"/>
            <a:ext cx="301639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rPr>
              <a:t>Lorem ipsum dolor sit amet, consectetuer adipiscing elit</a:t>
            </a:r>
            <a:r>
              <a:rPr lang="en-US" altLang="zh-CN" sz="1600" b="1">
                <a:solidFill>
                  <a:srgbClr val="3D7C6D"/>
                </a:solidFill>
              </a:rPr>
              <a:t>. </a:t>
            </a:r>
            <a:endParaRPr lang="en-US" altLang="zh-CN" sz="1600" b="1" dirty="0">
              <a:solidFill>
                <a:srgbClr val="3D7C6D"/>
              </a:solidFill>
            </a:endParaRPr>
          </a:p>
        </p:txBody>
      </p:sp>
      <p:sp>
        <p:nvSpPr>
          <p:cNvPr id="21" name="椭圆 20"/>
          <p:cNvSpPr/>
          <p:nvPr/>
        </p:nvSpPr>
        <p:spPr>
          <a:xfrm>
            <a:off x="2124425" y="4401015"/>
            <a:ext cx="662608" cy="66260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22" name="文本框 2"/>
          <p:cNvSpPr txBox="1"/>
          <p:nvPr/>
        </p:nvSpPr>
        <p:spPr>
          <a:xfrm>
            <a:off x="2203938" y="4444205"/>
            <a:ext cx="50358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smtClean="0">
                <a:solidFill>
                  <a:schemeClr val="bg1"/>
                </a:solidFill>
                <a:latin typeface="楷体" panose="02010609060101010101" pitchFamily="49" charset="-122"/>
                <a:ea typeface="楷体" panose="02010609060101010101" pitchFamily="49" charset="-122"/>
              </a:rPr>
              <a:t>叁</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23" name="文本框 2"/>
          <p:cNvSpPr txBox="1"/>
          <p:nvPr/>
        </p:nvSpPr>
        <p:spPr>
          <a:xfrm>
            <a:off x="2815134" y="4226624"/>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4" name="文本框 3"/>
          <p:cNvSpPr txBox="1"/>
          <p:nvPr/>
        </p:nvSpPr>
        <p:spPr>
          <a:xfrm>
            <a:off x="2939310" y="4621944"/>
            <a:ext cx="301639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rPr>
              <a:t>Lorem ipsum dolor sit amet, consectetuer adipiscing elit</a:t>
            </a:r>
            <a:r>
              <a:rPr lang="en-US" altLang="zh-CN" sz="1600" b="1">
                <a:solidFill>
                  <a:srgbClr val="3D7C6D"/>
                </a:solidFill>
              </a:rPr>
              <a:t>. </a:t>
            </a:r>
            <a:endParaRPr lang="en-US" altLang="zh-CN" sz="1600" b="1" dirty="0">
              <a:solidFill>
                <a:srgbClr val="3D7C6D"/>
              </a:solidFill>
            </a:endParaRPr>
          </a:p>
        </p:txBody>
      </p:sp>
      <p:sp>
        <p:nvSpPr>
          <p:cNvPr id="25" name="椭圆 24"/>
          <p:cNvSpPr/>
          <p:nvPr/>
        </p:nvSpPr>
        <p:spPr>
          <a:xfrm>
            <a:off x="6705857" y="4401015"/>
            <a:ext cx="662608" cy="66260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26" name="文本框 2"/>
          <p:cNvSpPr txBox="1"/>
          <p:nvPr/>
        </p:nvSpPr>
        <p:spPr>
          <a:xfrm>
            <a:off x="6785370" y="4444205"/>
            <a:ext cx="50358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smtClean="0">
                <a:solidFill>
                  <a:schemeClr val="bg1"/>
                </a:solidFill>
                <a:latin typeface="楷体" panose="02010609060101010101" pitchFamily="49" charset="-122"/>
                <a:ea typeface="楷体" panose="02010609060101010101" pitchFamily="49" charset="-122"/>
              </a:rPr>
              <a:t>肆</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27" name="文本框 2"/>
          <p:cNvSpPr txBox="1"/>
          <p:nvPr/>
        </p:nvSpPr>
        <p:spPr>
          <a:xfrm>
            <a:off x="7396566" y="4226624"/>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8" name="文本框 3"/>
          <p:cNvSpPr txBox="1"/>
          <p:nvPr/>
        </p:nvSpPr>
        <p:spPr>
          <a:xfrm>
            <a:off x="7520742" y="4621944"/>
            <a:ext cx="301639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rPr>
              <a:t>Lorem ipsum dolor sit amet, consectetuer adipiscing elit</a:t>
            </a:r>
            <a:r>
              <a:rPr lang="en-US" altLang="zh-CN" sz="1600" b="1">
                <a:solidFill>
                  <a:srgbClr val="3D7C6D"/>
                </a:solidFill>
              </a:rPr>
              <a:t>. </a:t>
            </a:r>
            <a:endParaRPr lang="en-US" altLang="zh-CN" sz="1600" b="1" dirty="0">
              <a:solidFill>
                <a:srgbClr val="3D7C6D"/>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椭圆 12"/>
          <p:cNvSpPr/>
          <p:nvPr/>
        </p:nvSpPr>
        <p:spPr>
          <a:xfrm>
            <a:off x="2652514" y="2363114"/>
            <a:ext cx="1884758" cy="188475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4" name="文本框 2"/>
          <p:cNvSpPr txBox="1"/>
          <p:nvPr/>
        </p:nvSpPr>
        <p:spPr>
          <a:xfrm>
            <a:off x="2973094" y="2680614"/>
            <a:ext cx="124359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smtClean="0">
                <a:solidFill>
                  <a:schemeClr val="bg1"/>
                </a:solidFill>
                <a:latin typeface="楷体" panose="02010609060101010101" pitchFamily="49" charset="-122"/>
                <a:ea typeface="楷体" panose="02010609060101010101" pitchFamily="49" charset="-122"/>
              </a:rPr>
              <a:t>壹</a:t>
            </a:r>
            <a:endParaRPr lang="zh-CN" altLang="en-US" sz="7200" b="1">
              <a:solidFill>
                <a:schemeClr val="bg1"/>
              </a:solidFill>
              <a:latin typeface="楷体" panose="02010609060101010101" pitchFamily="49" charset="-122"/>
              <a:ea typeface="楷体" panose="02010609060101010101" pitchFamily="49" charset="-122"/>
            </a:endParaRPr>
          </a:p>
        </p:txBody>
      </p:sp>
      <p:sp>
        <p:nvSpPr>
          <p:cNvPr id="15" name="文本框 2"/>
          <p:cNvSpPr txBox="1"/>
          <p:nvPr/>
        </p:nvSpPr>
        <p:spPr>
          <a:xfrm>
            <a:off x="4857852" y="2507201"/>
            <a:ext cx="4351785"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4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5236249" y="3215087"/>
            <a:ext cx="4658245"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3D7C6D"/>
                </a:solidFill>
              </a:rPr>
              <a:t>Lorem ipsum dolor sit </a:t>
            </a:r>
            <a:r>
              <a:rPr lang="en-US" altLang="zh-CN" b="1">
                <a:solidFill>
                  <a:srgbClr val="3D7C6D"/>
                </a:solidFill>
              </a:rPr>
              <a:t>amet</a:t>
            </a:r>
            <a:r>
              <a:rPr lang="en-US" altLang="zh-CN" b="1">
                <a:solidFill>
                  <a:srgbClr val="3D7C6D"/>
                </a:solidFill>
              </a:rPr>
              <a:t>, Lorem ipsum dolor sit amet, consectetuer adipiscing elit. </a:t>
            </a:r>
            <a:endParaRPr lang="en-US" altLang="zh-CN" b="1">
              <a:solidFill>
                <a:srgbClr val="3D7C6D"/>
              </a:solidFill>
            </a:endParaRPr>
          </a:p>
          <a:p>
            <a:r>
              <a:rPr lang="en-US" altLang="zh-CN" b="1" smtClean="0">
                <a:solidFill>
                  <a:srgbClr val="3D7C6D"/>
                </a:solidFill>
              </a:rPr>
              <a:t>consectetuer </a:t>
            </a:r>
            <a:r>
              <a:rPr lang="en-US" altLang="zh-CN" b="1" dirty="0">
                <a:solidFill>
                  <a:srgbClr val="3D7C6D"/>
                </a:solidFill>
              </a:rPr>
              <a:t>adipiscing elit</a:t>
            </a:r>
            <a:r>
              <a:rPr lang="en-US" altLang="zh-CN" b="1">
                <a:solidFill>
                  <a:srgbClr val="3D7C6D"/>
                </a:solidFill>
              </a:rPr>
              <a:t>. </a:t>
            </a:r>
            <a:endParaRPr lang="en-US" altLang="zh-CN" b="1" dirty="0">
              <a:solidFill>
                <a:srgbClr val="3D7C6D"/>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grpSp>
        <p:nvGrpSpPr>
          <p:cNvPr id="7" name="组合 6"/>
          <p:cNvGrpSpPr/>
          <p:nvPr/>
        </p:nvGrpSpPr>
        <p:grpSpPr>
          <a:xfrm>
            <a:off x="1539101" y="1816176"/>
            <a:ext cx="9130569" cy="2048240"/>
            <a:chOff x="2743821" y="2606938"/>
            <a:chExt cx="6704357" cy="1503977"/>
          </a:xfrm>
        </p:grpSpPr>
        <p:graphicFrame>
          <p:nvGraphicFramePr>
            <p:cNvPr id="19" name="Chart 61"/>
            <p:cNvGraphicFramePr/>
            <p:nvPr/>
          </p:nvGraphicFramePr>
          <p:xfrm>
            <a:off x="2743821" y="2606938"/>
            <a:ext cx="1420890" cy="1503977"/>
          </p:xfrm>
          <a:graphic>
            <a:graphicData uri="http://schemas.openxmlformats.org/drawingml/2006/chart">
              <c:chart xmlns:c="http://schemas.openxmlformats.org/drawingml/2006/chart" xmlns:r="http://schemas.openxmlformats.org/officeDocument/2006/relationships" r:id="rId1"/>
            </a:graphicData>
          </a:graphic>
        </p:graphicFrame>
        <p:sp>
          <p:nvSpPr>
            <p:cNvPr id="20" name="TextBox 67"/>
            <p:cNvSpPr txBox="1"/>
            <p:nvPr/>
          </p:nvSpPr>
          <p:spPr>
            <a:xfrm>
              <a:off x="3186691" y="3144986"/>
              <a:ext cx="555768" cy="427879"/>
            </a:xfrm>
            <a:prstGeom prst="rect">
              <a:avLst/>
            </a:prstGeom>
            <a:noFill/>
          </p:spPr>
          <p:txBody>
            <a:bodyPr wrap="square" lIns="65023" tIns="32511" rIns="65023" bIns="32511"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lnSpc>
                  <a:spcPct val="120000"/>
                </a:lnSpc>
              </a:pPr>
              <a:r>
                <a:rPr lang="en-US" sz="2800" b="1" dirty="0">
                  <a:solidFill>
                    <a:srgbClr val="3D7C6D"/>
                  </a:solidFill>
                  <a:ea typeface="微软雅黑" panose="020B0503020204020204" charset="-122"/>
                  <a:cs typeface="+mn-ea"/>
                  <a:sym typeface="Arial" panose="020B0604020202020204" pitchFamily="34" charset="0"/>
                </a:rPr>
                <a:t>50%</a:t>
              </a:r>
              <a:endParaRPr lang="en-US" sz="2800" b="1" dirty="0">
                <a:solidFill>
                  <a:srgbClr val="3D7C6D"/>
                </a:solidFill>
                <a:ea typeface="微软雅黑" panose="020B0503020204020204" charset="-122"/>
                <a:cs typeface="+mn-ea"/>
                <a:sym typeface="Arial" panose="020B0604020202020204" pitchFamily="34" charset="0"/>
              </a:endParaRPr>
            </a:p>
          </p:txBody>
        </p:sp>
        <p:graphicFrame>
          <p:nvGraphicFramePr>
            <p:cNvPr id="21" name="Chart 35"/>
            <p:cNvGraphicFramePr/>
            <p:nvPr/>
          </p:nvGraphicFramePr>
          <p:xfrm>
            <a:off x="4509197" y="2606938"/>
            <a:ext cx="1420890" cy="1503977"/>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36"/>
            <p:cNvSpPr txBox="1"/>
            <p:nvPr/>
          </p:nvSpPr>
          <p:spPr>
            <a:xfrm>
              <a:off x="4940474" y="3144986"/>
              <a:ext cx="555768" cy="427879"/>
            </a:xfrm>
            <a:prstGeom prst="rect">
              <a:avLst/>
            </a:prstGeom>
            <a:noFill/>
          </p:spPr>
          <p:txBody>
            <a:bodyPr wrap="square" lIns="65023" tIns="32511" rIns="65023" bIns="32511"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lnSpc>
                  <a:spcPct val="120000"/>
                </a:lnSpc>
              </a:pPr>
              <a:r>
                <a:rPr lang="en-US" sz="2800" b="1" dirty="0">
                  <a:solidFill>
                    <a:srgbClr val="3D7C6D"/>
                  </a:solidFill>
                  <a:ea typeface="微软雅黑" panose="020B0503020204020204" charset="-122"/>
                  <a:cs typeface="+mn-ea"/>
                  <a:sym typeface="Arial" panose="020B0604020202020204" pitchFamily="34" charset="0"/>
                </a:rPr>
                <a:t>70%</a:t>
              </a:r>
              <a:endParaRPr lang="en-US" sz="2800" b="1" dirty="0">
                <a:solidFill>
                  <a:srgbClr val="3D7C6D"/>
                </a:solidFill>
                <a:ea typeface="微软雅黑" panose="020B0503020204020204" charset="-122"/>
                <a:cs typeface="+mn-ea"/>
                <a:sym typeface="Arial" panose="020B0604020202020204" pitchFamily="34" charset="0"/>
              </a:endParaRPr>
            </a:p>
          </p:txBody>
        </p:sp>
        <p:graphicFrame>
          <p:nvGraphicFramePr>
            <p:cNvPr id="23" name="Chart 42"/>
            <p:cNvGraphicFramePr/>
            <p:nvPr/>
          </p:nvGraphicFramePr>
          <p:xfrm>
            <a:off x="6257837" y="2606938"/>
            <a:ext cx="1420890" cy="1503977"/>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43"/>
            <p:cNvSpPr txBox="1"/>
            <p:nvPr/>
          </p:nvSpPr>
          <p:spPr>
            <a:xfrm>
              <a:off x="6687836" y="3144984"/>
              <a:ext cx="555768" cy="427880"/>
            </a:xfrm>
            <a:prstGeom prst="rect">
              <a:avLst/>
            </a:prstGeom>
            <a:noFill/>
          </p:spPr>
          <p:txBody>
            <a:bodyPr wrap="square" lIns="65023" tIns="32511" rIns="65023" bIns="32511"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lnSpc>
                  <a:spcPct val="120000"/>
                </a:lnSpc>
              </a:pPr>
              <a:r>
                <a:rPr lang="en-US" sz="2800" b="1" dirty="0">
                  <a:solidFill>
                    <a:srgbClr val="3D7C6D"/>
                  </a:solidFill>
                  <a:ea typeface="微软雅黑" panose="020B0503020204020204" charset="-122"/>
                  <a:cs typeface="+mn-ea"/>
                  <a:sym typeface="Arial" panose="020B0604020202020204" pitchFamily="34" charset="0"/>
                </a:rPr>
                <a:t>80%</a:t>
              </a:r>
              <a:endParaRPr lang="en-US" sz="2800" b="1" dirty="0">
                <a:solidFill>
                  <a:srgbClr val="3D7C6D"/>
                </a:solidFill>
                <a:ea typeface="微软雅黑" panose="020B0503020204020204" charset="-122"/>
                <a:cs typeface="+mn-ea"/>
                <a:sym typeface="Arial" panose="020B0604020202020204" pitchFamily="34" charset="0"/>
              </a:endParaRPr>
            </a:p>
          </p:txBody>
        </p:sp>
        <p:graphicFrame>
          <p:nvGraphicFramePr>
            <p:cNvPr id="25" name="Chart 53"/>
            <p:cNvGraphicFramePr/>
            <p:nvPr/>
          </p:nvGraphicFramePr>
          <p:xfrm>
            <a:off x="8027288" y="2606938"/>
            <a:ext cx="1420890" cy="1503977"/>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55"/>
            <p:cNvSpPr txBox="1"/>
            <p:nvPr/>
          </p:nvSpPr>
          <p:spPr>
            <a:xfrm>
              <a:off x="8459849" y="3144986"/>
              <a:ext cx="555768" cy="427879"/>
            </a:xfrm>
            <a:prstGeom prst="rect">
              <a:avLst/>
            </a:prstGeom>
            <a:noFill/>
          </p:spPr>
          <p:txBody>
            <a:bodyPr wrap="square" lIns="65023" tIns="32511" rIns="65023" bIns="32511"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lnSpc>
                  <a:spcPct val="120000"/>
                </a:lnSpc>
              </a:pPr>
              <a:r>
                <a:rPr lang="en-US" sz="2800" b="1" dirty="0">
                  <a:solidFill>
                    <a:srgbClr val="3D7C6D"/>
                  </a:solidFill>
                  <a:ea typeface="微软雅黑" panose="020B0503020204020204" charset="-122"/>
                  <a:cs typeface="+mn-ea"/>
                  <a:sym typeface="Arial" panose="020B0604020202020204" pitchFamily="34" charset="0"/>
                </a:rPr>
                <a:t>40%</a:t>
              </a:r>
              <a:endParaRPr lang="en-US" sz="2800" b="1" dirty="0">
                <a:solidFill>
                  <a:srgbClr val="3D7C6D"/>
                </a:solidFill>
                <a:ea typeface="微软雅黑" panose="020B0503020204020204" charset="-122"/>
                <a:cs typeface="+mn-ea"/>
                <a:sym typeface="Arial" panose="020B0604020202020204" pitchFamily="34" charset="0"/>
              </a:endParaRPr>
            </a:p>
          </p:txBody>
        </p:sp>
      </p:grpSp>
      <p:sp>
        <p:nvSpPr>
          <p:cNvPr id="11" name="文本框 2"/>
          <p:cNvSpPr txBox="1"/>
          <p:nvPr/>
        </p:nvSpPr>
        <p:spPr>
          <a:xfrm>
            <a:off x="1292888" y="4339210"/>
            <a:ext cx="245772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2" name="文本框 3"/>
          <p:cNvSpPr txBox="1"/>
          <p:nvPr/>
        </p:nvSpPr>
        <p:spPr>
          <a:xfrm>
            <a:off x="1213649" y="4804414"/>
            <a:ext cx="2612799"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rPr>
              <a:t>Lorem ipsum dolor sit amet, consectetuer adipiscing elit. Maecenas porttitor congue massa. </a:t>
            </a:r>
            <a:endParaRPr lang="en-US" altLang="zh-CN" sz="1400" b="1" dirty="0">
              <a:solidFill>
                <a:srgbClr val="3D7C6D"/>
              </a:solidFill>
            </a:endParaRPr>
          </a:p>
        </p:txBody>
      </p:sp>
      <p:sp>
        <p:nvSpPr>
          <p:cNvPr id="13" name="文本框 2"/>
          <p:cNvSpPr txBox="1"/>
          <p:nvPr/>
        </p:nvSpPr>
        <p:spPr>
          <a:xfrm>
            <a:off x="3655088" y="4339210"/>
            <a:ext cx="245772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4" name="文本框 3"/>
          <p:cNvSpPr txBox="1"/>
          <p:nvPr/>
        </p:nvSpPr>
        <p:spPr>
          <a:xfrm>
            <a:off x="3575849" y="4804414"/>
            <a:ext cx="2612799"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rPr>
              <a:t>Lorem ipsum dolor sit amet, consectetuer adipiscing elit. Maecenas porttitor congue massa. </a:t>
            </a:r>
            <a:endParaRPr lang="en-US" altLang="zh-CN" sz="1400" b="1" dirty="0">
              <a:solidFill>
                <a:srgbClr val="3D7C6D"/>
              </a:solidFill>
            </a:endParaRPr>
          </a:p>
        </p:txBody>
      </p:sp>
      <p:sp>
        <p:nvSpPr>
          <p:cNvPr id="15" name="文本框 2"/>
          <p:cNvSpPr txBox="1"/>
          <p:nvPr/>
        </p:nvSpPr>
        <p:spPr>
          <a:xfrm>
            <a:off x="6017288" y="4339210"/>
            <a:ext cx="245772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5938049" y="4804414"/>
            <a:ext cx="2612799"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rPr>
              <a:t>Lorem ipsum dolor sit amet, consectetuer adipiscing elit. Maecenas porttitor congue massa. </a:t>
            </a:r>
            <a:endParaRPr lang="en-US" altLang="zh-CN" sz="1400" b="1" dirty="0">
              <a:solidFill>
                <a:srgbClr val="3D7C6D"/>
              </a:solidFill>
            </a:endParaRPr>
          </a:p>
        </p:txBody>
      </p:sp>
      <p:sp>
        <p:nvSpPr>
          <p:cNvPr id="17" name="文本框 2"/>
          <p:cNvSpPr txBox="1"/>
          <p:nvPr/>
        </p:nvSpPr>
        <p:spPr>
          <a:xfrm>
            <a:off x="8444790" y="4339210"/>
            <a:ext cx="245772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8" name="文本框 3"/>
          <p:cNvSpPr txBox="1"/>
          <p:nvPr/>
        </p:nvSpPr>
        <p:spPr>
          <a:xfrm>
            <a:off x="8365551" y="4804414"/>
            <a:ext cx="2612799"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solidFill>
                  <a:srgbClr val="3D7C6D"/>
                </a:solidFill>
              </a:rPr>
              <a:t>Lorem ipsum dolor sit amet, consectetuer adipiscing elit. Maecenas porttitor congue massa. </a:t>
            </a:r>
            <a:endParaRPr lang="en-US" altLang="zh-CN" sz="1400" b="1" dirty="0">
              <a:solidFill>
                <a:srgbClr val="3D7C6D"/>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7" name="椭圆 6"/>
          <p:cNvSpPr/>
          <p:nvPr/>
        </p:nvSpPr>
        <p:spPr>
          <a:xfrm>
            <a:off x="1533576" y="1722088"/>
            <a:ext cx="4056388" cy="4056388"/>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79ACD2"/>
              </a:solidFill>
            </a:endParaRPr>
          </a:p>
        </p:txBody>
      </p:sp>
      <p:sp>
        <p:nvSpPr>
          <p:cNvPr id="11" name="文本框 2"/>
          <p:cNvSpPr txBox="1"/>
          <p:nvPr/>
        </p:nvSpPr>
        <p:spPr>
          <a:xfrm>
            <a:off x="6239069" y="2330465"/>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4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2" name="文本框 3"/>
          <p:cNvSpPr txBox="1"/>
          <p:nvPr/>
        </p:nvSpPr>
        <p:spPr>
          <a:xfrm>
            <a:off x="7307123" y="2968713"/>
            <a:ext cx="340072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b="1" dirty="0">
                <a:solidFill>
                  <a:srgbClr val="3D7C6D"/>
                </a:solidFill>
              </a:rPr>
              <a:t>Lorem ipsum dolor sit amet, consectetuer adipiscing elit. Maecenas porttitor congue massa</a:t>
            </a:r>
            <a:r>
              <a:rPr lang="en-US" altLang="zh-CN" sz="1200" b="1">
                <a:solidFill>
                  <a:srgbClr val="3D7C6D"/>
                </a:solidFill>
              </a:rPr>
              <a:t>. Lorem ipsum dolor sit amet, consectetuer adipiscing elit. </a:t>
            </a:r>
            <a:endParaRPr lang="en-US" altLang="zh-CN" sz="1200" b="1" dirty="0">
              <a:solidFill>
                <a:srgbClr val="3D7C6D"/>
              </a:solidFill>
            </a:endParaRPr>
          </a:p>
        </p:txBody>
      </p:sp>
      <p:sp>
        <p:nvSpPr>
          <p:cNvPr id="13" name="文本框 3"/>
          <p:cNvSpPr txBox="1"/>
          <p:nvPr/>
        </p:nvSpPr>
        <p:spPr>
          <a:xfrm>
            <a:off x="7307123" y="4241252"/>
            <a:ext cx="340072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b="1" dirty="0">
                <a:solidFill>
                  <a:srgbClr val="3D7C6D"/>
                </a:solidFill>
              </a:rPr>
              <a:t>Lorem ipsum dolor sit amet, consectetuer adipiscing elit. Maecenas porttitor congue massa</a:t>
            </a:r>
            <a:r>
              <a:rPr lang="en-US" altLang="zh-CN" sz="1200" b="1">
                <a:solidFill>
                  <a:srgbClr val="3D7C6D"/>
                </a:solidFill>
              </a:rPr>
              <a:t>. Lorem ipsum dolor sit amet, consectetuer adipiscing elit. </a:t>
            </a:r>
            <a:endParaRPr lang="en-US" altLang="zh-CN" sz="1200" b="1" dirty="0">
              <a:solidFill>
                <a:srgbClr val="3D7C6D"/>
              </a:solidFill>
            </a:endParaRPr>
          </a:p>
        </p:txBody>
      </p:sp>
      <p:sp>
        <p:nvSpPr>
          <p:cNvPr id="14" name="椭圆 13"/>
          <p:cNvSpPr/>
          <p:nvPr/>
        </p:nvSpPr>
        <p:spPr>
          <a:xfrm>
            <a:off x="6460573" y="3088284"/>
            <a:ext cx="591854" cy="591854"/>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79ACD2"/>
              </a:solidFill>
            </a:endParaRPr>
          </a:p>
        </p:txBody>
      </p:sp>
      <p:sp>
        <p:nvSpPr>
          <p:cNvPr id="15" name="文本框 12"/>
          <p:cNvSpPr txBox="1"/>
          <p:nvPr/>
        </p:nvSpPr>
        <p:spPr>
          <a:xfrm>
            <a:off x="6376544" y="3153378"/>
            <a:ext cx="75991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smtClean="0">
                <a:solidFill>
                  <a:schemeClr val="bg1"/>
                </a:solidFill>
              </a:rPr>
              <a:t>01</a:t>
            </a:r>
            <a:endParaRPr lang="zh-CN" altLang="en-US" sz="2400">
              <a:solidFill>
                <a:schemeClr val="bg1"/>
              </a:solidFill>
            </a:endParaRPr>
          </a:p>
        </p:txBody>
      </p:sp>
      <p:sp>
        <p:nvSpPr>
          <p:cNvPr id="16" name="椭圆 15"/>
          <p:cNvSpPr/>
          <p:nvPr/>
        </p:nvSpPr>
        <p:spPr>
          <a:xfrm>
            <a:off x="6463398" y="4379278"/>
            <a:ext cx="591854" cy="591854"/>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79ACD2"/>
              </a:solidFill>
            </a:endParaRPr>
          </a:p>
        </p:txBody>
      </p:sp>
      <p:sp>
        <p:nvSpPr>
          <p:cNvPr id="17" name="文本框 14"/>
          <p:cNvSpPr txBox="1"/>
          <p:nvPr/>
        </p:nvSpPr>
        <p:spPr>
          <a:xfrm>
            <a:off x="6379369" y="4444372"/>
            <a:ext cx="75991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smtClean="0">
                <a:solidFill>
                  <a:schemeClr val="bg1"/>
                </a:solidFill>
              </a:rPr>
              <a:t>02</a:t>
            </a:r>
            <a:endParaRPr lang="zh-CN" altLang="en-US" sz="240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grpSp>
        <p:nvGrpSpPr>
          <p:cNvPr id="7" name="组合 6"/>
          <p:cNvGrpSpPr/>
          <p:nvPr/>
        </p:nvGrpSpPr>
        <p:grpSpPr>
          <a:xfrm>
            <a:off x="3747531" y="2432864"/>
            <a:ext cx="4704711" cy="2692398"/>
            <a:chOff x="4147373" y="2415445"/>
            <a:chExt cx="3897254" cy="2230310"/>
          </a:xfrm>
        </p:grpSpPr>
        <p:sp>
          <p:nvSpPr>
            <p:cNvPr id="19" name="淘宝网chenying0907出品 10"/>
            <p:cNvSpPr>
              <a:spLocks noEditPoints="1"/>
            </p:cNvSpPr>
            <p:nvPr/>
          </p:nvSpPr>
          <p:spPr bwMode="auto">
            <a:xfrm>
              <a:off x="5490140" y="2905199"/>
              <a:ext cx="1255190" cy="1296866"/>
            </a:xfrm>
            <a:custGeom>
              <a:avLst/>
              <a:gdLst>
                <a:gd name="T0" fmla="*/ 32 w 433"/>
                <a:gd name="T1" fmla="*/ 193 h 448"/>
                <a:gd name="T2" fmla="*/ 60 w 433"/>
                <a:gd name="T3" fmla="*/ 403 h 448"/>
                <a:gd name="T4" fmla="*/ 184 w 433"/>
                <a:gd name="T5" fmla="*/ 409 h 448"/>
                <a:gd name="T6" fmla="*/ 433 w 433"/>
                <a:gd name="T7" fmla="*/ 203 h 448"/>
                <a:gd name="T8" fmla="*/ 287 w 433"/>
                <a:gd name="T9" fmla="*/ 45 h 448"/>
                <a:gd name="T10" fmla="*/ 424 w 433"/>
                <a:gd name="T11" fmla="*/ 170 h 448"/>
                <a:gd name="T12" fmla="*/ 277 w 433"/>
                <a:gd name="T13" fmla="*/ 143 h 448"/>
                <a:gd name="T14" fmla="*/ 277 w 433"/>
                <a:gd name="T15" fmla="*/ 24 h 448"/>
                <a:gd name="T16" fmla="*/ 424 w 433"/>
                <a:gd name="T17" fmla="*/ 105 h 448"/>
                <a:gd name="T18" fmla="*/ 239 w 433"/>
                <a:gd name="T19" fmla="*/ 395 h 448"/>
                <a:gd name="T20" fmla="*/ 339 w 433"/>
                <a:gd name="T21" fmla="*/ 230 h 448"/>
                <a:gd name="T22" fmla="*/ 276 w 433"/>
                <a:gd name="T23" fmla="*/ 230 h 448"/>
                <a:gd name="T24" fmla="*/ 83 w 433"/>
                <a:gd name="T25" fmla="*/ 230 h 448"/>
                <a:gd name="T26" fmla="*/ 55 w 433"/>
                <a:gd name="T27" fmla="*/ 295 h 448"/>
                <a:gd name="T28" fmla="*/ 156 w 433"/>
                <a:gd name="T29" fmla="*/ 220 h 448"/>
                <a:gd name="T30" fmla="*/ 169 w 433"/>
                <a:gd name="T31" fmla="*/ 107 h 448"/>
                <a:gd name="T32" fmla="*/ 157 w 433"/>
                <a:gd name="T33" fmla="*/ 260 h 448"/>
                <a:gd name="T34" fmla="*/ 104 w 433"/>
                <a:gd name="T35" fmla="*/ 296 h 448"/>
                <a:gd name="T36" fmla="*/ 166 w 433"/>
                <a:gd name="T37" fmla="*/ 230 h 448"/>
                <a:gd name="T38" fmla="*/ 232 w 433"/>
                <a:gd name="T39" fmla="*/ 338 h 448"/>
                <a:gd name="T40" fmla="*/ 193 w 433"/>
                <a:gd name="T41" fmla="*/ 54 h 448"/>
                <a:gd name="T42" fmla="*/ 133 w 433"/>
                <a:gd name="T43" fmla="*/ 82 h 448"/>
                <a:gd name="T44" fmla="*/ 133 w 433"/>
                <a:gd name="T45" fmla="*/ 82 h 448"/>
                <a:gd name="T46" fmla="*/ 271 w 433"/>
                <a:gd name="T47" fmla="*/ 392 h 448"/>
                <a:gd name="T48" fmla="*/ 126 w 433"/>
                <a:gd name="T49" fmla="*/ 90 h 448"/>
                <a:gd name="T50" fmla="*/ 113 w 433"/>
                <a:gd name="T51" fmla="*/ 83 h 448"/>
                <a:gd name="T52" fmla="*/ 243 w 433"/>
                <a:gd name="T53" fmla="*/ 349 h 448"/>
                <a:gd name="T54" fmla="*/ 216 w 433"/>
                <a:gd name="T55" fmla="*/ 400 h 448"/>
                <a:gd name="T56" fmla="*/ 319 w 433"/>
                <a:gd name="T57" fmla="*/ 367 h 448"/>
                <a:gd name="T58" fmla="*/ 392 w 433"/>
                <a:gd name="T59" fmla="*/ 230 h 448"/>
                <a:gd name="T60" fmla="*/ 349 w 433"/>
                <a:gd name="T61" fmla="*/ 220 h 448"/>
                <a:gd name="T62" fmla="*/ 376 w 433"/>
                <a:gd name="T63" fmla="*/ 153 h 448"/>
                <a:gd name="T64" fmla="*/ 276 w 433"/>
                <a:gd name="T65" fmla="*/ 220 h 448"/>
                <a:gd name="T66" fmla="*/ 287 w 433"/>
                <a:gd name="T67" fmla="*/ 153 h 448"/>
                <a:gd name="T68" fmla="*/ 266 w 433"/>
                <a:gd name="T69" fmla="*/ 220 h 448"/>
                <a:gd name="T70" fmla="*/ 204 w 433"/>
                <a:gd name="T71" fmla="*/ 112 h 448"/>
                <a:gd name="T72" fmla="*/ 182 w 433"/>
                <a:gd name="T73" fmla="*/ 100 h 448"/>
                <a:gd name="T74" fmla="*/ 191 w 433"/>
                <a:gd name="T75" fmla="*/ 99 h 448"/>
                <a:gd name="T76" fmla="*/ 40 w 433"/>
                <a:gd name="T77" fmla="*/ 287 h 448"/>
                <a:gd name="T78" fmla="*/ 33 w 433"/>
                <a:gd name="T79" fmla="*/ 287 h 448"/>
                <a:gd name="T80" fmla="*/ 29 w 433"/>
                <a:gd name="T81" fmla="*/ 285 h 448"/>
                <a:gd name="T82" fmla="*/ 25 w 433"/>
                <a:gd name="T83" fmla="*/ 281 h 448"/>
                <a:gd name="T84" fmla="*/ 21 w 433"/>
                <a:gd name="T85" fmla="*/ 278 h 448"/>
                <a:gd name="T86" fmla="*/ 19 w 433"/>
                <a:gd name="T87" fmla="*/ 274 h 448"/>
                <a:gd name="T88" fmla="*/ 16 w 433"/>
                <a:gd name="T89" fmla="*/ 269 h 448"/>
                <a:gd name="T90" fmla="*/ 14 w 433"/>
                <a:gd name="T91" fmla="*/ 265 h 448"/>
                <a:gd name="T92" fmla="*/ 12 w 433"/>
                <a:gd name="T93" fmla="*/ 260 h 448"/>
                <a:gd name="T94" fmla="*/ 11 w 433"/>
                <a:gd name="T95" fmla="*/ 255 h 448"/>
                <a:gd name="T96" fmla="*/ 10 w 433"/>
                <a:gd name="T97" fmla="*/ 250 h 448"/>
                <a:gd name="T98" fmla="*/ 30 w 433"/>
                <a:gd name="T99" fmla="*/ 205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 h="448">
                  <a:moveTo>
                    <a:pt x="248" y="41"/>
                  </a:moveTo>
                  <a:cubicBezTo>
                    <a:pt x="237" y="39"/>
                    <a:pt x="227" y="38"/>
                    <a:pt x="216" y="38"/>
                  </a:cubicBezTo>
                  <a:cubicBezTo>
                    <a:pt x="124" y="38"/>
                    <a:pt x="47" y="105"/>
                    <a:pt x="32" y="193"/>
                  </a:cubicBezTo>
                  <a:cubicBezTo>
                    <a:pt x="13" y="203"/>
                    <a:pt x="0" y="223"/>
                    <a:pt x="0" y="245"/>
                  </a:cubicBezTo>
                  <a:cubicBezTo>
                    <a:pt x="0" y="343"/>
                    <a:pt x="0" y="343"/>
                    <a:pt x="0" y="343"/>
                  </a:cubicBezTo>
                  <a:cubicBezTo>
                    <a:pt x="0" y="376"/>
                    <a:pt x="27" y="403"/>
                    <a:pt x="60" y="403"/>
                  </a:cubicBezTo>
                  <a:cubicBezTo>
                    <a:pt x="147" y="403"/>
                    <a:pt x="147" y="403"/>
                    <a:pt x="147" y="403"/>
                  </a:cubicBezTo>
                  <a:cubicBezTo>
                    <a:pt x="147" y="448"/>
                    <a:pt x="147" y="448"/>
                    <a:pt x="147" y="448"/>
                  </a:cubicBezTo>
                  <a:cubicBezTo>
                    <a:pt x="184" y="409"/>
                    <a:pt x="184" y="409"/>
                    <a:pt x="184" y="409"/>
                  </a:cubicBezTo>
                  <a:cubicBezTo>
                    <a:pt x="195" y="411"/>
                    <a:pt x="205" y="412"/>
                    <a:pt x="216" y="412"/>
                  </a:cubicBezTo>
                  <a:cubicBezTo>
                    <a:pt x="308" y="412"/>
                    <a:pt x="385" y="344"/>
                    <a:pt x="400" y="256"/>
                  </a:cubicBezTo>
                  <a:cubicBezTo>
                    <a:pt x="420" y="247"/>
                    <a:pt x="433" y="226"/>
                    <a:pt x="433" y="203"/>
                  </a:cubicBezTo>
                  <a:cubicBezTo>
                    <a:pt x="433" y="105"/>
                    <a:pt x="433" y="105"/>
                    <a:pt x="433" y="105"/>
                  </a:cubicBezTo>
                  <a:cubicBezTo>
                    <a:pt x="433" y="72"/>
                    <a:pt x="407" y="45"/>
                    <a:pt x="374" y="45"/>
                  </a:cubicBezTo>
                  <a:cubicBezTo>
                    <a:pt x="287" y="45"/>
                    <a:pt x="287" y="45"/>
                    <a:pt x="287" y="45"/>
                  </a:cubicBezTo>
                  <a:cubicBezTo>
                    <a:pt x="287" y="0"/>
                    <a:pt x="287" y="0"/>
                    <a:pt x="287" y="0"/>
                  </a:cubicBezTo>
                  <a:lnTo>
                    <a:pt x="248" y="41"/>
                  </a:lnTo>
                  <a:close/>
                  <a:moveTo>
                    <a:pt x="424" y="170"/>
                  </a:moveTo>
                  <a:cubicBezTo>
                    <a:pt x="418" y="162"/>
                    <a:pt x="411" y="155"/>
                    <a:pt x="401" y="150"/>
                  </a:cubicBezTo>
                  <a:cubicBezTo>
                    <a:pt x="393" y="145"/>
                    <a:pt x="383" y="143"/>
                    <a:pt x="374" y="143"/>
                  </a:cubicBezTo>
                  <a:cubicBezTo>
                    <a:pt x="277" y="143"/>
                    <a:pt x="277" y="143"/>
                    <a:pt x="277" y="143"/>
                  </a:cubicBezTo>
                  <a:cubicBezTo>
                    <a:pt x="277" y="174"/>
                    <a:pt x="277" y="174"/>
                    <a:pt x="277" y="174"/>
                  </a:cubicBezTo>
                  <a:cubicBezTo>
                    <a:pt x="204" y="99"/>
                    <a:pt x="204" y="99"/>
                    <a:pt x="204" y="99"/>
                  </a:cubicBezTo>
                  <a:cubicBezTo>
                    <a:pt x="277" y="24"/>
                    <a:pt x="277" y="24"/>
                    <a:pt x="277" y="24"/>
                  </a:cubicBezTo>
                  <a:cubicBezTo>
                    <a:pt x="277" y="55"/>
                    <a:pt x="277" y="55"/>
                    <a:pt x="277" y="55"/>
                  </a:cubicBezTo>
                  <a:cubicBezTo>
                    <a:pt x="374" y="55"/>
                    <a:pt x="374" y="55"/>
                    <a:pt x="374" y="55"/>
                  </a:cubicBezTo>
                  <a:cubicBezTo>
                    <a:pt x="401" y="55"/>
                    <a:pt x="424" y="78"/>
                    <a:pt x="424" y="105"/>
                  </a:cubicBezTo>
                  <a:lnTo>
                    <a:pt x="424" y="170"/>
                  </a:lnTo>
                  <a:close/>
                  <a:moveTo>
                    <a:pt x="290" y="363"/>
                  </a:moveTo>
                  <a:cubicBezTo>
                    <a:pt x="275" y="379"/>
                    <a:pt x="258" y="390"/>
                    <a:pt x="239" y="395"/>
                  </a:cubicBezTo>
                  <a:cubicBezTo>
                    <a:pt x="247" y="386"/>
                    <a:pt x="254" y="371"/>
                    <a:pt x="260" y="352"/>
                  </a:cubicBezTo>
                  <a:cubicBezTo>
                    <a:pt x="270" y="355"/>
                    <a:pt x="281" y="358"/>
                    <a:pt x="290" y="363"/>
                  </a:cubicBezTo>
                  <a:close/>
                  <a:moveTo>
                    <a:pt x="339" y="230"/>
                  </a:moveTo>
                  <a:cubicBezTo>
                    <a:pt x="338" y="278"/>
                    <a:pt x="323" y="323"/>
                    <a:pt x="297" y="355"/>
                  </a:cubicBezTo>
                  <a:cubicBezTo>
                    <a:pt x="286" y="350"/>
                    <a:pt x="275" y="346"/>
                    <a:pt x="263" y="343"/>
                  </a:cubicBezTo>
                  <a:cubicBezTo>
                    <a:pt x="271" y="311"/>
                    <a:pt x="276" y="272"/>
                    <a:pt x="276" y="230"/>
                  </a:cubicBezTo>
                  <a:lnTo>
                    <a:pt x="339" y="230"/>
                  </a:lnTo>
                  <a:close/>
                  <a:moveTo>
                    <a:pt x="41" y="230"/>
                  </a:moveTo>
                  <a:cubicBezTo>
                    <a:pt x="83" y="230"/>
                    <a:pt x="83" y="230"/>
                    <a:pt x="83" y="230"/>
                  </a:cubicBezTo>
                  <a:cubicBezTo>
                    <a:pt x="84" y="253"/>
                    <a:pt x="87" y="275"/>
                    <a:pt x="94" y="296"/>
                  </a:cubicBezTo>
                  <a:cubicBezTo>
                    <a:pt x="60" y="296"/>
                    <a:pt x="60" y="296"/>
                    <a:pt x="60" y="296"/>
                  </a:cubicBezTo>
                  <a:cubicBezTo>
                    <a:pt x="58" y="296"/>
                    <a:pt x="57" y="295"/>
                    <a:pt x="55" y="295"/>
                  </a:cubicBezTo>
                  <a:cubicBezTo>
                    <a:pt x="46" y="275"/>
                    <a:pt x="41" y="253"/>
                    <a:pt x="41" y="230"/>
                  </a:cubicBezTo>
                  <a:close/>
                  <a:moveTo>
                    <a:pt x="169" y="107"/>
                  </a:moveTo>
                  <a:cubicBezTo>
                    <a:pt x="161" y="139"/>
                    <a:pt x="156" y="178"/>
                    <a:pt x="156" y="220"/>
                  </a:cubicBezTo>
                  <a:cubicBezTo>
                    <a:pt x="93" y="220"/>
                    <a:pt x="93" y="220"/>
                    <a:pt x="93" y="220"/>
                  </a:cubicBezTo>
                  <a:cubicBezTo>
                    <a:pt x="94" y="172"/>
                    <a:pt x="109" y="127"/>
                    <a:pt x="135" y="95"/>
                  </a:cubicBezTo>
                  <a:cubicBezTo>
                    <a:pt x="146" y="100"/>
                    <a:pt x="158" y="104"/>
                    <a:pt x="169" y="107"/>
                  </a:cubicBezTo>
                  <a:close/>
                  <a:moveTo>
                    <a:pt x="93" y="230"/>
                  </a:moveTo>
                  <a:cubicBezTo>
                    <a:pt x="156" y="230"/>
                    <a:pt x="156" y="230"/>
                    <a:pt x="156" y="230"/>
                  </a:cubicBezTo>
                  <a:cubicBezTo>
                    <a:pt x="156" y="240"/>
                    <a:pt x="156" y="250"/>
                    <a:pt x="157" y="260"/>
                  </a:cubicBezTo>
                  <a:cubicBezTo>
                    <a:pt x="147" y="250"/>
                    <a:pt x="147" y="250"/>
                    <a:pt x="147" y="250"/>
                  </a:cubicBezTo>
                  <a:cubicBezTo>
                    <a:pt x="147" y="296"/>
                    <a:pt x="147" y="296"/>
                    <a:pt x="147" y="296"/>
                  </a:cubicBezTo>
                  <a:cubicBezTo>
                    <a:pt x="104" y="296"/>
                    <a:pt x="104" y="296"/>
                    <a:pt x="104" y="296"/>
                  </a:cubicBezTo>
                  <a:cubicBezTo>
                    <a:pt x="98" y="275"/>
                    <a:pt x="94" y="253"/>
                    <a:pt x="93" y="230"/>
                  </a:cubicBezTo>
                  <a:close/>
                  <a:moveTo>
                    <a:pt x="168" y="272"/>
                  </a:moveTo>
                  <a:cubicBezTo>
                    <a:pt x="167" y="258"/>
                    <a:pt x="166" y="244"/>
                    <a:pt x="166" y="230"/>
                  </a:cubicBezTo>
                  <a:cubicBezTo>
                    <a:pt x="266" y="230"/>
                    <a:pt x="266" y="230"/>
                    <a:pt x="266" y="230"/>
                  </a:cubicBezTo>
                  <a:cubicBezTo>
                    <a:pt x="266" y="271"/>
                    <a:pt x="261" y="310"/>
                    <a:pt x="253" y="340"/>
                  </a:cubicBezTo>
                  <a:cubicBezTo>
                    <a:pt x="246" y="339"/>
                    <a:pt x="239" y="338"/>
                    <a:pt x="232" y="338"/>
                  </a:cubicBezTo>
                  <a:lnTo>
                    <a:pt x="168" y="272"/>
                  </a:lnTo>
                  <a:close/>
                  <a:moveTo>
                    <a:pt x="142" y="87"/>
                  </a:moveTo>
                  <a:cubicBezTo>
                    <a:pt x="157" y="70"/>
                    <a:pt x="175" y="59"/>
                    <a:pt x="193" y="54"/>
                  </a:cubicBezTo>
                  <a:cubicBezTo>
                    <a:pt x="185" y="64"/>
                    <a:pt x="178" y="79"/>
                    <a:pt x="172" y="97"/>
                  </a:cubicBezTo>
                  <a:cubicBezTo>
                    <a:pt x="162" y="95"/>
                    <a:pt x="151" y="91"/>
                    <a:pt x="142" y="87"/>
                  </a:cubicBezTo>
                  <a:close/>
                  <a:moveTo>
                    <a:pt x="133" y="82"/>
                  </a:moveTo>
                  <a:cubicBezTo>
                    <a:pt x="129" y="81"/>
                    <a:pt x="126" y="79"/>
                    <a:pt x="122" y="76"/>
                  </a:cubicBezTo>
                  <a:cubicBezTo>
                    <a:pt x="134" y="69"/>
                    <a:pt x="147" y="63"/>
                    <a:pt x="161" y="58"/>
                  </a:cubicBezTo>
                  <a:cubicBezTo>
                    <a:pt x="151" y="64"/>
                    <a:pt x="141" y="73"/>
                    <a:pt x="133" y="82"/>
                  </a:cubicBezTo>
                  <a:close/>
                  <a:moveTo>
                    <a:pt x="300" y="367"/>
                  </a:moveTo>
                  <a:cubicBezTo>
                    <a:pt x="303" y="369"/>
                    <a:pt x="306" y="371"/>
                    <a:pt x="310" y="373"/>
                  </a:cubicBezTo>
                  <a:cubicBezTo>
                    <a:pt x="298" y="381"/>
                    <a:pt x="285" y="387"/>
                    <a:pt x="271" y="392"/>
                  </a:cubicBezTo>
                  <a:cubicBezTo>
                    <a:pt x="282" y="385"/>
                    <a:pt x="291" y="377"/>
                    <a:pt x="300" y="367"/>
                  </a:cubicBezTo>
                  <a:close/>
                  <a:moveTo>
                    <a:pt x="113" y="83"/>
                  </a:moveTo>
                  <a:cubicBezTo>
                    <a:pt x="117" y="85"/>
                    <a:pt x="122" y="88"/>
                    <a:pt x="126" y="90"/>
                  </a:cubicBezTo>
                  <a:cubicBezTo>
                    <a:pt x="100" y="124"/>
                    <a:pt x="84" y="171"/>
                    <a:pt x="83" y="220"/>
                  </a:cubicBezTo>
                  <a:cubicBezTo>
                    <a:pt x="41" y="220"/>
                    <a:pt x="41" y="220"/>
                    <a:pt x="41" y="220"/>
                  </a:cubicBezTo>
                  <a:cubicBezTo>
                    <a:pt x="42" y="166"/>
                    <a:pt x="69" y="114"/>
                    <a:pt x="113" y="83"/>
                  </a:cubicBezTo>
                  <a:close/>
                  <a:moveTo>
                    <a:pt x="202" y="391"/>
                  </a:moveTo>
                  <a:cubicBezTo>
                    <a:pt x="243" y="349"/>
                    <a:pt x="243" y="349"/>
                    <a:pt x="243" y="349"/>
                  </a:cubicBezTo>
                  <a:cubicBezTo>
                    <a:pt x="243" y="349"/>
                    <a:pt x="243" y="349"/>
                    <a:pt x="243" y="349"/>
                  </a:cubicBezTo>
                  <a:cubicBezTo>
                    <a:pt x="245" y="349"/>
                    <a:pt x="248" y="350"/>
                    <a:pt x="250" y="350"/>
                  </a:cubicBezTo>
                  <a:cubicBezTo>
                    <a:pt x="241" y="380"/>
                    <a:pt x="228" y="398"/>
                    <a:pt x="216" y="398"/>
                  </a:cubicBezTo>
                  <a:cubicBezTo>
                    <a:pt x="216" y="400"/>
                    <a:pt x="216" y="400"/>
                    <a:pt x="216" y="400"/>
                  </a:cubicBezTo>
                  <a:cubicBezTo>
                    <a:pt x="216" y="398"/>
                    <a:pt x="216" y="398"/>
                    <a:pt x="216" y="398"/>
                  </a:cubicBezTo>
                  <a:cubicBezTo>
                    <a:pt x="212" y="398"/>
                    <a:pt x="207" y="396"/>
                    <a:pt x="202" y="391"/>
                  </a:cubicBezTo>
                  <a:close/>
                  <a:moveTo>
                    <a:pt x="319" y="367"/>
                  </a:moveTo>
                  <a:cubicBezTo>
                    <a:pt x="315" y="364"/>
                    <a:pt x="311" y="362"/>
                    <a:pt x="306" y="359"/>
                  </a:cubicBezTo>
                  <a:cubicBezTo>
                    <a:pt x="332" y="326"/>
                    <a:pt x="348" y="279"/>
                    <a:pt x="349" y="230"/>
                  </a:cubicBezTo>
                  <a:cubicBezTo>
                    <a:pt x="392" y="230"/>
                    <a:pt x="392" y="230"/>
                    <a:pt x="392" y="230"/>
                  </a:cubicBezTo>
                  <a:cubicBezTo>
                    <a:pt x="390" y="284"/>
                    <a:pt x="363" y="335"/>
                    <a:pt x="319" y="367"/>
                  </a:cubicBezTo>
                  <a:close/>
                  <a:moveTo>
                    <a:pt x="392" y="220"/>
                  </a:moveTo>
                  <a:cubicBezTo>
                    <a:pt x="349" y="220"/>
                    <a:pt x="349" y="220"/>
                    <a:pt x="349" y="220"/>
                  </a:cubicBezTo>
                  <a:cubicBezTo>
                    <a:pt x="348" y="197"/>
                    <a:pt x="345" y="174"/>
                    <a:pt x="338" y="153"/>
                  </a:cubicBezTo>
                  <a:cubicBezTo>
                    <a:pt x="374" y="153"/>
                    <a:pt x="374" y="153"/>
                    <a:pt x="374" y="153"/>
                  </a:cubicBezTo>
                  <a:cubicBezTo>
                    <a:pt x="374" y="153"/>
                    <a:pt x="375" y="153"/>
                    <a:pt x="376" y="153"/>
                  </a:cubicBezTo>
                  <a:cubicBezTo>
                    <a:pt x="386" y="174"/>
                    <a:pt x="391" y="197"/>
                    <a:pt x="392" y="220"/>
                  </a:cubicBezTo>
                  <a:close/>
                  <a:moveTo>
                    <a:pt x="339" y="220"/>
                  </a:moveTo>
                  <a:cubicBezTo>
                    <a:pt x="276" y="220"/>
                    <a:pt x="276" y="220"/>
                    <a:pt x="276" y="220"/>
                  </a:cubicBezTo>
                  <a:cubicBezTo>
                    <a:pt x="276" y="208"/>
                    <a:pt x="276" y="197"/>
                    <a:pt x="275" y="186"/>
                  </a:cubicBezTo>
                  <a:cubicBezTo>
                    <a:pt x="287" y="198"/>
                    <a:pt x="287" y="198"/>
                    <a:pt x="287" y="198"/>
                  </a:cubicBezTo>
                  <a:cubicBezTo>
                    <a:pt x="287" y="153"/>
                    <a:pt x="287" y="153"/>
                    <a:pt x="287" y="153"/>
                  </a:cubicBezTo>
                  <a:cubicBezTo>
                    <a:pt x="328" y="153"/>
                    <a:pt x="328" y="153"/>
                    <a:pt x="328" y="153"/>
                  </a:cubicBezTo>
                  <a:cubicBezTo>
                    <a:pt x="334" y="174"/>
                    <a:pt x="338" y="196"/>
                    <a:pt x="339" y="220"/>
                  </a:cubicBezTo>
                  <a:close/>
                  <a:moveTo>
                    <a:pt x="266" y="220"/>
                  </a:moveTo>
                  <a:cubicBezTo>
                    <a:pt x="166" y="220"/>
                    <a:pt x="166" y="220"/>
                    <a:pt x="166" y="220"/>
                  </a:cubicBezTo>
                  <a:cubicBezTo>
                    <a:pt x="166" y="178"/>
                    <a:pt x="171" y="140"/>
                    <a:pt x="179" y="109"/>
                  </a:cubicBezTo>
                  <a:cubicBezTo>
                    <a:pt x="187" y="111"/>
                    <a:pt x="195" y="112"/>
                    <a:pt x="204" y="112"/>
                  </a:cubicBezTo>
                  <a:cubicBezTo>
                    <a:pt x="264" y="175"/>
                    <a:pt x="264" y="175"/>
                    <a:pt x="264" y="175"/>
                  </a:cubicBezTo>
                  <a:cubicBezTo>
                    <a:pt x="265" y="189"/>
                    <a:pt x="266" y="204"/>
                    <a:pt x="266" y="220"/>
                  </a:cubicBezTo>
                  <a:close/>
                  <a:moveTo>
                    <a:pt x="182" y="100"/>
                  </a:moveTo>
                  <a:cubicBezTo>
                    <a:pt x="192" y="69"/>
                    <a:pt x="204" y="51"/>
                    <a:pt x="216" y="51"/>
                  </a:cubicBezTo>
                  <a:cubicBezTo>
                    <a:pt x="221" y="51"/>
                    <a:pt x="225" y="54"/>
                    <a:pt x="230" y="59"/>
                  </a:cubicBezTo>
                  <a:cubicBezTo>
                    <a:pt x="191" y="99"/>
                    <a:pt x="191" y="99"/>
                    <a:pt x="191" y="99"/>
                  </a:cubicBezTo>
                  <a:cubicBezTo>
                    <a:pt x="193" y="101"/>
                    <a:pt x="193" y="101"/>
                    <a:pt x="193" y="101"/>
                  </a:cubicBezTo>
                  <a:cubicBezTo>
                    <a:pt x="189" y="101"/>
                    <a:pt x="186" y="100"/>
                    <a:pt x="182" y="100"/>
                  </a:cubicBezTo>
                  <a:close/>
                  <a:moveTo>
                    <a:pt x="40" y="287"/>
                  </a:moveTo>
                  <a:cubicBezTo>
                    <a:pt x="38" y="287"/>
                    <a:pt x="36" y="288"/>
                    <a:pt x="35" y="289"/>
                  </a:cubicBezTo>
                  <a:cubicBezTo>
                    <a:pt x="35" y="289"/>
                    <a:pt x="34" y="288"/>
                    <a:pt x="34" y="288"/>
                  </a:cubicBezTo>
                  <a:cubicBezTo>
                    <a:pt x="34" y="288"/>
                    <a:pt x="33" y="288"/>
                    <a:pt x="33" y="287"/>
                  </a:cubicBezTo>
                  <a:cubicBezTo>
                    <a:pt x="32" y="287"/>
                    <a:pt x="32" y="287"/>
                    <a:pt x="31" y="287"/>
                  </a:cubicBezTo>
                  <a:cubicBezTo>
                    <a:pt x="31" y="286"/>
                    <a:pt x="30" y="286"/>
                    <a:pt x="30" y="286"/>
                  </a:cubicBezTo>
                  <a:cubicBezTo>
                    <a:pt x="30" y="285"/>
                    <a:pt x="29" y="285"/>
                    <a:pt x="29" y="285"/>
                  </a:cubicBezTo>
                  <a:cubicBezTo>
                    <a:pt x="28" y="284"/>
                    <a:pt x="28" y="284"/>
                    <a:pt x="27" y="284"/>
                  </a:cubicBezTo>
                  <a:cubicBezTo>
                    <a:pt x="27" y="283"/>
                    <a:pt x="27" y="283"/>
                    <a:pt x="26" y="282"/>
                  </a:cubicBezTo>
                  <a:cubicBezTo>
                    <a:pt x="26" y="282"/>
                    <a:pt x="25" y="282"/>
                    <a:pt x="25" y="281"/>
                  </a:cubicBezTo>
                  <a:cubicBezTo>
                    <a:pt x="25" y="281"/>
                    <a:pt x="24" y="280"/>
                    <a:pt x="24" y="280"/>
                  </a:cubicBezTo>
                  <a:cubicBezTo>
                    <a:pt x="23" y="280"/>
                    <a:pt x="23" y="279"/>
                    <a:pt x="23" y="279"/>
                  </a:cubicBezTo>
                  <a:cubicBezTo>
                    <a:pt x="22" y="278"/>
                    <a:pt x="22" y="278"/>
                    <a:pt x="21" y="278"/>
                  </a:cubicBezTo>
                  <a:cubicBezTo>
                    <a:pt x="21" y="277"/>
                    <a:pt x="21" y="277"/>
                    <a:pt x="21" y="276"/>
                  </a:cubicBezTo>
                  <a:cubicBezTo>
                    <a:pt x="20" y="276"/>
                    <a:pt x="20" y="275"/>
                    <a:pt x="19" y="275"/>
                  </a:cubicBezTo>
                  <a:cubicBezTo>
                    <a:pt x="19" y="274"/>
                    <a:pt x="19" y="274"/>
                    <a:pt x="19" y="274"/>
                  </a:cubicBezTo>
                  <a:cubicBezTo>
                    <a:pt x="18" y="273"/>
                    <a:pt x="18" y="273"/>
                    <a:pt x="18" y="272"/>
                  </a:cubicBezTo>
                  <a:cubicBezTo>
                    <a:pt x="17" y="272"/>
                    <a:pt x="17" y="271"/>
                    <a:pt x="17" y="271"/>
                  </a:cubicBezTo>
                  <a:cubicBezTo>
                    <a:pt x="16" y="270"/>
                    <a:pt x="16" y="270"/>
                    <a:pt x="16" y="269"/>
                  </a:cubicBezTo>
                  <a:cubicBezTo>
                    <a:pt x="16" y="269"/>
                    <a:pt x="15" y="268"/>
                    <a:pt x="15" y="268"/>
                  </a:cubicBezTo>
                  <a:cubicBezTo>
                    <a:pt x="15" y="267"/>
                    <a:pt x="15" y="267"/>
                    <a:pt x="14" y="266"/>
                  </a:cubicBezTo>
                  <a:cubicBezTo>
                    <a:pt x="14" y="266"/>
                    <a:pt x="14" y="265"/>
                    <a:pt x="14" y="265"/>
                  </a:cubicBezTo>
                  <a:cubicBezTo>
                    <a:pt x="14" y="264"/>
                    <a:pt x="13" y="264"/>
                    <a:pt x="13" y="263"/>
                  </a:cubicBezTo>
                  <a:cubicBezTo>
                    <a:pt x="13" y="263"/>
                    <a:pt x="13" y="262"/>
                    <a:pt x="13" y="262"/>
                  </a:cubicBezTo>
                  <a:cubicBezTo>
                    <a:pt x="12" y="261"/>
                    <a:pt x="12" y="261"/>
                    <a:pt x="12" y="260"/>
                  </a:cubicBezTo>
                  <a:cubicBezTo>
                    <a:pt x="12" y="260"/>
                    <a:pt x="12" y="259"/>
                    <a:pt x="12" y="259"/>
                  </a:cubicBezTo>
                  <a:cubicBezTo>
                    <a:pt x="11" y="258"/>
                    <a:pt x="11" y="257"/>
                    <a:pt x="11" y="257"/>
                  </a:cubicBezTo>
                  <a:cubicBezTo>
                    <a:pt x="11" y="256"/>
                    <a:pt x="11" y="256"/>
                    <a:pt x="11" y="255"/>
                  </a:cubicBezTo>
                  <a:cubicBezTo>
                    <a:pt x="11" y="255"/>
                    <a:pt x="11" y="254"/>
                    <a:pt x="11" y="253"/>
                  </a:cubicBezTo>
                  <a:cubicBezTo>
                    <a:pt x="10" y="253"/>
                    <a:pt x="10" y="253"/>
                    <a:pt x="10" y="252"/>
                  </a:cubicBezTo>
                  <a:cubicBezTo>
                    <a:pt x="10" y="251"/>
                    <a:pt x="10" y="251"/>
                    <a:pt x="10" y="250"/>
                  </a:cubicBezTo>
                  <a:cubicBezTo>
                    <a:pt x="10" y="250"/>
                    <a:pt x="10" y="249"/>
                    <a:pt x="10" y="249"/>
                  </a:cubicBezTo>
                  <a:cubicBezTo>
                    <a:pt x="10" y="248"/>
                    <a:pt x="10" y="247"/>
                    <a:pt x="10" y="245"/>
                  </a:cubicBezTo>
                  <a:cubicBezTo>
                    <a:pt x="10" y="229"/>
                    <a:pt x="18" y="214"/>
                    <a:pt x="30" y="205"/>
                  </a:cubicBezTo>
                  <a:cubicBezTo>
                    <a:pt x="29" y="212"/>
                    <a:pt x="29" y="218"/>
                    <a:pt x="29" y="225"/>
                  </a:cubicBezTo>
                  <a:cubicBezTo>
                    <a:pt x="29" y="247"/>
                    <a:pt x="33" y="267"/>
                    <a:pt x="40" y="287"/>
                  </a:cubicBezTo>
                  <a:close/>
                </a:path>
              </a:pathLst>
            </a:custGeom>
            <a:solidFill>
              <a:srgbClr val="3D7C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grpSp>
          <p:nvGrpSpPr>
            <p:cNvPr id="20" name="淘宝网chenying0907出品 46"/>
            <p:cNvGrpSpPr/>
            <p:nvPr/>
          </p:nvGrpSpPr>
          <p:grpSpPr>
            <a:xfrm>
              <a:off x="4147373" y="2415445"/>
              <a:ext cx="1420569" cy="878813"/>
              <a:chOff x="2378075" y="1489075"/>
              <a:chExt cx="1465263" cy="906463"/>
            </a:xfrm>
          </p:grpSpPr>
          <p:sp>
            <p:nvSpPr>
              <p:cNvPr id="34" name="淘宝网chenying0907出品 15"/>
              <p:cNvSpPr/>
              <p:nvPr/>
            </p:nvSpPr>
            <p:spPr bwMode="auto">
              <a:xfrm>
                <a:off x="2378075" y="1489075"/>
                <a:ext cx="1465263" cy="906463"/>
              </a:xfrm>
              <a:custGeom>
                <a:avLst/>
                <a:gdLst>
                  <a:gd name="T0" fmla="*/ 391 w 391"/>
                  <a:gd name="T1" fmla="*/ 221 h 242"/>
                  <a:gd name="T2" fmla="*/ 237 w 391"/>
                  <a:gd name="T3" fmla="*/ 154 h 242"/>
                  <a:gd name="T4" fmla="*/ 242 w 391"/>
                  <a:gd name="T5" fmla="*/ 121 h 242"/>
                  <a:gd name="T6" fmla="*/ 121 w 391"/>
                  <a:gd name="T7" fmla="*/ 0 h 242"/>
                  <a:gd name="T8" fmla="*/ 0 w 391"/>
                  <a:gd name="T9" fmla="*/ 121 h 242"/>
                  <a:gd name="T10" fmla="*/ 121 w 391"/>
                  <a:gd name="T11" fmla="*/ 242 h 242"/>
                  <a:gd name="T12" fmla="*/ 224 w 391"/>
                  <a:gd name="T13" fmla="*/ 184 h 242"/>
                  <a:gd name="T14" fmla="*/ 391 w 391"/>
                  <a:gd name="T15" fmla="*/ 221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242">
                    <a:moveTo>
                      <a:pt x="391" y="221"/>
                    </a:moveTo>
                    <a:cubicBezTo>
                      <a:pt x="237" y="154"/>
                      <a:pt x="237" y="154"/>
                      <a:pt x="237" y="154"/>
                    </a:cubicBezTo>
                    <a:cubicBezTo>
                      <a:pt x="240" y="144"/>
                      <a:pt x="242" y="133"/>
                      <a:pt x="242" y="121"/>
                    </a:cubicBezTo>
                    <a:cubicBezTo>
                      <a:pt x="242" y="54"/>
                      <a:pt x="187" y="0"/>
                      <a:pt x="121" y="0"/>
                    </a:cubicBezTo>
                    <a:cubicBezTo>
                      <a:pt x="54" y="0"/>
                      <a:pt x="0" y="54"/>
                      <a:pt x="0" y="121"/>
                    </a:cubicBezTo>
                    <a:cubicBezTo>
                      <a:pt x="0" y="188"/>
                      <a:pt x="54" y="242"/>
                      <a:pt x="121" y="242"/>
                    </a:cubicBezTo>
                    <a:cubicBezTo>
                      <a:pt x="165" y="242"/>
                      <a:pt x="203" y="219"/>
                      <a:pt x="224" y="184"/>
                    </a:cubicBezTo>
                    <a:lnTo>
                      <a:pt x="391" y="221"/>
                    </a:lnTo>
                    <a:close/>
                  </a:path>
                </a:pathLst>
              </a:custGeom>
              <a:solidFill>
                <a:srgbClr val="3D7C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sp>
            <p:nvSpPr>
              <p:cNvPr id="35" name="淘宝网chenying0907出品 16"/>
              <p:cNvSpPr>
                <a:spLocks noEditPoints="1"/>
              </p:cNvSpPr>
              <p:nvPr/>
            </p:nvSpPr>
            <p:spPr bwMode="auto">
              <a:xfrm>
                <a:off x="2606675" y="1720850"/>
                <a:ext cx="446088" cy="442913"/>
              </a:xfrm>
              <a:custGeom>
                <a:avLst/>
                <a:gdLst>
                  <a:gd name="T0" fmla="*/ 82 w 119"/>
                  <a:gd name="T1" fmla="*/ 118 h 118"/>
                  <a:gd name="T2" fmla="*/ 87 w 119"/>
                  <a:gd name="T3" fmla="*/ 106 h 118"/>
                  <a:gd name="T4" fmla="*/ 96 w 119"/>
                  <a:gd name="T5" fmla="*/ 106 h 118"/>
                  <a:gd name="T6" fmla="*/ 119 w 119"/>
                  <a:gd name="T7" fmla="*/ 82 h 118"/>
                  <a:gd name="T8" fmla="*/ 119 w 119"/>
                  <a:gd name="T9" fmla="*/ 59 h 118"/>
                  <a:gd name="T10" fmla="*/ 96 w 119"/>
                  <a:gd name="T11" fmla="*/ 35 h 118"/>
                  <a:gd name="T12" fmla="*/ 73 w 119"/>
                  <a:gd name="T13" fmla="*/ 59 h 118"/>
                  <a:gd name="T14" fmla="*/ 68 w 119"/>
                  <a:gd name="T15" fmla="*/ 60 h 118"/>
                  <a:gd name="T16" fmla="*/ 68 w 119"/>
                  <a:gd name="T17" fmla="*/ 47 h 118"/>
                  <a:gd name="T18" fmla="*/ 68 w 119"/>
                  <a:gd name="T19" fmla="*/ 24 h 118"/>
                  <a:gd name="T20" fmla="*/ 44 w 119"/>
                  <a:gd name="T21" fmla="*/ 0 h 118"/>
                  <a:gd name="T22" fmla="*/ 21 w 119"/>
                  <a:gd name="T23" fmla="*/ 24 h 118"/>
                  <a:gd name="T24" fmla="*/ 21 w 119"/>
                  <a:gd name="T25" fmla="*/ 47 h 118"/>
                  <a:gd name="T26" fmla="*/ 21 w 119"/>
                  <a:gd name="T27" fmla="*/ 60 h 118"/>
                  <a:gd name="T28" fmla="*/ 0 w 119"/>
                  <a:gd name="T29" fmla="*/ 65 h 118"/>
                  <a:gd name="T30" fmla="*/ 0 w 119"/>
                  <a:gd name="T31" fmla="*/ 106 h 118"/>
                  <a:gd name="T32" fmla="*/ 5 w 119"/>
                  <a:gd name="T33" fmla="*/ 118 h 118"/>
                  <a:gd name="T34" fmla="*/ 82 w 119"/>
                  <a:gd name="T35" fmla="*/ 63 h 118"/>
                  <a:gd name="T36" fmla="*/ 84 w 119"/>
                  <a:gd name="T37" fmla="*/ 90 h 118"/>
                  <a:gd name="T38" fmla="*/ 3 w 119"/>
                  <a:gd name="T39" fmla="*/ 65 h 118"/>
                  <a:gd name="T40" fmla="*/ 44 w 119"/>
                  <a:gd name="T41" fmla="*/ 4 h 118"/>
                  <a:gd name="T42" fmla="*/ 63 w 119"/>
                  <a:gd name="T43" fmla="*/ 13 h 118"/>
                  <a:gd name="T44" fmla="*/ 44 w 119"/>
                  <a:gd name="T45" fmla="*/ 21 h 118"/>
                  <a:gd name="T46" fmla="*/ 26 w 119"/>
                  <a:gd name="T47" fmla="*/ 13 h 118"/>
                  <a:gd name="T48" fmla="*/ 44 w 119"/>
                  <a:gd name="T49" fmla="*/ 4 h 118"/>
                  <a:gd name="T50" fmla="*/ 25 w 119"/>
                  <a:gd name="T51" fmla="*/ 20 h 118"/>
                  <a:gd name="T52" fmla="*/ 64 w 119"/>
                  <a:gd name="T53" fmla="*/ 20 h 118"/>
                  <a:gd name="T54" fmla="*/ 65 w 119"/>
                  <a:gd name="T55" fmla="*/ 24 h 118"/>
                  <a:gd name="T56" fmla="*/ 44 w 119"/>
                  <a:gd name="T57" fmla="*/ 35 h 118"/>
                  <a:gd name="T58" fmla="*/ 24 w 119"/>
                  <a:gd name="T59" fmla="*/ 24 h 118"/>
                  <a:gd name="T60" fmla="*/ 24 w 119"/>
                  <a:gd name="T61" fmla="*/ 42 h 118"/>
                  <a:gd name="T62" fmla="*/ 44 w 119"/>
                  <a:gd name="T63" fmla="*/ 49 h 118"/>
                  <a:gd name="T64" fmla="*/ 65 w 119"/>
                  <a:gd name="T65" fmla="*/ 42 h 118"/>
                  <a:gd name="T66" fmla="*/ 62 w 119"/>
                  <a:gd name="T67" fmla="*/ 52 h 118"/>
                  <a:gd name="T68" fmla="*/ 26 w 119"/>
                  <a:gd name="T69" fmla="*/ 52 h 118"/>
                  <a:gd name="T70" fmla="*/ 24 w 119"/>
                  <a:gd name="T71" fmla="*/ 42 h 118"/>
                  <a:gd name="T72" fmla="*/ 75 w 119"/>
                  <a:gd name="T73" fmla="*/ 54 h 118"/>
                  <a:gd name="T74" fmla="*/ 96 w 119"/>
                  <a:gd name="T75" fmla="*/ 60 h 118"/>
                  <a:gd name="T76" fmla="*/ 116 w 119"/>
                  <a:gd name="T77" fmla="*/ 54 h 118"/>
                  <a:gd name="T78" fmla="*/ 114 w 119"/>
                  <a:gd name="T79" fmla="*/ 64 h 118"/>
                  <a:gd name="T80" fmla="*/ 87 w 119"/>
                  <a:gd name="T81" fmla="*/ 68 h 118"/>
                  <a:gd name="T82" fmla="*/ 82 w 119"/>
                  <a:gd name="T83" fmla="*/ 60 h 118"/>
                  <a:gd name="T84" fmla="*/ 75 w 119"/>
                  <a:gd name="T85" fmla="*/ 59 h 118"/>
                  <a:gd name="T86" fmla="*/ 115 w 119"/>
                  <a:gd name="T87" fmla="*/ 47 h 118"/>
                  <a:gd name="T88" fmla="*/ 113 w 119"/>
                  <a:gd name="T89" fmla="*/ 50 h 118"/>
                  <a:gd name="T90" fmla="*/ 79 w 119"/>
                  <a:gd name="T91" fmla="*/ 50 h 118"/>
                  <a:gd name="T92" fmla="*/ 77 w 119"/>
                  <a:gd name="T93" fmla="*/ 47 h 118"/>
                  <a:gd name="T94" fmla="*/ 114 w 119"/>
                  <a:gd name="T95" fmla="*/ 87 h 118"/>
                  <a:gd name="T96" fmla="*/ 87 w 119"/>
                  <a:gd name="T97" fmla="*/ 91 h 118"/>
                  <a:gd name="T98" fmla="*/ 87 w 119"/>
                  <a:gd name="T99" fmla="*/ 82 h 118"/>
                  <a:gd name="T100" fmla="*/ 116 w 119"/>
                  <a:gd name="T101" fmla="*/ 77 h 118"/>
                  <a:gd name="T102" fmla="*/ 116 w 119"/>
                  <a:gd name="T103" fmla="*/ 82 h 118"/>
                  <a:gd name="T104" fmla="*/ 84 w 119"/>
                  <a:gd name="T105" fmla="*/ 106 h 118"/>
                  <a:gd name="T106" fmla="*/ 82 w 119"/>
                  <a:gd name="T107" fmla="*/ 116 h 118"/>
                  <a:gd name="T108" fmla="*/ 3 w 119"/>
                  <a:gd name="T109" fmla="*/ 114 h 118"/>
                  <a:gd name="T110" fmla="*/ 84 w 119"/>
                  <a:gd name="T111"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118">
                    <a:moveTo>
                      <a:pt x="5" y="118"/>
                    </a:moveTo>
                    <a:cubicBezTo>
                      <a:pt x="82" y="118"/>
                      <a:pt x="82" y="118"/>
                      <a:pt x="82" y="118"/>
                    </a:cubicBezTo>
                    <a:cubicBezTo>
                      <a:pt x="85" y="118"/>
                      <a:pt x="87" y="116"/>
                      <a:pt x="87" y="114"/>
                    </a:cubicBezTo>
                    <a:cubicBezTo>
                      <a:pt x="87" y="106"/>
                      <a:pt x="87" y="106"/>
                      <a:pt x="87" y="106"/>
                    </a:cubicBezTo>
                    <a:cubicBezTo>
                      <a:pt x="87" y="105"/>
                      <a:pt x="87" y="105"/>
                      <a:pt x="87" y="105"/>
                    </a:cubicBezTo>
                    <a:cubicBezTo>
                      <a:pt x="90" y="106"/>
                      <a:pt x="93" y="106"/>
                      <a:pt x="96" y="106"/>
                    </a:cubicBezTo>
                    <a:cubicBezTo>
                      <a:pt x="109" y="106"/>
                      <a:pt x="119" y="101"/>
                      <a:pt x="119" y="94"/>
                    </a:cubicBezTo>
                    <a:cubicBezTo>
                      <a:pt x="119" y="82"/>
                      <a:pt x="119" y="82"/>
                      <a:pt x="119" y="82"/>
                    </a:cubicBezTo>
                    <a:cubicBezTo>
                      <a:pt x="119" y="71"/>
                      <a:pt x="119" y="71"/>
                      <a:pt x="119" y="71"/>
                    </a:cubicBezTo>
                    <a:cubicBezTo>
                      <a:pt x="119" y="59"/>
                      <a:pt x="119" y="59"/>
                      <a:pt x="119" y="59"/>
                    </a:cubicBezTo>
                    <a:cubicBezTo>
                      <a:pt x="119" y="47"/>
                      <a:pt x="119" y="47"/>
                      <a:pt x="119" y="47"/>
                    </a:cubicBezTo>
                    <a:cubicBezTo>
                      <a:pt x="119" y="40"/>
                      <a:pt x="109" y="35"/>
                      <a:pt x="96" y="35"/>
                    </a:cubicBezTo>
                    <a:cubicBezTo>
                      <a:pt x="83" y="35"/>
                      <a:pt x="73" y="40"/>
                      <a:pt x="73" y="47"/>
                    </a:cubicBezTo>
                    <a:cubicBezTo>
                      <a:pt x="73" y="59"/>
                      <a:pt x="73" y="59"/>
                      <a:pt x="73" y="59"/>
                    </a:cubicBezTo>
                    <a:cubicBezTo>
                      <a:pt x="73" y="60"/>
                      <a:pt x="73" y="60"/>
                      <a:pt x="73" y="60"/>
                    </a:cubicBezTo>
                    <a:cubicBezTo>
                      <a:pt x="68" y="60"/>
                      <a:pt x="68" y="60"/>
                      <a:pt x="68" y="60"/>
                    </a:cubicBezTo>
                    <a:cubicBezTo>
                      <a:pt x="68" y="59"/>
                      <a:pt x="68" y="59"/>
                      <a:pt x="68" y="59"/>
                    </a:cubicBezTo>
                    <a:cubicBezTo>
                      <a:pt x="68" y="47"/>
                      <a:pt x="68" y="47"/>
                      <a:pt x="68" y="47"/>
                    </a:cubicBezTo>
                    <a:cubicBezTo>
                      <a:pt x="68" y="36"/>
                      <a:pt x="68" y="36"/>
                      <a:pt x="68" y="36"/>
                    </a:cubicBezTo>
                    <a:cubicBezTo>
                      <a:pt x="68" y="24"/>
                      <a:pt x="68" y="24"/>
                      <a:pt x="68" y="24"/>
                    </a:cubicBezTo>
                    <a:cubicBezTo>
                      <a:pt x="68" y="13"/>
                      <a:pt x="68" y="13"/>
                      <a:pt x="68" y="13"/>
                    </a:cubicBezTo>
                    <a:cubicBezTo>
                      <a:pt x="68" y="6"/>
                      <a:pt x="57" y="0"/>
                      <a:pt x="44" y="0"/>
                    </a:cubicBezTo>
                    <a:cubicBezTo>
                      <a:pt x="31" y="0"/>
                      <a:pt x="21" y="6"/>
                      <a:pt x="21" y="13"/>
                    </a:cubicBezTo>
                    <a:cubicBezTo>
                      <a:pt x="21" y="24"/>
                      <a:pt x="21" y="24"/>
                      <a:pt x="21" y="24"/>
                    </a:cubicBezTo>
                    <a:cubicBezTo>
                      <a:pt x="21" y="36"/>
                      <a:pt x="21" y="36"/>
                      <a:pt x="21" y="36"/>
                    </a:cubicBezTo>
                    <a:cubicBezTo>
                      <a:pt x="21" y="47"/>
                      <a:pt x="21" y="47"/>
                      <a:pt x="21" y="47"/>
                    </a:cubicBezTo>
                    <a:cubicBezTo>
                      <a:pt x="21" y="59"/>
                      <a:pt x="21" y="59"/>
                      <a:pt x="21" y="59"/>
                    </a:cubicBezTo>
                    <a:cubicBezTo>
                      <a:pt x="21" y="60"/>
                      <a:pt x="21" y="60"/>
                      <a:pt x="21" y="60"/>
                    </a:cubicBezTo>
                    <a:cubicBezTo>
                      <a:pt x="5" y="60"/>
                      <a:pt x="5" y="60"/>
                      <a:pt x="5" y="60"/>
                    </a:cubicBezTo>
                    <a:cubicBezTo>
                      <a:pt x="3" y="60"/>
                      <a:pt x="0" y="62"/>
                      <a:pt x="0" y="65"/>
                    </a:cubicBezTo>
                    <a:cubicBezTo>
                      <a:pt x="0" y="90"/>
                      <a:pt x="0" y="90"/>
                      <a:pt x="0" y="90"/>
                    </a:cubicBezTo>
                    <a:cubicBezTo>
                      <a:pt x="0" y="106"/>
                      <a:pt x="0" y="106"/>
                      <a:pt x="0" y="106"/>
                    </a:cubicBezTo>
                    <a:cubicBezTo>
                      <a:pt x="0" y="114"/>
                      <a:pt x="0" y="114"/>
                      <a:pt x="0" y="114"/>
                    </a:cubicBezTo>
                    <a:cubicBezTo>
                      <a:pt x="0" y="116"/>
                      <a:pt x="3" y="118"/>
                      <a:pt x="5" y="118"/>
                    </a:cubicBezTo>
                    <a:close/>
                    <a:moveTo>
                      <a:pt x="5" y="63"/>
                    </a:moveTo>
                    <a:cubicBezTo>
                      <a:pt x="82" y="63"/>
                      <a:pt x="82" y="63"/>
                      <a:pt x="82" y="63"/>
                    </a:cubicBezTo>
                    <a:cubicBezTo>
                      <a:pt x="83" y="63"/>
                      <a:pt x="84" y="64"/>
                      <a:pt x="84" y="65"/>
                    </a:cubicBezTo>
                    <a:cubicBezTo>
                      <a:pt x="84" y="90"/>
                      <a:pt x="84" y="90"/>
                      <a:pt x="84" y="90"/>
                    </a:cubicBezTo>
                    <a:cubicBezTo>
                      <a:pt x="3" y="90"/>
                      <a:pt x="3" y="90"/>
                      <a:pt x="3" y="90"/>
                    </a:cubicBezTo>
                    <a:cubicBezTo>
                      <a:pt x="3" y="65"/>
                      <a:pt x="3" y="65"/>
                      <a:pt x="3" y="65"/>
                    </a:cubicBezTo>
                    <a:cubicBezTo>
                      <a:pt x="3" y="64"/>
                      <a:pt x="4" y="63"/>
                      <a:pt x="5" y="63"/>
                    </a:cubicBezTo>
                    <a:close/>
                    <a:moveTo>
                      <a:pt x="44" y="4"/>
                    </a:moveTo>
                    <a:cubicBezTo>
                      <a:pt x="55" y="4"/>
                      <a:pt x="63" y="8"/>
                      <a:pt x="63" y="12"/>
                    </a:cubicBezTo>
                    <a:cubicBezTo>
                      <a:pt x="63" y="12"/>
                      <a:pt x="63" y="13"/>
                      <a:pt x="63" y="13"/>
                    </a:cubicBezTo>
                    <a:cubicBezTo>
                      <a:pt x="63" y="14"/>
                      <a:pt x="62" y="15"/>
                      <a:pt x="61" y="16"/>
                    </a:cubicBezTo>
                    <a:cubicBezTo>
                      <a:pt x="58" y="19"/>
                      <a:pt x="51" y="21"/>
                      <a:pt x="44" y="21"/>
                    </a:cubicBezTo>
                    <a:cubicBezTo>
                      <a:pt x="37" y="21"/>
                      <a:pt x="31" y="19"/>
                      <a:pt x="28" y="16"/>
                    </a:cubicBezTo>
                    <a:cubicBezTo>
                      <a:pt x="27" y="15"/>
                      <a:pt x="26" y="14"/>
                      <a:pt x="26" y="13"/>
                    </a:cubicBezTo>
                    <a:cubicBezTo>
                      <a:pt x="26" y="13"/>
                      <a:pt x="26" y="12"/>
                      <a:pt x="26" y="12"/>
                    </a:cubicBezTo>
                    <a:cubicBezTo>
                      <a:pt x="26" y="8"/>
                      <a:pt x="34" y="4"/>
                      <a:pt x="44" y="4"/>
                    </a:cubicBezTo>
                    <a:close/>
                    <a:moveTo>
                      <a:pt x="24" y="19"/>
                    </a:moveTo>
                    <a:cubicBezTo>
                      <a:pt x="24" y="19"/>
                      <a:pt x="24" y="19"/>
                      <a:pt x="25" y="20"/>
                    </a:cubicBezTo>
                    <a:cubicBezTo>
                      <a:pt x="29" y="23"/>
                      <a:pt x="36" y="26"/>
                      <a:pt x="44" y="26"/>
                    </a:cubicBezTo>
                    <a:cubicBezTo>
                      <a:pt x="53" y="26"/>
                      <a:pt x="60" y="23"/>
                      <a:pt x="64" y="20"/>
                    </a:cubicBezTo>
                    <a:cubicBezTo>
                      <a:pt x="64" y="19"/>
                      <a:pt x="65" y="19"/>
                      <a:pt x="65" y="19"/>
                    </a:cubicBezTo>
                    <a:cubicBezTo>
                      <a:pt x="65" y="24"/>
                      <a:pt x="65" y="24"/>
                      <a:pt x="65" y="24"/>
                    </a:cubicBezTo>
                    <a:cubicBezTo>
                      <a:pt x="65" y="26"/>
                      <a:pt x="64" y="28"/>
                      <a:pt x="62" y="29"/>
                    </a:cubicBezTo>
                    <a:cubicBezTo>
                      <a:pt x="59" y="32"/>
                      <a:pt x="52" y="35"/>
                      <a:pt x="44" y="35"/>
                    </a:cubicBezTo>
                    <a:cubicBezTo>
                      <a:pt x="37" y="35"/>
                      <a:pt x="30" y="32"/>
                      <a:pt x="26" y="29"/>
                    </a:cubicBezTo>
                    <a:cubicBezTo>
                      <a:pt x="25" y="28"/>
                      <a:pt x="24" y="26"/>
                      <a:pt x="24" y="24"/>
                    </a:cubicBezTo>
                    <a:lnTo>
                      <a:pt x="24" y="19"/>
                    </a:lnTo>
                    <a:close/>
                    <a:moveTo>
                      <a:pt x="24" y="42"/>
                    </a:moveTo>
                    <a:cubicBezTo>
                      <a:pt x="24" y="42"/>
                      <a:pt x="24" y="42"/>
                      <a:pt x="25" y="43"/>
                    </a:cubicBezTo>
                    <a:cubicBezTo>
                      <a:pt x="29" y="46"/>
                      <a:pt x="36" y="49"/>
                      <a:pt x="44" y="49"/>
                    </a:cubicBezTo>
                    <a:cubicBezTo>
                      <a:pt x="53" y="49"/>
                      <a:pt x="60" y="46"/>
                      <a:pt x="64" y="43"/>
                    </a:cubicBezTo>
                    <a:cubicBezTo>
                      <a:pt x="64" y="42"/>
                      <a:pt x="65" y="42"/>
                      <a:pt x="65" y="42"/>
                    </a:cubicBezTo>
                    <a:cubicBezTo>
                      <a:pt x="65" y="47"/>
                      <a:pt x="65" y="47"/>
                      <a:pt x="65" y="47"/>
                    </a:cubicBezTo>
                    <a:cubicBezTo>
                      <a:pt x="65" y="49"/>
                      <a:pt x="64" y="51"/>
                      <a:pt x="62" y="52"/>
                    </a:cubicBezTo>
                    <a:cubicBezTo>
                      <a:pt x="59" y="56"/>
                      <a:pt x="52" y="58"/>
                      <a:pt x="44" y="58"/>
                    </a:cubicBezTo>
                    <a:cubicBezTo>
                      <a:pt x="37" y="58"/>
                      <a:pt x="30" y="56"/>
                      <a:pt x="26" y="52"/>
                    </a:cubicBezTo>
                    <a:cubicBezTo>
                      <a:pt x="25" y="51"/>
                      <a:pt x="24" y="49"/>
                      <a:pt x="24" y="47"/>
                    </a:cubicBezTo>
                    <a:lnTo>
                      <a:pt x="24" y="42"/>
                    </a:lnTo>
                    <a:close/>
                    <a:moveTo>
                      <a:pt x="75" y="59"/>
                    </a:moveTo>
                    <a:cubicBezTo>
                      <a:pt x="75" y="54"/>
                      <a:pt x="75" y="54"/>
                      <a:pt x="75" y="54"/>
                    </a:cubicBezTo>
                    <a:cubicBezTo>
                      <a:pt x="76" y="54"/>
                      <a:pt x="76" y="54"/>
                      <a:pt x="76" y="54"/>
                    </a:cubicBezTo>
                    <a:cubicBezTo>
                      <a:pt x="80" y="58"/>
                      <a:pt x="88" y="60"/>
                      <a:pt x="96" y="60"/>
                    </a:cubicBezTo>
                    <a:cubicBezTo>
                      <a:pt x="104" y="60"/>
                      <a:pt x="111" y="58"/>
                      <a:pt x="116" y="54"/>
                    </a:cubicBezTo>
                    <a:cubicBezTo>
                      <a:pt x="116" y="54"/>
                      <a:pt x="116" y="54"/>
                      <a:pt x="116" y="54"/>
                    </a:cubicBezTo>
                    <a:cubicBezTo>
                      <a:pt x="116" y="59"/>
                      <a:pt x="116" y="59"/>
                      <a:pt x="116" y="59"/>
                    </a:cubicBezTo>
                    <a:cubicBezTo>
                      <a:pt x="116" y="61"/>
                      <a:pt x="115" y="63"/>
                      <a:pt x="114" y="64"/>
                    </a:cubicBezTo>
                    <a:cubicBezTo>
                      <a:pt x="110" y="67"/>
                      <a:pt x="103" y="69"/>
                      <a:pt x="96" y="69"/>
                    </a:cubicBezTo>
                    <a:cubicBezTo>
                      <a:pt x="93" y="69"/>
                      <a:pt x="90" y="69"/>
                      <a:pt x="87" y="68"/>
                    </a:cubicBezTo>
                    <a:cubicBezTo>
                      <a:pt x="87" y="65"/>
                      <a:pt x="87" y="65"/>
                      <a:pt x="87" y="65"/>
                    </a:cubicBezTo>
                    <a:cubicBezTo>
                      <a:pt x="87" y="62"/>
                      <a:pt x="85" y="60"/>
                      <a:pt x="82" y="60"/>
                    </a:cubicBezTo>
                    <a:cubicBezTo>
                      <a:pt x="76" y="60"/>
                      <a:pt x="76" y="60"/>
                      <a:pt x="76" y="60"/>
                    </a:cubicBezTo>
                    <a:cubicBezTo>
                      <a:pt x="75" y="60"/>
                      <a:pt x="75" y="60"/>
                      <a:pt x="75" y="59"/>
                    </a:cubicBezTo>
                    <a:close/>
                    <a:moveTo>
                      <a:pt x="96" y="38"/>
                    </a:moveTo>
                    <a:cubicBezTo>
                      <a:pt x="107" y="38"/>
                      <a:pt x="115" y="43"/>
                      <a:pt x="115" y="47"/>
                    </a:cubicBezTo>
                    <a:cubicBezTo>
                      <a:pt x="115" y="47"/>
                      <a:pt x="115" y="47"/>
                      <a:pt x="114" y="48"/>
                    </a:cubicBezTo>
                    <a:cubicBezTo>
                      <a:pt x="114" y="49"/>
                      <a:pt x="113" y="50"/>
                      <a:pt x="113" y="50"/>
                    </a:cubicBezTo>
                    <a:cubicBezTo>
                      <a:pt x="109" y="53"/>
                      <a:pt x="103" y="55"/>
                      <a:pt x="96" y="55"/>
                    </a:cubicBezTo>
                    <a:cubicBezTo>
                      <a:pt x="89" y="55"/>
                      <a:pt x="82" y="53"/>
                      <a:pt x="79" y="50"/>
                    </a:cubicBezTo>
                    <a:cubicBezTo>
                      <a:pt x="78" y="50"/>
                      <a:pt x="77" y="49"/>
                      <a:pt x="77" y="48"/>
                    </a:cubicBezTo>
                    <a:cubicBezTo>
                      <a:pt x="77" y="47"/>
                      <a:pt x="77" y="47"/>
                      <a:pt x="77" y="47"/>
                    </a:cubicBezTo>
                    <a:cubicBezTo>
                      <a:pt x="77" y="43"/>
                      <a:pt x="85" y="38"/>
                      <a:pt x="96" y="38"/>
                    </a:cubicBezTo>
                    <a:close/>
                    <a:moveTo>
                      <a:pt x="114" y="87"/>
                    </a:moveTo>
                    <a:cubicBezTo>
                      <a:pt x="110" y="90"/>
                      <a:pt x="103" y="92"/>
                      <a:pt x="96" y="92"/>
                    </a:cubicBezTo>
                    <a:cubicBezTo>
                      <a:pt x="93" y="92"/>
                      <a:pt x="90" y="92"/>
                      <a:pt x="87" y="91"/>
                    </a:cubicBezTo>
                    <a:cubicBezTo>
                      <a:pt x="87" y="90"/>
                      <a:pt x="87" y="90"/>
                      <a:pt x="87" y="90"/>
                    </a:cubicBezTo>
                    <a:cubicBezTo>
                      <a:pt x="87" y="82"/>
                      <a:pt x="87" y="82"/>
                      <a:pt x="87" y="82"/>
                    </a:cubicBezTo>
                    <a:cubicBezTo>
                      <a:pt x="90" y="83"/>
                      <a:pt x="93" y="83"/>
                      <a:pt x="96" y="83"/>
                    </a:cubicBezTo>
                    <a:cubicBezTo>
                      <a:pt x="104" y="83"/>
                      <a:pt x="111" y="81"/>
                      <a:pt x="116" y="77"/>
                    </a:cubicBezTo>
                    <a:cubicBezTo>
                      <a:pt x="116" y="77"/>
                      <a:pt x="116" y="77"/>
                      <a:pt x="116" y="77"/>
                    </a:cubicBezTo>
                    <a:cubicBezTo>
                      <a:pt x="116" y="82"/>
                      <a:pt x="116" y="82"/>
                      <a:pt x="116" y="82"/>
                    </a:cubicBezTo>
                    <a:cubicBezTo>
                      <a:pt x="116" y="84"/>
                      <a:pt x="115" y="86"/>
                      <a:pt x="114" y="87"/>
                    </a:cubicBezTo>
                    <a:close/>
                    <a:moveTo>
                      <a:pt x="84" y="106"/>
                    </a:moveTo>
                    <a:cubicBezTo>
                      <a:pt x="84" y="114"/>
                      <a:pt x="84" y="114"/>
                      <a:pt x="84" y="114"/>
                    </a:cubicBezTo>
                    <a:cubicBezTo>
                      <a:pt x="84" y="115"/>
                      <a:pt x="83" y="116"/>
                      <a:pt x="82" y="116"/>
                    </a:cubicBezTo>
                    <a:cubicBezTo>
                      <a:pt x="5" y="116"/>
                      <a:pt x="5" y="116"/>
                      <a:pt x="5" y="116"/>
                    </a:cubicBezTo>
                    <a:cubicBezTo>
                      <a:pt x="4" y="116"/>
                      <a:pt x="3" y="115"/>
                      <a:pt x="3" y="114"/>
                    </a:cubicBezTo>
                    <a:cubicBezTo>
                      <a:pt x="3" y="106"/>
                      <a:pt x="3" y="106"/>
                      <a:pt x="3" y="106"/>
                    </a:cubicBezTo>
                    <a:lnTo>
                      <a:pt x="84" y="10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dirty="0">
                  <a:solidFill>
                    <a:srgbClr val="3D7C6D"/>
                  </a:solidFill>
                </a:endParaRPr>
              </a:p>
            </p:txBody>
          </p:sp>
        </p:grpSp>
        <p:grpSp>
          <p:nvGrpSpPr>
            <p:cNvPr id="21" name="淘宝网chenying0907出品 49"/>
            <p:cNvGrpSpPr/>
            <p:nvPr/>
          </p:nvGrpSpPr>
          <p:grpSpPr>
            <a:xfrm>
              <a:off x="4422082" y="3756047"/>
              <a:ext cx="934923" cy="817700"/>
              <a:chOff x="1394570" y="3052763"/>
              <a:chExt cx="1038225" cy="908050"/>
            </a:xfrm>
          </p:grpSpPr>
          <p:sp>
            <p:nvSpPr>
              <p:cNvPr id="29" name="淘宝网chenying0907出品 21"/>
              <p:cNvSpPr/>
              <p:nvPr/>
            </p:nvSpPr>
            <p:spPr bwMode="auto">
              <a:xfrm>
                <a:off x="1394570" y="3052763"/>
                <a:ext cx="1038225" cy="908050"/>
              </a:xfrm>
              <a:custGeom>
                <a:avLst/>
                <a:gdLst>
                  <a:gd name="T0" fmla="*/ 277 w 277"/>
                  <a:gd name="T1" fmla="*/ 76 h 242"/>
                  <a:gd name="T2" fmla="*/ 233 w 277"/>
                  <a:gd name="T3" fmla="*/ 76 h 242"/>
                  <a:gd name="T4" fmla="*/ 121 w 277"/>
                  <a:gd name="T5" fmla="*/ 0 h 242"/>
                  <a:gd name="T6" fmla="*/ 0 w 277"/>
                  <a:gd name="T7" fmla="*/ 121 h 242"/>
                  <a:gd name="T8" fmla="*/ 121 w 277"/>
                  <a:gd name="T9" fmla="*/ 242 h 242"/>
                  <a:gd name="T10" fmla="*/ 242 w 277"/>
                  <a:gd name="T11" fmla="*/ 121 h 242"/>
                  <a:gd name="T12" fmla="*/ 240 w 277"/>
                  <a:gd name="T13" fmla="*/ 100 h 242"/>
                  <a:gd name="T14" fmla="*/ 277 w 277"/>
                  <a:gd name="T15" fmla="*/ 76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7" h="242">
                    <a:moveTo>
                      <a:pt x="277" y="76"/>
                    </a:moveTo>
                    <a:cubicBezTo>
                      <a:pt x="233" y="76"/>
                      <a:pt x="233" y="76"/>
                      <a:pt x="233" y="76"/>
                    </a:cubicBezTo>
                    <a:cubicBezTo>
                      <a:pt x="215" y="31"/>
                      <a:pt x="172" y="0"/>
                      <a:pt x="121" y="0"/>
                    </a:cubicBezTo>
                    <a:cubicBezTo>
                      <a:pt x="54" y="0"/>
                      <a:pt x="0" y="54"/>
                      <a:pt x="0" y="121"/>
                    </a:cubicBezTo>
                    <a:cubicBezTo>
                      <a:pt x="0" y="188"/>
                      <a:pt x="54" y="242"/>
                      <a:pt x="121" y="242"/>
                    </a:cubicBezTo>
                    <a:cubicBezTo>
                      <a:pt x="188" y="242"/>
                      <a:pt x="242" y="188"/>
                      <a:pt x="242" y="121"/>
                    </a:cubicBezTo>
                    <a:cubicBezTo>
                      <a:pt x="242" y="114"/>
                      <a:pt x="241" y="107"/>
                      <a:pt x="240" y="100"/>
                    </a:cubicBezTo>
                    <a:lnTo>
                      <a:pt x="277" y="76"/>
                    </a:lnTo>
                    <a:close/>
                  </a:path>
                </a:pathLst>
              </a:custGeom>
              <a:solidFill>
                <a:srgbClr val="3D7C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dirty="0">
                  <a:solidFill>
                    <a:srgbClr val="3D7C6D"/>
                  </a:solidFill>
                </a:endParaRPr>
              </a:p>
            </p:txBody>
          </p:sp>
          <p:grpSp>
            <p:nvGrpSpPr>
              <p:cNvPr id="30" name="淘宝网chenying0907出品 51"/>
              <p:cNvGrpSpPr/>
              <p:nvPr/>
            </p:nvGrpSpPr>
            <p:grpSpPr>
              <a:xfrm>
                <a:off x="1630406" y="3348088"/>
                <a:ext cx="442913" cy="341313"/>
                <a:chOff x="2957513" y="3316288"/>
                <a:chExt cx="442913" cy="341313"/>
              </a:xfrm>
            </p:grpSpPr>
            <p:sp>
              <p:nvSpPr>
                <p:cNvPr id="31" name="淘宝网chenying0907出品 22"/>
                <p:cNvSpPr>
                  <a:spLocks noEditPoints="1"/>
                </p:cNvSpPr>
                <p:nvPr/>
              </p:nvSpPr>
              <p:spPr bwMode="auto">
                <a:xfrm>
                  <a:off x="2957513" y="3316288"/>
                  <a:ext cx="442913" cy="341313"/>
                </a:xfrm>
                <a:custGeom>
                  <a:avLst/>
                  <a:gdLst>
                    <a:gd name="T0" fmla="*/ 279 w 279"/>
                    <a:gd name="T1" fmla="*/ 198 h 215"/>
                    <a:gd name="T2" fmla="*/ 279 w 279"/>
                    <a:gd name="T3" fmla="*/ 194 h 215"/>
                    <a:gd name="T4" fmla="*/ 279 w 279"/>
                    <a:gd name="T5" fmla="*/ 184 h 215"/>
                    <a:gd name="T6" fmla="*/ 279 w 279"/>
                    <a:gd name="T7" fmla="*/ 177 h 215"/>
                    <a:gd name="T8" fmla="*/ 279 w 279"/>
                    <a:gd name="T9" fmla="*/ 168 h 215"/>
                    <a:gd name="T10" fmla="*/ 279 w 279"/>
                    <a:gd name="T11" fmla="*/ 163 h 215"/>
                    <a:gd name="T12" fmla="*/ 279 w 279"/>
                    <a:gd name="T13" fmla="*/ 153 h 215"/>
                    <a:gd name="T14" fmla="*/ 279 w 279"/>
                    <a:gd name="T15" fmla="*/ 146 h 215"/>
                    <a:gd name="T16" fmla="*/ 279 w 279"/>
                    <a:gd name="T17" fmla="*/ 139 h 215"/>
                    <a:gd name="T18" fmla="*/ 279 w 279"/>
                    <a:gd name="T19" fmla="*/ 132 h 215"/>
                    <a:gd name="T20" fmla="*/ 279 w 279"/>
                    <a:gd name="T21" fmla="*/ 0 h 215"/>
                    <a:gd name="T22" fmla="*/ 0 w 279"/>
                    <a:gd name="T23" fmla="*/ 0 h 215"/>
                    <a:gd name="T24" fmla="*/ 0 w 279"/>
                    <a:gd name="T25" fmla="*/ 132 h 215"/>
                    <a:gd name="T26" fmla="*/ 0 w 279"/>
                    <a:gd name="T27" fmla="*/ 139 h 215"/>
                    <a:gd name="T28" fmla="*/ 0 w 279"/>
                    <a:gd name="T29" fmla="*/ 146 h 215"/>
                    <a:gd name="T30" fmla="*/ 0 w 279"/>
                    <a:gd name="T31" fmla="*/ 153 h 215"/>
                    <a:gd name="T32" fmla="*/ 0 w 279"/>
                    <a:gd name="T33" fmla="*/ 163 h 215"/>
                    <a:gd name="T34" fmla="*/ 0 w 279"/>
                    <a:gd name="T35" fmla="*/ 168 h 215"/>
                    <a:gd name="T36" fmla="*/ 0 w 279"/>
                    <a:gd name="T37" fmla="*/ 177 h 215"/>
                    <a:gd name="T38" fmla="*/ 0 w 279"/>
                    <a:gd name="T39" fmla="*/ 184 h 215"/>
                    <a:gd name="T40" fmla="*/ 0 w 279"/>
                    <a:gd name="T41" fmla="*/ 194 h 215"/>
                    <a:gd name="T42" fmla="*/ 0 w 279"/>
                    <a:gd name="T43" fmla="*/ 198 h 215"/>
                    <a:gd name="T44" fmla="*/ 0 w 279"/>
                    <a:gd name="T45" fmla="*/ 215 h 215"/>
                    <a:gd name="T46" fmla="*/ 279 w 279"/>
                    <a:gd name="T47" fmla="*/ 215 h 215"/>
                    <a:gd name="T48" fmla="*/ 279 w 279"/>
                    <a:gd name="T49" fmla="*/ 198 h 215"/>
                    <a:gd name="T50" fmla="*/ 5 w 279"/>
                    <a:gd name="T51" fmla="*/ 5 h 215"/>
                    <a:gd name="T52" fmla="*/ 272 w 279"/>
                    <a:gd name="T53" fmla="*/ 5 h 215"/>
                    <a:gd name="T54" fmla="*/ 272 w 279"/>
                    <a:gd name="T55" fmla="*/ 132 h 215"/>
                    <a:gd name="T56" fmla="*/ 5 w 279"/>
                    <a:gd name="T57" fmla="*/ 132 h 215"/>
                    <a:gd name="T58" fmla="*/ 5 w 279"/>
                    <a:gd name="T59" fmla="*/ 5 h 215"/>
                    <a:gd name="T60" fmla="*/ 5 w 279"/>
                    <a:gd name="T61" fmla="*/ 153 h 215"/>
                    <a:gd name="T62" fmla="*/ 272 w 279"/>
                    <a:gd name="T63" fmla="*/ 153 h 215"/>
                    <a:gd name="T64" fmla="*/ 272 w 279"/>
                    <a:gd name="T65" fmla="*/ 163 h 215"/>
                    <a:gd name="T66" fmla="*/ 5 w 279"/>
                    <a:gd name="T67" fmla="*/ 163 h 215"/>
                    <a:gd name="T68" fmla="*/ 5 w 279"/>
                    <a:gd name="T69" fmla="*/ 153 h 215"/>
                    <a:gd name="T70" fmla="*/ 5 w 279"/>
                    <a:gd name="T71" fmla="*/ 184 h 215"/>
                    <a:gd name="T72" fmla="*/ 272 w 279"/>
                    <a:gd name="T73" fmla="*/ 184 h 215"/>
                    <a:gd name="T74" fmla="*/ 272 w 279"/>
                    <a:gd name="T75" fmla="*/ 194 h 215"/>
                    <a:gd name="T76" fmla="*/ 5 w 279"/>
                    <a:gd name="T77" fmla="*/ 194 h 215"/>
                    <a:gd name="T78" fmla="*/ 5 w 279"/>
                    <a:gd name="T79" fmla="*/ 18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9" h="215">
                      <a:moveTo>
                        <a:pt x="279" y="198"/>
                      </a:moveTo>
                      <a:lnTo>
                        <a:pt x="279" y="194"/>
                      </a:lnTo>
                      <a:lnTo>
                        <a:pt x="279" y="184"/>
                      </a:lnTo>
                      <a:lnTo>
                        <a:pt x="279" y="177"/>
                      </a:lnTo>
                      <a:lnTo>
                        <a:pt x="279" y="168"/>
                      </a:lnTo>
                      <a:lnTo>
                        <a:pt x="279" y="163"/>
                      </a:lnTo>
                      <a:lnTo>
                        <a:pt x="279" y="153"/>
                      </a:lnTo>
                      <a:lnTo>
                        <a:pt x="279" y="146"/>
                      </a:lnTo>
                      <a:lnTo>
                        <a:pt x="279" y="139"/>
                      </a:lnTo>
                      <a:lnTo>
                        <a:pt x="279" y="132"/>
                      </a:lnTo>
                      <a:lnTo>
                        <a:pt x="279" y="0"/>
                      </a:lnTo>
                      <a:lnTo>
                        <a:pt x="0" y="0"/>
                      </a:lnTo>
                      <a:lnTo>
                        <a:pt x="0" y="132"/>
                      </a:lnTo>
                      <a:lnTo>
                        <a:pt x="0" y="139"/>
                      </a:lnTo>
                      <a:lnTo>
                        <a:pt x="0" y="146"/>
                      </a:lnTo>
                      <a:lnTo>
                        <a:pt x="0" y="153"/>
                      </a:lnTo>
                      <a:lnTo>
                        <a:pt x="0" y="163"/>
                      </a:lnTo>
                      <a:lnTo>
                        <a:pt x="0" y="168"/>
                      </a:lnTo>
                      <a:lnTo>
                        <a:pt x="0" y="177"/>
                      </a:lnTo>
                      <a:lnTo>
                        <a:pt x="0" y="184"/>
                      </a:lnTo>
                      <a:lnTo>
                        <a:pt x="0" y="194"/>
                      </a:lnTo>
                      <a:lnTo>
                        <a:pt x="0" y="198"/>
                      </a:lnTo>
                      <a:lnTo>
                        <a:pt x="0" y="215"/>
                      </a:lnTo>
                      <a:lnTo>
                        <a:pt x="279" y="215"/>
                      </a:lnTo>
                      <a:lnTo>
                        <a:pt x="279" y="198"/>
                      </a:lnTo>
                      <a:close/>
                      <a:moveTo>
                        <a:pt x="5" y="5"/>
                      </a:moveTo>
                      <a:lnTo>
                        <a:pt x="272" y="5"/>
                      </a:lnTo>
                      <a:lnTo>
                        <a:pt x="272" y="132"/>
                      </a:lnTo>
                      <a:lnTo>
                        <a:pt x="5" y="132"/>
                      </a:lnTo>
                      <a:lnTo>
                        <a:pt x="5" y="5"/>
                      </a:lnTo>
                      <a:close/>
                      <a:moveTo>
                        <a:pt x="5" y="153"/>
                      </a:moveTo>
                      <a:lnTo>
                        <a:pt x="272" y="153"/>
                      </a:lnTo>
                      <a:lnTo>
                        <a:pt x="272" y="163"/>
                      </a:lnTo>
                      <a:lnTo>
                        <a:pt x="5" y="163"/>
                      </a:lnTo>
                      <a:lnTo>
                        <a:pt x="5" y="153"/>
                      </a:lnTo>
                      <a:close/>
                      <a:moveTo>
                        <a:pt x="5" y="184"/>
                      </a:moveTo>
                      <a:lnTo>
                        <a:pt x="272" y="184"/>
                      </a:lnTo>
                      <a:lnTo>
                        <a:pt x="272" y="194"/>
                      </a:lnTo>
                      <a:lnTo>
                        <a:pt x="5" y="194"/>
                      </a:lnTo>
                      <a:lnTo>
                        <a:pt x="5" y="18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dirty="0">
                    <a:solidFill>
                      <a:srgbClr val="3D7C6D"/>
                    </a:solidFill>
                  </a:endParaRPr>
                </a:p>
              </p:txBody>
            </p:sp>
            <p:sp>
              <p:nvSpPr>
                <p:cNvPr id="32" name="淘宝网chenying0907出品 23"/>
                <p:cNvSpPr>
                  <a:spLocks noEditPoints="1"/>
                </p:cNvSpPr>
                <p:nvPr/>
              </p:nvSpPr>
              <p:spPr bwMode="auto">
                <a:xfrm>
                  <a:off x="2984501" y="3341688"/>
                  <a:ext cx="388938" cy="165100"/>
                </a:xfrm>
                <a:custGeom>
                  <a:avLst/>
                  <a:gdLst>
                    <a:gd name="T0" fmla="*/ 95 w 104"/>
                    <a:gd name="T1" fmla="*/ 0 h 44"/>
                    <a:gd name="T2" fmla="*/ 9 w 104"/>
                    <a:gd name="T3" fmla="*/ 0 h 44"/>
                    <a:gd name="T4" fmla="*/ 0 w 104"/>
                    <a:gd name="T5" fmla="*/ 9 h 44"/>
                    <a:gd name="T6" fmla="*/ 0 w 104"/>
                    <a:gd name="T7" fmla="*/ 35 h 44"/>
                    <a:gd name="T8" fmla="*/ 9 w 104"/>
                    <a:gd name="T9" fmla="*/ 44 h 44"/>
                    <a:gd name="T10" fmla="*/ 95 w 104"/>
                    <a:gd name="T11" fmla="*/ 44 h 44"/>
                    <a:gd name="T12" fmla="*/ 104 w 104"/>
                    <a:gd name="T13" fmla="*/ 35 h 44"/>
                    <a:gd name="T14" fmla="*/ 104 w 104"/>
                    <a:gd name="T15" fmla="*/ 9 h 44"/>
                    <a:gd name="T16" fmla="*/ 95 w 104"/>
                    <a:gd name="T17" fmla="*/ 0 h 44"/>
                    <a:gd name="T18" fmla="*/ 79 w 104"/>
                    <a:gd name="T19" fmla="*/ 39 h 44"/>
                    <a:gd name="T20" fmla="*/ 25 w 104"/>
                    <a:gd name="T21" fmla="*/ 39 h 44"/>
                    <a:gd name="T22" fmla="*/ 7 w 104"/>
                    <a:gd name="T23" fmla="*/ 22 h 44"/>
                    <a:gd name="T24" fmla="*/ 25 w 104"/>
                    <a:gd name="T25" fmla="*/ 5 h 44"/>
                    <a:gd name="T26" fmla="*/ 79 w 104"/>
                    <a:gd name="T27" fmla="*/ 5 h 44"/>
                    <a:gd name="T28" fmla="*/ 96 w 104"/>
                    <a:gd name="T29" fmla="*/ 22 h 44"/>
                    <a:gd name="T30" fmla="*/ 79 w 104"/>
                    <a:gd name="T31"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44">
                      <a:moveTo>
                        <a:pt x="95" y="0"/>
                      </a:moveTo>
                      <a:cubicBezTo>
                        <a:pt x="9" y="0"/>
                        <a:pt x="9" y="0"/>
                        <a:pt x="9" y="0"/>
                      </a:cubicBezTo>
                      <a:cubicBezTo>
                        <a:pt x="9" y="5"/>
                        <a:pt x="5" y="9"/>
                        <a:pt x="0" y="9"/>
                      </a:cubicBezTo>
                      <a:cubicBezTo>
                        <a:pt x="0" y="35"/>
                        <a:pt x="0" y="35"/>
                        <a:pt x="0" y="35"/>
                      </a:cubicBezTo>
                      <a:cubicBezTo>
                        <a:pt x="5" y="35"/>
                        <a:pt x="9" y="39"/>
                        <a:pt x="9" y="44"/>
                      </a:cubicBezTo>
                      <a:cubicBezTo>
                        <a:pt x="95" y="44"/>
                        <a:pt x="95" y="44"/>
                        <a:pt x="95" y="44"/>
                      </a:cubicBezTo>
                      <a:cubicBezTo>
                        <a:pt x="95" y="39"/>
                        <a:pt x="99" y="35"/>
                        <a:pt x="104" y="35"/>
                      </a:cubicBezTo>
                      <a:cubicBezTo>
                        <a:pt x="104" y="9"/>
                        <a:pt x="104" y="9"/>
                        <a:pt x="104" y="9"/>
                      </a:cubicBezTo>
                      <a:cubicBezTo>
                        <a:pt x="99" y="9"/>
                        <a:pt x="95" y="5"/>
                        <a:pt x="95" y="0"/>
                      </a:cubicBezTo>
                      <a:close/>
                      <a:moveTo>
                        <a:pt x="79" y="39"/>
                      </a:moveTo>
                      <a:cubicBezTo>
                        <a:pt x="25" y="39"/>
                        <a:pt x="25" y="39"/>
                        <a:pt x="25" y="39"/>
                      </a:cubicBezTo>
                      <a:cubicBezTo>
                        <a:pt x="15" y="39"/>
                        <a:pt x="7" y="31"/>
                        <a:pt x="7" y="22"/>
                      </a:cubicBezTo>
                      <a:cubicBezTo>
                        <a:pt x="7" y="13"/>
                        <a:pt x="15" y="5"/>
                        <a:pt x="25" y="5"/>
                      </a:cubicBezTo>
                      <a:cubicBezTo>
                        <a:pt x="79" y="5"/>
                        <a:pt x="79" y="5"/>
                        <a:pt x="79" y="5"/>
                      </a:cubicBezTo>
                      <a:cubicBezTo>
                        <a:pt x="89" y="5"/>
                        <a:pt x="96" y="13"/>
                        <a:pt x="96" y="22"/>
                      </a:cubicBezTo>
                      <a:cubicBezTo>
                        <a:pt x="96" y="31"/>
                        <a:pt x="89" y="39"/>
                        <a:pt x="79" y="3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sp>
              <p:nvSpPr>
                <p:cNvPr id="33" name="淘宝网chenying0907出品 24"/>
                <p:cNvSpPr>
                  <a:spLocks noEditPoints="1"/>
                </p:cNvSpPr>
                <p:nvPr/>
              </p:nvSpPr>
              <p:spPr bwMode="auto">
                <a:xfrm>
                  <a:off x="3133726" y="3368676"/>
                  <a:ext cx="90488" cy="112713"/>
                </a:xfrm>
                <a:custGeom>
                  <a:avLst/>
                  <a:gdLst>
                    <a:gd name="T0" fmla="*/ 12 w 24"/>
                    <a:gd name="T1" fmla="*/ 0 h 30"/>
                    <a:gd name="T2" fmla="*/ 0 w 24"/>
                    <a:gd name="T3" fmla="*/ 15 h 30"/>
                    <a:gd name="T4" fmla="*/ 12 w 24"/>
                    <a:gd name="T5" fmla="*/ 30 h 30"/>
                    <a:gd name="T6" fmla="*/ 24 w 24"/>
                    <a:gd name="T7" fmla="*/ 15 h 30"/>
                    <a:gd name="T8" fmla="*/ 12 w 24"/>
                    <a:gd name="T9" fmla="*/ 0 h 30"/>
                    <a:gd name="T10" fmla="*/ 12 w 24"/>
                    <a:gd name="T11" fmla="*/ 28 h 30"/>
                    <a:gd name="T12" fmla="*/ 2 w 24"/>
                    <a:gd name="T13" fmla="*/ 15 h 30"/>
                    <a:gd name="T14" fmla="*/ 12 w 24"/>
                    <a:gd name="T15" fmla="*/ 2 h 30"/>
                    <a:gd name="T16" fmla="*/ 22 w 24"/>
                    <a:gd name="T17" fmla="*/ 15 h 30"/>
                    <a:gd name="T18" fmla="*/ 12 w 24"/>
                    <a:gd name="T1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0">
                      <a:moveTo>
                        <a:pt x="12" y="0"/>
                      </a:moveTo>
                      <a:cubicBezTo>
                        <a:pt x="5" y="0"/>
                        <a:pt x="0" y="7"/>
                        <a:pt x="0" y="15"/>
                      </a:cubicBezTo>
                      <a:cubicBezTo>
                        <a:pt x="0" y="24"/>
                        <a:pt x="5" y="30"/>
                        <a:pt x="12" y="30"/>
                      </a:cubicBezTo>
                      <a:cubicBezTo>
                        <a:pt x="19" y="30"/>
                        <a:pt x="24" y="24"/>
                        <a:pt x="24" y="15"/>
                      </a:cubicBezTo>
                      <a:cubicBezTo>
                        <a:pt x="24" y="7"/>
                        <a:pt x="19" y="0"/>
                        <a:pt x="12" y="0"/>
                      </a:cubicBezTo>
                      <a:close/>
                      <a:moveTo>
                        <a:pt x="12" y="28"/>
                      </a:moveTo>
                      <a:cubicBezTo>
                        <a:pt x="7" y="28"/>
                        <a:pt x="2" y="22"/>
                        <a:pt x="2" y="15"/>
                      </a:cubicBezTo>
                      <a:cubicBezTo>
                        <a:pt x="2" y="8"/>
                        <a:pt x="7" y="2"/>
                        <a:pt x="12" y="2"/>
                      </a:cubicBezTo>
                      <a:cubicBezTo>
                        <a:pt x="17" y="2"/>
                        <a:pt x="22" y="8"/>
                        <a:pt x="22" y="15"/>
                      </a:cubicBezTo>
                      <a:cubicBezTo>
                        <a:pt x="22" y="22"/>
                        <a:pt x="17" y="28"/>
                        <a:pt x="12" y="2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grpSp>
        </p:grpSp>
        <p:grpSp>
          <p:nvGrpSpPr>
            <p:cNvPr id="22" name="淘宝网chenying0907出品 55"/>
            <p:cNvGrpSpPr/>
            <p:nvPr/>
          </p:nvGrpSpPr>
          <p:grpSpPr>
            <a:xfrm>
              <a:off x="6725157" y="3828055"/>
              <a:ext cx="1319470" cy="817700"/>
              <a:chOff x="5580063" y="2992438"/>
              <a:chExt cx="1465262" cy="908050"/>
            </a:xfrm>
          </p:grpSpPr>
          <p:sp>
            <p:nvSpPr>
              <p:cNvPr id="26" name="淘宝网chenying0907出品 29"/>
              <p:cNvSpPr/>
              <p:nvPr/>
            </p:nvSpPr>
            <p:spPr bwMode="auto">
              <a:xfrm>
                <a:off x="5580063" y="2992438"/>
                <a:ext cx="1465262" cy="908050"/>
              </a:xfrm>
              <a:custGeom>
                <a:avLst/>
                <a:gdLst>
                  <a:gd name="T0" fmla="*/ 0 w 391"/>
                  <a:gd name="T1" fmla="*/ 20 h 242"/>
                  <a:gd name="T2" fmla="*/ 153 w 391"/>
                  <a:gd name="T3" fmla="*/ 88 h 242"/>
                  <a:gd name="T4" fmla="*/ 149 w 391"/>
                  <a:gd name="T5" fmla="*/ 121 h 242"/>
                  <a:gd name="T6" fmla="*/ 270 w 391"/>
                  <a:gd name="T7" fmla="*/ 242 h 242"/>
                  <a:gd name="T8" fmla="*/ 391 w 391"/>
                  <a:gd name="T9" fmla="*/ 121 h 242"/>
                  <a:gd name="T10" fmla="*/ 270 w 391"/>
                  <a:gd name="T11" fmla="*/ 0 h 242"/>
                  <a:gd name="T12" fmla="*/ 166 w 391"/>
                  <a:gd name="T13" fmla="*/ 58 h 242"/>
                  <a:gd name="T14" fmla="*/ 0 w 391"/>
                  <a:gd name="T15" fmla="*/ 20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242">
                    <a:moveTo>
                      <a:pt x="0" y="20"/>
                    </a:moveTo>
                    <a:cubicBezTo>
                      <a:pt x="153" y="88"/>
                      <a:pt x="153" y="88"/>
                      <a:pt x="153" y="88"/>
                    </a:cubicBezTo>
                    <a:cubicBezTo>
                      <a:pt x="150" y="98"/>
                      <a:pt x="149" y="109"/>
                      <a:pt x="149" y="121"/>
                    </a:cubicBezTo>
                    <a:cubicBezTo>
                      <a:pt x="149" y="187"/>
                      <a:pt x="203" y="242"/>
                      <a:pt x="270" y="242"/>
                    </a:cubicBezTo>
                    <a:cubicBezTo>
                      <a:pt x="336" y="242"/>
                      <a:pt x="391" y="187"/>
                      <a:pt x="391" y="121"/>
                    </a:cubicBezTo>
                    <a:cubicBezTo>
                      <a:pt x="391" y="54"/>
                      <a:pt x="336" y="0"/>
                      <a:pt x="270" y="0"/>
                    </a:cubicBezTo>
                    <a:cubicBezTo>
                      <a:pt x="226" y="0"/>
                      <a:pt x="187" y="23"/>
                      <a:pt x="166" y="58"/>
                    </a:cubicBezTo>
                    <a:lnTo>
                      <a:pt x="0" y="20"/>
                    </a:lnTo>
                    <a:close/>
                  </a:path>
                </a:pathLst>
              </a:custGeom>
              <a:solidFill>
                <a:srgbClr val="3D7C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dirty="0">
                  <a:solidFill>
                    <a:srgbClr val="3D7C6D"/>
                  </a:solidFill>
                </a:endParaRPr>
              </a:p>
            </p:txBody>
          </p:sp>
          <p:sp>
            <p:nvSpPr>
              <p:cNvPr id="27" name="淘宝网chenying0907出品 30"/>
              <p:cNvSpPr>
                <a:spLocks noEditPoints="1"/>
              </p:cNvSpPr>
              <p:nvPr/>
            </p:nvSpPr>
            <p:spPr bwMode="auto">
              <a:xfrm>
                <a:off x="6380163" y="3203451"/>
                <a:ext cx="446087" cy="442913"/>
              </a:xfrm>
              <a:custGeom>
                <a:avLst/>
                <a:gdLst>
                  <a:gd name="T0" fmla="*/ 110 w 119"/>
                  <a:gd name="T1" fmla="*/ 54 h 118"/>
                  <a:gd name="T2" fmla="*/ 110 w 119"/>
                  <a:gd name="T3" fmla="*/ 35 h 118"/>
                  <a:gd name="T4" fmla="*/ 110 w 119"/>
                  <a:gd name="T5" fmla="*/ 23 h 118"/>
                  <a:gd name="T6" fmla="*/ 110 w 119"/>
                  <a:gd name="T7" fmla="*/ 12 h 118"/>
                  <a:gd name="T8" fmla="*/ 95 w 119"/>
                  <a:gd name="T9" fmla="*/ 3 h 118"/>
                  <a:gd name="T10" fmla="*/ 89 w 119"/>
                  <a:gd name="T11" fmla="*/ 0 h 118"/>
                  <a:gd name="T12" fmla="*/ 14 w 119"/>
                  <a:gd name="T13" fmla="*/ 12 h 118"/>
                  <a:gd name="T14" fmla="*/ 0 w 119"/>
                  <a:gd name="T15" fmla="*/ 24 h 118"/>
                  <a:gd name="T16" fmla="*/ 14 w 119"/>
                  <a:gd name="T17" fmla="*/ 118 h 118"/>
                  <a:gd name="T18" fmla="*/ 110 w 119"/>
                  <a:gd name="T19" fmla="*/ 90 h 118"/>
                  <a:gd name="T20" fmla="*/ 113 w 119"/>
                  <a:gd name="T21" fmla="*/ 90 h 118"/>
                  <a:gd name="T22" fmla="*/ 119 w 119"/>
                  <a:gd name="T23" fmla="*/ 84 h 118"/>
                  <a:gd name="T24" fmla="*/ 112 w 119"/>
                  <a:gd name="T25" fmla="*/ 54 h 118"/>
                  <a:gd name="T26" fmla="*/ 116 w 119"/>
                  <a:gd name="T27" fmla="*/ 84 h 118"/>
                  <a:gd name="T28" fmla="*/ 113 w 119"/>
                  <a:gd name="T29" fmla="*/ 88 h 118"/>
                  <a:gd name="T30" fmla="*/ 84 w 119"/>
                  <a:gd name="T31" fmla="*/ 79 h 118"/>
                  <a:gd name="T32" fmla="*/ 94 w 119"/>
                  <a:gd name="T33" fmla="*/ 67 h 118"/>
                  <a:gd name="T34" fmla="*/ 112 w 119"/>
                  <a:gd name="T35" fmla="*/ 67 h 118"/>
                  <a:gd name="T36" fmla="*/ 14 w 119"/>
                  <a:gd name="T37" fmla="*/ 116 h 118"/>
                  <a:gd name="T38" fmla="*/ 3 w 119"/>
                  <a:gd name="T39" fmla="*/ 33 h 118"/>
                  <a:gd name="T40" fmla="*/ 108 w 119"/>
                  <a:gd name="T41" fmla="*/ 38 h 118"/>
                  <a:gd name="T42" fmla="*/ 108 w 119"/>
                  <a:gd name="T43" fmla="*/ 64 h 118"/>
                  <a:gd name="T44" fmla="*/ 81 w 119"/>
                  <a:gd name="T45" fmla="*/ 77 h 118"/>
                  <a:gd name="T46" fmla="*/ 94 w 119"/>
                  <a:gd name="T47" fmla="*/ 90 h 118"/>
                  <a:gd name="T48" fmla="*/ 108 w 119"/>
                  <a:gd name="T49" fmla="*/ 116 h 118"/>
                  <a:gd name="T50" fmla="*/ 14 w 119"/>
                  <a:gd name="T51" fmla="*/ 14 h 118"/>
                  <a:gd name="T52" fmla="*/ 27 w 119"/>
                  <a:gd name="T53" fmla="*/ 18 h 118"/>
                  <a:gd name="T54" fmla="*/ 7 w 119"/>
                  <a:gd name="T55" fmla="*/ 23 h 118"/>
                  <a:gd name="T56" fmla="*/ 7 w 119"/>
                  <a:gd name="T57" fmla="*/ 33 h 118"/>
                  <a:gd name="T58" fmla="*/ 6 w 119"/>
                  <a:gd name="T59" fmla="*/ 32 h 118"/>
                  <a:gd name="T60" fmla="*/ 5 w 119"/>
                  <a:gd name="T61" fmla="*/ 31 h 118"/>
                  <a:gd name="T62" fmla="*/ 5 w 119"/>
                  <a:gd name="T63" fmla="*/ 30 h 118"/>
                  <a:gd name="T64" fmla="*/ 4 w 119"/>
                  <a:gd name="T65" fmla="*/ 29 h 118"/>
                  <a:gd name="T66" fmla="*/ 4 w 119"/>
                  <a:gd name="T67" fmla="*/ 28 h 118"/>
                  <a:gd name="T68" fmla="*/ 3 w 119"/>
                  <a:gd name="T69" fmla="*/ 26 h 118"/>
                  <a:gd name="T70" fmla="*/ 3 w 119"/>
                  <a:gd name="T71" fmla="*/ 25 h 118"/>
                  <a:gd name="T72" fmla="*/ 3 w 119"/>
                  <a:gd name="T73" fmla="*/ 25 h 118"/>
                  <a:gd name="T74" fmla="*/ 92 w 119"/>
                  <a:gd name="T75" fmla="*/ 4 h 118"/>
                  <a:gd name="T76" fmla="*/ 16 w 119"/>
                  <a:gd name="T77" fmla="*/ 34 h 118"/>
                  <a:gd name="T78" fmla="*/ 15 w 119"/>
                  <a:gd name="T79" fmla="*/ 24 h 118"/>
                  <a:gd name="T80" fmla="*/ 92 w 119"/>
                  <a:gd name="T81" fmla="*/ 4 h 118"/>
                  <a:gd name="T82" fmla="*/ 11 w 119"/>
                  <a:gd name="T83" fmla="*/ 27 h 118"/>
                  <a:gd name="T84" fmla="*/ 10 w 119"/>
                  <a:gd name="T85" fmla="*/ 29 h 118"/>
                  <a:gd name="T86" fmla="*/ 11 w 119"/>
                  <a:gd name="T87" fmla="*/ 26 h 118"/>
                  <a:gd name="T88" fmla="*/ 98 w 119"/>
                  <a:gd name="T89" fmla="*/ 27 h 118"/>
                  <a:gd name="T90" fmla="*/ 69 w 119"/>
                  <a:gd name="T91" fmla="*/ 35 h 118"/>
                  <a:gd name="T92" fmla="*/ 102 w 119"/>
                  <a:gd name="T93" fmla="*/ 29 h 118"/>
                  <a:gd name="T94" fmla="*/ 108 w 119"/>
                  <a:gd name="T95" fmla="*/ 26 h 118"/>
                  <a:gd name="T96" fmla="*/ 108 w 119"/>
                  <a:gd name="T97" fmla="*/ 18 h 118"/>
                  <a:gd name="T98" fmla="*/ 98 w 119"/>
                  <a:gd name="T99" fmla="*/ 14 h 118"/>
                  <a:gd name="T100" fmla="*/ 108 w 119"/>
                  <a:gd name="T101" fmla="*/ 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 h="118">
                    <a:moveTo>
                      <a:pt x="112" y="54"/>
                    </a:moveTo>
                    <a:cubicBezTo>
                      <a:pt x="110" y="54"/>
                      <a:pt x="110" y="54"/>
                      <a:pt x="110" y="54"/>
                    </a:cubicBezTo>
                    <a:cubicBezTo>
                      <a:pt x="110" y="38"/>
                      <a:pt x="110" y="38"/>
                      <a:pt x="110" y="38"/>
                    </a:cubicBezTo>
                    <a:cubicBezTo>
                      <a:pt x="110" y="35"/>
                      <a:pt x="110" y="35"/>
                      <a:pt x="110" y="35"/>
                    </a:cubicBezTo>
                    <a:cubicBezTo>
                      <a:pt x="110" y="29"/>
                      <a:pt x="110" y="29"/>
                      <a:pt x="110" y="29"/>
                    </a:cubicBezTo>
                    <a:cubicBezTo>
                      <a:pt x="110" y="23"/>
                      <a:pt x="110" y="23"/>
                      <a:pt x="110" y="23"/>
                    </a:cubicBezTo>
                    <a:cubicBezTo>
                      <a:pt x="110" y="18"/>
                      <a:pt x="110" y="18"/>
                      <a:pt x="110" y="18"/>
                    </a:cubicBezTo>
                    <a:cubicBezTo>
                      <a:pt x="110" y="12"/>
                      <a:pt x="110" y="12"/>
                      <a:pt x="110" y="12"/>
                    </a:cubicBezTo>
                    <a:cubicBezTo>
                      <a:pt x="97" y="12"/>
                      <a:pt x="97" y="12"/>
                      <a:pt x="97" y="12"/>
                    </a:cubicBezTo>
                    <a:cubicBezTo>
                      <a:pt x="95" y="3"/>
                      <a:pt x="95" y="3"/>
                      <a:pt x="95" y="3"/>
                    </a:cubicBezTo>
                    <a:cubicBezTo>
                      <a:pt x="94" y="2"/>
                      <a:pt x="92" y="0"/>
                      <a:pt x="90" y="0"/>
                    </a:cubicBezTo>
                    <a:cubicBezTo>
                      <a:pt x="90" y="0"/>
                      <a:pt x="89" y="0"/>
                      <a:pt x="89" y="0"/>
                    </a:cubicBezTo>
                    <a:cubicBezTo>
                      <a:pt x="49" y="12"/>
                      <a:pt x="49" y="12"/>
                      <a:pt x="49" y="12"/>
                    </a:cubicBezTo>
                    <a:cubicBezTo>
                      <a:pt x="14" y="12"/>
                      <a:pt x="14" y="12"/>
                      <a:pt x="14" y="12"/>
                    </a:cubicBezTo>
                    <a:cubicBezTo>
                      <a:pt x="6" y="12"/>
                      <a:pt x="1" y="17"/>
                      <a:pt x="0" y="24"/>
                    </a:cubicBezTo>
                    <a:cubicBezTo>
                      <a:pt x="0" y="24"/>
                      <a:pt x="0" y="24"/>
                      <a:pt x="0" y="24"/>
                    </a:cubicBezTo>
                    <a:cubicBezTo>
                      <a:pt x="0" y="105"/>
                      <a:pt x="0" y="105"/>
                      <a:pt x="0" y="105"/>
                    </a:cubicBezTo>
                    <a:cubicBezTo>
                      <a:pt x="0" y="112"/>
                      <a:pt x="6" y="118"/>
                      <a:pt x="14" y="118"/>
                    </a:cubicBezTo>
                    <a:cubicBezTo>
                      <a:pt x="110" y="118"/>
                      <a:pt x="110" y="118"/>
                      <a:pt x="110" y="118"/>
                    </a:cubicBezTo>
                    <a:cubicBezTo>
                      <a:pt x="110" y="90"/>
                      <a:pt x="110" y="90"/>
                      <a:pt x="110" y="90"/>
                    </a:cubicBezTo>
                    <a:cubicBezTo>
                      <a:pt x="113" y="90"/>
                      <a:pt x="113" y="90"/>
                      <a:pt x="113" y="90"/>
                    </a:cubicBezTo>
                    <a:cubicBezTo>
                      <a:pt x="113" y="90"/>
                      <a:pt x="113" y="90"/>
                      <a:pt x="113" y="90"/>
                    </a:cubicBezTo>
                    <a:cubicBezTo>
                      <a:pt x="113" y="90"/>
                      <a:pt x="113" y="90"/>
                      <a:pt x="113" y="90"/>
                    </a:cubicBezTo>
                    <a:cubicBezTo>
                      <a:pt x="116" y="90"/>
                      <a:pt x="119" y="87"/>
                      <a:pt x="119" y="84"/>
                    </a:cubicBezTo>
                    <a:cubicBezTo>
                      <a:pt x="119" y="60"/>
                      <a:pt x="119" y="60"/>
                      <a:pt x="119" y="60"/>
                    </a:cubicBezTo>
                    <a:cubicBezTo>
                      <a:pt x="119" y="57"/>
                      <a:pt x="116" y="54"/>
                      <a:pt x="112" y="54"/>
                    </a:cubicBezTo>
                    <a:close/>
                    <a:moveTo>
                      <a:pt x="116" y="65"/>
                    </a:moveTo>
                    <a:cubicBezTo>
                      <a:pt x="116" y="84"/>
                      <a:pt x="116" y="84"/>
                      <a:pt x="116" y="84"/>
                    </a:cubicBezTo>
                    <a:cubicBezTo>
                      <a:pt x="116" y="86"/>
                      <a:pt x="115" y="87"/>
                      <a:pt x="113" y="88"/>
                    </a:cubicBezTo>
                    <a:cubicBezTo>
                      <a:pt x="113" y="88"/>
                      <a:pt x="113" y="88"/>
                      <a:pt x="113" y="88"/>
                    </a:cubicBezTo>
                    <a:cubicBezTo>
                      <a:pt x="94" y="88"/>
                      <a:pt x="94" y="88"/>
                      <a:pt x="94" y="88"/>
                    </a:cubicBezTo>
                    <a:cubicBezTo>
                      <a:pt x="89" y="88"/>
                      <a:pt x="84" y="84"/>
                      <a:pt x="84" y="79"/>
                    </a:cubicBezTo>
                    <a:cubicBezTo>
                      <a:pt x="84" y="78"/>
                      <a:pt x="84" y="78"/>
                      <a:pt x="84" y="77"/>
                    </a:cubicBezTo>
                    <a:cubicBezTo>
                      <a:pt x="84" y="71"/>
                      <a:pt x="88" y="67"/>
                      <a:pt x="94" y="67"/>
                    </a:cubicBezTo>
                    <a:cubicBezTo>
                      <a:pt x="108" y="67"/>
                      <a:pt x="108" y="67"/>
                      <a:pt x="108" y="67"/>
                    </a:cubicBezTo>
                    <a:cubicBezTo>
                      <a:pt x="112" y="67"/>
                      <a:pt x="112" y="67"/>
                      <a:pt x="112" y="67"/>
                    </a:cubicBezTo>
                    <a:cubicBezTo>
                      <a:pt x="114" y="67"/>
                      <a:pt x="115" y="66"/>
                      <a:pt x="116" y="65"/>
                    </a:cubicBezTo>
                    <a:close/>
                    <a:moveTo>
                      <a:pt x="14" y="116"/>
                    </a:moveTo>
                    <a:cubicBezTo>
                      <a:pt x="8" y="116"/>
                      <a:pt x="3" y="111"/>
                      <a:pt x="3" y="105"/>
                    </a:cubicBezTo>
                    <a:cubicBezTo>
                      <a:pt x="3" y="33"/>
                      <a:pt x="3" y="33"/>
                      <a:pt x="3" y="33"/>
                    </a:cubicBezTo>
                    <a:cubicBezTo>
                      <a:pt x="5" y="36"/>
                      <a:pt x="9" y="38"/>
                      <a:pt x="14" y="38"/>
                    </a:cubicBezTo>
                    <a:cubicBezTo>
                      <a:pt x="108" y="38"/>
                      <a:pt x="108" y="38"/>
                      <a:pt x="108" y="38"/>
                    </a:cubicBezTo>
                    <a:cubicBezTo>
                      <a:pt x="108" y="54"/>
                      <a:pt x="108" y="54"/>
                      <a:pt x="108" y="54"/>
                    </a:cubicBezTo>
                    <a:cubicBezTo>
                      <a:pt x="108" y="64"/>
                      <a:pt x="108" y="64"/>
                      <a:pt x="108" y="64"/>
                    </a:cubicBezTo>
                    <a:cubicBezTo>
                      <a:pt x="94" y="64"/>
                      <a:pt x="94" y="64"/>
                      <a:pt x="94" y="64"/>
                    </a:cubicBezTo>
                    <a:cubicBezTo>
                      <a:pt x="87" y="64"/>
                      <a:pt x="81" y="70"/>
                      <a:pt x="81" y="77"/>
                    </a:cubicBezTo>
                    <a:cubicBezTo>
                      <a:pt x="81" y="78"/>
                      <a:pt x="81" y="78"/>
                      <a:pt x="81" y="79"/>
                    </a:cubicBezTo>
                    <a:cubicBezTo>
                      <a:pt x="82" y="85"/>
                      <a:pt x="88" y="90"/>
                      <a:pt x="94" y="90"/>
                    </a:cubicBezTo>
                    <a:cubicBezTo>
                      <a:pt x="108" y="90"/>
                      <a:pt x="108" y="90"/>
                      <a:pt x="108" y="90"/>
                    </a:cubicBezTo>
                    <a:cubicBezTo>
                      <a:pt x="108" y="116"/>
                      <a:pt x="108" y="116"/>
                      <a:pt x="108" y="116"/>
                    </a:cubicBezTo>
                    <a:lnTo>
                      <a:pt x="14" y="116"/>
                    </a:lnTo>
                    <a:close/>
                    <a:moveTo>
                      <a:pt x="14" y="14"/>
                    </a:moveTo>
                    <a:cubicBezTo>
                      <a:pt x="39" y="14"/>
                      <a:pt x="39" y="14"/>
                      <a:pt x="39" y="14"/>
                    </a:cubicBezTo>
                    <a:cubicBezTo>
                      <a:pt x="27" y="18"/>
                      <a:pt x="27" y="18"/>
                      <a:pt x="27" y="18"/>
                    </a:cubicBezTo>
                    <a:cubicBezTo>
                      <a:pt x="7" y="18"/>
                      <a:pt x="7" y="18"/>
                      <a:pt x="7" y="18"/>
                    </a:cubicBezTo>
                    <a:cubicBezTo>
                      <a:pt x="7" y="23"/>
                      <a:pt x="7" y="23"/>
                      <a:pt x="7" y="23"/>
                    </a:cubicBezTo>
                    <a:cubicBezTo>
                      <a:pt x="7" y="29"/>
                      <a:pt x="7" y="29"/>
                      <a:pt x="7" y="29"/>
                    </a:cubicBezTo>
                    <a:cubicBezTo>
                      <a:pt x="7" y="33"/>
                      <a:pt x="7" y="33"/>
                      <a:pt x="7" y="33"/>
                    </a:cubicBezTo>
                    <a:cubicBezTo>
                      <a:pt x="7" y="33"/>
                      <a:pt x="7" y="33"/>
                      <a:pt x="7" y="33"/>
                    </a:cubicBezTo>
                    <a:cubicBezTo>
                      <a:pt x="7" y="33"/>
                      <a:pt x="6" y="32"/>
                      <a:pt x="6" y="32"/>
                    </a:cubicBezTo>
                    <a:cubicBezTo>
                      <a:pt x="6" y="32"/>
                      <a:pt x="6" y="32"/>
                      <a:pt x="6" y="32"/>
                    </a:cubicBezTo>
                    <a:cubicBezTo>
                      <a:pt x="6" y="32"/>
                      <a:pt x="5" y="31"/>
                      <a:pt x="5" y="31"/>
                    </a:cubicBezTo>
                    <a:cubicBezTo>
                      <a:pt x="5" y="31"/>
                      <a:pt x="5" y="31"/>
                      <a:pt x="5" y="31"/>
                    </a:cubicBezTo>
                    <a:cubicBezTo>
                      <a:pt x="5" y="31"/>
                      <a:pt x="5" y="30"/>
                      <a:pt x="5" y="30"/>
                    </a:cubicBezTo>
                    <a:cubicBezTo>
                      <a:pt x="4" y="30"/>
                      <a:pt x="4" y="30"/>
                      <a:pt x="4" y="29"/>
                    </a:cubicBezTo>
                    <a:cubicBezTo>
                      <a:pt x="4" y="29"/>
                      <a:pt x="4" y="29"/>
                      <a:pt x="4" y="29"/>
                    </a:cubicBezTo>
                    <a:cubicBezTo>
                      <a:pt x="4" y="29"/>
                      <a:pt x="4" y="29"/>
                      <a:pt x="4" y="28"/>
                    </a:cubicBezTo>
                    <a:cubicBezTo>
                      <a:pt x="4" y="28"/>
                      <a:pt x="4" y="28"/>
                      <a:pt x="4" y="28"/>
                    </a:cubicBezTo>
                    <a:cubicBezTo>
                      <a:pt x="3" y="27"/>
                      <a:pt x="3" y="27"/>
                      <a:pt x="3" y="27"/>
                    </a:cubicBezTo>
                    <a:cubicBezTo>
                      <a:pt x="3" y="27"/>
                      <a:pt x="3" y="26"/>
                      <a:pt x="3" y="26"/>
                    </a:cubicBezTo>
                    <a:cubicBezTo>
                      <a:pt x="3" y="26"/>
                      <a:pt x="3" y="26"/>
                      <a:pt x="3" y="25"/>
                    </a:cubicBezTo>
                    <a:cubicBezTo>
                      <a:pt x="3" y="25"/>
                      <a:pt x="3" y="25"/>
                      <a:pt x="3" y="25"/>
                    </a:cubicBezTo>
                    <a:cubicBezTo>
                      <a:pt x="3" y="25"/>
                      <a:pt x="3" y="25"/>
                      <a:pt x="3" y="25"/>
                    </a:cubicBezTo>
                    <a:cubicBezTo>
                      <a:pt x="3" y="25"/>
                      <a:pt x="3" y="25"/>
                      <a:pt x="3" y="25"/>
                    </a:cubicBezTo>
                    <a:cubicBezTo>
                      <a:pt x="3" y="19"/>
                      <a:pt x="8" y="14"/>
                      <a:pt x="14" y="14"/>
                    </a:cubicBezTo>
                    <a:close/>
                    <a:moveTo>
                      <a:pt x="92" y="4"/>
                    </a:moveTo>
                    <a:cubicBezTo>
                      <a:pt x="94" y="12"/>
                      <a:pt x="94" y="12"/>
                      <a:pt x="94" y="12"/>
                    </a:cubicBezTo>
                    <a:cubicBezTo>
                      <a:pt x="16" y="34"/>
                      <a:pt x="16" y="34"/>
                      <a:pt x="16" y="34"/>
                    </a:cubicBezTo>
                    <a:cubicBezTo>
                      <a:pt x="14" y="26"/>
                      <a:pt x="14" y="26"/>
                      <a:pt x="14" y="26"/>
                    </a:cubicBezTo>
                    <a:cubicBezTo>
                      <a:pt x="14" y="25"/>
                      <a:pt x="14" y="24"/>
                      <a:pt x="15" y="24"/>
                    </a:cubicBezTo>
                    <a:cubicBezTo>
                      <a:pt x="90" y="3"/>
                      <a:pt x="90" y="3"/>
                      <a:pt x="90" y="3"/>
                    </a:cubicBezTo>
                    <a:cubicBezTo>
                      <a:pt x="91" y="3"/>
                      <a:pt x="92" y="3"/>
                      <a:pt x="92" y="4"/>
                    </a:cubicBezTo>
                    <a:close/>
                    <a:moveTo>
                      <a:pt x="11" y="26"/>
                    </a:moveTo>
                    <a:cubicBezTo>
                      <a:pt x="11" y="26"/>
                      <a:pt x="11" y="26"/>
                      <a:pt x="11" y="27"/>
                    </a:cubicBezTo>
                    <a:cubicBezTo>
                      <a:pt x="12" y="29"/>
                      <a:pt x="12" y="29"/>
                      <a:pt x="12" y="29"/>
                    </a:cubicBezTo>
                    <a:cubicBezTo>
                      <a:pt x="10" y="29"/>
                      <a:pt x="10" y="29"/>
                      <a:pt x="10" y="29"/>
                    </a:cubicBezTo>
                    <a:cubicBezTo>
                      <a:pt x="10" y="26"/>
                      <a:pt x="10" y="26"/>
                      <a:pt x="10" y="26"/>
                    </a:cubicBezTo>
                    <a:lnTo>
                      <a:pt x="11" y="26"/>
                    </a:lnTo>
                    <a:close/>
                    <a:moveTo>
                      <a:pt x="69" y="35"/>
                    </a:moveTo>
                    <a:cubicBezTo>
                      <a:pt x="98" y="27"/>
                      <a:pt x="98" y="27"/>
                      <a:pt x="98" y="27"/>
                    </a:cubicBezTo>
                    <a:cubicBezTo>
                      <a:pt x="101" y="35"/>
                      <a:pt x="101" y="35"/>
                      <a:pt x="101" y="35"/>
                    </a:cubicBezTo>
                    <a:lnTo>
                      <a:pt x="69" y="35"/>
                    </a:lnTo>
                    <a:close/>
                    <a:moveTo>
                      <a:pt x="108" y="29"/>
                    </a:moveTo>
                    <a:cubicBezTo>
                      <a:pt x="102" y="29"/>
                      <a:pt x="102" y="29"/>
                      <a:pt x="102" y="29"/>
                    </a:cubicBezTo>
                    <a:cubicBezTo>
                      <a:pt x="101" y="26"/>
                      <a:pt x="101" y="26"/>
                      <a:pt x="101" y="26"/>
                    </a:cubicBezTo>
                    <a:cubicBezTo>
                      <a:pt x="108" y="26"/>
                      <a:pt x="108" y="26"/>
                      <a:pt x="108" y="26"/>
                    </a:cubicBezTo>
                    <a:lnTo>
                      <a:pt x="108" y="29"/>
                    </a:lnTo>
                    <a:close/>
                    <a:moveTo>
                      <a:pt x="108" y="18"/>
                    </a:moveTo>
                    <a:cubicBezTo>
                      <a:pt x="98" y="18"/>
                      <a:pt x="98" y="18"/>
                      <a:pt x="98" y="18"/>
                    </a:cubicBezTo>
                    <a:cubicBezTo>
                      <a:pt x="98" y="14"/>
                      <a:pt x="98" y="14"/>
                      <a:pt x="98" y="14"/>
                    </a:cubicBezTo>
                    <a:cubicBezTo>
                      <a:pt x="108" y="14"/>
                      <a:pt x="108" y="14"/>
                      <a:pt x="108" y="14"/>
                    </a:cubicBezTo>
                    <a:lnTo>
                      <a:pt x="108" y="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sp>
            <p:nvSpPr>
              <p:cNvPr id="28" name="Oval 31"/>
              <p:cNvSpPr>
                <a:spLocks noChangeArrowheads="1"/>
              </p:cNvSpPr>
              <p:nvPr/>
            </p:nvSpPr>
            <p:spPr bwMode="auto">
              <a:xfrm>
                <a:off x="6697663" y="3446463"/>
                <a:ext cx="55562" cy="5238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grpSp>
        <p:grpSp>
          <p:nvGrpSpPr>
            <p:cNvPr id="23" name="淘宝网chenying0907出品 59"/>
            <p:cNvGrpSpPr/>
            <p:nvPr/>
          </p:nvGrpSpPr>
          <p:grpSpPr>
            <a:xfrm>
              <a:off x="6861409" y="2477987"/>
              <a:ext cx="936353" cy="816271"/>
              <a:chOff x="6207125" y="1120775"/>
              <a:chExt cx="1039813" cy="906463"/>
            </a:xfrm>
          </p:grpSpPr>
          <p:sp>
            <p:nvSpPr>
              <p:cNvPr id="24" name="淘宝网chenying0907出品 36"/>
              <p:cNvSpPr/>
              <p:nvPr/>
            </p:nvSpPr>
            <p:spPr bwMode="auto">
              <a:xfrm>
                <a:off x="6207125" y="1120775"/>
                <a:ext cx="1039813" cy="906463"/>
              </a:xfrm>
              <a:custGeom>
                <a:avLst/>
                <a:gdLst>
                  <a:gd name="T0" fmla="*/ 0 w 277"/>
                  <a:gd name="T1" fmla="*/ 167 h 242"/>
                  <a:gd name="T2" fmla="*/ 43 w 277"/>
                  <a:gd name="T3" fmla="*/ 167 h 242"/>
                  <a:gd name="T4" fmla="*/ 156 w 277"/>
                  <a:gd name="T5" fmla="*/ 242 h 242"/>
                  <a:gd name="T6" fmla="*/ 277 w 277"/>
                  <a:gd name="T7" fmla="*/ 121 h 242"/>
                  <a:gd name="T8" fmla="*/ 156 w 277"/>
                  <a:gd name="T9" fmla="*/ 0 h 242"/>
                  <a:gd name="T10" fmla="*/ 35 w 277"/>
                  <a:gd name="T11" fmla="*/ 121 h 242"/>
                  <a:gd name="T12" fmla="*/ 36 w 277"/>
                  <a:gd name="T13" fmla="*/ 142 h 242"/>
                  <a:gd name="T14" fmla="*/ 0 w 277"/>
                  <a:gd name="T15" fmla="*/ 167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7" h="242">
                    <a:moveTo>
                      <a:pt x="0" y="167"/>
                    </a:moveTo>
                    <a:cubicBezTo>
                      <a:pt x="43" y="167"/>
                      <a:pt x="43" y="167"/>
                      <a:pt x="43" y="167"/>
                    </a:cubicBezTo>
                    <a:cubicBezTo>
                      <a:pt x="62" y="211"/>
                      <a:pt x="105" y="242"/>
                      <a:pt x="156" y="242"/>
                    </a:cubicBezTo>
                    <a:cubicBezTo>
                      <a:pt x="222" y="242"/>
                      <a:pt x="277" y="188"/>
                      <a:pt x="277" y="121"/>
                    </a:cubicBezTo>
                    <a:cubicBezTo>
                      <a:pt x="277" y="54"/>
                      <a:pt x="222" y="0"/>
                      <a:pt x="156" y="0"/>
                    </a:cubicBezTo>
                    <a:cubicBezTo>
                      <a:pt x="89" y="0"/>
                      <a:pt x="35" y="54"/>
                      <a:pt x="35" y="121"/>
                    </a:cubicBezTo>
                    <a:cubicBezTo>
                      <a:pt x="35" y="128"/>
                      <a:pt x="35" y="136"/>
                      <a:pt x="36" y="142"/>
                    </a:cubicBezTo>
                    <a:lnTo>
                      <a:pt x="0" y="167"/>
                    </a:lnTo>
                    <a:close/>
                  </a:path>
                </a:pathLst>
              </a:custGeom>
              <a:solidFill>
                <a:srgbClr val="3D7C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dirty="0">
                  <a:solidFill>
                    <a:srgbClr val="3D7C6D"/>
                  </a:solidFill>
                </a:endParaRPr>
              </a:p>
            </p:txBody>
          </p:sp>
          <p:sp>
            <p:nvSpPr>
              <p:cNvPr id="25" name="淘宝网chenying0907出品 37"/>
              <p:cNvSpPr>
                <a:spLocks noEditPoints="1"/>
              </p:cNvSpPr>
              <p:nvPr/>
            </p:nvSpPr>
            <p:spPr bwMode="auto">
              <a:xfrm>
                <a:off x="6583363" y="1352550"/>
                <a:ext cx="441325" cy="442913"/>
              </a:xfrm>
              <a:custGeom>
                <a:avLst/>
                <a:gdLst>
                  <a:gd name="T0" fmla="*/ 20 w 118"/>
                  <a:gd name="T1" fmla="*/ 16 h 118"/>
                  <a:gd name="T2" fmla="*/ 0 w 118"/>
                  <a:gd name="T3" fmla="*/ 76 h 118"/>
                  <a:gd name="T4" fmla="*/ 0 w 118"/>
                  <a:gd name="T5" fmla="*/ 85 h 118"/>
                  <a:gd name="T6" fmla="*/ 0 w 118"/>
                  <a:gd name="T7" fmla="*/ 97 h 118"/>
                  <a:gd name="T8" fmla="*/ 55 w 118"/>
                  <a:gd name="T9" fmla="*/ 118 h 118"/>
                  <a:gd name="T10" fmla="*/ 98 w 118"/>
                  <a:gd name="T11" fmla="*/ 97 h 118"/>
                  <a:gd name="T12" fmla="*/ 118 w 118"/>
                  <a:gd name="T13" fmla="*/ 88 h 118"/>
                  <a:gd name="T14" fmla="*/ 118 w 118"/>
                  <a:gd name="T15" fmla="*/ 78 h 118"/>
                  <a:gd name="T16" fmla="*/ 80 w 118"/>
                  <a:gd name="T17" fmla="*/ 20 h 118"/>
                  <a:gd name="T18" fmla="*/ 116 w 118"/>
                  <a:gd name="T19" fmla="*/ 95 h 118"/>
                  <a:gd name="T20" fmla="*/ 116 w 118"/>
                  <a:gd name="T21" fmla="*/ 91 h 118"/>
                  <a:gd name="T22" fmla="*/ 64 w 118"/>
                  <a:gd name="T23" fmla="*/ 116 h 118"/>
                  <a:gd name="T24" fmla="*/ 72 w 118"/>
                  <a:gd name="T25" fmla="*/ 76 h 118"/>
                  <a:gd name="T26" fmla="*/ 104 w 118"/>
                  <a:gd name="T27" fmla="*/ 76 h 118"/>
                  <a:gd name="T28" fmla="*/ 82 w 118"/>
                  <a:gd name="T29" fmla="*/ 116 h 118"/>
                  <a:gd name="T30" fmla="*/ 20 w 118"/>
                  <a:gd name="T31" fmla="*/ 27 h 118"/>
                  <a:gd name="T32" fmla="*/ 8 w 118"/>
                  <a:gd name="T33" fmla="*/ 62 h 118"/>
                  <a:gd name="T34" fmla="*/ 59 w 118"/>
                  <a:gd name="T35" fmla="*/ 76 h 118"/>
                  <a:gd name="T36" fmla="*/ 37 w 118"/>
                  <a:gd name="T37" fmla="*/ 3 h 118"/>
                  <a:gd name="T38" fmla="*/ 47 w 118"/>
                  <a:gd name="T39" fmla="*/ 16 h 118"/>
                  <a:gd name="T40" fmla="*/ 35 w 118"/>
                  <a:gd name="T41" fmla="*/ 63 h 118"/>
                  <a:gd name="T42" fmla="*/ 23 w 118"/>
                  <a:gd name="T43" fmla="*/ 16 h 118"/>
                  <a:gd name="T44" fmla="*/ 84 w 118"/>
                  <a:gd name="T45" fmla="*/ 52 h 118"/>
                  <a:gd name="T46" fmla="*/ 48 w 118"/>
                  <a:gd name="T47" fmla="*/ 54 h 118"/>
                  <a:gd name="T48" fmla="*/ 59 w 118"/>
                  <a:gd name="T49" fmla="*/ 34 h 118"/>
                  <a:gd name="T50" fmla="*/ 86 w 118"/>
                  <a:gd name="T51" fmla="*/ 32 h 118"/>
                  <a:gd name="T52" fmla="*/ 50 w 118"/>
                  <a:gd name="T53" fmla="*/ 52 h 118"/>
                  <a:gd name="T54" fmla="*/ 59 w 118"/>
                  <a:gd name="T55" fmla="*/ 36 h 118"/>
                  <a:gd name="T56" fmla="*/ 50 w 118"/>
                  <a:gd name="T57" fmla="*/ 52 h 118"/>
                  <a:gd name="T58" fmla="*/ 20 w 118"/>
                  <a:gd name="T59" fmla="*/ 37 h 118"/>
                  <a:gd name="T60" fmla="*/ 34 w 118"/>
                  <a:gd name="T61" fmla="*/ 66 h 118"/>
                  <a:gd name="T62" fmla="*/ 15 w 118"/>
                  <a:gd name="T63" fmla="*/ 47 h 118"/>
                  <a:gd name="T64" fmla="*/ 69 w 118"/>
                  <a:gd name="T65" fmla="*/ 82 h 118"/>
                  <a:gd name="T66" fmla="*/ 3 w 118"/>
                  <a:gd name="T67" fmla="*/ 85 h 118"/>
                  <a:gd name="T68" fmla="*/ 3 w 118"/>
                  <a:gd name="T69" fmla="*/ 88 h 118"/>
                  <a:gd name="T70" fmla="*/ 69 w 118"/>
                  <a:gd name="T71" fmla="*/ 91 h 118"/>
                  <a:gd name="T72" fmla="*/ 3 w 118"/>
                  <a:gd name="T73" fmla="*/ 91 h 118"/>
                  <a:gd name="T74" fmla="*/ 98 w 118"/>
                  <a:gd name="T75" fmla="*/ 85 h 118"/>
                  <a:gd name="T76" fmla="*/ 116 w 118"/>
                  <a:gd name="T77" fmla="*/ 82 h 118"/>
                  <a:gd name="T78" fmla="*/ 116 w 118"/>
                  <a:gd name="T79" fmla="*/ 78 h 118"/>
                  <a:gd name="T80" fmla="*/ 108 w 118"/>
                  <a:gd name="T81" fmla="*/ 76 h 118"/>
                  <a:gd name="T82" fmla="*/ 111 w 118"/>
                  <a:gd name="T83" fmla="*/ 36 h 118"/>
                  <a:gd name="T84" fmla="*/ 50 w 118"/>
                  <a:gd name="T85" fmla="*/ 2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8" h="118">
                    <a:moveTo>
                      <a:pt x="63" y="0"/>
                    </a:moveTo>
                    <a:cubicBezTo>
                      <a:pt x="37" y="0"/>
                      <a:pt x="37" y="0"/>
                      <a:pt x="37" y="0"/>
                    </a:cubicBezTo>
                    <a:cubicBezTo>
                      <a:pt x="28" y="0"/>
                      <a:pt x="20" y="7"/>
                      <a:pt x="20" y="16"/>
                    </a:cubicBezTo>
                    <a:cubicBezTo>
                      <a:pt x="20" y="20"/>
                      <a:pt x="20" y="20"/>
                      <a:pt x="20" y="20"/>
                    </a:cubicBezTo>
                    <a:cubicBezTo>
                      <a:pt x="0" y="20"/>
                      <a:pt x="0" y="20"/>
                      <a:pt x="0" y="20"/>
                    </a:cubicBezTo>
                    <a:cubicBezTo>
                      <a:pt x="0" y="76"/>
                      <a:pt x="0" y="76"/>
                      <a:pt x="0" y="76"/>
                    </a:cubicBezTo>
                    <a:cubicBezTo>
                      <a:pt x="0" y="78"/>
                      <a:pt x="0" y="78"/>
                      <a:pt x="0" y="78"/>
                    </a:cubicBezTo>
                    <a:cubicBezTo>
                      <a:pt x="0" y="82"/>
                      <a:pt x="0" y="82"/>
                      <a:pt x="0" y="82"/>
                    </a:cubicBezTo>
                    <a:cubicBezTo>
                      <a:pt x="0" y="85"/>
                      <a:pt x="0" y="85"/>
                      <a:pt x="0" y="85"/>
                    </a:cubicBezTo>
                    <a:cubicBezTo>
                      <a:pt x="0" y="88"/>
                      <a:pt x="0" y="88"/>
                      <a:pt x="0" y="88"/>
                    </a:cubicBezTo>
                    <a:cubicBezTo>
                      <a:pt x="0" y="91"/>
                      <a:pt x="0" y="91"/>
                      <a:pt x="0" y="91"/>
                    </a:cubicBezTo>
                    <a:cubicBezTo>
                      <a:pt x="0" y="97"/>
                      <a:pt x="0" y="97"/>
                      <a:pt x="0" y="97"/>
                    </a:cubicBezTo>
                    <a:cubicBezTo>
                      <a:pt x="39" y="97"/>
                      <a:pt x="39" y="97"/>
                      <a:pt x="39" y="97"/>
                    </a:cubicBezTo>
                    <a:cubicBezTo>
                      <a:pt x="39" y="102"/>
                      <a:pt x="39" y="102"/>
                      <a:pt x="39" y="102"/>
                    </a:cubicBezTo>
                    <a:cubicBezTo>
                      <a:pt x="39" y="111"/>
                      <a:pt x="46" y="118"/>
                      <a:pt x="55" y="118"/>
                    </a:cubicBezTo>
                    <a:cubicBezTo>
                      <a:pt x="82" y="118"/>
                      <a:pt x="82" y="118"/>
                      <a:pt x="82" y="118"/>
                    </a:cubicBezTo>
                    <a:cubicBezTo>
                      <a:pt x="91" y="118"/>
                      <a:pt x="98" y="111"/>
                      <a:pt x="98" y="102"/>
                    </a:cubicBezTo>
                    <a:cubicBezTo>
                      <a:pt x="98" y="97"/>
                      <a:pt x="98" y="97"/>
                      <a:pt x="98" y="97"/>
                    </a:cubicBezTo>
                    <a:cubicBezTo>
                      <a:pt x="118" y="97"/>
                      <a:pt x="118" y="97"/>
                      <a:pt x="118" y="97"/>
                    </a:cubicBezTo>
                    <a:cubicBezTo>
                      <a:pt x="118" y="91"/>
                      <a:pt x="118" y="91"/>
                      <a:pt x="118" y="91"/>
                    </a:cubicBezTo>
                    <a:cubicBezTo>
                      <a:pt x="118" y="88"/>
                      <a:pt x="118" y="88"/>
                      <a:pt x="118" y="88"/>
                    </a:cubicBezTo>
                    <a:cubicBezTo>
                      <a:pt x="118" y="85"/>
                      <a:pt x="118" y="85"/>
                      <a:pt x="118" y="85"/>
                    </a:cubicBezTo>
                    <a:cubicBezTo>
                      <a:pt x="118" y="82"/>
                      <a:pt x="118" y="82"/>
                      <a:pt x="118" y="82"/>
                    </a:cubicBezTo>
                    <a:cubicBezTo>
                      <a:pt x="118" y="78"/>
                      <a:pt x="118" y="78"/>
                      <a:pt x="118" y="78"/>
                    </a:cubicBezTo>
                    <a:cubicBezTo>
                      <a:pt x="118" y="76"/>
                      <a:pt x="118" y="76"/>
                      <a:pt x="118" y="76"/>
                    </a:cubicBezTo>
                    <a:cubicBezTo>
                      <a:pt x="118" y="20"/>
                      <a:pt x="118" y="20"/>
                      <a:pt x="118" y="20"/>
                    </a:cubicBezTo>
                    <a:cubicBezTo>
                      <a:pt x="80" y="20"/>
                      <a:pt x="80" y="20"/>
                      <a:pt x="80" y="20"/>
                    </a:cubicBezTo>
                    <a:cubicBezTo>
                      <a:pt x="80" y="16"/>
                      <a:pt x="80" y="16"/>
                      <a:pt x="80" y="16"/>
                    </a:cubicBezTo>
                    <a:cubicBezTo>
                      <a:pt x="80" y="7"/>
                      <a:pt x="72" y="0"/>
                      <a:pt x="63" y="0"/>
                    </a:cubicBezTo>
                    <a:close/>
                    <a:moveTo>
                      <a:pt x="116" y="95"/>
                    </a:moveTo>
                    <a:cubicBezTo>
                      <a:pt x="98" y="95"/>
                      <a:pt x="98" y="95"/>
                      <a:pt x="98" y="95"/>
                    </a:cubicBezTo>
                    <a:cubicBezTo>
                      <a:pt x="98" y="91"/>
                      <a:pt x="98" y="91"/>
                      <a:pt x="98" y="91"/>
                    </a:cubicBezTo>
                    <a:cubicBezTo>
                      <a:pt x="116" y="91"/>
                      <a:pt x="116" y="91"/>
                      <a:pt x="116" y="91"/>
                    </a:cubicBezTo>
                    <a:lnTo>
                      <a:pt x="116" y="95"/>
                    </a:lnTo>
                    <a:close/>
                    <a:moveTo>
                      <a:pt x="82" y="116"/>
                    </a:moveTo>
                    <a:cubicBezTo>
                      <a:pt x="64" y="116"/>
                      <a:pt x="64" y="116"/>
                      <a:pt x="64" y="116"/>
                    </a:cubicBezTo>
                    <a:cubicBezTo>
                      <a:pt x="67" y="114"/>
                      <a:pt x="68" y="112"/>
                      <a:pt x="70" y="110"/>
                    </a:cubicBezTo>
                    <a:cubicBezTo>
                      <a:pt x="71" y="107"/>
                      <a:pt x="72" y="105"/>
                      <a:pt x="72" y="102"/>
                    </a:cubicBezTo>
                    <a:cubicBezTo>
                      <a:pt x="72" y="76"/>
                      <a:pt x="72" y="76"/>
                      <a:pt x="72" y="76"/>
                    </a:cubicBezTo>
                    <a:cubicBezTo>
                      <a:pt x="63" y="76"/>
                      <a:pt x="63" y="76"/>
                      <a:pt x="63" y="76"/>
                    </a:cubicBezTo>
                    <a:cubicBezTo>
                      <a:pt x="84" y="56"/>
                      <a:pt x="84" y="56"/>
                      <a:pt x="84" y="56"/>
                    </a:cubicBezTo>
                    <a:cubicBezTo>
                      <a:pt x="104" y="76"/>
                      <a:pt x="104" y="76"/>
                      <a:pt x="104" y="76"/>
                    </a:cubicBezTo>
                    <a:cubicBezTo>
                      <a:pt x="96" y="76"/>
                      <a:pt x="96" y="76"/>
                      <a:pt x="96" y="76"/>
                    </a:cubicBezTo>
                    <a:cubicBezTo>
                      <a:pt x="96" y="102"/>
                      <a:pt x="96" y="102"/>
                      <a:pt x="96" y="102"/>
                    </a:cubicBezTo>
                    <a:cubicBezTo>
                      <a:pt x="96" y="110"/>
                      <a:pt x="90" y="116"/>
                      <a:pt x="82" y="116"/>
                    </a:cubicBezTo>
                    <a:close/>
                    <a:moveTo>
                      <a:pt x="3" y="22"/>
                    </a:moveTo>
                    <a:cubicBezTo>
                      <a:pt x="20" y="22"/>
                      <a:pt x="20" y="22"/>
                      <a:pt x="20" y="22"/>
                    </a:cubicBezTo>
                    <a:cubicBezTo>
                      <a:pt x="20" y="27"/>
                      <a:pt x="20" y="27"/>
                      <a:pt x="20" y="27"/>
                    </a:cubicBezTo>
                    <a:cubicBezTo>
                      <a:pt x="16" y="27"/>
                      <a:pt x="16" y="27"/>
                      <a:pt x="16" y="27"/>
                    </a:cubicBezTo>
                    <a:cubicBezTo>
                      <a:pt x="16" y="32"/>
                      <a:pt x="12" y="36"/>
                      <a:pt x="8" y="36"/>
                    </a:cubicBezTo>
                    <a:cubicBezTo>
                      <a:pt x="8" y="62"/>
                      <a:pt x="8" y="62"/>
                      <a:pt x="8" y="62"/>
                    </a:cubicBezTo>
                    <a:cubicBezTo>
                      <a:pt x="12" y="62"/>
                      <a:pt x="16" y="66"/>
                      <a:pt x="16" y="71"/>
                    </a:cubicBezTo>
                    <a:cubicBezTo>
                      <a:pt x="64" y="71"/>
                      <a:pt x="64" y="71"/>
                      <a:pt x="64" y="71"/>
                    </a:cubicBezTo>
                    <a:cubicBezTo>
                      <a:pt x="59" y="76"/>
                      <a:pt x="59" y="76"/>
                      <a:pt x="59" y="76"/>
                    </a:cubicBezTo>
                    <a:cubicBezTo>
                      <a:pt x="3" y="76"/>
                      <a:pt x="3" y="76"/>
                      <a:pt x="3" y="76"/>
                    </a:cubicBezTo>
                    <a:lnTo>
                      <a:pt x="3" y="22"/>
                    </a:lnTo>
                    <a:close/>
                    <a:moveTo>
                      <a:pt x="37" y="3"/>
                    </a:moveTo>
                    <a:cubicBezTo>
                      <a:pt x="54" y="3"/>
                      <a:pt x="54" y="3"/>
                      <a:pt x="54" y="3"/>
                    </a:cubicBezTo>
                    <a:cubicBezTo>
                      <a:pt x="52" y="4"/>
                      <a:pt x="50" y="6"/>
                      <a:pt x="49" y="9"/>
                    </a:cubicBezTo>
                    <a:cubicBezTo>
                      <a:pt x="48" y="11"/>
                      <a:pt x="47" y="14"/>
                      <a:pt x="47" y="16"/>
                    </a:cubicBezTo>
                    <a:cubicBezTo>
                      <a:pt x="47" y="43"/>
                      <a:pt x="47" y="43"/>
                      <a:pt x="47" y="43"/>
                    </a:cubicBezTo>
                    <a:cubicBezTo>
                      <a:pt x="55" y="43"/>
                      <a:pt x="55" y="43"/>
                      <a:pt x="55" y="43"/>
                    </a:cubicBezTo>
                    <a:cubicBezTo>
                      <a:pt x="35" y="63"/>
                      <a:pt x="35" y="63"/>
                      <a:pt x="35" y="63"/>
                    </a:cubicBezTo>
                    <a:cubicBezTo>
                      <a:pt x="14" y="43"/>
                      <a:pt x="14" y="43"/>
                      <a:pt x="14" y="43"/>
                    </a:cubicBezTo>
                    <a:cubicBezTo>
                      <a:pt x="23" y="43"/>
                      <a:pt x="23" y="43"/>
                      <a:pt x="23" y="43"/>
                    </a:cubicBezTo>
                    <a:cubicBezTo>
                      <a:pt x="23" y="16"/>
                      <a:pt x="23" y="16"/>
                      <a:pt x="23" y="16"/>
                    </a:cubicBezTo>
                    <a:cubicBezTo>
                      <a:pt x="23" y="9"/>
                      <a:pt x="29" y="3"/>
                      <a:pt x="37" y="3"/>
                    </a:cubicBezTo>
                    <a:close/>
                    <a:moveTo>
                      <a:pt x="95" y="63"/>
                    </a:moveTo>
                    <a:cubicBezTo>
                      <a:pt x="84" y="52"/>
                      <a:pt x="84" y="52"/>
                      <a:pt x="84" y="52"/>
                    </a:cubicBezTo>
                    <a:cubicBezTo>
                      <a:pt x="70" y="66"/>
                      <a:pt x="70" y="66"/>
                      <a:pt x="70" y="66"/>
                    </a:cubicBezTo>
                    <a:cubicBezTo>
                      <a:pt x="35" y="66"/>
                      <a:pt x="35" y="66"/>
                      <a:pt x="35" y="66"/>
                    </a:cubicBezTo>
                    <a:cubicBezTo>
                      <a:pt x="48" y="54"/>
                      <a:pt x="48" y="54"/>
                      <a:pt x="48" y="54"/>
                    </a:cubicBezTo>
                    <a:cubicBezTo>
                      <a:pt x="49" y="60"/>
                      <a:pt x="54" y="64"/>
                      <a:pt x="59" y="64"/>
                    </a:cubicBezTo>
                    <a:cubicBezTo>
                      <a:pt x="66" y="64"/>
                      <a:pt x="72" y="57"/>
                      <a:pt x="72" y="49"/>
                    </a:cubicBezTo>
                    <a:cubicBezTo>
                      <a:pt x="72" y="40"/>
                      <a:pt x="66" y="34"/>
                      <a:pt x="59" y="34"/>
                    </a:cubicBezTo>
                    <a:cubicBezTo>
                      <a:pt x="55" y="34"/>
                      <a:pt x="52" y="36"/>
                      <a:pt x="50" y="39"/>
                    </a:cubicBezTo>
                    <a:cubicBezTo>
                      <a:pt x="50" y="32"/>
                      <a:pt x="50" y="32"/>
                      <a:pt x="50" y="32"/>
                    </a:cubicBezTo>
                    <a:cubicBezTo>
                      <a:pt x="86" y="32"/>
                      <a:pt x="86" y="32"/>
                      <a:pt x="86" y="32"/>
                    </a:cubicBezTo>
                    <a:cubicBezTo>
                      <a:pt x="96" y="32"/>
                      <a:pt x="104" y="40"/>
                      <a:pt x="104" y="49"/>
                    </a:cubicBezTo>
                    <a:cubicBezTo>
                      <a:pt x="104" y="55"/>
                      <a:pt x="100" y="60"/>
                      <a:pt x="95" y="63"/>
                    </a:cubicBezTo>
                    <a:close/>
                    <a:moveTo>
                      <a:pt x="50" y="52"/>
                    </a:moveTo>
                    <a:cubicBezTo>
                      <a:pt x="62" y="40"/>
                      <a:pt x="62" y="40"/>
                      <a:pt x="62" y="40"/>
                    </a:cubicBezTo>
                    <a:cubicBezTo>
                      <a:pt x="52" y="40"/>
                      <a:pt x="52" y="40"/>
                      <a:pt x="52" y="40"/>
                    </a:cubicBezTo>
                    <a:cubicBezTo>
                      <a:pt x="54" y="38"/>
                      <a:pt x="57" y="36"/>
                      <a:pt x="59" y="36"/>
                    </a:cubicBezTo>
                    <a:cubicBezTo>
                      <a:pt x="65" y="36"/>
                      <a:pt x="69" y="42"/>
                      <a:pt x="69" y="49"/>
                    </a:cubicBezTo>
                    <a:cubicBezTo>
                      <a:pt x="69" y="56"/>
                      <a:pt x="65" y="62"/>
                      <a:pt x="59" y="62"/>
                    </a:cubicBezTo>
                    <a:cubicBezTo>
                      <a:pt x="55" y="62"/>
                      <a:pt x="51" y="57"/>
                      <a:pt x="50" y="52"/>
                    </a:cubicBezTo>
                    <a:close/>
                    <a:moveTo>
                      <a:pt x="20" y="40"/>
                    </a:moveTo>
                    <a:cubicBezTo>
                      <a:pt x="17" y="40"/>
                      <a:pt x="17" y="40"/>
                      <a:pt x="17" y="40"/>
                    </a:cubicBezTo>
                    <a:cubicBezTo>
                      <a:pt x="18" y="39"/>
                      <a:pt x="19" y="38"/>
                      <a:pt x="20" y="37"/>
                    </a:cubicBezTo>
                    <a:lnTo>
                      <a:pt x="20" y="40"/>
                    </a:lnTo>
                    <a:close/>
                    <a:moveTo>
                      <a:pt x="15" y="47"/>
                    </a:moveTo>
                    <a:cubicBezTo>
                      <a:pt x="34" y="66"/>
                      <a:pt x="34" y="66"/>
                      <a:pt x="34" y="66"/>
                    </a:cubicBezTo>
                    <a:cubicBezTo>
                      <a:pt x="32" y="66"/>
                      <a:pt x="32" y="66"/>
                      <a:pt x="32" y="66"/>
                    </a:cubicBezTo>
                    <a:cubicBezTo>
                      <a:pt x="23" y="66"/>
                      <a:pt x="15" y="58"/>
                      <a:pt x="15" y="49"/>
                    </a:cubicBezTo>
                    <a:cubicBezTo>
                      <a:pt x="15" y="48"/>
                      <a:pt x="15" y="48"/>
                      <a:pt x="15" y="47"/>
                    </a:cubicBezTo>
                    <a:close/>
                    <a:moveTo>
                      <a:pt x="3" y="78"/>
                    </a:moveTo>
                    <a:cubicBezTo>
                      <a:pt x="69" y="78"/>
                      <a:pt x="69" y="78"/>
                      <a:pt x="69" y="78"/>
                    </a:cubicBezTo>
                    <a:cubicBezTo>
                      <a:pt x="69" y="82"/>
                      <a:pt x="69" y="82"/>
                      <a:pt x="69" y="82"/>
                    </a:cubicBezTo>
                    <a:cubicBezTo>
                      <a:pt x="3" y="82"/>
                      <a:pt x="3" y="82"/>
                      <a:pt x="3" y="82"/>
                    </a:cubicBezTo>
                    <a:lnTo>
                      <a:pt x="3" y="78"/>
                    </a:lnTo>
                    <a:close/>
                    <a:moveTo>
                      <a:pt x="3" y="85"/>
                    </a:moveTo>
                    <a:cubicBezTo>
                      <a:pt x="69" y="85"/>
                      <a:pt x="69" y="85"/>
                      <a:pt x="69" y="85"/>
                    </a:cubicBezTo>
                    <a:cubicBezTo>
                      <a:pt x="69" y="88"/>
                      <a:pt x="69" y="88"/>
                      <a:pt x="69" y="88"/>
                    </a:cubicBezTo>
                    <a:cubicBezTo>
                      <a:pt x="3" y="88"/>
                      <a:pt x="3" y="88"/>
                      <a:pt x="3" y="88"/>
                    </a:cubicBezTo>
                    <a:lnTo>
                      <a:pt x="3" y="85"/>
                    </a:lnTo>
                    <a:close/>
                    <a:moveTo>
                      <a:pt x="3" y="91"/>
                    </a:moveTo>
                    <a:cubicBezTo>
                      <a:pt x="69" y="91"/>
                      <a:pt x="69" y="91"/>
                      <a:pt x="69" y="91"/>
                    </a:cubicBezTo>
                    <a:cubicBezTo>
                      <a:pt x="69" y="95"/>
                      <a:pt x="69" y="95"/>
                      <a:pt x="69" y="95"/>
                    </a:cubicBezTo>
                    <a:cubicBezTo>
                      <a:pt x="3" y="95"/>
                      <a:pt x="3" y="95"/>
                      <a:pt x="3" y="95"/>
                    </a:cubicBezTo>
                    <a:lnTo>
                      <a:pt x="3" y="91"/>
                    </a:lnTo>
                    <a:close/>
                    <a:moveTo>
                      <a:pt x="116" y="88"/>
                    </a:moveTo>
                    <a:cubicBezTo>
                      <a:pt x="98" y="88"/>
                      <a:pt x="98" y="88"/>
                      <a:pt x="98" y="88"/>
                    </a:cubicBezTo>
                    <a:cubicBezTo>
                      <a:pt x="98" y="85"/>
                      <a:pt x="98" y="85"/>
                      <a:pt x="98" y="85"/>
                    </a:cubicBezTo>
                    <a:cubicBezTo>
                      <a:pt x="116" y="85"/>
                      <a:pt x="116" y="85"/>
                      <a:pt x="116" y="85"/>
                    </a:cubicBezTo>
                    <a:lnTo>
                      <a:pt x="116" y="88"/>
                    </a:lnTo>
                    <a:close/>
                    <a:moveTo>
                      <a:pt x="116" y="82"/>
                    </a:moveTo>
                    <a:cubicBezTo>
                      <a:pt x="98" y="82"/>
                      <a:pt x="98" y="82"/>
                      <a:pt x="98" y="82"/>
                    </a:cubicBezTo>
                    <a:cubicBezTo>
                      <a:pt x="98" y="78"/>
                      <a:pt x="98" y="78"/>
                      <a:pt x="98" y="78"/>
                    </a:cubicBezTo>
                    <a:cubicBezTo>
                      <a:pt x="116" y="78"/>
                      <a:pt x="116" y="78"/>
                      <a:pt x="116" y="78"/>
                    </a:cubicBezTo>
                    <a:lnTo>
                      <a:pt x="116" y="82"/>
                    </a:lnTo>
                    <a:close/>
                    <a:moveTo>
                      <a:pt x="116" y="76"/>
                    </a:moveTo>
                    <a:cubicBezTo>
                      <a:pt x="108" y="76"/>
                      <a:pt x="108" y="76"/>
                      <a:pt x="108" y="76"/>
                    </a:cubicBezTo>
                    <a:cubicBezTo>
                      <a:pt x="102" y="70"/>
                      <a:pt x="102" y="70"/>
                      <a:pt x="102" y="70"/>
                    </a:cubicBezTo>
                    <a:cubicBezTo>
                      <a:pt x="103" y="66"/>
                      <a:pt x="106" y="62"/>
                      <a:pt x="111" y="62"/>
                    </a:cubicBezTo>
                    <a:cubicBezTo>
                      <a:pt x="111" y="36"/>
                      <a:pt x="111" y="36"/>
                      <a:pt x="111" y="36"/>
                    </a:cubicBezTo>
                    <a:cubicBezTo>
                      <a:pt x="106" y="36"/>
                      <a:pt x="102" y="32"/>
                      <a:pt x="102" y="27"/>
                    </a:cubicBezTo>
                    <a:cubicBezTo>
                      <a:pt x="50" y="27"/>
                      <a:pt x="50" y="27"/>
                      <a:pt x="50" y="27"/>
                    </a:cubicBezTo>
                    <a:cubicBezTo>
                      <a:pt x="50" y="22"/>
                      <a:pt x="50" y="22"/>
                      <a:pt x="50" y="22"/>
                    </a:cubicBezTo>
                    <a:cubicBezTo>
                      <a:pt x="116" y="22"/>
                      <a:pt x="116" y="22"/>
                      <a:pt x="116" y="22"/>
                    </a:cubicBezTo>
                    <a:lnTo>
                      <a:pt x="116" y="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8380"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8590" algn="l" defTabSz="671830" rtl="0" eaLnBrk="1" latinLnBrk="0" hangingPunct="1">
                  <a:defRPr sz="1325" kern="1200">
                    <a:solidFill>
                      <a:schemeClr val="tx1"/>
                    </a:solidFill>
                    <a:latin typeface="+mn-lt"/>
                    <a:ea typeface="+mn-ea"/>
                    <a:cs typeface="+mn-cs"/>
                  </a:defRPr>
                </a:lvl9pPr>
              </a:lstStyle>
              <a:p>
                <a:endParaRPr lang="zh-CN" altLang="en-US" b="1">
                  <a:solidFill>
                    <a:srgbClr val="3D7C6D"/>
                  </a:solidFill>
                </a:endParaRPr>
              </a:p>
            </p:txBody>
          </p:sp>
        </p:grpSp>
      </p:grpSp>
      <p:sp>
        <p:nvSpPr>
          <p:cNvPr id="11" name="文本框 2"/>
          <p:cNvSpPr txBox="1"/>
          <p:nvPr/>
        </p:nvSpPr>
        <p:spPr>
          <a:xfrm>
            <a:off x="8402616" y="2323700"/>
            <a:ext cx="14278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2" name="文本框 3"/>
          <p:cNvSpPr txBox="1"/>
          <p:nvPr/>
        </p:nvSpPr>
        <p:spPr>
          <a:xfrm>
            <a:off x="8445297" y="2654130"/>
            <a:ext cx="2756206"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13" name="文本框 2"/>
          <p:cNvSpPr txBox="1"/>
          <p:nvPr/>
        </p:nvSpPr>
        <p:spPr>
          <a:xfrm>
            <a:off x="8609365" y="4319326"/>
            <a:ext cx="14278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4" name="文本框 3"/>
          <p:cNvSpPr txBox="1"/>
          <p:nvPr/>
        </p:nvSpPr>
        <p:spPr>
          <a:xfrm>
            <a:off x="8652046" y="4649756"/>
            <a:ext cx="2756206"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15" name="文本框 2"/>
          <p:cNvSpPr txBox="1"/>
          <p:nvPr/>
        </p:nvSpPr>
        <p:spPr>
          <a:xfrm>
            <a:off x="2082977" y="2285126"/>
            <a:ext cx="14278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783748" y="2615556"/>
            <a:ext cx="2756206"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
        <p:nvSpPr>
          <p:cNvPr id="17" name="文本框 2"/>
          <p:cNvSpPr txBox="1"/>
          <p:nvPr/>
        </p:nvSpPr>
        <p:spPr>
          <a:xfrm>
            <a:off x="2399884" y="4276635"/>
            <a:ext cx="14278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添加标</a:t>
            </a:r>
            <a:r>
              <a:rPr lang="zh-CN" altLang="en-US" b="1" dirty="0"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8" name="文本框 3"/>
          <p:cNvSpPr txBox="1"/>
          <p:nvPr/>
        </p:nvSpPr>
        <p:spPr>
          <a:xfrm>
            <a:off x="1100655" y="4607065"/>
            <a:ext cx="2756206"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400" b="1" dirty="0">
                <a:solidFill>
                  <a:srgbClr val="3D7C6D"/>
                </a:solidFill>
                <a:ea typeface="楷体" panose="02010609060101010101" pitchFamily="49" charset="-122"/>
              </a:rPr>
              <a:t>Lorem ipsum dolor sit amet, consectetuer adipiscing elit. Maecenas porttitor congue massa. </a:t>
            </a:r>
            <a:endParaRPr lang="en-US" altLang="zh-CN" sz="1400" b="1" dirty="0">
              <a:solidFill>
                <a:srgbClr val="3D7C6D"/>
              </a:solidFill>
              <a:ea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椭圆 12"/>
          <p:cNvSpPr/>
          <p:nvPr/>
        </p:nvSpPr>
        <p:spPr>
          <a:xfrm>
            <a:off x="2652514" y="2363114"/>
            <a:ext cx="1884758" cy="1884758"/>
          </a:xfrm>
          <a:prstGeom prst="ellipse">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AAFAF"/>
              </a:solidFill>
            </a:endParaRPr>
          </a:p>
        </p:txBody>
      </p:sp>
      <p:sp>
        <p:nvSpPr>
          <p:cNvPr id="14" name="文本框 2"/>
          <p:cNvSpPr txBox="1"/>
          <p:nvPr/>
        </p:nvSpPr>
        <p:spPr>
          <a:xfrm>
            <a:off x="2973094" y="2680614"/>
            <a:ext cx="124359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smtClean="0">
                <a:solidFill>
                  <a:schemeClr val="bg1"/>
                </a:solidFill>
                <a:latin typeface="楷体" panose="02010609060101010101" pitchFamily="49" charset="-122"/>
                <a:ea typeface="楷体" panose="02010609060101010101" pitchFamily="49" charset="-122"/>
              </a:rPr>
              <a:t>贰</a:t>
            </a:r>
            <a:endParaRPr lang="zh-CN" altLang="en-US" sz="7200" b="1">
              <a:solidFill>
                <a:schemeClr val="bg1"/>
              </a:solidFill>
              <a:latin typeface="楷体" panose="02010609060101010101" pitchFamily="49" charset="-122"/>
              <a:ea typeface="楷体" panose="02010609060101010101" pitchFamily="49" charset="-122"/>
            </a:endParaRPr>
          </a:p>
        </p:txBody>
      </p:sp>
      <p:sp>
        <p:nvSpPr>
          <p:cNvPr id="15" name="文本框 2"/>
          <p:cNvSpPr txBox="1"/>
          <p:nvPr/>
        </p:nvSpPr>
        <p:spPr>
          <a:xfrm>
            <a:off x="4857852" y="2507201"/>
            <a:ext cx="4351785"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4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6" name="文本框 3"/>
          <p:cNvSpPr txBox="1"/>
          <p:nvPr/>
        </p:nvSpPr>
        <p:spPr>
          <a:xfrm>
            <a:off x="5236249" y="3215087"/>
            <a:ext cx="4658245"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3D7C6D"/>
                </a:solidFill>
              </a:rPr>
              <a:t>Lorem ipsum dolor sit </a:t>
            </a:r>
            <a:r>
              <a:rPr lang="en-US" altLang="zh-CN" b="1">
                <a:solidFill>
                  <a:srgbClr val="3D7C6D"/>
                </a:solidFill>
              </a:rPr>
              <a:t>amet</a:t>
            </a:r>
            <a:r>
              <a:rPr lang="en-US" altLang="zh-CN" b="1">
                <a:solidFill>
                  <a:srgbClr val="3D7C6D"/>
                </a:solidFill>
              </a:rPr>
              <a:t>, Lorem ipsum dolor sit amet, consectetuer adipiscing elit. </a:t>
            </a:r>
            <a:endParaRPr lang="en-US" altLang="zh-CN" b="1">
              <a:solidFill>
                <a:srgbClr val="3D7C6D"/>
              </a:solidFill>
            </a:endParaRPr>
          </a:p>
          <a:p>
            <a:r>
              <a:rPr lang="en-US" altLang="zh-CN" b="1" smtClean="0">
                <a:solidFill>
                  <a:srgbClr val="3D7C6D"/>
                </a:solidFill>
              </a:rPr>
              <a:t>consectetuer </a:t>
            </a:r>
            <a:r>
              <a:rPr lang="en-US" altLang="zh-CN" b="1" dirty="0">
                <a:solidFill>
                  <a:srgbClr val="3D7C6D"/>
                </a:solidFill>
              </a:rPr>
              <a:t>adipiscing elit</a:t>
            </a:r>
            <a:r>
              <a:rPr lang="en-US" altLang="zh-CN" b="1">
                <a:solidFill>
                  <a:srgbClr val="3D7C6D"/>
                </a:solidFill>
              </a:rPr>
              <a:t>. </a:t>
            </a:r>
            <a:endParaRPr lang="en-US" altLang="zh-CN" b="1" dirty="0">
              <a:solidFill>
                <a:srgbClr val="3D7C6D"/>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sp>
        <p:nvSpPr>
          <p:cNvPr id="7" name="Freeform 247"/>
          <p:cNvSpPr>
            <a:spLocks noEditPoints="1"/>
          </p:cNvSpPr>
          <p:nvPr/>
        </p:nvSpPr>
        <p:spPr bwMode="auto">
          <a:xfrm>
            <a:off x="9050821" y="4023232"/>
            <a:ext cx="449624" cy="449624"/>
          </a:xfrm>
          <a:custGeom>
            <a:avLst/>
            <a:gdLst>
              <a:gd name="T0" fmla="*/ 223 w 234"/>
              <a:gd name="T1" fmla="*/ 203 h 234"/>
              <a:gd name="T2" fmla="*/ 167 w 234"/>
              <a:gd name="T3" fmla="*/ 147 h 234"/>
              <a:gd name="T4" fmla="*/ 166 w 234"/>
              <a:gd name="T5" fmla="*/ 146 h 234"/>
              <a:gd name="T6" fmla="*/ 156 w 234"/>
              <a:gd name="T7" fmla="*/ 34 h 234"/>
              <a:gd name="T8" fmla="*/ 33 w 234"/>
              <a:gd name="T9" fmla="*/ 34 h 234"/>
              <a:gd name="T10" fmla="*/ 33 w 234"/>
              <a:gd name="T11" fmla="*/ 157 h 234"/>
              <a:gd name="T12" fmla="*/ 145 w 234"/>
              <a:gd name="T13" fmla="*/ 166 h 234"/>
              <a:gd name="T14" fmla="*/ 147 w 234"/>
              <a:gd name="T15" fmla="*/ 168 h 234"/>
              <a:gd name="T16" fmla="*/ 202 w 234"/>
              <a:gd name="T17" fmla="*/ 223 h 234"/>
              <a:gd name="T18" fmla="*/ 228 w 234"/>
              <a:gd name="T19" fmla="*/ 229 h 234"/>
              <a:gd name="T20" fmla="*/ 223 w 234"/>
              <a:gd name="T21" fmla="*/ 203 h 234"/>
              <a:gd name="T22" fmla="*/ 53 w 234"/>
              <a:gd name="T23" fmla="*/ 137 h 234"/>
              <a:gd name="T24" fmla="*/ 53 w 234"/>
              <a:gd name="T25" fmla="*/ 54 h 234"/>
              <a:gd name="T26" fmla="*/ 136 w 234"/>
              <a:gd name="T27" fmla="*/ 54 h 234"/>
              <a:gd name="T28" fmla="*/ 136 w 234"/>
              <a:gd name="T29" fmla="*/ 137 h 234"/>
              <a:gd name="T30" fmla="*/ 53 w 234"/>
              <a:gd name="T3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4" h="234">
                <a:moveTo>
                  <a:pt x="223" y="203"/>
                </a:moveTo>
                <a:cubicBezTo>
                  <a:pt x="167" y="147"/>
                  <a:pt x="167" y="147"/>
                  <a:pt x="167" y="147"/>
                </a:cubicBezTo>
                <a:cubicBezTo>
                  <a:pt x="167" y="147"/>
                  <a:pt x="166" y="146"/>
                  <a:pt x="166" y="146"/>
                </a:cubicBezTo>
                <a:cubicBezTo>
                  <a:pt x="190" y="112"/>
                  <a:pt x="187" y="65"/>
                  <a:pt x="156" y="34"/>
                </a:cubicBezTo>
                <a:cubicBezTo>
                  <a:pt x="122" y="0"/>
                  <a:pt x="67" y="0"/>
                  <a:pt x="33" y="34"/>
                </a:cubicBezTo>
                <a:cubicBezTo>
                  <a:pt x="0" y="68"/>
                  <a:pt x="0" y="123"/>
                  <a:pt x="33" y="157"/>
                </a:cubicBezTo>
                <a:cubicBezTo>
                  <a:pt x="64" y="187"/>
                  <a:pt x="111" y="190"/>
                  <a:pt x="145" y="166"/>
                </a:cubicBezTo>
                <a:cubicBezTo>
                  <a:pt x="146" y="167"/>
                  <a:pt x="146" y="167"/>
                  <a:pt x="147" y="168"/>
                </a:cubicBezTo>
                <a:cubicBezTo>
                  <a:pt x="202" y="223"/>
                  <a:pt x="202" y="223"/>
                  <a:pt x="202" y="223"/>
                </a:cubicBezTo>
                <a:cubicBezTo>
                  <a:pt x="211" y="232"/>
                  <a:pt x="222" y="234"/>
                  <a:pt x="228" y="229"/>
                </a:cubicBezTo>
                <a:cubicBezTo>
                  <a:pt x="234" y="223"/>
                  <a:pt x="231" y="211"/>
                  <a:pt x="223" y="203"/>
                </a:cubicBezTo>
                <a:close/>
                <a:moveTo>
                  <a:pt x="53" y="137"/>
                </a:moveTo>
                <a:cubicBezTo>
                  <a:pt x="31" y="114"/>
                  <a:pt x="31" y="77"/>
                  <a:pt x="53" y="54"/>
                </a:cubicBezTo>
                <a:cubicBezTo>
                  <a:pt x="76" y="31"/>
                  <a:pt x="113" y="31"/>
                  <a:pt x="136" y="54"/>
                </a:cubicBezTo>
                <a:cubicBezTo>
                  <a:pt x="159" y="77"/>
                  <a:pt x="159" y="114"/>
                  <a:pt x="136" y="137"/>
                </a:cubicBezTo>
                <a:cubicBezTo>
                  <a:pt x="113" y="160"/>
                  <a:pt x="76" y="160"/>
                  <a:pt x="53" y="137"/>
                </a:cubicBezTo>
                <a:close/>
              </a:path>
            </a:pathLst>
          </a:custGeom>
          <a:solidFill>
            <a:srgbClr val="3D7C6D"/>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nvGrpSpPr>
          <p:cNvPr id="11" name="组合 10"/>
          <p:cNvGrpSpPr/>
          <p:nvPr/>
        </p:nvGrpSpPr>
        <p:grpSpPr>
          <a:xfrm>
            <a:off x="2743117" y="1955963"/>
            <a:ext cx="388367" cy="499854"/>
            <a:chOff x="6534810" y="1248123"/>
            <a:chExt cx="426510" cy="548947"/>
          </a:xfrm>
          <a:solidFill>
            <a:srgbClr val="3D7C6D"/>
          </a:solidFill>
        </p:grpSpPr>
        <p:sp>
          <p:nvSpPr>
            <p:cNvPr id="35" name="Freeform 250"/>
            <p:cNvSpPr>
              <a:spLocks noEditPoints="1"/>
            </p:cNvSpPr>
            <p:nvPr/>
          </p:nvSpPr>
          <p:spPr bwMode="auto">
            <a:xfrm>
              <a:off x="6534810" y="1248123"/>
              <a:ext cx="426510" cy="548947"/>
            </a:xfrm>
            <a:custGeom>
              <a:avLst/>
              <a:gdLst>
                <a:gd name="T0" fmla="*/ 166 w 202"/>
                <a:gd name="T1" fmla="*/ 0 h 260"/>
                <a:gd name="T2" fmla="*/ 36 w 202"/>
                <a:gd name="T3" fmla="*/ 0 h 260"/>
                <a:gd name="T4" fmla="*/ 0 w 202"/>
                <a:gd name="T5" fmla="*/ 36 h 260"/>
                <a:gd name="T6" fmla="*/ 0 w 202"/>
                <a:gd name="T7" fmla="*/ 224 h 260"/>
                <a:gd name="T8" fmla="*/ 36 w 202"/>
                <a:gd name="T9" fmla="*/ 260 h 260"/>
                <a:gd name="T10" fmla="*/ 166 w 202"/>
                <a:gd name="T11" fmla="*/ 260 h 260"/>
                <a:gd name="T12" fmla="*/ 202 w 202"/>
                <a:gd name="T13" fmla="*/ 224 h 260"/>
                <a:gd name="T14" fmla="*/ 202 w 202"/>
                <a:gd name="T15" fmla="*/ 36 h 260"/>
                <a:gd name="T16" fmla="*/ 166 w 202"/>
                <a:gd name="T17" fmla="*/ 0 h 260"/>
                <a:gd name="T18" fmla="*/ 181 w 202"/>
                <a:gd name="T19" fmla="*/ 224 h 260"/>
                <a:gd name="T20" fmla="*/ 166 w 202"/>
                <a:gd name="T21" fmla="*/ 239 h 260"/>
                <a:gd name="T22" fmla="*/ 36 w 202"/>
                <a:gd name="T23" fmla="*/ 239 h 260"/>
                <a:gd name="T24" fmla="*/ 21 w 202"/>
                <a:gd name="T25" fmla="*/ 224 h 260"/>
                <a:gd name="T26" fmla="*/ 21 w 202"/>
                <a:gd name="T27" fmla="*/ 36 h 260"/>
                <a:gd name="T28" fmla="*/ 36 w 202"/>
                <a:gd name="T29" fmla="*/ 22 h 260"/>
                <a:gd name="T30" fmla="*/ 166 w 202"/>
                <a:gd name="T31" fmla="*/ 22 h 260"/>
                <a:gd name="T32" fmla="*/ 181 w 202"/>
                <a:gd name="T33" fmla="*/ 36 h 260"/>
                <a:gd name="T34" fmla="*/ 181 w 202"/>
                <a:gd name="T35" fmla="*/ 22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60">
                  <a:moveTo>
                    <a:pt x="166" y="0"/>
                  </a:moveTo>
                  <a:cubicBezTo>
                    <a:pt x="36" y="0"/>
                    <a:pt x="36" y="0"/>
                    <a:pt x="36" y="0"/>
                  </a:cubicBezTo>
                  <a:cubicBezTo>
                    <a:pt x="16" y="0"/>
                    <a:pt x="0" y="16"/>
                    <a:pt x="0" y="36"/>
                  </a:cubicBezTo>
                  <a:cubicBezTo>
                    <a:pt x="0" y="224"/>
                    <a:pt x="0" y="224"/>
                    <a:pt x="0" y="224"/>
                  </a:cubicBezTo>
                  <a:cubicBezTo>
                    <a:pt x="0" y="244"/>
                    <a:pt x="16" y="260"/>
                    <a:pt x="36" y="260"/>
                  </a:cubicBezTo>
                  <a:cubicBezTo>
                    <a:pt x="166" y="260"/>
                    <a:pt x="166" y="260"/>
                    <a:pt x="166" y="260"/>
                  </a:cubicBezTo>
                  <a:cubicBezTo>
                    <a:pt x="186" y="260"/>
                    <a:pt x="202" y="244"/>
                    <a:pt x="202" y="224"/>
                  </a:cubicBezTo>
                  <a:cubicBezTo>
                    <a:pt x="202" y="36"/>
                    <a:pt x="202" y="36"/>
                    <a:pt x="202" y="36"/>
                  </a:cubicBezTo>
                  <a:cubicBezTo>
                    <a:pt x="202" y="16"/>
                    <a:pt x="186" y="0"/>
                    <a:pt x="166" y="0"/>
                  </a:cubicBezTo>
                  <a:close/>
                  <a:moveTo>
                    <a:pt x="181" y="224"/>
                  </a:moveTo>
                  <a:cubicBezTo>
                    <a:pt x="181" y="232"/>
                    <a:pt x="174" y="239"/>
                    <a:pt x="166" y="239"/>
                  </a:cubicBezTo>
                  <a:cubicBezTo>
                    <a:pt x="36" y="239"/>
                    <a:pt x="36" y="239"/>
                    <a:pt x="36" y="239"/>
                  </a:cubicBezTo>
                  <a:cubicBezTo>
                    <a:pt x="28" y="239"/>
                    <a:pt x="21" y="232"/>
                    <a:pt x="21" y="224"/>
                  </a:cubicBezTo>
                  <a:cubicBezTo>
                    <a:pt x="21" y="36"/>
                    <a:pt x="21" y="36"/>
                    <a:pt x="21" y="36"/>
                  </a:cubicBezTo>
                  <a:cubicBezTo>
                    <a:pt x="21" y="28"/>
                    <a:pt x="28" y="22"/>
                    <a:pt x="36" y="22"/>
                  </a:cubicBezTo>
                  <a:cubicBezTo>
                    <a:pt x="166" y="22"/>
                    <a:pt x="166" y="22"/>
                    <a:pt x="166" y="22"/>
                  </a:cubicBezTo>
                  <a:cubicBezTo>
                    <a:pt x="174" y="22"/>
                    <a:pt x="181" y="28"/>
                    <a:pt x="181" y="36"/>
                  </a:cubicBezTo>
                  <a:lnTo>
                    <a:pt x="181" y="224"/>
                  </a:ln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6" name="Rectangle 251"/>
            <p:cNvSpPr>
              <a:spLocks noChangeArrowheads="1"/>
            </p:cNvSpPr>
            <p:nvPr/>
          </p:nvSpPr>
          <p:spPr bwMode="auto">
            <a:xfrm>
              <a:off x="6624956" y="1385360"/>
              <a:ext cx="244874" cy="30946"/>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7" name="Rectangle 252"/>
            <p:cNvSpPr>
              <a:spLocks noChangeArrowheads="1"/>
            </p:cNvSpPr>
            <p:nvPr/>
          </p:nvSpPr>
          <p:spPr bwMode="auto">
            <a:xfrm>
              <a:off x="6624956" y="1460706"/>
              <a:ext cx="244874" cy="32291"/>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8" name="Rectangle 253"/>
            <p:cNvSpPr>
              <a:spLocks noChangeArrowheads="1"/>
            </p:cNvSpPr>
            <p:nvPr/>
          </p:nvSpPr>
          <p:spPr bwMode="auto">
            <a:xfrm>
              <a:off x="6624956" y="1537397"/>
              <a:ext cx="244874" cy="32291"/>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9" name="Rectangle 254"/>
            <p:cNvSpPr>
              <a:spLocks noChangeArrowheads="1"/>
            </p:cNvSpPr>
            <p:nvPr/>
          </p:nvSpPr>
          <p:spPr bwMode="auto">
            <a:xfrm>
              <a:off x="6624956" y="1615434"/>
              <a:ext cx="244874" cy="29600"/>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grpSp>
        <p:nvGrpSpPr>
          <p:cNvPr id="12" name="组合 11"/>
          <p:cNvGrpSpPr/>
          <p:nvPr/>
        </p:nvGrpSpPr>
        <p:grpSpPr>
          <a:xfrm>
            <a:off x="2687443" y="3982014"/>
            <a:ext cx="499855" cy="477803"/>
            <a:chOff x="6472919" y="2732165"/>
            <a:chExt cx="548947" cy="524729"/>
          </a:xfrm>
          <a:solidFill>
            <a:srgbClr val="3D7C6D"/>
          </a:solidFill>
        </p:grpSpPr>
        <p:sp>
          <p:nvSpPr>
            <p:cNvPr id="32" name="Freeform 255"/>
            <p:cNvSpPr>
              <a:spLocks noEditPoints="1"/>
            </p:cNvSpPr>
            <p:nvPr/>
          </p:nvSpPr>
          <p:spPr bwMode="auto">
            <a:xfrm>
              <a:off x="6472919" y="2732165"/>
              <a:ext cx="548947" cy="524729"/>
            </a:xfrm>
            <a:custGeom>
              <a:avLst/>
              <a:gdLst>
                <a:gd name="T0" fmla="*/ 224 w 260"/>
                <a:gd name="T1" fmla="*/ 0 h 248"/>
                <a:gd name="T2" fmla="*/ 36 w 260"/>
                <a:gd name="T3" fmla="*/ 0 h 248"/>
                <a:gd name="T4" fmla="*/ 0 w 260"/>
                <a:gd name="T5" fmla="*/ 36 h 248"/>
                <a:gd name="T6" fmla="*/ 0 w 260"/>
                <a:gd name="T7" fmla="*/ 166 h 248"/>
                <a:gd name="T8" fmla="*/ 29 w 260"/>
                <a:gd name="T9" fmla="*/ 203 h 248"/>
                <a:gd name="T10" fmla="*/ 68 w 260"/>
                <a:gd name="T11" fmla="*/ 203 h 248"/>
                <a:gd name="T12" fmla="*/ 84 w 260"/>
                <a:gd name="T13" fmla="*/ 210 h 248"/>
                <a:gd name="T14" fmla="*/ 110 w 260"/>
                <a:gd name="T15" fmla="*/ 239 h 248"/>
                <a:gd name="T16" fmla="*/ 130 w 260"/>
                <a:gd name="T17" fmla="*/ 248 h 248"/>
                <a:gd name="T18" fmla="*/ 150 w 260"/>
                <a:gd name="T19" fmla="*/ 239 h 248"/>
                <a:gd name="T20" fmla="*/ 176 w 260"/>
                <a:gd name="T21" fmla="*/ 210 h 248"/>
                <a:gd name="T22" fmla="*/ 188 w 260"/>
                <a:gd name="T23" fmla="*/ 203 h 248"/>
                <a:gd name="T24" fmla="*/ 228 w 260"/>
                <a:gd name="T25" fmla="*/ 203 h 248"/>
                <a:gd name="T26" fmla="*/ 260 w 260"/>
                <a:gd name="T27" fmla="*/ 166 h 248"/>
                <a:gd name="T28" fmla="*/ 260 w 260"/>
                <a:gd name="T29" fmla="*/ 36 h 248"/>
                <a:gd name="T30" fmla="*/ 224 w 260"/>
                <a:gd name="T31" fmla="*/ 0 h 248"/>
                <a:gd name="T32" fmla="*/ 239 w 260"/>
                <a:gd name="T33" fmla="*/ 166 h 248"/>
                <a:gd name="T34" fmla="*/ 228 w 260"/>
                <a:gd name="T35" fmla="*/ 181 h 248"/>
                <a:gd name="T36" fmla="*/ 188 w 260"/>
                <a:gd name="T37" fmla="*/ 181 h 248"/>
                <a:gd name="T38" fmla="*/ 158 w 260"/>
                <a:gd name="T39" fmla="*/ 197 h 248"/>
                <a:gd name="T40" fmla="*/ 134 w 260"/>
                <a:gd name="T41" fmla="*/ 224 h 248"/>
                <a:gd name="T42" fmla="*/ 130 w 260"/>
                <a:gd name="T43" fmla="*/ 226 h 248"/>
                <a:gd name="T44" fmla="*/ 126 w 260"/>
                <a:gd name="T45" fmla="*/ 224 h 248"/>
                <a:gd name="T46" fmla="*/ 102 w 260"/>
                <a:gd name="T47" fmla="*/ 197 h 248"/>
                <a:gd name="T48" fmla="*/ 68 w 260"/>
                <a:gd name="T49" fmla="*/ 181 h 248"/>
                <a:gd name="T50" fmla="*/ 29 w 260"/>
                <a:gd name="T51" fmla="*/ 181 h 248"/>
                <a:gd name="T52" fmla="*/ 21 w 260"/>
                <a:gd name="T53" fmla="*/ 166 h 248"/>
                <a:gd name="T54" fmla="*/ 21 w 260"/>
                <a:gd name="T55" fmla="*/ 36 h 248"/>
                <a:gd name="T56" fmla="*/ 36 w 260"/>
                <a:gd name="T57" fmla="*/ 22 h 248"/>
                <a:gd name="T58" fmla="*/ 224 w 260"/>
                <a:gd name="T59" fmla="*/ 22 h 248"/>
                <a:gd name="T60" fmla="*/ 239 w 260"/>
                <a:gd name="T61" fmla="*/ 36 h 248"/>
                <a:gd name="T62" fmla="*/ 239 w 260"/>
                <a:gd name="T63" fmla="*/ 16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48">
                  <a:moveTo>
                    <a:pt x="224" y="0"/>
                  </a:moveTo>
                  <a:cubicBezTo>
                    <a:pt x="36" y="0"/>
                    <a:pt x="36" y="0"/>
                    <a:pt x="36" y="0"/>
                  </a:cubicBezTo>
                  <a:cubicBezTo>
                    <a:pt x="16" y="0"/>
                    <a:pt x="0" y="16"/>
                    <a:pt x="0" y="36"/>
                  </a:cubicBezTo>
                  <a:cubicBezTo>
                    <a:pt x="0" y="166"/>
                    <a:pt x="0" y="166"/>
                    <a:pt x="0" y="166"/>
                  </a:cubicBezTo>
                  <a:cubicBezTo>
                    <a:pt x="0" y="186"/>
                    <a:pt x="13" y="203"/>
                    <a:pt x="29" y="203"/>
                  </a:cubicBezTo>
                  <a:cubicBezTo>
                    <a:pt x="45" y="203"/>
                    <a:pt x="62" y="203"/>
                    <a:pt x="68" y="203"/>
                  </a:cubicBezTo>
                  <a:cubicBezTo>
                    <a:pt x="74" y="203"/>
                    <a:pt x="82" y="206"/>
                    <a:pt x="84" y="210"/>
                  </a:cubicBezTo>
                  <a:cubicBezTo>
                    <a:pt x="87" y="214"/>
                    <a:pt x="99" y="227"/>
                    <a:pt x="110" y="239"/>
                  </a:cubicBezTo>
                  <a:cubicBezTo>
                    <a:pt x="115" y="245"/>
                    <a:pt x="123" y="248"/>
                    <a:pt x="130" y="248"/>
                  </a:cubicBezTo>
                  <a:cubicBezTo>
                    <a:pt x="137" y="248"/>
                    <a:pt x="145" y="245"/>
                    <a:pt x="150" y="239"/>
                  </a:cubicBezTo>
                  <a:cubicBezTo>
                    <a:pt x="161" y="227"/>
                    <a:pt x="173" y="214"/>
                    <a:pt x="176" y="210"/>
                  </a:cubicBezTo>
                  <a:cubicBezTo>
                    <a:pt x="178" y="206"/>
                    <a:pt x="184" y="203"/>
                    <a:pt x="188" y="203"/>
                  </a:cubicBezTo>
                  <a:cubicBezTo>
                    <a:pt x="192" y="203"/>
                    <a:pt x="210" y="203"/>
                    <a:pt x="228" y="203"/>
                  </a:cubicBezTo>
                  <a:cubicBezTo>
                    <a:pt x="246" y="203"/>
                    <a:pt x="260" y="186"/>
                    <a:pt x="260" y="166"/>
                  </a:cubicBezTo>
                  <a:cubicBezTo>
                    <a:pt x="260" y="36"/>
                    <a:pt x="260" y="36"/>
                    <a:pt x="260" y="36"/>
                  </a:cubicBezTo>
                  <a:cubicBezTo>
                    <a:pt x="260" y="16"/>
                    <a:pt x="244" y="0"/>
                    <a:pt x="224" y="0"/>
                  </a:cubicBezTo>
                  <a:close/>
                  <a:moveTo>
                    <a:pt x="239" y="166"/>
                  </a:moveTo>
                  <a:cubicBezTo>
                    <a:pt x="239" y="174"/>
                    <a:pt x="233" y="181"/>
                    <a:pt x="228" y="181"/>
                  </a:cubicBezTo>
                  <a:cubicBezTo>
                    <a:pt x="188" y="181"/>
                    <a:pt x="188" y="181"/>
                    <a:pt x="188" y="181"/>
                  </a:cubicBezTo>
                  <a:cubicBezTo>
                    <a:pt x="177" y="181"/>
                    <a:pt x="165" y="188"/>
                    <a:pt x="158" y="197"/>
                  </a:cubicBezTo>
                  <a:cubicBezTo>
                    <a:pt x="156" y="200"/>
                    <a:pt x="146" y="212"/>
                    <a:pt x="134" y="224"/>
                  </a:cubicBezTo>
                  <a:cubicBezTo>
                    <a:pt x="133" y="226"/>
                    <a:pt x="131" y="226"/>
                    <a:pt x="130" y="226"/>
                  </a:cubicBezTo>
                  <a:cubicBezTo>
                    <a:pt x="129" y="226"/>
                    <a:pt x="127" y="226"/>
                    <a:pt x="126" y="224"/>
                  </a:cubicBezTo>
                  <a:cubicBezTo>
                    <a:pt x="114" y="212"/>
                    <a:pt x="104" y="200"/>
                    <a:pt x="102" y="197"/>
                  </a:cubicBezTo>
                  <a:cubicBezTo>
                    <a:pt x="95" y="188"/>
                    <a:pt x="81" y="181"/>
                    <a:pt x="68" y="181"/>
                  </a:cubicBezTo>
                  <a:cubicBezTo>
                    <a:pt x="29" y="181"/>
                    <a:pt x="29" y="181"/>
                    <a:pt x="29" y="181"/>
                  </a:cubicBezTo>
                  <a:cubicBezTo>
                    <a:pt x="26" y="181"/>
                    <a:pt x="21" y="175"/>
                    <a:pt x="21" y="166"/>
                  </a:cubicBezTo>
                  <a:cubicBezTo>
                    <a:pt x="21" y="36"/>
                    <a:pt x="21" y="36"/>
                    <a:pt x="21" y="36"/>
                  </a:cubicBezTo>
                  <a:cubicBezTo>
                    <a:pt x="21" y="28"/>
                    <a:pt x="28" y="22"/>
                    <a:pt x="36" y="22"/>
                  </a:cubicBezTo>
                  <a:cubicBezTo>
                    <a:pt x="224" y="22"/>
                    <a:pt x="224" y="22"/>
                    <a:pt x="224" y="22"/>
                  </a:cubicBezTo>
                  <a:cubicBezTo>
                    <a:pt x="232" y="22"/>
                    <a:pt x="239" y="28"/>
                    <a:pt x="239" y="36"/>
                  </a:cubicBezTo>
                  <a:lnTo>
                    <a:pt x="239" y="166"/>
                  </a:ln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3" name="Rectangle 256"/>
            <p:cNvSpPr>
              <a:spLocks noChangeArrowheads="1"/>
            </p:cNvSpPr>
            <p:nvPr/>
          </p:nvSpPr>
          <p:spPr bwMode="auto">
            <a:xfrm>
              <a:off x="6624956" y="2901692"/>
              <a:ext cx="244874" cy="29600"/>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4" name="Rectangle 257"/>
            <p:cNvSpPr>
              <a:spLocks noChangeArrowheads="1"/>
            </p:cNvSpPr>
            <p:nvPr/>
          </p:nvSpPr>
          <p:spPr bwMode="auto">
            <a:xfrm>
              <a:off x="6624956" y="2977038"/>
              <a:ext cx="244874" cy="29600"/>
            </a:xfrm>
            <a:prstGeom prst="rect">
              <a:avLst/>
            </a:pr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sp>
        <p:nvSpPr>
          <p:cNvPr id="13" name="Freeform 266"/>
          <p:cNvSpPr>
            <a:spLocks noEditPoints="1"/>
          </p:cNvSpPr>
          <p:nvPr/>
        </p:nvSpPr>
        <p:spPr bwMode="auto">
          <a:xfrm>
            <a:off x="5839381" y="4012421"/>
            <a:ext cx="502305" cy="418996"/>
          </a:xfrm>
          <a:custGeom>
            <a:avLst/>
            <a:gdLst>
              <a:gd name="T0" fmla="*/ 230 w 261"/>
              <a:gd name="T1" fmla="*/ 81 h 218"/>
              <a:gd name="T2" fmla="*/ 130 w 261"/>
              <a:gd name="T3" fmla="*/ 0 h 218"/>
              <a:gd name="T4" fmla="*/ 30 w 261"/>
              <a:gd name="T5" fmla="*/ 81 h 218"/>
              <a:gd name="T6" fmla="*/ 0 w 261"/>
              <a:gd name="T7" fmla="*/ 116 h 218"/>
              <a:gd name="T8" fmla="*/ 0 w 261"/>
              <a:gd name="T9" fmla="*/ 181 h 218"/>
              <a:gd name="T10" fmla="*/ 36 w 261"/>
              <a:gd name="T11" fmla="*/ 218 h 218"/>
              <a:gd name="T12" fmla="*/ 51 w 261"/>
              <a:gd name="T13" fmla="*/ 218 h 218"/>
              <a:gd name="T14" fmla="*/ 87 w 261"/>
              <a:gd name="T15" fmla="*/ 181 h 218"/>
              <a:gd name="T16" fmla="*/ 87 w 261"/>
              <a:gd name="T17" fmla="*/ 116 h 218"/>
              <a:gd name="T18" fmla="*/ 60 w 261"/>
              <a:gd name="T19" fmla="*/ 81 h 218"/>
              <a:gd name="T20" fmla="*/ 130 w 261"/>
              <a:gd name="T21" fmla="*/ 29 h 218"/>
              <a:gd name="T22" fmla="*/ 201 w 261"/>
              <a:gd name="T23" fmla="*/ 81 h 218"/>
              <a:gd name="T24" fmla="*/ 174 w 261"/>
              <a:gd name="T25" fmla="*/ 116 h 218"/>
              <a:gd name="T26" fmla="*/ 174 w 261"/>
              <a:gd name="T27" fmla="*/ 181 h 218"/>
              <a:gd name="T28" fmla="*/ 210 w 261"/>
              <a:gd name="T29" fmla="*/ 218 h 218"/>
              <a:gd name="T30" fmla="*/ 224 w 261"/>
              <a:gd name="T31" fmla="*/ 218 h 218"/>
              <a:gd name="T32" fmla="*/ 261 w 261"/>
              <a:gd name="T33" fmla="*/ 181 h 218"/>
              <a:gd name="T34" fmla="*/ 261 w 261"/>
              <a:gd name="T35" fmla="*/ 116 h 218"/>
              <a:gd name="T36" fmla="*/ 230 w 261"/>
              <a:gd name="T37" fmla="*/ 81 h 218"/>
              <a:gd name="T38" fmla="*/ 65 w 261"/>
              <a:gd name="T39" fmla="*/ 116 h 218"/>
              <a:gd name="T40" fmla="*/ 65 w 261"/>
              <a:gd name="T41" fmla="*/ 181 h 218"/>
              <a:gd name="T42" fmla="*/ 51 w 261"/>
              <a:gd name="T43" fmla="*/ 196 h 218"/>
              <a:gd name="T44" fmla="*/ 36 w 261"/>
              <a:gd name="T45" fmla="*/ 196 h 218"/>
              <a:gd name="T46" fmla="*/ 22 w 261"/>
              <a:gd name="T47" fmla="*/ 181 h 218"/>
              <a:gd name="T48" fmla="*/ 22 w 261"/>
              <a:gd name="T49" fmla="*/ 116 h 218"/>
              <a:gd name="T50" fmla="*/ 36 w 261"/>
              <a:gd name="T51" fmla="*/ 102 h 218"/>
              <a:gd name="T52" fmla="*/ 51 w 261"/>
              <a:gd name="T53" fmla="*/ 102 h 218"/>
              <a:gd name="T54" fmla="*/ 65 w 261"/>
              <a:gd name="T55" fmla="*/ 116 h 218"/>
              <a:gd name="T56" fmla="*/ 239 w 261"/>
              <a:gd name="T57" fmla="*/ 181 h 218"/>
              <a:gd name="T58" fmla="*/ 224 w 261"/>
              <a:gd name="T59" fmla="*/ 196 h 218"/>
              <a:gd name="T60" fmla="*/ 210 w 261"/>
              <a:gd name="T61" fmla="*/ 196 h 218"/>
              <a:gd name="T62" fmla="*/ 195 w 261"/>
              <a:gd name="T63" fmla="*/ 181 h 218"/>
              <a:gd name="T64" fmla="*/ 195 w 261"/>
              <a:gd name="T65" fmla="*/ 116 h 218"/>
              <a:gd name="T66" fmla="*/ 210 w 261"/>
              <a:gd name="T67" fmla="*/ 102 h 218"/>
              <a:gd name="T68" fmla="*/ 224 w 261"/>
              <a:gd name="T69" fmla="*/ 102 h 218"/>
              <a:gd name="T70" fmla="*/ 239 w 261"/>
              <a:gd name="T71" fmla="*/ 116 h 218"/>
              <a:gd name="T72" fmla="*/ 239 w 261"/>
              <a:gd name="T73" fmla="*/ 18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1" h="218">
                <a:moveTo>
                  <a:pt x="230" y="81"/>
                </a:moveTo>
                <a:cubicBezTo>
                  <a:pt x="221" y="33"/>
                  <a:pt x="180" y="0"/>
                  <a:pt x="130" y="0"/>
                </a:cubicBezTo>
                <a:cubicBezTo>
                  <a:pt x="81" y="0"/>
                  <a:pt x="40" y="33"/>
                  <a:pt x="30" y="81"/>
                </a:cubicBezTo>
                <a:cubicBezTo>
                  <a:pt x="13" y="84"/>
                  <a:pt x="0" y="98"/>
                  <a:pt x="0" y="116"/>
                </a:cubicBezTo>
                <a:cubicBezTo>
                  <a:pt x="0" y="181"/>
                  <a:pt x="0" y="181"/>
                  <a:pt x="0" y="181"/>
                </a:cubicBezTo>
                <a:cubicBezTo>
                  <a:pt x="0" y="201"/>
                  <a:pt x="16" y="218"/>
                  <a:pt x="36" y="218"/>
                </a:cubicBezTo>
                <a:cubicBezTo>
                  <a:pt x="51" y="218"/>
                  <a:pt x="51" y="218"/>
                  <a:pt x="51" y="218"/>
                </a:cubicBezTo>
                <a:cubicBezTo>
                  <a:pt x="71" y="218"/>
                  <a:pt x="87" y="201"/>
                  <a:pt x="87" y="181"/>
                </a:cubicBezTo>
                <a:cubicBezTo>
                  <a:pt x="87" y="116"/>
                  <a:pt x="87" y="116"/>
                  <a:pt x="87" y="116"/>
                </a:cubicBezTo>
                <a:cubicBezTo>
                  <a:pt x="87" y="100"/>
                  <a:pt x="75" y="86"/>
                  <a:pt x="60" y="81"/>
                </a:cubicBezTo>
                <a:cubicBezTo>
                  <a:pt x="68" y="49"/>
                  <a:pt x="97" y="29"/>
                  <a:pt x="130" y="29"/>
                </a:cubicBezTo>
                <a:cubicBezTo>
                  <a:pt x="164" y="29"/>
                  <a:pt x="192" y="49"/>
                  <a:pt x="201" y="81"/>
                </a:cubicBezTo>
                <a:cubicBezTo>
                  <a:pt x="185" y="86"/>
                  <a:pt x="174" y="100"/>
                  <a:pt x="174" y="116"/>
                </a:cubicBezTo>
                <a:cubicBezTo>
                  <a:pt x="174" y="181"/>
                  <a:pt x="174" y="181"/>
                  <a:pt x="174" y="181"/>
                </a:cubicBezTo>
                <a:cubicBezTo>
                  <a:pt x="174" y="201"/>
                  <a:pt x="190" y="218"/>
                  <a:pt x="210" y="218"/>
                </a:cubicBezTo>
                <a:cubicBezTo>
                  <a:pt x="224" y="218"/>
                  <a:pt x="224" y="218"/>
                  <a:pt x="224" y="218"/>
                </a:cubicBezTo>
                <a:cubicBezTo>
                  <a:pt x="244" y="218"/>
                  <a:pt x="261" y="201"/>
                  <a:pt x="261" y="181"/>
                </a:cubicBezTo>
                <a:cubicBezTo>
                  <a:pt x="261" y="116"/>
                  <a:pt x="261" y="116"/>
                  <a:pt x="261" y="116"/>
                </a:cubicBezTo>
                <a:cubicBezTo>
                  <a:pt x="261" y="98"/>
                  <a:pt x="247" y="84"/>
                  <a:pt x="230" y="81"/>
                </a:cubicBezTo>
                <a:close/>
                <a:moveTo>
                  <a:pt x="65" y="116"/>
                </a:moveTo>
                <a:cubicBezTo>
                  <a:pt x="65" y="181"/>
                  <a:pt x="65" y="181"/>
                  <a:pt x="65" y="181"/>
                </a:cubicBezTo>
                <a:cubicBezTo>
                  <a:pt x="65" y="189"/>
                  <a:pt x="59" y="196"/>
                  <a:pt x="51" y="196"/>
                </a:cubicBezTo>
                <a:cubicBezTo>
                  <a:pt x="36" y="196"/>
                  <a:pt x="36" y="196"/>
                  <a:pt x="36" y="196"/>
                </a:cubicBezTo>
                <a:cubicBezTo>
                  <a:pt x="28" y="196"/>
                  <a:pt x="22" y="189"/>
                  <a:pt x="22" y="181"/>
                </a:cubicBezTo>
                <a:cubicBezTo>
                  <a:pt x="22" y="116"/>
                  <a:pt x="22" y="116"/>
                  <a:pt x="22" y="116"/>
                </a:cubicBezTo>
                <a:cubicBezTo>
                  <a:pt x="22" y="108"/>
                  <a:pt x="28" y="102"/>
                  <a:pt x="36" y="102"/>
                </a:cubicBezTo>
                <a:cubicBezTo>
                  <a:pt x="51" y="102"/>
                  <a:pt x="51" y="102"/>
                  <a:pt x="51" y="102"/>
                </a:cubicBezTo>
                <a:cubicBezTo>
                  <a:pt x="59" y="102"/>
                  <a:pt x="65" y="108"/>
                  <a:pt x="65" y="116"/>
                </a:cubicBezTo>
                <a:close/>
                <a:moveTo>
                  <a:pt x="239" y="181"/>
                </a:moveTo>
                <a:cubicBezTo>
                  <a:pt x="239" y="189"/>
                  <a:pt x="232" y="196"/>
                  <a:pt x="224" y="196"/>
                </a:cubicBezTo>
                <a:cubicBezTo>
                  <a:pt x="210" y="196"/>
                  <a:pt x="210" y="196"/>
                  <a:pt x="210" y="196"/>
                </a:cubicBezTo>
                <a:cubicBezTo>
                  <a:pt x="202" y="196"/>
                  <a:pt x="195" y="189"/>
                  <a:pt x="195" y="181"/>
                </a:cubicBezTo>
                <a:cubicBezTo>
                  <a:pt x="195" y="116"/>
                  <a:pt x="195" y="116"/>
                  <a:pt x="195" y="116"/>
                </a:cubicBezTo>
                <a:cubicBezTo>
                  <a:pt x="195" y="108"/>
                  <a:pt x="202" y="102"/>
                  <a:pt x="210" y="102"/>
                </a:cubicBezTo>
                <a:cubicBezTo>
                  <a:pt x="224" y="102"/>
                  <a:pt x="224" y="102"/>
                  <a:pt x="224" y="102"/>
                </a:cubicBezTo>
                <a:cubicBezTo>
                  <a:pt x="232" y="102"/>
                  <a:pt x="239" y="108"/>
                  <a:pt x="239" y="116"/>
                </a:cubicBezTo>
                <a:lnTo>
                  <a:pt x="239" y="181"/>
                </a:lnTo>
                <a:close/>
              </a:path>
            </a:pathLst>
          </a:custGeom>
          <a:solidFill>
            <a:srgbClr val="3D7C6D"/>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nvGrpSpPr>
          <p:cNvPr id="14" name="组合 13"/>
          <p:cNvGrpSpPr/>
          <p:nvPr/>
        </p:nvGrpSpPr>
        <p:grpSpPr>
          <a:xfrm>
            <a:off x="9025706" y="2011139"/>
            <a:ext cx="499855" cy="389593"/>
            <a:chOff x="9439656" y="2777910"/>
            <a:chExt cx="548947" cy="427856"/>
          </a:xfrm>
          <a:solidFill>
            <a:srgbClr val="3D7C6D"/>
          </a:solidFill>
        </p:grpSpPr>
        <p:sp>
          <p:nvSpPr>
            <p:cNvPr id="30"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31" name="Freeform 268"/>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grpSp>
        <p:nvGrpSpPr>
          <p:cNvPr id="15" name="组合 14"/>
          <p:cNvGrpSpPr/>
          <p:nvPr/>
        </p:nvGrpSpPr>
        <p:grpSpPr>
          <a:xfrm>
            <a:off x="5839382" y="1960970"/>
            <a:ext cx="502305" cy="432472"/>
            <a:chOff x="7970415" y="1262923"/>
            <a:chExt cx="551638" cy="474947"/>
          </a:xfrm>
          <a:solidFill>
            <a:srgbClr val="3D7C6D"/>
          </a:solidFill>
        </p:grpSpPr>
        <p:sp>
          <p:nvSpPr>
            <p:cNvPr id="28" name="Freeform 294"/>
            <p:cNvSpPr>
              <a:spLocks noEditPoints="1"/>
            </p:cNvSpPr>
            <p:nvPr/>
          </p:nvSpPr>
          <p:spPr bwMode="auto">
            <a:xfrm>
              <a:off x="7970415" y="1262923"/>
              <a:ext cx="551638" cy="474947"/>
            </a:xfrm>
            <a:custGeom>
              <a:avLst/>
              <a:gdLst>
                <a:gd name="T0" fmla="*/ 224 w 261"/>
                <a:gd name="T1" fmla="*/ 22 h 225"/>
                <a:gd name="T2" fmla="*/ 224 w 261"/>
                <a:gd name="T3" fmla="*/ 15 h 225"/>
                <a:gd name="T4" fmla="*/ 192 w 261"/>
                <a:gd name="T5" fmla="*/ 0 h 225"/>
                <a:gd name="T6" fmla="*/ 159 w 261"/>
                <a:gd name="T7" fmla="*/ 15 h 225"/>
                <a:gd name="T8" fmla="*/ 159 w 261"/>
                <a:gd name="T9" fmla="*/ 22 h 225"/>
                <a:gd name="T10" fmla="*/ 36 w 261"/>
                <a:gd name="T11" fmla="*/ 22 h 225"/>
                <a:gd name="T12" fmla="*/ 0 w 261"/>
                <a:gd name="T13" fmla="*/ 58 h 225"/>
                <a:gd name="T14" fmla="*/ 0 w 261"/>
                <a:gd name="T15" fmla="*/ 188 h 225"/>
                <a:gd name="T16" fmla="*/ 36 w 261"/>
                <a:gd name="T17" fmla="*/ 225 h 225"/>
                <a:gd name="T18" fmla="*/ 224 w 261"/>
                <a:gd name="T19" fmla="*/ 225 h 225"/>
                <a:gd name="T20" fmla="*/ 261 w 261"/>
                <a:gd name="T21" fmla="*/ 188 h 225"/>
                <a:gd name="T22" fmla="*/ 261 w 261"/>
                <a:gd name="T23" fmla="*/ 58 h 225"/>
                <a:gd name="T24" fmla="*/ 224 w 261"/>
                <a:gd name="T25" fmla="*/ 22 h 225"/>
                <a:gd name="T26" fmla="*/ 239 w 261"/>
                <a:gd name="T27" fmla="*/ 188 h 225"/>
                <a:gd name="T28" fmla="*/ 224 w 261"/>
                <a:gd name="T29" fmla="*/ 203 h 225"/>
                <a:gd name="T30" fmla="*/ 36 w 261"/>
                <a:gd name="T31" fmla="*/ 203 h 225"/>
                <a:gd name="T32" fmla="*/ 22 w 261"/>
                <a:gd name="T33" fmla="*/ 188 h 225"/>
                <a:gd name="T34" fmla="*/ 22 w 261"/>
                <a:gd name="T35" fmla="*/ 58 h 225"/>
                <a:gd name="T36" fmla="*/ 36 w 261"/>
                <a:gd name="T37" fmla="*/ 44 h 225"/>
                <a:gd name="T38" fmla="*/ 224 w 261"/>
                <a:gd name="T39" fmla="*/ 44 h 225"/>
                <a:gd name="T40" fmla="*/ 239 w 261"/>
                <a:gd name="T41" fmla="*/ 58 h 225"/>
                <a:gd name="T42" fmla="*/ 239 w 261"/>
                <a:gd name="T43" fmla="*/ 18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1" h="225">
                  <a:moveTo>
                    <a:pt x="224" y="22"/>
                  </a:moveTo>
                  <a:cubicBezTo>
                    <a:pt x="224" y="15"/>
                    <a:pt x="224" y="15"/>
                    <a:pt x="224" y="15"/>
                  </a:cubicBezTo>
                  <a:cubicBezTo>
                    <a:pt x="224" y="7"/>
                    <a:pt x="210" y="0"/>
                    <a:pt x="192" y="0"/>
                  </a:cubicBezTo>
                  <a:cubicBezTo>
                    <a:pt x="174" y="0"/>
                    <a:pt x="159" y="7"/>
                    <a:pt x="159" y="15"/>
                  </a:cubicBezTo>
                  <a:cubicBezTo>
                    <a:pt x="159" y="22"/>
                    <a:pt x="159" y="22"/>
                    <a:pt x="159" y="22"/>
                  </a:cubicBezTo>
                  <a:cubicBezTo>
                    <a:pt x="36" y="22"/>
                    <a:pt x="36" y="22"/>
                    <a:pt x="36" y="22"/>
                  </a:cubicBezTo>
                  <a:cubicBezTo>
                    <a:pt x="16" y="22"/>
                    <a:pt x="0" y="38"/>
                    <a:pt x="0" y="58"/>
                  </a:cubicBezTo>
                  <a:cubicBezTo>
                    <a:pt x="0" y="188"/>
                    <a:pt x="0" y="188"/>
                    <a:pt x="0" y="188"/>
                  </a:cubicBezTo>
                  <a:cubicBezTo>
                    <a:pt x="0" y="208"/>
                    <a:pt x="16" y="225"/>
                    <a:pt x="36" y="225"/>
                  </a:cubicBezTo>
                  <a:cubicBezTo>
                    <a:pt x="224" y="225"/>
                    <a:pt x="224" y="225"/>
                    <a:pt x="224" y="225"/>
                  </a:cubicBezTo>
                  <a:cubicBezTo>
                    <a:pt x="244" y="225"/>
                    <a:pt x="261" y="208"/>
                    <a:pt x="261" y="188"/>
                  </a:cubicBezTo>
                  <a:cubicBezTo>
                    <a:pt x="261" y="58"/>
                    <a:pt x="261" y="58"/>
                    <a:pt x="261" y="58"/>
                  </a:cubicBezTo>
                  <a:cubicBezTo>
                    <a:pt x="261" y="38"/>
                    <a:pt x="244" y="22"/>
                    <a:pt x="224" y="22"/>
                  </a:cubicBezTo>
                  <a:close/>
                  <a:moveTo>
                    <a:pt x="239" y="188"/>
                  </a:moveTo>
                  <a:cubicBezTo>
                    <a:pt x="239" y="196"/>
                    <a:pt x="232" y="203"/>
                    <a:pt x="224" y="203"/>
                  </a:cubicBezTo>
                  <a:cubicBezTo>
                    <a:pt x="36" y="203"/>
                    <a:pt x="36" y="203"/>
                    <a:pt x="36" y="203"/>
                  </a:cubicBezTo>
                  <a:cubicBezTo>
                    <a:pt x="28" y="203"/>
                    <a:pt x="22" y="196"/>
                    <a:pt x="22" y="188"/>
                  </a:cubicBezTo>
                  <a:cubicBezTo>
                    <a:pt x="22" y="58"/>
                    <a:pt x="22" y="58"/>
                    <a:pt x="22" y="58"/>
                  </a:cubicBezTo>
                  <a:cubicBezTo>
                    <a:pt x="22" y="50"/>
                    <a:pt x="28" y="44"/>
                    <a:pt x="36" y="44"/>
                  </a:cubicBezTo>
                  <a:cubicBezTo>
                    <a:pt x="224" y="44"/>
                    <a:pt x="224" y="44"/>
                    <a:pt x="224" y="44"/>
                  </a:cubicBezTo>
                  <a:cubicBezTo>
                    <a:pt x="232" y="44"/>
                    <a:pt x="239" y="50"/>
                    <a:pt x="239" y="58"/>
                  </a:cubicBezTo>
                  <a:lnTo>
                    <a:pt x="239" y="188"/>
                  </a:ln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sp>
          <p:nvSpPr>
            <p:cNvPr id="29" name="Freeform 295"/>
            <p:cNvSpPr>
              <a:spLocks noEditPoints="1"/>
            </p:cNvSpPr>
            <p:nvPr/>
          </p:nvSpPr>
          <p:spPr bwMode="auto">
            <a:xfrm>
              <a:off x="8117070" y="1393433"/>
              <a:ext cx="259674" cy="259674"/>
            </a:xfrm>
            <a:custGeom>
              <a:avLst/>
              <a:gdLst>
                <a:gd name="T0" fmla="*/ 61 w 123"/>
                <a:gd name="T1" fmla="*/ 0 h 123"/>
                <a:gd name="T2" fmla="*/ 0 w 123"/>
                <a:gd name="T3" fmla="*/ 61 h 123"/>
                <a:gd name="T4" fmla="*/ 61 w 123"/>
                <a:gd name="T5" fmla="*/ 123 h 123"/>
                <a:gd name="T6" fmla="*/ 123 w 123"/>
                <a:gd name="T7" fmla="*/ 61 h 123"/>
                <a:gd name="T8" fmla="*/ 61 w 123"/>
                <a:gd name="T9" fmla="*/ 0 h 123"/>
                <a:gd name="T10" fmla="*/ 61 w 123"/>
                <a:gd name="T11" fmla="*/ 101 h 123"/>
                <a:gd name="T12" fmla="*/ 21 w 123"/>
                <a:gd name="T13" fmla="*/ 61 h 123"/>
                <a:gd name="T14" fmla="*/ 61 w 123"/>
                <a:gd name="T15" fmla="*/ 21 h 123"/>
                <a:gd name="T16" fmla="*/ 101 w 123"/>
                <a:gd name="T17" fmla="*/ 61 h 123"/>
                <a:gd name="T18" fmla="*/ 61 w 123"/>
                <a:gd name="T19"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1" y="0"/>
                  </a:moveTo>
                  <a:cubicBezTo>
                    <a:pt x="27" y="0"/>
                    <a:pt x="0" y="27"/>
                    <a:pt x="0" y="61"/>
                  </a:cubicBezTo>
                  <a:cubicBezTo>
                    <a:pt x="0" y="95"/>
                    <a:pt x="27" y="123"/>
                    <a:pt x="61" y="123"/>
                  </a:cubicBezTo>
                  <a:cubicBezTo>
                    <a:pt x="95" y="123"/>
                    <a:pt x="123" y="95"/>
                    <a:pt x="123" y="61"/>
                  </a:cubicBezTo>
                  <a:cubicBezTo>
                    <a:pt x="123" y="27"/>
                    <a:pt x="95" y="0"/>
                    <a:pt x="61" y="0"/>
                  </a:cubicBezTo>
                  <a:close/>
                  <a:moveTo>
                    <a:pt x="61" y="101"/>
                  </a:moveTo>
                  <a:cubicBezTo>
                    <a:pt x="39" y="101"/>
                    <a:pt x="21" y="83"/>
                    <a:pt x="21" y="61"/>
                  </a:cubicBezTo>
                  <a:cubicBezTo>
                    <a:pt x="21" y="39"/>
                    <a:pt x="39" y="21"/>
                    <a:pt x="61" y="21"/>
                  </a:cubicBezTo>
                  <a:cubicBezTo>
                    <a:pt x="83" y="21"/>
                    <a:pt x="101" y="39"/>
                    <a:pt x="101" y="61"/>
                  </a:cubicBezTo>
                  <a:cubicBezTo>
                    <a:pt x="101" y="83"/>
                    <a:pt x="83" y="101"/>
                    <a:pt x="61" y="101"/>
                  </a:cubicBezTo>
                  <a:close/>
                </a:path>
              </a:pathLst>
            </a:custGeom>
            <a:grp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endParaRPr lang="en-US" b="1">
                <a:solidFill>
                  <a:srgbClr val="3D7C6D"/>
                </a:solidFill>
              </a:endParaRPr>
            </a:p>
          </p:txBody>
        </p:sp>
      </p:grpSp>
      <p:sp>
        <p:nvSpPr>
          <p:cNvPr id="16" name="文本框 3"/>
          <p:cNvSpPr txBox="1"/>
          <p:nvPr/>
        </p:nvSpPr>
        <p:spPr>
          <a:xfrm>
            <a:off x="1610372" y="2984637"/>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17" name="文本框 2"/>
          <p:cNvSpPr txBox="1"/>
          <p:nvPr/>
        </p:nvSpPr>
        <p:spPr>
          <a:xfrm>
            <a:off x="2063636" y="2545193"/>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18" name="文本框 3"/>
          <p:cNvSpPr txBox="1"/>
          <p:nvPr/>
        </p:nvSpPr>
        <p:spPr>
          <a:xfrm>
            <a:off x="4752114" y="2984637"/>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19" name="文本框 2"/>
          <p:cNvSpPr txBox="1"/>
          <p:nvPr/>
        </p:nvSpPr>
        <p:spPr>
          <a:xfrm>
            <a:off x="5205378" y="2545193"/>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0" name="文本框 3"/>
          <p:cNvSpPr txBox="1"/>
          <p:nvPr/>
        </p:nvSpPr>
        <p:spPr>
          <a:xfrm>
            <a:off x="7943469" y="2982688"/>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21" name="文本框 2"/>
          <p:cNvSpPr txBox="1"/>
          <p:nvPr/>
        </p:nvSpPr>
        <p:spPr>
          <a:xfrm>
            <a:off x="8396733" y="2543244"/>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2" name="文本框 3"/>
          <p:cNvSpPr txBox="1"/>
          <p:nvPr/>
        </p:nvSpPr>
        <p:spPr>
          <a:xfrm>
            <a:off x="1610372" y="5046551"/>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23" name="文本框 2"/>
          <p:cNvSpPr txBox="1"/>
          <p:nvPr/>
        </p:nvSpPr>
        <p:spPr>
          <a:xfrm>
            <a:off x="2063636" y="4607107"/>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4" name="文本框 3"/>
          <p:cNvSpPr txBox="1"/>
          <p:nvPr/>
        </p:nvSpPr>
        <p:spPr>
          <a:xfrm>
            <a:off x="4752114" y="5046551"/>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25" name="文本框 2"/>
          <p:cNvSpPr txBox="1"/>
          <p:nvPr/>
        </p:nvSpPr>
        <p:spPr>
          <a:xfrm>
            <a:off x="5205378" y="4607107"/>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26" name="文本框 3"/>
          <p:cNvSpPr txBox="1"/>
          <p:nvPr/>
        </p:nvSpPr>
        <p:spPr>
          <a:xfrm>
            <a:off x="7943469" y="5044602"/>
            <a:ext cx="263815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solidFill>
                  <a:srgbClr val="3D7C6D"/>
                </a:solidFill>
              </a:rPr>
              <a:t>Lorem ipsum dolor sit amet, consectetuer adipiscing elit. Maecenas porttitor congue massa. </a:t>
            </a:r>
            <a:endParaRPr lang="en-US" altLang="zh-CN" sz="1200" b="1" dirty="0">
              <a:solidFill>
                <a:srgbClr val="3D7C6D"/>
              </a:solidFill>
            </a:endParaRPr>
          </a:p>
        </p:txBody>
      </p:sp>
      <p:sp>
        <p:nvSpPr>
          <p:cNvPr id="27" name="文本框 2"/>
          <p:cNvSpPr txBox="1"/>
          <p:nvPr/>
        </p:nvSpPr>
        <p:spPr>
          <a:xfrm>
            <a:off x="8396733" y="4605158"/>
            <a:ext cx="1746103"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请</a:t>
            </a:r>
            <a:r>
              <a:rPr lang="zh-CN" altLang="en-US" sz="2000" b="1">
                <a:solidFill>
                  <a:srgbClr val="3D7C6D"/>
                </a:solidFill>
                <a:latin typeface="楷体" panose="02010609060101010101" pitchFamily="49" charset="-122"/>
                <a:ea typeface="楷体" panose="02010609060101010101" pitchFamily="49" charset="-122"/>
                <a:cs typeface="经典粗宋简" panose="02010609000101010101" pitchFamily="49" charset="-122"/>
              </a:rPr>
              <a:t>添</a:t>
            </a:r>
            <a:r>
              <a:rPr lang="zh-CN" altLang="en-US" sz="20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加标</a:t>
            </a:r>
            <a:r>
              <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411892" y="389238"/>
            <a:ext cx="11368216"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4867139" y="565526"/>
            <a:ext cx="245772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mtClean="0">
                <a:solidFill>
                  <a:srgbClr val="3D7C6D"/>
                </a:solidFill>
                <a:latin typeface="楷体" panose="02010609060101010101" pitchFamily="49" charset="-122"/>
                <a:ea typeface="楷体" panose="02010609060101010101" pitchFamily="49" charset="-122"/>
                <a:cs typeface="经典粗宋简" panose="02010609000101010101" pitchFamily="49" charset="-122"/>
              </a:rPr>
              <a:t>请添加你的标题</a:t>
            </a:r>
            <a:endParaRPr lang="zh-CN" altLang="en-US" sz="2400" b="1" dirty="0">
              <a:solidFill>
                <a:srgbClr val="3D7C6D"/>
              </a:solidFill>
              <a:latin typeface="楷体" panose="02010609060101010101" pitchFamily="49" charset="-122"/>
              <a:ea typeface="楷体" panose="02010609060101010101" pitchFamily="49" charset="-122"/>
              <a:cs typeface="经典粗宋简" panose="02010609000101010101" pitchFamily="49" charset="-122"/>
            </a:endParaRPr>
          </a:p>
        </p:txBody>
      </p:sp>
      <p:sp>
        <p:nvSpPr>
          <p:cNvPr id="9" name="文本框 3"/>
          <p:cNvSpPr txBox="1"/>
          <p:nvPr/>
        </p:nvSpPr>
        <p:spPr>
          <a:xfrm>
            <a:off x="4093662" y="938977"/>
            <a:ext cx="40046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rgbClr val="3D7C6D"/>
                </a:solidFill>
              </a:rPr>
              <a:t>Lorem ipsum dolor sit amet</a:t>
            </a:r>
            <a:r>
              <a:rPr lang="en-US" altLang="zh-CN" sz="1600" b="1">
                <a:solidFill>
                  <a:srgbClr val="3D7C6D"/>
                </a:solidFill>
              </a:rPr>
              <a:t>, </a:t>
            </a:r>
            <a:r>
              <a:rPr lang="en-US" altLang="zh-CN" sz="1600" b="1" smtClean="0">
                <a:solidFill>
                  <a:srgbClr val="3D7C6D"/>
                </a:solidFill>
              </a:rPr>
              <a:t>consectetuer</a:t>
            </a:r>
            <a:endParaRPr lang="en-US" altLang="zh-CN" sz="1600" b="1" dirty="0">
              <a:solidFill>
                <a:srgbClr val="3D7C6D"/>
              </a:solidFill>
            </a:endParaRPr>
          </a:p>
        </p:txBody>
      </p:sp>
      <p:sp>
        <p:nvSpPr>
          <p:cNvPr id="10" name="圆角矩形 9"/>
          <p:cNvSpPr/>
          <p:nvPr/>
        </p:nvSpPr>
        <p:spPr>
          <a:xfrm>
            <a:off x="5701430" y="1304041"/>
            <a:ext cx="789143" cy="45719"/>
          </a:xfrm>
          <a:prstGeom prst="roundRect">
            <a:avLst>
              <a:gd name="adj" fmla="val 50000"/>
            </a:avLst>
          </a:prstGeom>
          <a:solidFill>
            <a:srgbClr val="3D7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3D7C6D"/>
              </a:solidFill>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334" y="1343149"/>
            <a:ext cx="3894162" cy="4690696"/>
          </a:xfrm>
          <a:prstGeom prst="rect">
            <a:avLst/>
          </a:prstGeom>
        </p:spPr>
      </p:pic>
      <p:sp>
        <p:nvSpPr>
          <p:cNvPr id="11" name="Line 381"/>
          <p:cNvSpPr>
            <a:spLocks noChangeShapeType="1"/>
          </p:cNvSpPr>
          <p:nvPr/>
        </p:nvSpPr>
        <p:spPr bwMode="auto">
          <a:xfrm>
            <a:off x="5719172" y="2035582"/>
            <a:ext cx="0" cy="3697898"/>
          </a:xfrm>
          <a:prstGeom prst="line">
            <a:avLst/>
          </a:prstGeom>
          <a:noFill/>
          <a:ln w="31750" cap="rnd">
            <a:solidFill>
              <a:srgbClr val="3D7C6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2" name="Oval 383"/>
          <p:cNvSpPr>
            <a:spLocks noChangeArrowheads="1"/>
          </p:cNvSpPr>
          <p:nvPr/>
        </p:nvSpPr>
        <p:spPr bwMode="auto">
          <a:xfrm>
            <a:off x="5652497" y="2441947"/>
            <a:ext cx="158750" cy="160338"/>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3" name="Oval 384"/>
          <p:cNvSpPr>
            <a:spLocks noChangeArrowheads="1"/>
          </p:cNvSpPr>
          <p:nvPr/>
        </p:nvSpPr>
        <p:spPr bwMode="auto">
          <a:xfrm>
            <a:off x="5652497" y="3837359"/>
            <a:ext cx="158750" cy="160338"/>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4" name="Oval 511"/>
          <p:cNvSpPr>
            <a:spLocks noChangeArrowheads="1"/>
          </p:cNvSpPr>
          <p:nvPr/>
        </p:nvSpPr>
        <p:spPr bwMode="auto">
          <a:xfrm>
            <a:off x="5652496" y="5232772"/>
            <a:ext cx="158750" cy="160337"/>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5" name="Freeform 513"/>
          <p:cNvSpPr>
            <a:spLocks noEditPoints="1"/>
          </p:cNvSpPr>
          <p:nvPr/>
        </p:nvSpPr>
        <p:spPr bwMode="auto">
          <a:xfrm>
            <a:off x="6070009" y="2370509"/>
            <a:ext cx="365125" cy="307975"/>
          </a:xfrm>
          <a:custGeom>
            <a:avLst/>
            <a:gdLst>
              <a:gd name="T0" fmla="*/ 0 w 92"/>
              <a:gd name="T1" fmla="*/ 0 h 77"/>
              <a:gd name="T2" fmla="*/ 0 w 92"/>
              <a:gd name="T3" fmla="*/ 49 h 77"/>
              <a:gd name="T4" fmla="*/ 4 w 92"/>
              <a:gd name="T5" fmla="*/ 52 h 77"/>
              <a:gd name="T6" fmla="*/ 44 w 92"/>
              <a:gd name="T7" fmla="*/ 52 h 77"/>
              <a:gd name="T8" fmla="*/ 44 w 92"/>
              <a:gd name="T9" fmla="*/ 64 h 77"/>
              <a:gd name="T10" fmla="*/ 20 w 92"/>
              <a:gd name="T11" fmla="*/ 72 h 77"/>
              <a:gd name="T12" fmla="*/ 22 w 92"/>
              <a:gd name="T13" fmla="*/ 77 h 77"/>
              <a:gd name="T14" fmla="*/ 47 w 92"/>
              <a:gd name="T15" fmla="*/ 69 h 77"/>
              <a:gd name="T16" fmla="*/ 72 w 92"/>
              <a:gd name="T17" fmla="*/ 77 h 77"/>
              <a:gd name="T18" fmla="*/ 74 w 92"/>
              <a:gd name="T19" fmla="*/ 72 h 77"/>
              <a:gd name="T20" fmla="*/ 49 w 92"/>
              <a:gd name="T21" fmla="*/ 64 h 77"/>
              <a:gd name="T22" fmla="*/ 49 w 92"/>
              <a:gd name="T23" fmla="*/ 52 h 77"/>
              <a:gd name="T24" fmla="*/ 88 w 92"/>
              <a:gd name="T25" fmla="*/ 52 h 77"/>
              <a:gd name="T26" fmla="*/ 92 w 92"/>
              <a:gd name="T27" fmla="*/ 49 h 77"/>
              <a:gd name="T28" fmla="*/ 92 w 92"/>
              <a:gd name="T29" fmla="*/ 0 h 77"/>
              <a:gd name="T30" fmla="*/ 0 w 92"/>
              <a:gd name="T31" fmla="*/ 0 h 77"/>
              <a:gd name="T32" fmla="*/ 75 w 92"/>
              <a:gd name="T33" fmla="*/ 45 h 77"/>
              <a:gd name="T34" fmla="*/ 69 w 92"/>
              <a:gd name="T35" fmla="*/ 22 h 77"/>
              <a:gd name="T36" fmla="*/ 63 w 92"/>
              <a:gd name="T37" fmla="*/ 45 h 77"/>
              <a:gd name="T38" fmla="*/ 57 w 92"/>
              <a:gd name="T39" fmla="*/ 29 h 77"/>
              <a:gd name="T40" fmla="*/ 50 w 92"/>
              <a:gd name="T41" fmla="*/ 45 h 77"/>
              <a:gd name="T42" fmla="*/ 44 w 92"/>
              <a:gd name="T43" fmla="*/ 25 h 77"/>
              <a:gd name="T44" fmla="*/ 38 w 92"/>
              <a:gd name="T45" fmla="*/ 37 h 77"/>
              <a:gd name="T46" fmla="*/ 31 w 92"/>
              <a:gd name="T47" fmla="*/ 32 h 77"/>
              <a:gd name="T48" fmla="*/ 25 w 92"/>
              <a:gd name="T49" fmla="*/ 42 h 77"/>
              <a:gd name="T50" fmla="*/ 19 w 92"/>
              <a:gd name="T51" fmla="*/ 37 h 77"/>
              <a:gd name="T52" fmla="*/ 13 w 92"/>
              <a:gd name="T53" fmla="*/ 46 h 77"/>
              <a:gd name="T54" fmla="*/ 10 w 92"/>
              <a:gd name="T55" fmla="*/ 44 h 77"/>
              <a:gd name="T56" fmla="*/ 18 w 92"/>
              <a:gd name="T57" fmla="*/ 32 h 77"/>
              <a:gd name="T58" fmla="*/ 24 w 92"/>
              <a:gd name="T59" fmla="*/ 37 h 77"/>
              <a:gd name="T60" fmla="*/ 31 w 92"/>
              <a:gd name="T61" fmla="*/ 27 h 77"/>
              <a:gd name="T62" fmla="*/ 37 w 92"/>
              <a:gd name="T63" fmla="*/ 32 h 77"/>
              <a:gd name="T64" fmla="*/ 44 w 92"/>
              <a:gd name="T65" fmla="*/ 15 h 77"/>
              <a:gd name="T66" fmla="*/ 50 w 92"/>
              <a:gd name="T67" fmla="*/ 35 h 77"/>
              <a:gd name="T68" fmla="*/ 57 w 92"/>
              <a:gd name="T69" fmla="*/ 20 h 77"/>
              <a:gd name="T70" fmla="*/ 63 w 92"/>
              <a:gd name="T71" fmla="*/ 34 h 77"/>
              <a:gd name="T72" fmla="*/ 69 w 92"/>
              <a:gd name="T73" fmla="*/ 8 h 77"/>
              <a:gd name="T74" fmla="*/ 76 w 92"/>
              <a:gd name="T75" fmla="*/ 34 h 77"/>
              <a:gd name="T76" fmla="*/ 81 w 92"/>
              <a:gd name="T77" fmla="*/ 24 h 77"/>
              <a:gd name="T78" fmla="*/ 84 w 92"/>
              <a:gd name="T79" fmla="*/ 25 h 77"/>
              <a:gd name="T80" fmla="*/ 75 w 92"/>
              <a:gd name="T81" fmla="*/ 4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77">
                <a:moveTo>
                  <a:pt x="0" y="0"/>
                </a:moveTo>
                <a:cubicBezTo>
                  <a:pt x="0" y="49"/>
                  <a:pt x="0" y="49"/>
                  <a:pt x="0" y="49"/>
                </a:cubicBezTo>
                <a:cubicBezTo>
                  <a:pt x="0" y="51"/>
                  <a:pt x="2" y="52"/>
                  <a:pt x="4" y="52"/>
                </a:cubicBezTo>
                <a:cubicBezTo>
                  <a:pt x="44" y="52"/>
                  <a:pt x="44" y="52"/>
                  <a:pt x="44" y="52"/>
                </a:cubicBezTo>
                <a:cubicBezTo>
                  <a:pt x="44" y="64"/>
                  <a:pt x="44" y="64"/>
                  <a:pt x="44" y="64"/>
                </a:cubicBezTo>
                <a:cubicBezTo>
                  <a:pt x="20" y="72"/>
                  <a:pt x="20" y="72"/>
                  <a:pt x="20" y="72"/>
                </a:cubicBezTo>
                <a:cubicBezTo>
                  <a:pt x="22" y="77"/>
                  <a:pt x="22" y="77"/>
                  <a:pt x="22" y="77"/>
                </a:cubicBezTo>
                <a:cubicBezTo>
                  <a:pt x="47" y="69"/>
                  <a:pt x="47" y="69"/>
                  <a:pt x="47" y="69"/>
                </a:cubicBezTo>
                <a:cubicBezTo>
                  <a:pt x="72" y="77"/>
                  <a:pt x="72" y="77"/>
                  <a:pt x="72" y="77"/>
                </a:cubicBezTo>
                <a:cubicBezTo>
                  <a:pt x="74" y="72"/>
                  <a:pt x="74" y="72"/>
                  <a:pt x="74" y="72"/>
                </a:cubicBezTo>
                <a:cubicBezTo>
                  <a:pt x="49" y="64"/>
                  <a:pt x="49" y="64"/>
                  <a:pt x="49" y="64"/>
                </a:cubicBezTo>
                <a:cubicBezTo>
                  <a:pt x="49" y="52"/>
                  <a:pt x="49" y="52"/>
                  <a:pt x="49" y="52"/>
                </a:cubicBezTo>
                <a:cubicBezTo>
                  <a:pt x="88" y="52"/>
                  <a:pt x="88" y="52"/>
                  <a:pt x="88" y="52"/>
                </a:cubicBezTo>
                <a:cubicBezTo>
                  <a:pt x="90" y="52"/>
                  <a:pt x="92" y="51"/>
                  <a:pt x="92" y="49"/>
                </a:cubicBezTo>
                <a:cubicBezTo>
                  <a:pt x="92" y="0"/>
                  <a:pt x="92" y="0"/>
                  <a:pt x="92" y="0"/>
                </a:cubicBezTo>
                <a:lnTo>
                  <a:pt x="0" y="0"/>
                </a:lnTo>
                <a:close/>
                <a:moveTo>
                  <a:pt x="75" y="45"/>
                </a:moveTo>
                <a:cubicBezTo>
                  <a:pt x="69" y="22"/>
                  <a:pt x="69" y="22"/>
                  <a:pt x="69" y="22"/>
                </a:cubicBezTo>
                <a:cubicBezTo>
                  <a:pt x="63" y="45"/>
                  <a:pt x="63" y="45"/>
                  <a:pt x="63" y="45"/>
                </a:cubicBezTo>
                <a:cubicBezTo>
                  <a:pt x="57" y="29"/>
                  <a:pt x="57" y="29"/>
                  <a:pt x="57" y="29"/>
                </a:cubicBezTo>
                <a:cubicBezTo>
                  <a:pt x="50" y="45"/>
                  <a:pt x="50" y="45"/>
                  <a:pt x="50" y="45"/>
                </a:cubicBezTo>
                <a:cubicBezTo>
                  <a:pt x="44" y="25"/>
                  <a:pt x="44" y="25"/>
                  <a:pt x="44" y="25"/>
                </a:cubicBezTo>
                <a:cubicBezTo>
                  <a:pt x="38" y="37"/>
                  <a:pt x="38" y="37"/>
                  <a:pt x="38" y="37"/>
                </a:cubicBezTo>
                <a:cubicBezTo>
                  <a:pt x="31" y="32"/>
                  <a:pt x="31" y="32"/>
                  <a:pt x="31" y="32"/>
                </a:cubicBezTo>
                <a:cubicBezTo>
                  <a:pt x="25" y="42"/>
                  <a:pt x="25" y="42"/>
                  <a:pt x="25" y="42"/>
                </a:cubicBezTo>
                <a:cubicBezTo>
                  <a:pt x="19" y="37"/>
                  <a:pt x="19" y="37"/>
                  <a:pt x="19" y="37"/>
                </a:cubicBezTo>
                <a:cubicBezTo>
                  <a:pt x="13" y="46"/>
                  <a:pt x="13" y="46"/>
                  <a:pt x="13" y="46"/>
                </a:cubicBezTo>
                <a:cubicBezTo>
                  <a:pt x="10" y="44"/>
                  <a:pt x="10" y="44"/>
                  <a:pt x="10" y="44"/>
                </a:cubicBezTo>
                <a:cubicBezTo>
                  <a:pt x="18" y="32"/>
                  <a:pt x="18" y="32"/>
                  <a:pt x="18" y="32"/>
                </a:cubicBezTo>
                <a:cubicBezTo>
                  <a:pt x="24" y="37"/>
                  <a:pt x="24" y="37"/>
                  <a:pt x="24" y="37"/>
                </a:cubicBezTo>
                <a:cubicBezTo>
                  <a:pt x="31" y="27"/>
                  <a:pt x="31" y="27"/>
                  <a:pt x="31" y="27"/>
                </a:cubicBezTo>
                <a:cubicBezTo>
                  <a:pt x="37" y="32"/>
                  <a:pt x="37" y="32"/>
                  <a:pt x="37" y="32"/>
                </a:cubicBezTo>
                <a:cubicBezTo>
                  <a:pt x="44" y="15"/>
                  <a:pt x="44" y="15"/>
                  <a:pt x="44" y="15"/>
                </a:cubicBezTo>
                <a:cubicBezTo>
                  <a:pt x="50" y="35"/>
                  <a:pt x="50" y="35"/>
                  <a:pt x="50" y="35"/>
                </a:cubicBezTo>
                <a:cubicBezTo>
                  <a:pt x="57" y="20"/>
                  <a:pt x="57" y="20"/>
                  <a:pt x="57" y="20"/>
                </a:cubicBezTo>
                <a:cubicBezTo>
                  <a:pt x="63" y="34"/>
                  <a:pt x="63" y="34"/>
                  <a:pt x="63" y="34"/>
                </a:cubicBezTo>
                <a:cubicBezTo>
                  <a:pt x="69" y="8"/>
                  <a:pt x="69" y="8"/>
                  <a:pt x="69" y="8"/>
                </a:cubicBezTo>
                <a:cubicBezTo>
                  <a:pt x="76" y="34"/>
                  <a:pt x="76" y="34"/>
                  <a:pt x="76" y="34"/>
                </a:cubicBezTo>
                <a:cubicBezTo>
                  <a:pt x="81" y="24"/>
                  <a:pt x="81" y="24"/>
                  <a:pt x="81" y="24"/>
                </a:cubicBezTo>
                <a:cubicBezTo>
                  <a:pt x="84" y="25"/>
                  <a:pt x="84" y="25"/>
                  <a:pt x="84" y="25"/>
                </a:cubicBezTo>
                <a:lnTo>
                  <a:pt x="75" y="45"/>
                </a:lnTo>
                <a:close/>
              </a:path>
            </a:pathLst>
          </a:cu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6" name="Freeform 516"/>
          <p:cNvSpPr>
            <a:spLocks noEditPoints="1"/>
          </p:cNvSpPr>
          <p:nvPr/>
        </p:nvSpPr>
        <p:spPr bwMode="auto">
          <a:xfrm>
            <a:off x="6057309" y="3715122"/>
            <a:ext cx="365125" cy="366712"/>
          </a:xfrm>
          <a:custGeom>
            <a:avLst/>
            <a:gdLst>
              <a:gd name="T0" fmla="*/ 86 w 92"/>
              <a:gd name="T1" fmla="*/ 47 h 92"/>
              <a:gd name="T2" fmla="*/ 82 w 92"/>
              <a:gd name="T3" fmla="*/ 49 h 92"/>
              <a:gd name="T4" fmla="*/ 76 w 92"/>
              <a:gd name="T5" fmla="*/ 48 h 92"/>
              <a:gd name="T6" fmla="*/ 72 w 92"/>
              <a:gd name="T7" fmla="*/ 39 h 92"/>
              <a:gd name="T8" fmla="*/ 69 w 92"/>
              <a:gd name="T9" fmla="*/ 40 h 92"/>
              <a:gd name="T10" fmla="*/ 66 w 92"/>
              <a:gd name="T11" fmla="*/ 43 h 92"/>
              <a:gd name="T12" fmla="*/ 64 w 92"/>
              <a:gd name="T13" fmla="*/ 43 h 92"/>
              <a:gd name="T14" fmla="*/ 68 w 92"/>
              <a:gd name="T15" fmla="*/ 53 h 92"/>
              <a:gd name="T16" fmla="*/ 64 w 92"/>
              <a:gd name="T17" fmla="*/ 61 h 92"/>
              <a:gd name="T18" fmla="*/ 61 w 92"/>
              <a:gd name="T19" fmla="*/ 67 h 92"/>
              <a:gd name="T20" fmla="*/ 57 w 92"/>
              <a:gd name="T21" fmla="*/ 65 h 92"/>
              <a:gd name="T22" fmla="*/ 54 w 92"/>
              <a:gd name="T23" fmla="*/ 57 h 92"/>
              <a:gd name="T24" fmla="*/ 48 w 92"/>
              <a:gd name="T25" fmla="*/ 50 h 92"/>
              <a:gd name="T26" fmla="*/ 41 w 92"/>
              <a:gd name="T27" fmla="*/ 44 h 92"/>
              <a:gd name="T28" fmla="*/ 48 w 92"/>
              <a:gd name="T29" fmla="*/ 40 h 92"/>
              <a:gd name="T30" fmla="*/ 60 w 92"/>
              <a:gd name="T31" fmla="*/ 34 h 92"/>
              <a:gd name="T32" fmla="*/ 50 w 92"/>
              <a:gd name="T33" fmla="*/ 34 h 92"/>
              <a:gd name="T34" fmla="*/ 40 w 92"/>
              <a:gd name="T35" fmla="*/ 33 h 92"/>
              <a:gd name="T36" fmla="*/ 50 w 92"/>
              <a:gd name="T37" fmla="*/ 24 h 92"/>
              <a:gd name="T38" fmla="*/ 59 w 92"/>
              <a:gd name="T39" fmla="*/ 16 h 92"/>
              <a:gd name="T40" fmla="*/ 70 w 92"/>
              <a:gd name="T41" fmla="*/ 15 h 92"/>
              <a:gd name="T42" fmla="*/ 80 w 92"/>
              <a:gd name="T43" fmla="*/ 15 h 92"/>
              <a:gd name="T44" fmla="*/ 13 w 92"/>
              <a:gd name="T45" fmla="*/ 14 h 92"/>
              <a:gd name="T46" fmla="*/ 26 w 92"/>
              <a:gd name="T47" fmla="*/ 14 h 92"/>
              <a:gd name="T48" fmla="*/ 34 w 92"/>
              <a:gd name="T49" fmla="*/ 20 h 92"/>
              <a:gd name="T50" fmla="*/ 32 w 92"/>
              <a:gd name="T51" fmla="*/ 30 h 92"/>
              <a:gd name="T52" fmla="*/ 26 w 92"/>
              <a:gd name="T53" fmla="*/ 42 h 92"/>
              <a:gd name="T54" fmla="*/ 39 w 92"/>
              <a:gd name="T55" fmla="*/ 50 h 92"/>
              <a:gd name="T56" fmla="*/ 44 w 92"/>
              <a:gd name="T57" fmla="*/ 55 h 92"/>
              <a:gd name="T58" fmla="*/ 37 w 92"/>
              <a:gd name="T59" fmla="*/ 63 h 92"/>
              <a:gd name="T60" fmla="*/ 32 w 92"/>
              <a:gd name="T61" fmla="*/ 70 h 92"/>
              <a:gd name="T62" fmla="*/ 33 w 92"/>
              <a:gd name="T63" fmla="*/ 78 h 92"/>
              <a:gd name="T64" fmla="*/ 29 w 92"/>
              <a:gd name="T65" fmla="*/ 79 h 92"/>
              <a:gd name="T66" fmla="*/ 27 w 92"/>
              <a:gd name="T67" fmla="*/ 68 h 92"/>
              <a:gd name="T68" fmla="*/ 20 w 92"/>
              <a:gd name="T69" fmla="*/ 59 h 92"/>
              <a:gd name="T70" fmla="*/ 16 w 92"/>
              <a:gd name="T71" fmla="*/ 46 h 92"/>
              <a:gd name="T72" fmla="*/ 10 w 92"/>
              <a:gd name="T73" fmla="*/ 44 h 92"/>
              <a:gd name="T74" fmla="*/ 7 w 92"/>
              <a:gd name="T75" fmla="*/ 31 h 92"/>
              <a:gd name="T76" fmla="*/ 7 w 92"/>
              <a:gd name="T77" fmla="*/ 25 h 92"/>
              <a:gd name="T78" fmla="*/ 0 w 92"/>
              <a:gd name="T79" fmla="*/ 46 h 92"/>
              <a:gd name="T80" fmla="*/ 92 w 92"/>
              <a:gd name="T81" fmla="*/ 47 h 92"/>
              <a:gd name="T82" fmla="*/ 39 w 92"/>
              <a:gd name="T83" fmla="*/ 28 h 92"/>
              <a:gd name="T84" fmla="*/ 36 w 92"/>
              <a:gd name="T85" fmla="*/ 22 h 92"/>
              <a:gd name="T86" fmla="*/ 45 w 92"/>
              <a:gd name="T87" fmla="*/ 18 h 92"/>
              <a:gd name="T88" fmla="*/ 45 w 92"/>
              <a:gd name="T89" fmla="*/ 24 h 92"/>
              <a:gd name="T90" fmla="*/ 39 w 92"/>
              <a:gd name="T91"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2">
                <a:moveTo>
                  <a:pt x="88" y="49"/>
                </a:moveTo>
                <a:cubicBezTo>
                  <a:pt x="87" y="49"/>
                  <a:pt x="86" y="48"/>
                  <a:pt x="86" y="47"/>
                </a:cubicBezTo>
                <a:cubicBezTo>
                  <a:pt x="86" y="46"/>
                  <a:pt x="85" y="45"/>
                  <a:pt x="84" y="45"/>
                </a:cubicBezTo>
                <a:cubicBezTo>
                  <a:pt x="83" y="45"/>
                  <a:pt x="82" y="47"/>
                  <a:pt x="82" y="49"/>
                </a:cubicBezTo>
                <a:cubicBezTo>
                  <a:pt x="82" y="51"/>
                  <a:pt x="82" y="53"/>
                  <a:pt x="78" y="53"/>
                </a:cubicBezTo>
                <a:cubicBezTo>
                  <a:pt x="74" y="53"/>
                  <a:pt x="76" y="48"/>
                  <a:pt x="76" y="48"/>
                </a:cubicBezTo>
                <a:cubicBezTo>
                  <a:pt x="77" y="46"/>
                  <a:pt x="77" y="43"/>
                  <a:pt x="75" y="42"/>
                </a:cubicBezTo>
                <a:cubicBezTo>
                  <a:pt x="74" y="41"/>
                  <a:pt x="73" y="40"/>
                  <a:pt x="72" y="39"/>
                </a:cubicBezTo>
                <a:cubicBezTo>
                  <a:pt x="71" y="37"/>
                  <a:pt x="69" y="36"/>
                  <a:pt x="68" y="37"/>
                </a:cubicBezTo>
                <a:cubicBezTo>
                  <a:pt x="68" y="38"/>
                  <a:pt x="68" y="39"/>
                  <a:pt x="69" y="40"/>
                </a:cubicBezTo>
                <a:cubicBezTo>
                  <a:pt x="70" y="41"/>
                  <a:pt x="71" y="42"/>
                  <a:pt x="70" y="43"/>
                </a:cubicBezTo>
                <a:cubicBezTo>
                  <a:pt x="70" y="44"/>
                  <a:pt x="68" y="44"/>
                  <a:pt x="66" y="43"/>
                </a:cubicBezTo>
                <a:cubicBezTo>
                  <a:pt x="65" y="43"/>
                  <a:pt x="65" y="42"/>
                  <a:pt x="65" y="42"/>
                </a:cubicBezTo>
                <a:cubicBezTo>
                  <a:pt x="63" y="41"/>
                  <a:pt x="62" y="42"/>
                  <a:pt x="64" y="43"/>
                </a:cubicBezTo>
                <a:cubicBezTo>
                  <a:pt x="65" y="44"/>
                  <a:pt x="65" y="45"/>
                  <a:pt x="66" y="46"/>
                </a:cubicBezTo>
                <a:cubicBezTo>
                  <a:pt x="68" y="47"/>
                  <a:pt x="69" y="51"/>
                  <a:pt x="68" y="53"/>
                </a:cubicBezTo>
                <a:cubicBezTo>
                  <a:pt x="67" y="53"/>
                  <a:pt x="67" y="53"/>
                  <a:pt x="67" y="54"/>
                </a:cubicBezTo>
                <a:cubicBezTo>
                  <a:pt x="66" y="56"/>
                  <a:pt x="65" y="59"/>
                  <a:pt x="64" y="61"/>
                </a:cubicBezTo>
                <a:cubicBezTo>
                  <a:pt x="64" y="61"/>
                  <a:pt x="64" y="62"/>
                  <a:pt x="64" y="62"/>
                </a:cubicBezTo>
                <a:cubicBezTo>
                  <a:pt x="64" y="64"/>
                  <a:pt x="62" y="67"/>
                  <a:pt x="61" y="67"/>
                </a:cubicBezTo>
                <a:cubicBezTo>
                  <a:pt x="60" y="68"/>
                  <a:pt x="59" y="68"/>
                  <a:pt x="59" y="67"/>
                </a:cubicBezTo>
                <a:cubicBezTo>
                  <a:pt x="59" y="66"/>
                  <a:pt x="58" y="65"/>
                  <a:pt x="57" y="65"/>
                </a:cubicBezTo>
                <a:cubicBezTo>
                  <a:pt x="56" y="65"/>
                  <a:pt x="54" y="63"/>
                  <a:pt x="54" y="61"/>
                </a:cubicBezTo>
                <a:cubicBezTo>
                  <a:pt x="54" y="59"/>
                  <a:pt x="54" y="58"/>
                  <a:pt x="54" y="57"/>
                </a:cubicBezTo>
                <a:cubicBezTo>
                  <a:pt x="53" y="54"/>
                  <a:pt x="51" y="52"/>
                  <a:pt x="49" y="51"/>
                </a:cubicBezTo>
                <a:cubicBezTo>
                  <a:pt x="49" y="50"/>
                  <a:pt x="48" y="50"/>
                  <a:pt x="48" y="50"/>
                </a:cubicBezTo>
                <a:cubicBezTo>
                  <a:pt x="46" y="49"/>
                  <a:pt x="43" y="47"/>
                  <a:pt x="42" y="45"/>
                </a:cubicBezTo>
                <a:cubicBezTo>
                  <a:pt x="42" y="44"/>
                  <a:pt x="42" y="44"/>
                  <a:pt x="41" y="44"/>
                </a:cubicBezTo>
                <a:cubicBezTo>
                  <a:pt x="40" y="42"/>
                  <a:pt x="41" y="41"/>
                  <a:pt x="44" y="41"/>
                </a:cubicBezTo>
                <a:cubicBezTo>
                  <a:pt x="45" y="41"/>
                  <a:pt x="47" y="40"/>
                  <a:pt x="48" y="40"/>
                </a:cubicBezTo>
                <a:cubicBezTo>
                  <a:pt x="50" y="40"/>
                  <a:pt x="54" y="40"/>
                  <a:pt x="56" y="39"/>
                </a:cubicBezTo>
                <a:cubicBezTo>
                  <a:pt x="59" y="39"/>
                  <a:pt x="60" y="36"/>
                  <a:pt x="60" y="34"/>
                </a:cubicBezTo>
                <a:cubicBezTo>
                  <a:pt x="61" y="32"/>
                  <a:pt x="59" y="31"/>
                  <a:pt x="57" y="32"/>
                </a:cubicBezTo>
                <a:cubicBezTo>
                  <a:pt x="55" y="32"/>
                  <a:pt x="52" y="33"/>
                  <a:pt x="50" y="34"/>
                </a:cubicBezTo>
                <a:cubicBezTo>
                  <a:pt x="49" y="36"/>
                  <a:pt x="46" y="37"/>
                  <a:pt x="44" y="37"/>
                </a:cubicBezTo>
                <a:cubicBezTo>
                  <a:pt x="42" y="37"/>
                  <a:pt x="40" y="35"/>
                  <a:pt x="40" y="33"/>
                </a:cubicBezTo>
                <a:cubicBezTo>
                  <a:pt x="40" y="31"/>
                  <a:pt x="42" y="28"/>
                  <a:pt x="44" y="27"/>
                </a:cubicBezTo>
                <a:cubicBezTo>
                  <a:pt x="46" y="26"/>
                  <a:pt x="49" y="25"/>
                  <a:pt x="50" y="24"/>
                </a:cubicBezTo>
                <a:cubicBezTo>
                  <a:pt x="52" y="24"/>
                  <a:pt x="54" y="23"/>
                  <a:pt x="55" y="20"/>
                </a:cubicBezTo>
                <a:cubicBezTo>
                  <a:pt x="55" y="18"/>
                  <a:pt x="57" y="16"/>
                  <a:pt x="59" y="16"/>
                </a:cubicBezTo>
                <a:cubicBezTo>
                  <a:pt x="60" y="16"/>
                  <a:pt x="62" y="16"/>
                  <a:pt x="63" y="16"/>
                </a:cubicBezTo>
                <a:cubicBezTo>
                  <a:pt x="65" y="15"/>
                  <a:pt x="68" y="15"/>
                  <a:pt x="70" y="15"/>
                </a:cubicBezTo>
                <a:cubicBezTo>
                  <a:pt x="71" y="15"/>
                  <a:pt x="73" y="15"/>
                  <a:pt x="74" y="15"/>
                </a:cubicBezTo>
                <a:cubicBezTo>
                  <a:pt x="76" y="15"/>
                  <a:pt x="78" y="15"/>
                  <a:pt x="80" y="15"/>
                </a:cubicBezTo>
                <a:cubicBezTo>
                  <a:pt x="72" y="6"/>
                  <a:pt x="60" y="0"/>
                  <a:pt x="46" y="0"/>
                </a:cubicBezTo>
                <a:cubicBezTo>
                  <a:pt x="33" y="0"/>
                  <a:pt x="21" y="6"/>
                  <a:pt x="13" y="14"/>
                </a:cubicBezTo>
                <a:cubicBezTo>
                  <a:pt x="15" y="14"/>
                  <a:pt x="16" y="14"/>
                  <a:pt x="18" y="14"/>
                </a:cubicBezTo>
                <a:cubicBezTo>
                  <a:pt x="20" y="14"/>
                  <a:pt x="24" y="14"/>
                  <a:pt x="26" y="14"/>
                </a:cubicBezTo>
                <a:cubicBezTo>
                  <a:pt x="27" y="15"/>
                  <a:pt x="28" y="15"/>
                  <a:pt x="29" y="15"/>
                </a:cubicBezTo>
                <a:cubicBezTo>
                  <a:pt x="32" y="15"/>
                  <a:pt x="33" y="18"/>
                  <a:pt x="34" y="20"/>
                </a:cubicBezTo>
                <a:cubicBezTo>
                  <a:pt x="34" y="21"/>
                  <a:pt x="34" y="23"/>
                  <a:pt x="34" y="24"/>
                </a:cubicBezTo>
                <a:cubicBezTo>
                  <a:pt x="34" y="26"/>
                  <a:pt x="33" y="29"/>
                  <a:pt x="32" y="30"/>
                </a:cubicBezTo>
                <a:cubicBezTo>
                  <a:pt x="30" y="32"/>
                  <a:pt x="28" y="34"/>
                  <a:pt x="25" y="37"/>
                </a:cubicBezTo>
                <a:cubicBezTo>
                  <a:pt x="24" y="38"/>
                  <a:pt x="24" y="41"/>
                  <a:pt x="26" y="42"/>
                </a:cubicBezTo>
                <a:cubicBezTo>
                  <a:pt x="28" y="43"/>
                  <a:pt x="30" y="44"/>
                  <a:pt x="32" y="46"/>
                </a:cubicBezTo>
                <a:cubicBezTo>
                  <a:pt x="34" y="47"/>
                  <a:pt x="37" y="49"/>
                  <a:pt x="39" y="50"/>
                </a:cubicBezTo>
                <a:cubicBezTo>
                  <a:pt x="39" y="50"/>
                  <a:pt x="40" y="50"/>
                  <a:pt x="40" y="50"/>
                </a:cubicBezTo>
                <a:cubicBezTo>
                  <a:pt x="42" y="51"/>
                  <a:pt x="44" y="53"/>
                  <a:pt x="44" y="55"/>
                </a:cubicBezTo>
                <a:cubicBezTo>
                  <a:pt x="43" y="57"/>
                  <a:pt x="42" y="59"/>
                  <a:pt x="41" y="59"/>
                </a:cubicBezTo>
                <a:cubicBezTo>
                  <a:pt x="40" y="59"/>
                  <a:pt x="38" y="61"/>
                  <a:pt x="37" y="63"/>
                </a:cubicBezTo>
                <a:cubicBezTo>
                  <a:pt x="37" y="64"/>
                  <a:pt x="37" y="64"/>
                  <a:pt x="37" y="64"/>
                </a:cubicBezTo>
                <a:cubicBezTo>
                  <a:pt x="35" y="66"/>
                  <a:pt x="33" y="69"/>
                  <a:pt x="32" y="70"/>
                </a:cubicBezTo>
                <a:cubicBezTo>
                  <a:pt x="31" y="72"/>
                  <a:pt x="31" y="74"/>
                  <a:pt x="32" y="75"/>
                </a:cubicBezTo>
                <a:cubicBezTo>
                  <a:pt x="33" y="75"/>
                  <a:pt x="33" y="77"/>
                  <a:pt x="33" y="78"/>
                </a:cubicBezTo>
                <a:cubicBezTo>
                  <a:pt x="33" y="79"/>
                  <a:pt x="32" y="80"/>
                  <a:pt x="30" y="79"/>
                </a:cubicBezTo>
                <a:cubicBezTo>
                  <a:pt x="30" y="79"/>
                  <a:pt x="29" y="79"/>
                  <a:pt x="29" y="79"/>
                </a:cubicBezTo>
                <a:cubicBezTo>
                  <a:pt x="27" y="78"/>
                  <a:pt x="26" y="76"/>
                  <a:pt x="26" y="73"/>
                </a:cubicBezTo>
                <a:cubicBezTo>
                  <a:pt x="26" y="71"/>
                  <a:pt x="26" y="70"/>
                  <a:pt x="27" y="68"/>
                </a:cubicBezTo>
                <a:cubicBezTo>
                  <a:pt x="27" y="65"/>
                  <a:pt x="26" y="63"/>
                  <a:pt x="25" y="62"/>
                </a:cubicBezTo>
                <a:cubicBezTo>
                  <a:pt x="23" y="61"/>
                  <a:pt x="22" y="60"/>
                  <a:pt x="20" y="59"/>
                </a:cubicBezTo>
                <a:cubicBezTo>
                  <a:pt x="19" y="58"/>
                  <a:pt x="18" y="55"/>
                  <a:pt x="18" y="52"/>
                </a:cubicBezTo>
                <a:cubicBezTo>
                  <a:pt x="18" y="50"/>
                  <a:pt x="17" y="47"/>
                  <a:pt x="16" y="46"/>
                </a:cubicBezTo>
                <a:cubicBezTo>
                  <a:pt x="15" y="45"/>
                  <a:pt x="14" y="44"/>
                  <a:pt x="14" y="44"/>
                </a:cubicBezTo>
                <a:cubicBezTo>
                  <a:pt x="14" y="44"/>
                  <a:pt x="14" y="44"/>
                  <a:pt x="10" y="44"/>
                </a:cubicBezTo>
                <a:cubicBezTo>
                  <a:pt x="6" y="44"/>
                  <a:pt x="6" y="39"/>
                  <a:pt x="6" y="39"/>
                </a:cubicBezTo>
                <a:cubicBezTo>
                  <a:pt x="6" y="37"/>
                  <a:pt x="7" y="34"/>
                  <a:pt x="7" y="31"/>
                </a:cubicBezTo>
                <a:cubicBezTo>
                  <a:pt x="8" y="30"/>
                  <a:pt x="8" y="29"/>
                  <a:pt x="9" y="27"/>
                </a:cubicBezTo>
                <a:cubicBezTo>
                  <a:pt x="10" y="25"/>
                  <a:pt x="9" y="24"/>
                  <a:pt x="7" y="25"/>
                </a:cubicBezTo>
                <a:cubicBezTo>
                  <a:pt x="6" y="25"/>
                  <a:pt x="6" y="25"/>
                  <a:pt x="5" y="25"/>
                </a:cubicBezTo>
                <a:cubicBezTo>
                  <a:pt x="2" y="31"/>
                  <a:pt x="0" y="39"/>
                  <a:pt x="0" y="46"/>
                </a:cubicBezTo>
                <a:cubicBezTo>
                  <a:pt x="0" y="72"/>
                  <a:pt x="21" y="92"/>
                  <a:pt x="46" y="92"/>
                </a:cubicBezTo>
                <a:cubicBezTo>
                  <a:pt x="71" y="92"/>
                  <a:pt x="92" y="72"/>
                  <a:pt x="92" y="47"/>
                </a:cubicBezTo>
                <a:cubicBezTo>
                  <a:pt x="91" y="48"/>
                  <a:pt x="89" y="49"/>
                  <a:pt x="88" y="49"/>
                </a:cubicBezTo>
                <a:close/>
                <a:moveTo>
                  <a:pt x="39" y="28"/>
                </a:moveTo>
                <a:cubicBezTo>
                  <a:pt x="38" y="29"/>
                  <a:pt x="37" y="28"/>
                  <a:pt x="36" y="26"/>
                </a:cubicBezTo>
                <a:cubicBezTo>
                  <a:pt x="36" y="25"/>
                  <a:pt x="36" y="23"/>
                  <a:pt x="36" y="22"/>
                </a:cubicBezTo>
                <a:cubicBezTo>
                  <a:pt x="37" y="20"/>
                  <a:pt x="39" y="18"/>
                  <a:pt x="41" y="18"/>
                </a:cubicBezTo>
                <a:cubicBezTo>
                  <a:pt x="42" y="18"/>
                  <a:pt x="43" y="18"/>
                  <a:pt x="45" y="18"/>
                </a:cubicBezTo>
                <a:cubicBezTo>
                  <a:pt x="47" y="18"/>
                  <a:pt x="49" y="19"/>
                  <a:pt x="49" y="20"/>
                </a:cubicBezTo>
                <a:cubicBezTo>
                  <a:pt x="49" y="21"/>
                  <a:pt x="47" y="23"/>
                  <a:pt x="45" y="24"/>
                </a:cubicBezTo>
                <a:cubicBezTo>
                  <a:pt x="45" y="24"/>
                  <a:pt x="44" y="24"/>
                  <a:pt x="44" y="24"/>
                </a:cubicBezTo>
                <a:cubicBezTo>
                  <a:pt x="42" y="25"/>
                  <a:pt x="39" y="27"/>
                  <a:pt x="39" y="28"/>
                </a:cubicBezTo>
                <a:close/>
              </a:path>
            </a:pathLst>
          </a:cu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7" name="Freeform 517"/>
          <p:cNvSpPr/>
          <p:nvPr/>
        </p:nvSpPr>
        <p:spPr bwMode="auto">
          <a:xfrm>
            <a:off x="6184309" y="5102597"/>
            <a:ext cx="190500" cy="166687"/>
          </a:xfrm>
          <a:custGeom>
            <a:avLst/>
            <a:gdLst>
              <a:gd name="T0" fmla="*/ 43 w 48"/>
              <a:gd name="T1" fmla="*/ 32 h 42"/>
              <a:gd name="T2" fmla="*/ 31 w 48"/>
              <a:gd name="T3" fmla="*/ 27 h 42"/>
              <a:gd name="T4" fmla="*/ 32 w 48"/>
              <a:gd name="T5" fmla="*/ 24 h 42"/>
              <a:gd name="T6" fmla="*/ 33 w 48"/>
              <a:gd name="T7" fmla="*/ 21 h 42"/>
              <a:gd name="T8" fmla="*/ 34 w 48"/>
              <a:gd name="T9" fmla="*/ 21 h 42"/>
              <a:gd name="T10" fmla="*/ 35 w 48"/>
              <a:gd name="T11" fmla="*/ 16 h 42"/>
              <a:gd name="T12" fmla="*/ 34 w 48"/>
              <a:gd name="T13" fmla="*/ 15 h 42"/>
              <a:gd name="T14" fmla="*/ 33 w 48"/>
              <a:gd name="T15" fmla="*/ 8 h 42"/>
              <a:gd name="T16" fmla="*/ 34 w 48"/>
              <a:gd name="T17" fmla="*/ 8 h 42"/>
              <a:gd name="T18" fmla="*/ 29 w 48"/>
              <a:gd name="T19" fmla="*/ 3 h 42"/>
              <a:gd name="T20" fmla="*/ 24 w 48"/>
              <a:gd name="T21" fmla="*/ 1 h 42"/>
              <a:gd name="T22" fmla="*/ 23 w 48"/>
              <a:gd name="T23" fmla="*/ 1 h 42"/>
              <a:gd name="T24" fmla="*/ 22 w 48"/>
              <a:gd name="T25" fmla="*/ 1 h 42"/>
              <a:gd name="T26" fmla="*/ 14 w 48"/>
              <a:gd name="T27" fmla="*/ 15 h 42"/>
              <a:gd name="T28" fmla="*/ 13 w 48"/>
              <a:gd name="T29" fmla="*/ 16 h 42"/>
              <a:gd name="T30" fmla="*/ 14 w 48"/>
              <a:gd name="T31" fmla="*/ 21 h 42"/>
              <a:gd name="T32" fmla="*/ 15 w 48"/>
              <a:gd name="T33" fmla="*/ 21 h 42"/>
              <a:gd name="T34" fmla="*/ 16 w 48"/>
              <a:gd name="T35" fmla="*/ 24 h 42"/>
              <a:gd name="T36" fmla="*/ 17 w 48"/>
              <a:gd name="T37" fmla="*/ 27 h 42"/>
              <a:gd name="T38" fmla="*/ 5 w 48"/>
              <a:gd name="T39" fmla="*/ 32 h 42"/>
              <a:gd name="T40" fmla="*/ 1 w 48"/>
              <a:gd name="T41" fmla="*/ 42 h 42"/>
              <a:gd name="T42" fmla="*/ 24 w 48"/>
              <a:gd name="T43" fmla="*/ 42 h 42"/>
              <a:gd name="T44" fmla="*/ 47 w 48"/>
              <a:gd name="T45" fmla="*/ 42 h 42"/>
              <a:gd name="T46" fmla="*/ 43 w 48"/>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42">
                <a:moveTo>
                  <a:pt x="43" y="32"/>
                </a:moveTo>
                <a:cubicBezTo>
                  <a:pt x="38" y="31"/>
                  <a:pt x="32" y="31"/>
                  <a:pt x="31" y="27"/>
                </a:cubicBezTo>
                <a:cubicBezTo>
                  <a:pt x="31" y="27"/>
                  <a:pt x="31" y="26"/>
                  <a:pt x="32" y="24"/>
                </a:cubicBezTo>
                <a:cubicBezTo>
                  <a:pt x="32" y="23"/>
                  <a:pt x="33" y="21"/>
                  <a:pt x="33" y="21"/>
                </a:cubicBezTo>
                <a:cubicBezTo>
                  <a:pt x="33" y="21"/>
                  <a:pt x="33" y="23"/>
                  <a:pt x="34" y="21"/>
                </a:cubicBezTo>
                <a:cubicBezTo>
                  <a:pt x="34" y="20"/>
                  <a:pt x="35" y="17"/>
                  <a:pt x="35" y="16"/>
                </a:cubicBezTo>
                <a:cubicBezTo>
                  <a:pt x="35" y="15"/>
                  <a:pt x="34" y="15"/>
                  <a:pt x="34" y="15"/>
                </a:cubicBezTo>
                <a:cubicBezTo>
                  <a:pt x="34" y="15"/>
                  <a:pt x="34" y="12"/>
                  <a:pt x="33" y="8"/>
                </a:cubicBezTo>
                <a:cubicBezTo>
                  <a:pt x="34" y="8"/>
                  <a:pt x="34" y="8"/>
                  <a:pt x="34" y="8"/>
                </a:cubicBezTo>
                <a:cubicBezTo>
                  <a:pt x="33" y="6"/>
                  <a:pt x="33" y="4"/>
                  <a:pt x="29" y="3"/>
                </a:cubicBezTo>
                <a:cubicBezTo>
                  <a:pt x="28" y="2"/>
                  <a:pt x="26" y="1"/>
                  <a:pt x="24" y="1"/>
                </a:cubicBezTo>
                <a:cubicBezTo>
                  <a:pt x="23" y="1"/>
                  <a:pt x="23" y="1"/>
                  <a:pt x="23" y="1"/>
                </a:cubicBezTo>
                <a:cubicBezTo>
                  <a:pt x="23" y="1"/>
                  <a:pt x="22" y="1"/>
                  <a:pt x="22" y="1"/>
                </a:cubicBezTo>
                <a:cubicBezTo>
                  <a:pt x="11" y="0"/>
                  <a:pt x="14" y="15"/>
                  <a:pt x="14" y="15"/>
                </a:cubicBezTo>
                <a:cubicBezTo>
                  <a:pt x="14" y="15"/>
                  <a:pt x="13" y="15"/>
                  <a:pt x="13" y="16"/>
                </a:cubicBezTo>
                <a:cubicBezTo>
                  <a:pt x="13" y="17"/>
                  <a:pt x="14" y="20"/>
                  <a:pt x="14" y="21"/>
                </a:cubicBezTo>
                <a:cubicBezTo>
                  <a:pt x="15" y="23"/>
                  <a:pt x="15" y="21"/>
                  <a:pt x="15" y="21"/>
                </a:cubicBezTo>
                <a:cubicBezTo>
                  <a:pt x="15" y="21"/>
                  <a:pt x="15" y="23"/>
                  <a:pt x="16" y="24"/>
                </a:cubicBezTo>
                <a:cubicBezTo>
                  <a:pt x="16" y="26"/>
                  <a:pt x="17" y="27"/>
                  <a:pt x="17" y="27"/>
                </a:cubicBezTo>
                <a:cubicBezTo>
                  <a:pt x="16" y="31"/>
                  <a:pt x="10" y="31"/>
                  <a:pt x="5" y="32"/>
                </a:cubicBezTo>
                <a:cubicBezTo>
                  <a:pt x="0" y="34"/>
                  <a:pt x="1" y="42"/>
                  <a:pt x="1" y="42"/>
                </a:cubicBezTo>
                <a:cubicBezTo>
                  <a:pt x="24" y="42"/>
                  <a:pt x="24" y="42"/>
                  <a:pt x="24" y="42"/>
                </a:cubicBezTo>
                <a:cubicBezTo>
                  <a:pt x="47" y="42"/>
                  <a:pt x="47" y="42"/>
                  <a:pt x="47" y="42"/>
                </a:cubicBezTo>
                <a:cubicBezTo>
                  <a:pt x="47" y="42"/>
                  <a:pt x="48" y="34"/>
                  <a:pt x="43" y="32"/>
                </a:cubicBezTo>
                <a:close/>
              </a:path>
            </a:pathLst>
          </a:cu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8" name="Oval 518"/>
          <p:cNvSpPr>
            <a:spLocks noChangeArrowheads="1"/>
          </p:cNvSpPr>
          <p:nvPr/>
        </p:nvSpPr>
        <p:spPr bwMode="auto">
          <a:xfrm>
            <a:off x="6236696" y="5437559"/>
            <a:ext cx="74613" cy="71437"/>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19" name="Oval 519"/>
          <p:cNvSpPr>
            <a:spLocks noChangeArrowheads="1"/>
          </p:cNvSpPr>
          <p:nvPr/>
        </p:nvSpPr>
        <p:spPr bwMode="auto">
          <a:xfrm>
            <a:off x="6133509" y="5437559"/>
            <a:ext cx="74613" cy="71437"/>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20" name="Oval 520"/>
          <p:cNvSpPr>
            <a:spLocks noChangeArrowheads="1"/>
          </p:cNvSpPr>
          <p:nvPr/>
        </p:nvSpPr>
        <p:spPr bwMode="auto">
          <a:xfrm>
            <a:off x="6343059" y="5437559"/>
            <a:ext cx="71438" cy="71437"/>
          </a:xfrm>
          <a:prstGeom prst="ellipse">
            <a:avLst/>
          </a:pr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21" name="Freeform 521"/>
          <p:cNvSpPr/>
          <p:nvPr/>
        </p:nvSpPr>
        <p:spPr bwMode="auto">
          <a:xfrm>
            <a:off x="6168434" y="5321672"/>
            <a:ext cx="219075" cy="74612"/>
          </a:xfrm>
          <a:custGeom>
            <a:avLst/>
            <a:gdLst>
              <a:gd name="T0" fmla="*/ 120 w 138"/>
              <a:gd name="T1" fmla="*/ 0 h 47"/>
              <a:gd name="T2" fmla="*/ 15 w 138"/>
              <a:gd name="T3" fmla="*/ 0 h 47"/>
              <a:gd name="T4" fmla="*/ 0 w 138"/>
              <a:gd name="T5" fmla="*/ 40 h 47"/>
              <a:gd name="T6" fmla="*/ 10 w 138"/>
              <a:gd name="T7" fmla="*/ 45 h 47"/>
              <a:gd name="T8" fmla="*/ 23 w 138"/>
              <a:gd name="T9" fmla="*/ 12 h 47"/>
              <a:gd name="T10" fmla="*/ 63 w 138"/>
              <a:gd name="T11" fmla="*/ 12 h 47"/>
              <a:gd name="T12" fmla="*/ 63 w 138"/>
              <a:gd name="T13" fmla="*/ 47 h 47"/>
              <a:gd name="T14" fmla="*/ 75 w 138"/>
              <a:gd name="T15" fmla="*/ 47 h 47"/>
              <a:gd name="T16" fmla="*/ 75 w 138"/>
              <a:gd name="T17" fmla="*/ 12 h 47"/>
              <a:gd name="T18" fmla="*/ 113 w 138"/>
              <a:gd name="T19" fmla="*/ 12 h 47"/>
              <a:gd name="T20" fmla="*/ 125 w 138"/>
              <a:gd name="T21" fmla="*/ 45 h 47"/>
              <a:gd name="T22" fmla="*/ 138 w 138"/>
              <a:gd name="T23" fmla="*/ 40 h 47"/>
              <a:gd name="T24" fmla="*/ 120 w 138"/>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47">
                <a:moveTo>
                  <a:pt x="120" y="0"/>
                </a:moveTo>
                <a:lnTo>
                  <a:pt x="15" y="0"/>
                </a:lnTo>
                <a:lnTo>
                  <a:pt x="0" y="40"/>
                </a:lnTo>
                <a:lnTo>
                  <a:pt x="10" y="45"/>
                </a:lnTo>
                <a:lnTo>
                  <a:pt x="23" y="12"/>
                </a:lnTo>
                <a:lnTo>
                  <a:pt x="63" y="12"/>
                </a:lnTo>
                <a:lnTo>
                  <a:pt x="63" y="47"/>
                </a:lnTo>
                <a:lnTo>
                  <a:pt x="75" y="47"/>
                </a:lnTo>
                <a:lnTo>
                  <a:pt x="75" y="12"/>
                </a:lnTo>
                <a:lnTo>
                  <a:pt x="113" y="12"/>
                </a:lnTo>
                <a:lnTo>
                  <a:pt x="125" y="45"/>
                </a:lnTo>
                <a:lnTo>
                  <a:pt x="138" y="40"/>
                </a:lnTo>
                <a:lnTo>
                  <a:pt x="120" y="0"/>
                </a:lnTo>
                <a:close/>
              </a:path>
            </a:pathLst>
          </a:custGeom>
          <a:solidFill>
            <a:srgbClr val="3D7C6D"/>
          </a:solidFill>
          <a:ln>
            <a:solidFill>
              <a:srgbClr val="3D7C6D"/>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C6D"/>
              </a:solidFill>
            </a:endParaRPr>
          </a:p>
        </p:txBody>
      </p:sp>
      <p:sp>
        <p:nvSpPr>
          <p:cNvPr id="22" name="文本框 49"/>
          <p:cNvSpPr txBox="1"/>
          <p:nvPr/>
        </p:nvSpPr>
        <p:spPr>
          <a:xfrm>
            <a:off x="4727357" y="2306930"/>
            <a:ext cx="71045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smtClean="0">
                <a:solidFill>
                  <a:srgbClr val="3D7C6D"/>
                </a:solidFill>
              </a:rPr>
              <a:t>20XX</a:t>
            </a:r>
            <a:endParaRPr lang="zh-CN" altLang="en-US" sz="2000" dirty="0">
              <a:solidFill>
                <a:srgbClr val="3D7C6D"/>
              </a:solidFill>
            </a:endParaRPr>
          </a:p>
        </p:txBody>
      </p:sp>
      <p:sp>
        <p:nvSpPr>
          <p:cNvPr id="23" name="文本框 50"/>
          <p:cNvSpPr txBox="1"/>
          <p:nvPr/>
        </p:nvSpPr>
        <p:spPr>
          <a:xfrm>
            <a:off x="4727357" y="3717473"/>
            <a:ext cx="71045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smtClean="0">
                <a:solidFill>
                  <a:srgbClr val="3D7C6D"/>
                </a:solidFill>
              </a:rPr>
              <a:t>20XX</a:t>
            </a:r>
            <a:endParaRPr lang="zh-CN" altLang="en-US" sz="2000" dirty="0">
              <a:solidFill>
                <a:srgbClr val="3D7C6D"/>
              </a:solidFill>
            </a:endParaRPr>
          </a:p>
        </p:txBody>
      </p:sp>
      <p:sp>
        <p:nvSpPr>
          <p:cNvPr id="24" name="文本框 51"/>
          <p:cNvSpPr txBox="1"/>
          <p:nvPr/>
        </p:nvSpPr>
        <p:spPr>
          <a:xfrm>
            <a:off x="4727357" y="5108886"/>
            <a:ext cx="71045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smtClean="0">
                <a:solidFill>
                  <a:srgbClr val="3D7C6D"/>
                </a:solidFill>
              </a:rPr>
              <a:t>20XX</a:t>
            </a:r>
            <a:endParaRPr lang="zh-CN" altLang="en-US" sz="2000" dirty="0">
              <a:solidFill>
                <a:srgbClr val="3D7C6D"/>
              </a:solidFill>
            </a:endParaRPr>
          </a:p>
        </p:txBody>
      </p:sp>
      <p:sp>
        <p:nvSpPr>
          <p:cNvPr id="25" name="文本框 9"/>
          <p:cNvSpPr txBox="1"/>
          <p:nvPr/>
        </p:nvSpPr>
        <p:spPr>
          <a:xfrm>
            <a:off x="6608710" y="1990763"/>
            <a:ext cx="408344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solidFill>
                  <a:srgbClr val="3D7C6D"/>
                </a:solidFill>
                <a:latin typeface="楷体" panose="02010609060101010101" pitchFamily="49" charset="-122"/>
                <a:ea typeface="楷体" panose="02010609060101010101" pitchFamily="49" charset="-122"/>
              </a:rPr>
              <a:t>请</a:t>
            </a:r>
            <a:r>
              <a:rPr lang="zh-CN" altLang="en-US" sz="2000" b="1" smtClean="0">
                <a:solidFill>
                  <a:srgbClr val="3D7C6D"/>
                </a:solidFill>
                <a:latin typeface="楷体" panose="02010609060101010101" pitchFamily="49" charset="-122"/>
                <a:ea typeface="楷体" panose="02010609060101010101" pitchFamily="49" charset="-122"/>
              </a:rPr>
              <a:t>添加标</a:t>
            </a:r>
            <a:r>
              <a:rPr lang="zh-CN" altLang="en-US" sz="2000" b="1" dirty="0" smtClean="0">
                <a:solidFill>
                  <a:srgbClr val="3D7C6D"/>
                </a:solidFill>
                <a:latin typeface="楷体" panose="02010609060101010101" pitchFamily="49" charset="-122"/>
                <a:ea typeface="楷体" panose="0201060906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endParaRPr>
          </a:p>
        </p:txBody>
      </p:sp>
      <p:sp>
        <p:nvSpPr>
          <p:cNvPr id="26" name="文本框 3"/>
          <p:cNvSpPr txBox="1"/>
          <p:nvPr/>
        </p:nvSpPr>
        <p:spPr>
          <a:xfrm>
            <a:off x="6659510" y="2303318"/>
            <a:ext cx="444115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ea typeface="Adobe 楷体 Std R" panose="02020400000000000000" pitchFamily="18" charset="-122"/>
              </a:rPr>
              <a:t>Lorem ipsum dolor sit amet, consectetuer adipiscing elit. Maecenas porttitor congue massa. </a:t>
            </a:r>
            <a:endParaRPr lang="en-US" altLang="zh-CN" sz="1600" b="1" dirty="0">
              <a:solidFill>
                <a:srgbClr val="3D7C6D"/>
              </a:solidFill>
              <a:ea typeface="Adobe 楷体 Std R" panose="02020400000000000000" pitchFamily="18" charset="-122"/>
            </a:endParaRPr>
          </a:p>
        </p:txBody>
      </p:sp>
      <p:sp>
        <p:nvSpPr>
          <p:cNvPr id="27" name="文本框 9"/>
          <p:cNvSpPr txBox="1"/>
          <p:nvPr/>
        </p:nvSpPr>
        <p:spPr>
          <a:xfrm>
            <a:off x="6608710" y="3401191"/>
            <a:ext cx="408344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solidFill>
                  <a:srgbClr val="3D7C6D"/>
                </a:solidFill>
                <a:latin typeface="楷体" panose="02010609060101010101" pitchFamily="49" charset="-122"/>
                <a:ea typeface="楷体" panose="02010609060101010101" pitchFamily="49" charset="-122"/>
              </a:rPr>
              <a:t>请</a:t>
            </a:r>
            <a:r>
              <a:rPr lang="zh-CN" altLang="en-US" sz="2000" b="1" smtClean="0">
                <a:solidFill>
                  <a:srgbClr val="3D7C6D"/>
                </a:solidFill>
                <a:latin typeface="楷体" panose="02010609060101010101" pitchFamily="49" charset="-122"/>
                <a:ea typeface="楷体" panose="02010609060101010101" pitchFamily="49" charset="-122"/>
              </a:rPr>
              <a:t>添加标</a:t>
            </a:r>
            <a:r>
              <a:rPr lang="zh-CN" altLang="en-US" sz="2000" b="1" dirty="0" smtClean="0">
                <a:solidFill>
                  <a:srgbClr val="3D7C6D"/>
                </a:solidFill>
                <a:latin typeface="楷体" panose="02010609060101010101" pitchFamily="49" charset="-122"/>
                <a:ea typeface="楷体" panose="0201060906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endParaRPr>
          </a:p>
        </p:txBody>
      </p:sp>
      <p:sp>
        <p:nvSpPr>
          <p:cNvPr id="28" name="文本框 3"/>
          <p:cNvSpPr txBox="1"/>
          <p:nvPr/>
        </p:nvSpPr>
        <p:spPr>
          <a:xfrm>
            <a:off x="6659510" y="3713746"/>
            <a:ext cx="444115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ea typeface="Adobe 楷体 Std R" panose="02020400000000000000" pitchFamily="18" charset="-122"/>
              </a:rPr>
              <a:t>Lorem ipsum dolor sit amet, consectetuer adipiscing elit. Maecenas porttitor congue massa. </a:t>
            </a:r>
            <a:endParaRPr lang="en-US" altLang="zh-CN" sz="1600" b="1" dirty="0">
              <a:solidFill>
                <a:srgbClr val="3D7C6D"/>
              </a:solidFill>
              <a:ea typeface="Adobe 楷体 Std R" panose="02020400000000000000" pitchFamily="18" charset="-122"/>
            </a:endParaRPr>
          </a:p>
        </p:txBody>
      </p:sp>
      <p:sp>
        <p:nvSpPr>
          <p:cNvPr id="29" name="文本框 9"/>
          <p:cNvSpPr txBox="1"/>
          <p:nvPr/>
        </p:nvSpPr>
        <p:spPr>
          <a:xfrm>
            <a:off x="6580925" y="4811619"/>
            <a:ext cx="408344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solidFill>
                  <a:srgbClr val="3D7C6D"/>
                </a:solidFill>
                <a:latin typeface="楷体" panose="02010609060101010101" pitchFamily="49" charset="-122"/>
                <a:ea typeface="楷体" panose="02010609060101010101" pitchFamily="49" charset="-122"/>
              </a:rPr>
              <a:t>请</a:t>
            </a:r>
            <a:r>
              <a:rPr lang="zh-CN" altLang="en-US" sz="2000" b="1" smtClean="0">
                <a:solidFill>
                  <a:srgbClr val="3D7C6D"/>
                </a:solidFill>
                <a:latin typeface="楷体" panose="02010609060101010101" pitchFamily="49" charset="-122"/>
                <a:ea typeface="楷体" panose="02010609060101010101" pitchFamily="49" charset="-122"/>
              </a:rPr>
              <a:t>添加标</a:t>
            </a:r>
            <a:r>
              <a:rPr lang="zh-CN" altLang="en-US" sz="2000" b="1" dirty="0" smtClean="0">
                <a:solidFill>
                  <a:srgbClr val="3D7C6D"/>
                </a:solidFill>
                <a:latin typeface="楷体" panose="02010609060101010101" pitchFamily="49" charset="-122"/>
                <a:ea typeface="楷体" panose="02010609060101010101" pitchFamily="49" charset="-122"/>
              </a:rPr>
              <a:t>题</a:t>
            </a:r>
            <a:endParaRPr lang="zh-CN" altLang="en-US" sz="2000" b="1" dirty="0">
              <a:solidFill>
                <a:srgbClr val="3D7C6D"/>
              </a:solidFill>
              <a:latin typeface="楷体" panose="02010609060101010101" pitchFamily="49" charset="-122"/>
              <a:ea typeface="楷体" panose="02010609060101010101" pitchFamily="49" charset="-122"/>
            </a:endParaRPr>
          </a:p>
        </p:txBody>
      </p:sp>
      <p:sp>
        <p:nvSpPr>
          <p:cNvPr id="30" name="文本框 3"/>
          <p:cNvSpPr txBox="1"/>
          <p:nvPr/>
        </p:nvSpPr>
        <p:spPr>
          <a:xfrm>
            <a:off x="6631725" y="5124174"/>
            <a:ext cx="444115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a:solidFill>
                  <a:srgbClr val="3D7C6D"/>
                </a:solidFill>
                <a:ea typeface="Adobe 楷体 Std R" panose="02020400000000000000" pitchFamily="18" charset="-122"/>
              </a:rPr>
              <a:t>Lorem ipsum dolor sit amet, consectetuer adipiscing elit. Maecenas porttitor congue massa. </a:t>
            </a:r>
            <a:endParaRPr lang="en-US" altLang="zh-CN" sz="1600" b="1" dirty="0">
              <a:solidFill>
                <a:srgbClr val="3D7C6D"/>
              </a:solidFill>
              <a:ea typeface="Adobe 楷体 Std R" panose="02020400000000000000" pitchFamily="18"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6030</Words>
  <Application>WPS 演示</Application>
  <PresentationFormat>宽屏</PresentationFormat>
  <Paragraphs>267</Paragraphs>
  <Slides>16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16</vt:i4>
      </vt:variant>
    </vt:vector>
  </HeadingPairs>
  <TitlesOfParts>
    <vt:vector size="29" baseType="lpstr">
      <vt:lpstr>Arial</vt:lpstr>
      <vt:lpstr>宋体</vt:lpstr>
      <vt:lpstr>Wingdings</vt:lpstr>
      <vt:lpstr>华文行楷</vt:lpstr>
      <vt:lpstr>微软雅黑</vt:lpstr>
      <vt:lpstr>楷体</vt:lpstr>
      <vt:lpstr>Calibri</vt:lpstr>
      <vt:lpstr>经典粗宋简</vt:lpstr>
      <vt:lpstr>Adobe 楷体 Std R</vt:lpstr>
      <vt:lpstr>Calibri</vt:lpstr>
      <vt:lpstr>Arial Unicode MS</vt:lpstr>
      <vt:lpstr>楷体_GB2312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铭</cp:lastModifiedBy>
  <cp:revision>9</cp:revision>
  <dcterms:created xsi:type="dcterms:W3CDTF">2022-02-15T03:21:08Z</dcterms:created>
  <dcterms:modified xsi:type="dcterms:W3CDTF">2022-02-15T03:24:06Z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v1.0_mb_yVuWFBiwKBVRoPwqGkiB+Q==</vt:lpwstr>
  </property>
  <property fmtid="{D5CDD505-2E9C-101B-9397-08002B2CF9AE}" pid="4" name="ICV">
    <vt:lpwstr>AB922E955029480B890DAB8E8CD46DEF</vt:lpwstr>
  </property>
</Properties>
</file>