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83" r:id="rId3"/>
    <p:sldId id="298" r:id="rId4"/>
    <p:sldId id="299" r:id="rId5"/>
    <p:sldId id="300" r:id="rId6"/>
    <p:sldId id="301" r:id="rId7"/>
    <p:sldId id="285" r:id="rId8"/>
    <p:sldId id="302" r:id="rId9"/>
    <p:sldId id="303" r:id="rId10"/>
    <p:sldId id="304" r:id="rId11"/>
    <p:sldId id="305" r:id="rId12"/>
    <p:sldId id="306" r:id="rId13"/>
    <p:sldId id="308" r:id="rId14"/>
    <p:sldId id="307" r:id="rId15"/>
    <p:sldId id="309" r:id="rId16"/>
    <p:sldId id="311" r:id="rId17"/>
    <p:sldId id="310" r:id="rId18"/>
    <p:sldId id="312"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7E94"/>
    <a:srgbClr val="F36620"/>
    <a:srgbClr val="FFBA3F"/>
    <a:srgbClr val="492614"/>
    <a:srgbClr val="FFECC8"/>
    <a:srgbClr val="3C3C3B"/>
    <a:srgbClr val="FFBC41"/>
    <a:srgbClr val="259DAB"/>
    <a:srgbClr val="51B1BC"/>
    <a:srgbClr val="F9BB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31" autoAdjust="0"/>
    <p:restoredTop sz="94660"/>
  </p:normalViewPr>
  <p:slideViewPr>
    <p:cSldViewPr snapToGrid="0" showGuides="1">
      <p:cViewPr varScale="1">
        <p:scale>
          <a:sx n="114" d="100"/>
          <a:sy n="114" d="100"/>
        </p:scale>
        <p:origin x="821" y="82"/>
      </p:cViewPr>
      <p:guideLst>
        <p:guide orient="horz" pos="3072"/>
        <p:guide pos="2849"/>
        <p:guide pos="33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F4CA5-2257-4F9E-B6D7-25472FD4D27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82F375F-12C9-4550-AA54-AD8E375CEFF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圆角 4"/>
          <p:cNvSpPr/>
          <p:nvPr userDrawn="1"/>
        </p:nvSpPr>
        <p:spPr>
          <a:xfrm>
            <a:off x="247650" y="266700"/>
            <a:ext cx="8648700" cy="4584700"/>
          </a:xfrm>
          <a:prstGeom prst="roundRect">
            <a:avLst>
              <a:gd name="adj" fmla="val 420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圆角 4"/>
          <p:cNvSpPr/>
          <p:nvPr userDrawn="1"/>
        </p:nvSpPr>
        <p:spPr>
          <a:xfrm>
            <a:off x="247650" y="266700"/>
            <a:ext cx="8648700" cy="4584700"/>
          </a:xfrm>
          <a:prstGeom prst="roundRect">
            <a:avLst>
              <a:gd name="adj" fmla="val 420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585286" y="1203158"/>
            <a:ext cx="2390273" cy="3176337"/>
          </a:xfrm>
          <a:prstGeom prst="rect">
            <a:avLst/>
          </a:prstGeom>
          <a:solidFill>
            <a:srgbClr val="387E94"/>
          </a:solidFill>
          <a:ln w="28575">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376863" y="1203157"/>
            <a:ext cx="2390273" cy="3176337"/>
          </a:xfrm>
          <a:prstGeom prst="rect">
            <a:avLst/>
          </a:prstGeom>
          <a:solidFill>
            <a:srgbClr val="FFBC41"/>
          </a:solidFill>
          <a:ln w="28575">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6168440" y="1203156"/>
            <a:ext cx="2390273" cy="3176337"/>
          </a:xfrm>
          <a:prstGeom prst="rect">
            <a:avLst/>
          </a:prstGeom>
          <a:solidFill>
            <a:srgbClr val="F36620"/>
          </a:solidFill>
          <a:ln w="28575">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7"/>
          <p:cNvSpPr>
            <a:spLocks noGrp="1"/>
          </p:cNvSpPr>
          <p:nvPr>
            <p:ph type="pic" sz="quarter" idx="10"/>
          </p:nvPr>
        </p:nvSpPr>
        <p:spPr>
          <a:xfrm>
            <a:off x="709653" y="1316038"/>
            <a:ext cx="2141538" cy="1243012"/>
          </a:xfrm>
        </p:spPr>
        <p:txBody>
          <a:bodyPr/>
          <a:lstStyle/>
          <a:p>
            <a:endParaRPr lang="zh-CN" altLang="en-US"/>
          </a:p>
        </p:txBody>
      </p:sp>
      <p:sp>
        <p:nvSpPr>
          <p:cNvPr id="9" name="图片占位符 7"/>
          <p:cNvSpPr>
            <a:spLocks noGrp="1"/>
          </p:cNvSpPr>
          <p:nvPr>
            <p:ph type="pic" sz="quarter" idx="11"/>
          </p:nvPr>
        </p:nvSpPr>
        <p:spPr>
          <a:xfrm>
            <a:off x="3501231" y="1316038"/>
            <a:ext cx="2141538" cy="1243012"/>
          </a:xfrm>
        </p:spPr>
        <p:txBody>
          <a:bodyPr/>
          <a:lstStyle/>
          <a:p>
            <a:endParaRPr lang="zh-CN" altLang="en-US"/>
          </a:p>
        </p:txBody>
      </p:sp>
      <p:sp>
        <p:nvSpPr>
          <p:cNvPr id="10" name="图片占位符 7"/>
          <p:cNvSpPr>
            <a:spLocks noGrp="1"/>
          </p:cNvSpPr>
          <p:nvPr>
            <p:ph type="pic" sz="quarter" idx="12"/>
          </p:nvPr>
        </p:nvSpPr>
        <p:spPr>
          <a:xfrm>
            <a:off x="6292807" y="1316038"/>
            <a:ext cx="2141538" cy="1243012"/>
          </a:xfrm>
        </p:spPr>
        <p:txBody>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nvSpPr>
        <p:spPr>
          <a:xfrm>
            <a:off x="318002" y="277906"/>
            <a:ext cx="8507996" cy="4656805"/>
          </a:xfrm>
          <a:prstGeom prst="rect">
            <a:avLst/>
          </a:prstGeom>
          <a:noFill/>
          <a:ln w="38100">
            <a:solidFill>
              <a:srgbClr val="A16D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FA8F4CA5-2257-4F9E-B6D7-25472FD4D27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2F375F-12C9-4550-AA54-AD8E375CEFF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FA8F4CA5-2257-4F9E-B6D7-25472FD4D27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2F375F-12C9-4550-AA54-AD8E375CEFF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FA8F4CA5-2257-4F9E-B6D7-25472FD4D27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2F375F-12C9-4550-AA54-AD8E375CEFF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FA8F4CA5-2257-4F9E-B6D7-25472FD4D27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82F375F-12C9-4550-AA54-AD8E375CEFF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A8F4CA5-2257-4F9E-B6D7-25472FD4D27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82F375F-12C9-4550-AA54-AD8E375CEFF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59DA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A8F4CA5-2257-4F9E-B6D7-25472FD4D27E}"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82F375F-12C9-4550-AA54-AD8E375CEFF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华康海报体W12" panose="040B0C09000000000000" charset="-122"/>
          <a:ea typeface="华康海报体W12" panose="040B0C09000000000000"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03997" y="1627727"/>
            <a:ext cx="5262979" cy="769441"/>
          </a:xfrm>
          <a:prstGeom prst="rect">
            <a:avLst/>
          </a:prstGeom>
          <a:noFill/>
        </p:spPr>
        <p:txBody>
          <a:bodyPr wrap="none" rtlCol="0">
            <a:spAutoFit/>
          </a:bodyPr>
          <a:lstStyle/>
          <a:p>
            <a:pPr algn="ctr"/>
            <a:r>
              <a:rPr lang="zh-CN" altLang="en-US" sz="4400">
                <a:ln w="101600">
                  <a:solidFill>
                    <a:srgbClr val="387E94"/>
                  </a:solidFill>
                </a:ln>
                <a:solidFill>
                  <a:srgbClr val="492614"/>
                </a:solidFill>
                <a:latin typeface="+mj-ea"/>
                <a:ea typeface="+mj-ea"/>
              </a:rPr>
              <a:t>扁平风教学通用模板</a:t>
            </a:r>
            <a:endParaRPr lang="zh-CN" altLang="en-US" sz="4400">
              <a:ln w="101600">
                <a:solidFill>
                  <a:srgbClr val="387E94"/>
                </a:solidFill>
              </a:ln>
              <a:solidFill>
                <a:srgbClr val="492614"/>
              </a:solidFill>
              <a:latin typeface="+mj-ea"/>
              <a:ea typeface="+mj-ea"/>
            </a:endParaRPr>
          </a:p>
        </p:txBody>
      </p:sp>
      <p:sp>
        <p:nvSpPr>
          <p:cNvPr id="6" name="矩形 5"/>
          <p:cNvSpPr/>
          <p:nvPr/>
        </p:nvSpPr>
        <p:spPr>
          <a:xfrm>
            <a:off x="2078725" y="2381219"/>
            <a:ext cx="4913525" cy="261610"/>
          </a:xfrm>
          <a:prstGeom prst="rect">
            <a:avLst/>
          </a:prstGeom>
        </p:spPr>
        <p:txBody>
          <a:bodyPr wrap="none">
            <a:spAutoFit/>
          </a:bodyPr>
          <a:lstStyle/>
          <a:p>
            <a:pPr algn="ctr"/>
            <a:r>
              <a:rPr lang="en-US" altLang="zh-CN" sz="1100" spc="300">
                <a:solidFill>
                  <a:srgbClr val="387E94"/>
                </a:solidFill>
                <a:latin typeface="+mj-lt"/>
              </a:rPr>
              <a:t>General Template For Flat Wind Teaching</a:t>
            </a:r>
            <a:endParaRPr lang="zh-CN" altLang="en-US" sz="1100" spc="300">
              <a:solidFill>
                <a:srgbClr val="387E94"/>
              </a:solidFill>
              <a:latin typeface="+mj-lt"/>
            </a:endParaRPr>
          </a:p>
        </p:txBody>
      </p:sp>
      <p:sp>
        <p:nvSpPr>
          <p:cNvPr id="8" name="矩形 7"/>
          <p:cNvSpPr/>
          <p:nvPr/>
        </p:nvSpPr>
        <p:spPr>
          <a:xfrm>
            <a:off x="1842125" y="2690528"/>
            <a:ext cx="5386725" cy="486352"/>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Lorem ipsum dolor sit amet, consectetuer adipiscing elit. Aenean commodo ligula eget dolor. </a:t>
            </a:r>
            <a:endParaRPr lang="zh-CN" altLang="en-US" sz="900">
              <a:solidFill>
                <a:schemeClr val="tx1">
                  <a:lumMod val="50000"/>
                  <a:lumOff val="50000"/>
                </a:schemeClr>
              </a:solidFill>
            </a:endParaRPr>
          </a:p>
        </p:txBody>
      </p:sp>
      <p:sp>
        <p:nvSpPr>
          <p:cNvPr id="7" name="矩形: 圆角 6"/>
          <p:cNvSpPr/>
          <p:nvPr/>
        </p:nvSpPr>
        <p:spPr>
          <a:xfrm>
            <a:off x="3850756" y="3359878"/>
            <a:ext cx="1369463" cy="261610"/>
          </a:xfrm>
          <a:prstGeom prst="roundRect">
            <a:avLst>
              <a:gd name="adj" fmla="val 50000"/>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mj-ea"/>
                <a:ea typeface="+mj-ea"/>
              </a:rPr>
              <a:t>PANDADA</a:t>
            </a:r>
            <a:endParaRPr lang="zh-CN" altLang="en-US" sz="1200">
              <a:solidFill>
                <a:schemeClr val="bg1"/>
              </a:solidFill>
              <a:latin typeface="+mj-ea"/>
              <a:ea typeface="+mj-ea"/>
            </a:endParaRPr>
          </a:p>
        </p:txBody>
      </p:sp>
      <p:sp>
        <p:nvSpPr>
          <p:cNvPr id="2" name="椭圆 1"/>
          <p:cNvSpPr/>
          <p:nvPr/>
        </p:nvSpPr>
        <p:spPr>
          <a:xfrm>
            <a:off x="-591671" y="950259"/>
            <a:ext cx="430306" cy="430306"/>
          </a:xfrm>
          <a:prstGeom prst="ellipse">
            <a:avLst/>
          </a:prstGeom>
          <a:solidFill>
            <a:srgbClr val="F3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671" y="1488141"/>
            <a:ext cx="430306" cy="430306"/>
          </a:xfrm>
          <a:prstGeom prst="ellipse">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00636" y="2012447"/>
            <a:ext cx="430306" cy="430306"/>
          </a:xfrm>
          <a:prstGeom prst="ellipse">
            <a:avLst/>
          </a:prstGeom>
          <a:solidFill>
            <a:srgbClr val="FF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0636" y="2550329"/>
            <a:ext cx="430306" cy="430306"/>
          </a:xfrm>
          <a:prstGeom prst="ellipse">
            <a:avLst/>
          </a:prstGeom>
          <a:solidFill>
            <a:srgbClr val="492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03996" y="1611778"/>
            <a:ext cx="5262979" cy="769441"/>
          </a:xfrm>
          <a:prstGeom prst="rect">
            <a:avLst/>
          </a:prstGeom>
          <a:noFill/>
        </p:spPr>
        <p:txBody>
          <a:bodyPr wrap="none" rtlCol="0">
            <a:spAutoFit/>
          </a:bodyPr>
          <a:lstStyle/>
          <a:p>
            <a:pPr algn="ctr"/>
            <a:r>
              <a:rPr lang="zh-CN" altLang="en-US" sz="4400">
                <a:solidFill>
                  <a:schemeClr val="bg1"/>
                </a:solidFill>
                <a:latin typeface="+mj-ea"/>
                <a:ea typeface="+mj-ea"/>
              </a:rPr>
              <a:t>扁平风教学通用模板</a:t>
            </a:r>
            <a:endParaRPr lang="zh-CN" altLang="en-US" sz="4400">
              <a:solidFill>
                <a:schemeClr val="bg1"/>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73502" y="234053"/>
            <a:ext cx="2077813" cy="763070"/>
            <a:chOff x="3075769" y="1611778"/>
            <a:chExt cx="2919431"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教学策略</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教学策略</a:t>
              </a:r>
              <a:endParaRPr lang="zh-CN" altLang="en-US" sz="2800">
                <a:solidFill>
                  <a:schemeClr val="bg1"/>
                </a:solidFill>
                <a:latin typeface="+mj-ea"/>
                <a:ea typeface="+mj-ea"/>
              </a:endParaRPr>
            </a:p>
          </p:txBody>
        </p:sp>
        <p:sp>
          <p:nvSpPr>
            <p:cNvPr id="8" name="矩形 7"/>
            <p:cNvSpPr/>
            <p:nvPr/>
          </p:nvSpPr>
          <p:spPr>
            <a:xfrm>
              <a:off x="3075769" y="2381220"/>
              <a:ext cx="2919431" cy="302709"/>
            </a:xfrm>
            <a:prstGeom prst="rect">
              <a:avLst/>
            </a:prstGeom>
          </p:spPr>
          <p:txBody>
            <a:bodyPr wrap="none">
              <a:spAutoFit/>
            </a:bodyPr>
            <a:lstStyle/>
            <a:p>
              <a:pPr algn="ctr"/>
              <a:r>
                <a:rPr lang="en-US" altLang="zh-CN" sz="800" spc="300">
                  <a:solidFill>
                    <a:srgbClr val="387E94"/>
                  </a:solidFill>
                  <a:latin typeface="+mj-lt"/>
                </a:rPr>
                <a:t>TEACHING STRATEGY</a:t>
              </a:r>
              <a:endParaRPr lang="en-US" altLang="zh-CN" sz="800" spc="300">
                <a:solidFill>
                  <a:srgbClr val="387E94"/>
                </a:solidFill>
                <a:latin typeface="+mj-lt"/>
              </a:endParaRPr>
            </a:p>
          </p:txBody>
        </p:sp>
      </p:grpSp>
      <p:grpSp>
        <p:nvGrpSpPr>
          <p:cNvPr id="3" name="组合 2"/>
          <p:cNvGrpSpPr/>
          <p:nvPr/>
        </p:nvGrpSpPr>
        <p:grpSpPr>
          <a:xfrm>
            <a:off x="3390315" y="1700462"/>
            <a:ext cx="2290346" cy="2302041"/>
            <a:chOff x="3269144" y="1520090"/>
            <a:chExt cx="2557586" cy="2570646"/>
          </a:xfrm>
        </p:grpSpPr>
        <p:sp>
          <p:nvSpPr>
            <p:cNvPr id="2" name="泪滴形 1"/>
            <p:cNvSpPr/>
            <p:nvPr/>
          </p:nvSpPr>
          <p:spPr>
            <a:xfrm>
              <a:off x="3280611" y="2847473"/>
              <a:ext cx="1243263" cy="1243263"/>
            </a:xfrm>
            <a:prstGeom prst="teardrop">
              <a:avLst/>
            </a:prstGeom>
            <a:solidFill>
              <a:srgbClr val="FFECC8"/>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2" name="泪滴形 41"/>
            <p:cNvSpPr/>
            <p:nvPr/>
          </p:nvSpPr>
          <p:spPr>
            <a:xfrm flipV="1">
              <a:off x="3269144" y="1520090"/>
              <a:ext cx="1243263" cy="1243263"/>
            </a:xfrm>
            <a:prstGeom prst="teardrop">
              <a:avLst/>
            </a:prstGeom>
            <a:solidFill>
              <a:srgbClr val="387E94"/>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3" name="泪滴形 42"/>
            <p:cNvSpPr/>
            <p:nvPr/>
          </p:nvSpPr>
          <p:spPr>
            <a:xfrm flipH="1">
              <a:off x="4583467" y="2847473"/>
              <a:ext cx="1243263" cy="1243263"/>
            </a:xfrm>
            <a:prstGeom prst="teardrop">
              <a:avLst/>
            </a:prstGeom>
            <a:solidFill>
              <a:srgbClr val="F36620"/>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4" name="泪滴形 43"/>
            <p:cNvSpPr/>
            <p:nvPr/>
          </p:nvSpPr>
          <p:spPr>
            <a:xfrm flipH="1" flipV="1">
              <a:off x="4572000" y="1520090"/>
              <a:ext cx="1243263" cy="1243263"/>
            </a:xfrm>
            <a:prstGeom prst="teardrop">
              <a:avLst/>
            </a:prstGeom>
            <a:solidFill>
              <a:srgbClr val="FFBA3F"/>
            </a:solidFill>
            <a:ln w="19050">
              <a:solidFill>
                <a:srgbClr val="492614"/>
              </a:solidFill>
              <a:round/>
            </a:ln>
          </p:spPr>
          <p:txBody>
            <a:bodyPr/>
            <a:lstStyle/>
            <a:p>
              <a:endParaRPr lang="zh-CN" altLang="en-US" sz="2400">
                <a:solidFill>
                  <a:schemeClr val="tx1">
                    <a:lumMod val="50000"/>
                    <a:lumOff val="50000"/>
                  </a:schemeClr>
                </a:solidFill>
              </a:endParaRPr>
            </a:p>
          </p:txBody>
        </p:sp>
      </p:grpSp>
      <p:sp>
        <p:nvSpPr>
          <p:cNvPr id="4" name="矩形 3"/>
          <p:cNvSpPr/>
          <p:nvPr/>
        </p:nvSpPr>
        <p:spPr>
          <a:xfrm>
            <a:off x="1794000" y="1700462"/>
            <a:ext cx="1415772" cy="338554"/>
          </a:xfrm>
          <a:prstGeom prst="rect">
            <a:avLst/>
          </a:prstGeom>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5" name="矩形 4"/>
          <p:cNvSpPr/>
          <p:nvPr/>
        </p:nvSpPr>
        <p:spPr>
          <a:xfrm>
            <a:off x="680198" y="1995381"/>
            <a:ext cx="252957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gn="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6" name="矩形 5"/>
          <p:cNvSpPr/>
          <p:nvPr/>
        </p:nvSpPr>
        <p:spPr>
          <a:xfrm>
            <a:off x="1794000" y="3159611"/>
            <a:ext cx="1415772" cy="338554"/>
          </a:xfrm>
          <a:prstGeom prst="rect">
            <a:avLst/>
          </a:prstGeom>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11" name="矩形 10"/>
          <p:cNvSpPr/>
          <p:nvPr/>
        </p:nvSpPr>
        <p:spPr>
          <a:xfrm>
            <a:off x="680198" y="3454530"/>
            <a:ext cx="252957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gn="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12" name="矩形 11"/>
          <p:cNvSpPr/>
          <p:nvPr/>
        </p:nvSpPr>
        <p:spPr>
          <a:xfrm>
            <a:off x="5843420" y="1700462"/>
            <a:ext cx="1415772" cy="338554"/>
          </a:xfrm>
          <a:prstGeom prst="rect">
            <a:avLst/>
          </a:prstGeom>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13" name="矩形 12"/>
          <p:cNvSpPr/>
          <p:nvPr/>
        </p:nvSpPr>
        <p:spPr>
          <a:xfrm>
            <a:off x="5843420" y="1995381"/>
            <a:ext cx="252957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14" name="矩形 13"/>
          <p:cNvSpPr/>
          <p:nvPr/>
        </p:nvSpPr>
        <p:spPr>
          <a:xfrm>
            <a:off x="5843420" y="3159611"/>
            <a:ext cx="1415772" cy="338554"/>
          </a:xfrm>
          <a:prstGeom prst="rect">
            <a:avLst/>
          </a:prstGeom>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15" name="矩形 14"/>
          <p:cNvSpPr/>
          <p:nvPr/>
        </p:nvSpPr>
        <p:spPr>
          <a:xfrm>
            <a:off x="5843420" y="3454530"/>
            <a:ext cx="252957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21" name="AutoShape 59"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SpPr/>
          <p:nvPr/>
        </p:nvSpPr>
        <p:spPr bwMode="auto">
          <a:xfrm>
            <a:off x="4808614" y="1995381"/>
            <a:ext cx="503914" cy="50169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492614"/>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nvGrpSpPr>
          <p:cNvPr id="22" name="Group 112"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GrpSpPr/>
          <p:nvPr/>
        </p:nvGrpSpPr>
        <p:grpSpPr>
          <a:xfrm>
            <a:off x="3731278" y="3210158"/>
            <a:ext cx="503099" cy="471334"/>
            <a:chOff x="5368132" y="3540125"/>
            <a:chExt cx="465138" cy="435769"/>
          </a:xfrm>
          <a:solidFill>
            <a:srgbClr val="492614"/>
          </a:solidFill>
        </p:grpSpPr>
        <p:sp>
          <p:nvSpPr>
            <p:cNvPr id="2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sp>
          <p:nvSpPr>
            <p:cNvPr id="2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sp>
        <p:nvSpPr>
          <p:cNvPr id="25" name="AutoShape 112"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SpPr/>
          <p:nvPr/>
        </p:nvSpPr>
        <p:spPr bwMode="auto">
          <a:xfrm>
            <a:off x="3714649" y="2039016"/>
            <a:ext cx="503916" cy="50169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nvGrpSpPr>
          <p:cNvPr id="26" name="组合 25"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GrpSpPr/>
          <p:nvPr/>
        </p:nvGrpSpPr>
        <p:grpSpPr>
          <a:xfrm flipH="1">
            <a:off x="4872863" y="3179252"/>
            <a:ext cx="502240" cy="502240"/>
            <a:chOff x="2473104" y="2145028"/>
            <a:chExt cx="359165" cy="359165"/>
          </a:xfrm>
          <a:solidFill>
            <a:schemeClr val="bg1"/>
          </a:solidFill>
        </p:grpSpPr>
        <p:sp>
          <p:nvSpPr>
            <p:cNvPr id="27"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sp>
          <p:nvSpPr>
            <p:cNvPr id="28"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12044" y="1611778"/>
            <a:ext cx="2646880" cy="1046440"/>
            <a:chOff x="3212044" y="1611778"/>
            <a:chExt cx="2646880" cy="1046440"/>
          </a:xfrm>
        </p:grpSpPr>
        <p:sp>
          <p:nvSpPr>
            <p:cNvPr id="5" name="文本框 4"/>
            <p:cNvSpPr txBox="1"/>
            <p:nvPr/>
          </p:nvSpPr>
          <p:spPr>
            <a:xfrm>
              <a:off x="3212045" y="1627727"/>
              <a:ext cx="2646879" cy="830997"/>
            </a:xfrm>
            <a:prstGeom prst="rect">
              <a:avLst/>
            </a:prstGeom>
            <a:noFill/>
          </p:spPr>
          <p:txBody>
            <a:bodyPr wrap="none" rtlCol="0">
              <a:spAutoFit/>
            </a:bodyPr>
            <a:lstStyle/>
            <a:p>
              <a:pPr algn="ctr"/>
              <a:r>
                <a:rPr lang="zh-CN" altLang="en-US" sz="4800">
                  <a:ln w="101600">
                    <a:solidFill>
                      <a:srgbClr val="387E94"/>
                    </a:solidFill>
                  </a:ln>
                  <a:solidFill>
                    <a:srgbClr val="492614"/>
                  </a:solidFill>
                  <a:latin typeface="+mj-ea"/>
                  <a:ea typeface="+mj-ea"/>
                </a:rPr>
                <a:t>教学过程</a:t>
              </a:r>
              <a:endParaRPr lang="zh-CN" altLang="en-US" sz="4800">
                <a:ln w="101600">
                  <a:solidFill>
                    <a:srgbClr val="387E94"/>
                  </a:solidFill>
                </a:ln>
                <a:solidFill>
                  <a:srgbClr val="492614"/>
                </a:solidFill>
                <a:latin typeface="+mj-ea"/>
                <a:ea typeface="+mj-ea"/>
              </a:endParaRPr>
            </a:p>
          </p:txBody>
        </p:sp>
        <p:sp>
          <p:nvSpPr>
            <p:cNvPr id="12" name="文本框 11"/>
            <p:cNvSpPr txBox="1"/>
            <p:nvPr/>
          </p:nvSpPr>
          <p:spPr>
            <a:xfrm>
              <a:off x="3212044" y="1611778"/>
              <a:ext cx="2646879" cy="830997"/>
            </a:xfrm>
            <a:prstGeom prst="rect">
              <a:avLst/>
            </a:prstGeom>
            <a:noFill/>
          </p:spPr>
          <p:txBody>
            <a:bodyPr wrap="none" rtlCol="0">
              <a:spAutoFit/>
            </a:bodyPr>
            <a:lstStyle/>
            <a:p>
              <a:pPr algn="ctr"/>
              <a:r>
                <a:rPr lang="zh-CN" altLang="en-US" sz="4800">
                  <a:solidFill>
                    <a:schemeClr val="bg1"/>
                  </a:solidFill>
                  <a:latin typeface="+mj-ea"/>
                  <a:ea typeface="+mj-ea"/>
                </a:rPr>
                <a:t>教学过程</a:t>
              </a:r>
              <a:endParaRPr lang="zh-CN" altLang="en-US" sz="4800">
                <a:solidFill>
                  <a:schemeClr val="bg1"/>
                </a:solidFill>
                <a:latin typeface="+mj-ea"/>
                <a:ea typeface="+mj-ea"/>
              </a:endParaRPr>
            </a:p>
          </p:txBody>
        </p:sp>
        <p:sp>
          <p:nvSpPr>
            <p:cNvPr id="6" name="矩形 5"/>
            <p:cNvSpPr/>
            <p:nvPr/>
          </p:nvSpPr>
          <p:spPr>
            <a:xfrm>
              <a:off x="3268150" y="2381219"/>
              <a:ext cx="2534669" cy="276999"/>
            </a:xfrm>
            <a:prstGeom prst="rect">
              <a:avLst/>
            </a:prstGeom>
          </p:spPr>
          <p:txBody>
            <a:bodyPr wrap="none">
              <a:spAutoFit/>
            </a:bodyPr>
            <a:lstStyle/>
            <a:p>
              <a:pPr algn="ctr"/>
              <a:r>
                <a:rPr lang="en-US" altLang="zh-CN" sz="1200" spc="300">
                  <a:solidFill>
                    <a:srgbClr val="387E94"/>
                  </a:solidFill>
                  <a:latin typeface="+mj-lt"/>
                </a:rPr>
                <a:t>TEACHING PROCESS</a:t>
              </a:r>
              <a:endParaRPr lang="en-US" altLang="zh-CN" sz="1200" spc="300">
                <a:solidFill>
                  <a:srgbClr val="387E94"/>
                </a:solidFill>
                <a:latin typeface="+mj-lt"/>
              </a:endParaRPr>
            </a:p>
          </p:txBody>
        </p:sp>
      </p:grpSp>
      <p:sp>
        <p:nvSpPr>
          <p:cNvPr id="8" name="矩形 7"/>
          <p:cNvSpPr/>
          <p:nvPr/>
        </p:nvSpPr>
        <p:spPr>
          <a:xfrm>
            <a:off x="2363723" y="2650689"/>
            <a:ext cx="4343522" cy="486352"/>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Lorem ipsum dolor sit amet, consectetuer adipiscing elit. </a:t>
            </a:r>
            <a:endParaRPr lang="zh-CN" altLang="en-US" sz="900">
              <a:solidFill>
                <a:schemeClr val="tx1">
                  <a:lumMod val="50000"/>
                  <a:lumOff val="50000"/>
                </a:schemeClr>
              </a:solidFill>
            </a:endParaRPr>
          </a:p>
        </p:txBody>
      </p:sp>
      <p:sp>
        <p:nvSpPr>
          <p:cNvPr id="7" name="矩形: 圆角 6"/>
          <p:cNvSpPr/>
          <p:nvPr/>
        </p:nvSpPr>
        <p:spPr>
          <a:xfrm>
            <a:off x="3965191" y="3265516"/>
            <a:ext cx="1140587" cy="261610"/>
          </a:xfrm>
          <a:prstGeom prst="roundRect">
            <a:avLst>
              <a:gd name="adj" fmla="val 50000"/>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mj-ea"/>
                <a:ea typeface="+mj-ea"/>
              </a:rPr>
              <a:t>第三单元                                                                                      </a:t>
            </a:r>
            <a:endParaRPr lang="zh-CN" altLang="en-US" sz="1400">
              <a:solidFill>
                <a:schemeClr val="bg1"/>
              </a:solidFill>
              <a:latin typeface="+mj-ea"/>
              <a:ea typeface="+mj-ea"/>
            </a:endParaRPr>
          </a:p>
        </p:txBody>
      </p:sp>
      <p:sp>
        <p:nvSpPr>
          <p:cNvPr id="2" name="椭圆 1"/>
          <p:cNvSpPr/>
          <p:nvPr/>
        </p:nvSpPr>
        <p:spPr>
          <a:xfrm>
            <a:off x="-591671" y="950259"/>
            <a:ext cx="430306" cy="430306"/>
          </a:xfrm>
          <a:prstGeom prst="ellipse">
            <a:avLst/>
          </a:prstGeom>
          <a:solidFill>
            <a:srgbClr val="F3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671" y="1488141"/>
            <a:ext cx="430306" cy="430306"/>
          </a:xfrm>
          <a:prstGeom prst="ellipse">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00636" y="2012447"/>
            <a:ext cx="430306" cy="430306"/>
          </a:xfrm>
          <a:prstGeom prst="ellipse">
            <a:avLst/>
          </a:prstGeom>
          <a:solidFill>
            <a:srgbClr val="FF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0636" y="2550329"/>
            <a:ext cx="430306" cy="430306"/>
          </a:xfrm>
          <a:prstGeom prst="ellipse">
            <a:avLst/>
          </a:prstGeom>
          <a:solidFill>
            <a:srgbClr val="492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534416" y="234053"/>
            <a:ext cx="1955985" cy="763070"/>
            <a:chOff x="3161356" y="1611778"/>
            <a:chExt cx="2748257"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教学过程</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教学过程</a:t>
              </a:r>
              <a:endParaRPr lang="zh-CN" altLang="en-US" sz="2800">
                <a:solidFill>
                  <a:schemeClr val="bg1"/>
                </a:solidFill>
                <a:latin typeface="+mj-ea"/>
                <a:ea typeface="+mj-ea"/>
              </a:endParaRPr>
            </a:p>
          </p:txBody>
        </p:sp>
        <p:sp>
          <p:nvSpPr>
            <p:cNvPr id="8" name="矩形 7"/>
            <p:cNvSpPr/>
            <p:nvPr/>
          </p:nvSpPr>
          <p:spPr>
            <a:xfrm>
              <a:off x="3161356" y="2381220"/>
              <a:ext cx="2748257" cy="302709"/>
            </a:xfrm>
            <a:prstGeom prst="rect">
              <a:avLst/>
            </a:prstGeom>
          </p:spPr>
          <p:txBody>
            <a:bodyPr wrap="none">
              <a:spAutoFit/>
            </a:bodyPr>
            <a:lstStyle/>
            <a:p>
              <a:pPr algn="ctr"/>
              <a:r>
                <a:rPr lang="en-US" altLang="zh-CN" sz="800" spc="300">
                  <a:solidFill>
                    <a:srgbClr val="387E94"/>
                  </a:solidFill>
                  <a:latin typeface="+mj-lt"/>
                </a:rPr>
                <a:t>TEACHING PROCESS</a:t>
              </a:r>
              <a:endParaRPr lang="en-US" altLang="zh-CN" sz="800" spc="300">
                <a:solidFill>
                  <a:srgbClr val="387E94"/>
                </a:solidFill>
                <a:latin typeface="+mj-lt"/>
              </a:endParaRPr>
            </a:p>
          </p:txBody>
        </p:sp>
      </p:grpSp>
      <p:cxnSp>
        <p:nvCxnSpPr>
          <p:cNvPr id="19" name="直接连接符 18"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CxnSpPr/>
          <p:nvPr/>
        </p:nvCxnSpPr>
        <p:spPr>
          <a:xfrm>
            <a:off x="1306286" y="1407585"/>
            <a:ext cx="0" cy="781050"/>
          </a:xfrm>
          <a:prstGeom prst="line">
            <a:avLst/>
          </a:prstGeom>
          <a:noFill/>
          <a:ln w="9525" cap="flat" cmpd="sng" algn="ctr">
            <a:solidFill>
              <a:srgbClr val="3C3C3B"/>
            </a:solidFill>
            <a:prstDash val="solid"/>
            <a:miter lim="800000"/>
            <a:headEnd type="oval" w="med" len="med"/>
            <a:tailEnd type="oval" w="med" len="med"/>
          </a:ln>
          <a:effectLst/>
        </p:spPr>
      </p:cxnSp>
      <p:cxnSp>
        <p:nvCxnSpPr>
          <p:cNvPr id="20" name="直接连接符 19"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CxnSpPr/>
          <p:nvPr/>
        </p:nvCxnSpPr>
        <p:spPr>
          <a:xfrm>
            <a:off x="3476171" y="1407585"/>
            <a:ext cx="0" cy="781050"/>
          </a:xfrm>
          <a:prstGeom prst="line">
            <a:avLst/>
          </a:prstGeom>
          <a:noFill/>
          <a:ln w="9525" cap="flat" cmpd="sng" algn="ctr">
            <a:solidFill>
              <a:srgbClr val="3C3C3B"/>
            </a:solidFill>
            <a:prstDash val="solid"/>
            <a:miter lim="800000"/>
            <a:headEnd type="oval" w="med" len="med"/>
            <a:tailEnd type="oval" w="med" len="med"/>
          </a:ln>
          <a:effectLst/>
        </p:spPr>
      </p:cxnSp>
      <p:cxnSp>
        <p:nvCxnSpPr>
          <p:cNvPr id="21" name="直接连接符 20"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CxnSpPr/>
          <p:nvPr/>
        </p:nvCxnSpPr>
        <p:spPr>
          <a:xfrm>
            <a:off x="5646058" y="1407585"/>
            <a:ext cx="0" cy="781050"/>
          </a:xfrm>
          <a:prstGeom prst="line">
            <a:avLst/>
          </a:prstGeom>
          <a:noFill/>
          <a:ln w="9525" cap="flat" cmpd="sng" algn="ctr">
            <a:solidFill>
              <a:srgbClr val="3C3C3B"/>
            </a:solidFill>
            <a:prstDash val="solid"/>
            <a:miter lim="800000"/>
            <a:headEnd type="oval" w="med" len="med"/>
            <a:tailEnd type="oval" w="med" len="med"/>
          </a:ln>
          <a:effectLst/>
        </p:spPr>
      </p:cxnSp>
      <p:cxnSp>
        <p:nvCxnSpPr>
          <p:cNvPr id="22" name="直接连接符 21"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CxnSpPr/>
          <p:nvPr/>
        </p:nvCxnSpPr>
        <p:spPr>
          <a:xfrm>
            <a:off x="7801429" y="1407585"/>
            <a:ext cx="0" cy="781050"/>
          </a:xfrm>
          <a:prstGeom prst="line">
            <a:avLst/>
          </a:prstGeom>
          <a:noFill/>
          <a:ln w="9525" cap="flat" cmpd="sng" algn="ctr">
            <a:solidFill>
              <a:srgbClr val="3C3C3B"/>
            </a:solidFill>
            <a:prstDash val="solid"/>
            <a:miter lim="800000"/>
            <a:headEnd type="oval" w="med" len="med"/>
            <a:tailEnd type="oval" w="med" len="med"/>
          </a:ln>
          <a:effectLst/>
        </p:spPr>
      </p:cxnSp>
      <p:sp>
        <p:nvSpPr>
          <p:cNvPr id="23" name="任意多边形: 形状 22"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6732815" y="1225549"/>
            <a:ext cx="2108626" cy="338554"/>
          </a:xfrm>
          <a:custGeom>
            <a:avLst/>
            <a:gdLst>
              <a:gd name="connsiteX0" fmla="*/ 2149344 w 2318621"/>
              <a:gd name="connsiteY0" fmla="*/ 0 h 338554"/>
              <a:gd name="connsiteX1" fmla="*/ 2318621 w 2318621"/>
              <a:gd name="connsiteY1" fmla="*/ 169277 h 338554"/>
              <a:gd name="connsiteX2" fmla="*/ 2149344 w 2318621"/>
              <a:gd name="connsiteY2" fmla="*/ 338554 h 338554"/>
              <a:gd name="connsiteX3" fmla="*/ 2149344 w 2318621"/>
              <a:gd name="connsiteY3" fmla="*/ 280391 h 338554"/>
              <a:gd name="connsiteX4" fmla="*/ 0 w 2318621"/>
              <a:gd name="connsiteY4" fmla="*/ 280391 h 338554"/>
              <a:gd name="connsiteX5" fmla="*/ 0 w 2318621"/>
              <a:gd name="connsiteY5" fmla="*/ 64947 h 338554"/>
              <a:gd name="connsiteX6" fmla="*/ 2149344 w 2318621"/>
              <a:gd name="connsiteY6" fmla="*/ 64947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8621" h="338554">
                <a:moveTo>
                  <a:pt x="2149344" y="0"/>
                </a:moveTo>
                <a:lnTo>
                  <a:pt x="2318621" y="169277"/>
                </a:lnTo>
                <a:lnTo>
                  <a:pt x="2149344" y="338554"/>
                </a:lnTo>
                <a:lnTo>
                  <a:pt x="2149344" y="280391"/>
                </a:lnTo>
                <a:lnTo>
                  <a:pt x="0" y="280391"/>
                </a:lnTo>
                <a:lnTo>
                  <a:pt x="0" y="64947"/>
                </a:lnTo>
                <a:lnTo>
                  <a:pt x="2149344" y="64947"/>
                </a:lnTo>
                <a:close/>
              </a:path>
            </a:pathLst>
          </a:custGeom>
          <a:solidFill>
            <a:srgbClr val="FFECC8"/>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24" name="矩形 23"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250371" y="1290496"/>
            <a:ext cx="2160814" cy="215444"/>
          </a:xfrm>
          <a:prstGeom prst="rect">
            <a:avLst/>
          </a:prstGeom>
          <a:solidFill>
            <a:srgbClr val="F36620"/>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25" name="矩形 24"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2411185" y="1290496"/>
            <a:ext cx="2160814" cy="215444"/>
          </a:xfrm>
          <a:prstGeom prst="rect">
            <a:avLst/>
          </a:prstGeom>
          <a:solidFill>
            <a:srgbClr val="FFBA3F"/>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26" name="矩形 25"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4572000" y="1290496"/>
            <a:ext cx="2160814" cy="215444"/>
          </a:xfrm>
          <a:prstGeom prst="rect">
            <a:avLst/>
          </a:prstGeom>
          <a:solidFill>
            <a:srgbClr val="387E94"/>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27" name="椭圆 26"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856343" y="2275604"/>
            <a:ext cx="899885" cy="899885"/>
          </a:xfrm>
          <a:prstGeom prst="ellipse">
            <a:avLst/>
          </a:prstGeom>
          <a:solidFill>
            <a:srgbClr val="F36620"/>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28" name="椭圆 27"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3026228" y="2275604"/>
            <a:ext cx="899885" cy="899885"/>
          </a:xfrm>
          <a:prstGeom prst="ellipse">
            <a:avLst/>
          </a:prstGeom>
          <a:solidFill>
            <a:srgbClr val="FFBA3F"/>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29" name="椭圆 28"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5196113" y="2275604"/>
            <a:ext cx="899885" cy="899885"/>
          </a:xfrm>
          <a:prstGeom prst="ellipse">
            <a:avLst/>
          </a:prstGeom>
          <a:solidFill>
            <a:srgbClr val="387E94"/>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30" name="椭圆 29" descr="e7d195523061f1c09e9d68d7cf438b91ef959ecb14fc25d26BBA7F7DBC18E55DFF4014AF651F0BF2569D4B6C1DA7F1A4683A481403BD872FC687266AD13265C1DE7C373772FD8728ABDD69ADD03BFF5BE2862BC891DBB79EC9BF1BBF26B3E63D09AC12C19912852FE44E701A05365366A517D707A44AA168359F9469FB00FDFA5EDBA534E902F65B9F12A5D98D5D9D39"/>
          <p:cNvSpPr/>
          <p:nvPr/>
        </p:nvSpPr>
        <p:spPr>
          <a:xfrm>
            <a:off x="7380511" y="2275604"/>
            <a:ext cx="899885" cy="899885"/>
          </a:xfrm>
          <a:prstGeom prst="ellipse">
            <a:avLst/>
          </a:prstGeom>
          <a:solidFill>
            <a:srgbClr val="FFECC8"/>
          </a:solidFill>
          <a:ln w="19050">
            <a:solidFill>
              <a:srgbClr val="3C3C3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151" tIns="222151" rIns="222151" bIns="222151" numCol="1" spcCol="1270" anchor="ctr" anchorCtr="0">
            <a:noAutofit/>
          </a:bodyPr>
          <a:lstStyle/>
          <a:p>
            <a:pPr algn="ctr" defTabSz="1689100">
              <a:lnSpc>
                <a:spcPct val="90000"/>
              </a:lnSpc>
              <a:spcBef>
                <a:spcPct val="0"/>
              </a:spcBef>
              <a:spcAft>
                <a:spcPct val="35000"/>
              </a:spcAft>
            </a:pPr>
            <a:endParaRPr lang="zh-CN" altLang="en-US" sz="3800">
              <a:solidFill>
                <a:srgbClr val="492614"/>
              </a:solidFill>
            </a:endParaRPr>
          </a:p>
        </p:txBody>
      </p:sp>
      <p:sp>
        <p:nvSpPr>
          <p:cNvPr id="31" name="AutoShape 59"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SpPr/>
          <p:nvPr/>
        </p:nvSpPr>
        <p:spPr bwMode="auto">
          <a:xfrm>
            <a:off x="7500975" y="2474699"/>
            <a:ext cx="503914" cy="50169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492614"/>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nvGrpSpPr>
          <p:cNvPr id="32" name="Group 112"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GrpSpPr/>
          <p:nvPr/>
        </p:nvGrpSpPr>
        <p:grpSpPr>
          <a:xfrm>
            <a:off x="5404373" y="2489879"/>
            <a:ext cx="503099" cy="471334"/>
            <a:chOff x="5368132" y="3540125"/>
            <a:chExt cx="465138" cy="435769"/>
          </a:xfrm>
          <a:solidFill>
            <a:schemeClr val="bg1"/>
          </a:solidFill>
        </p:grpSpPr>
        <p:sp>
          <p:nvSpPr>
            <p:cNvPr id="3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sp>
          <p:nvSpPr>
            <p:cNvPr id="3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sp>
        <p:nvSpPr>
          <p:cNvPr id="35" name="AutoShape 112"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SpPr/>
          <p:nvPr/>
        </p:nvSpPr>
        <p:spPr bwMode="auto">
          <a:xfrm>
            <a:off x="3214790" y="2474698"/>
            <a:ext cx="503916" cy="50169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492614"/>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nvGrpSpPr>
          <p:cNvPr id="36" name="组合 35" descr="e7d195523061f1c09e9d68d7cf438b91ef959ecb14fc25d26BBA7F7DBC18E55DFF4014AF651F0BF2569D4B6C1DA7F1A4683A481403BD872FC687266AD13265C1DE7C373772FD8728ABDD69ADD03BFF5BE2862BC891DBB79EF43AAA6E9741E7DA77A051F5DD34251CCEDC62B7AC8AE956643AFC3CEC77DA62FBB3ED08AC2B31378A4B766A02A458ED574F16917B3990F2"/>
          <p:cNvGrpSpPr/>
          <p:nvPr/>
        </p:nvGrpSpPr>
        <p:grpSpPr>
          <a:xfrm flipH="1">
            <a:off x="992608" y="2474426"/>
            <a:ext cx="502240" cy="502240"/>
            <a:chOff x="2473104" y="2145028"/>
            <a:chExt cx="359165" cy="359165"/>
          </a:xfrm>
          <a:solidFill>
            <a:schemeClr val="bg1"/>
          </a:solidFill>
        </p:grpSpPr>
        <p:sp>
          <p:nvSpPr>
            <p:cNvPr id="37"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sp>
          <p:nvSpPr>
            <p:cNvPr id="38"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492614"/>
                </a:solidFill>
                <a:effectLst>
                  <a:outerShdw blurRad="38100" dist="38100" dir="2700000" algn="tl">
                    <a:srgbClr val="000000"/>
                  </a:outerShdw>
                </a:effectLst>
                <a:latin typeface="Open Sans" panose="020B0606030504020204" charset="0"/>
                <a:sym typeface="Open Sans" panose="020B0606030504020204" charset="0"/>
              </a:endParaRPr>
            </a:p>
          </p:txBody>
        </p:sp>
      </p:grpSp>
      <p:sp>
        <p:nvSpPr>
          <p:cNvPr id="39" name="矩形 38"/>
          <p:cNvSpPr/>
          <p:nvPr/>
        </p:nvSpPr>
        <p:spPr>
          <a:xfrm>
            <a:off x="524251" y="3342642"/>
            <a:ext cx="1415772" cy="338554"/>
          </a:xfrm>
          <a:prstGeom prst="rect">
            <a:avLst/>
          </a:prstGeom>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40" name="矩形 39"/>
          <p:cNvSpPr/>
          <p:nvPr/>
        </p:nvSpPr>
        <p:spPr>
          <a:xfrm>
            <a:off x="245801" y="3681196"/>
            <a:ext cx="1972673" cy="901850"/>
          </a:xfrm>
          <a:prstGeom prst="rect">
            <a:avLst/>
          </a:prstGeom>
        </p:spPr>
        <p:txBody>
          <a:bodyPr wrap="square">
            <a:spAutoFit/>
          </a:bodyPr>
          <a:lstStyle/>
          <a:p>
            <a:pPr algn="ctr">
              <a:lnSpc>
                <a:spcPct val="150000"/>
              </a:lnSpc>
            </a:pPr>
            <a:r>
              <a:rPr lang="en-US" altLang="zh-CN" sz="900" kern="0">
                <a:solidFill>
                  <a:schemeClr val="tx1">
                    <a:lumMod val="75000"/>
                    <a:lumOff val="25000"/>
                  </a:schemeClr>
                </a:solidFill>
              </a:rPr>
              <a:t>Lorem ipsum dolor sit amet, consectetuer adipiscing elit. Aenean commodo ligula eget dolor. </a:t>
            </a:r>
            <a:endParaRPr lang="en-US" altLang="zh-CN" sz="900" kern="0">
              <a:solidFill>
                <a:schemeClr val="tx1">
                  <a:lumMod val="75000"/>
                  <a:lumOff val="25000"/>
                </a:schemeClr>
              </a:solidFill>
            </a:endParaRPr>
          </a:p>
          <a:p>
            <a:pPr algn="ctr">
              <a:lnSpc>
                <a:spcPct val="150000"/>
              </a:lnSpc>
            </a:pPr>
            <a:r>
              <a:rPr lang="es-ES" altLang="zh-CN" sz="900">
                <a:solidFill>
                  <a:schemeClr val="tx1">
                    <a:lumMod val="75000"/>
                    <a:lumOff val="25000"/>
                  </a:schemeClr>
                </a:solidFill>
              </a:rPr>
              <a:t>Aenean commodo ligula eget dolor</a:t>
            </a:r>
            <a:endParaRPr lang="zh-CN" altLang="en-US" sz="900">
              <a:solidFill>
                <a:schemeClr val="tx1">
                  <a:lumMod val="75000"/>
                  <a:lumOff val="25000"/>
                </a:schemeClr>
              </a:solidFill>
            </a:endParaRPr>
          </a:p>
        </p:txBody>
      </p:sp>
      <p:sp>
        <p:nvSpPr>
          <p:cNvPr id="41" name="矩形 40"/>
          <p:cNvSpPr/>
          <p:nvPr/>
        </p:nvSpPr>
        <p:spPr>
          <a:xfrm>
            <a:off x="2775374" y="3342642"/>
            <a:ext cx="1415772" cy="338554"/>
          </a:xfrm>
          <a:prstGeom prst="rect">
            <a:avLst/>
          </a:prstGeom>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45" name="矩形 44"/>
          <p:cNvSpPr/>
          <p:nvPr/>
        </p:nvSpPr>
        <p:spPr>
          <a:xfrm>
            <a:off x="2496924" y="3681196"/>
            <a:ext cx="1972673" cy="901850"/>
          </a:xfrm>
          <a:prstGeom prst="rect">
            <a:avLst/>
          </a:prstGeom>
        </p:spPr>
        <p:txBody>
          <a:bodyPr wrap="square">
            <a:spAutoFit/>
          </a:bodyPr>
          <a:lstStyle/>
          <a:p>
            <a:pPr algn="ctr">
              <a:lnSpc>
                <a:spcPct val="150000"/>
              </a:lnSpc>
            </a:pPr>
            <a:r>
              <a:rPr lang="en-US" altLang="zh-CN" sz="900" kern="0">
                <a:solidFill>
                  <a:schemeClr val="tx1">
                    <a:lumMod val="75000"/>
                    <a:lumOff val="25000"/>
                  </a:schemeClr>
                </a:solidFill>
              </a:rPr>
              <a:t>Lorem ipsum dolor sit amet, consectetuer adipiscing elit. Aenean commodo ligula eget dolor. </a:t>
            </a:r>
            <a:endParaRPr lang="en-US" altLang="zh-CN" sz="900" kern="0">
              <a:solidFill>
                <a:schemeClr val="tx1">
                  <a:lumMod val="75000"/>
                  <a:lumOff val="25000"/>
                </a:schemeClr>
              </a:solidFill>
            </a:endParaRPr>
          </a:p>
          <a:p>
            <a:pPr algn="ctr">
              <a:lnSpc>
                <a:spcPct val="150000"/>
              </a:lnSpc>
            </a:pPr>
            <a:r>
              <a:rPr lang="es-ES" altLang="zh-CN" sz="900">
                <a:solidFill>
                  <a:schemeClr val="tx1">
                    <a:lumMod val="75000"/>
                    <a:lumOff val="25000"/>
                  </a:schemeClr>
                </a:solidFill>
              </a:rPr>
              <a:t>Aenean commodo ligula eget dolor</a:t>
            </a:r>
            <a:endParaRPr lang="zh-CN" altLang="en-US" sz="900">
              <a:solidFill>
                <a:schemeClr val="tx1">
                  <a:lumMod val="75000"/>
                  <a:lumOff val="25000"/>
                </a:schemeClr>
              </a:solidFill>
            </a:endParaRPr>
          </a:p>
        </p:txBody>
      </p:sp>
      <p:sp>
        <p:nvSpPr>
          <p:cNvPr id="46" name="矩形 45"/>
          <p:cNvSpPr/>
          <p:nvPr/>
        </p:nvSpPr>
        <p:spPr>
          <a:xfrm>
            <a:off x="4952855" y="3375653"/>
            <a:ext cx="1415772" cy="338554"/>
          </a:xfrm>
          <a:prstGeom prst="rect">
            <a:avLst/>
          </a:prstGeom>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47" name="矩形 46"/>
          <p:cNvSpPr/>
          <p:nvPr/>
        </p:nvSpPr>
        <p:spPr>
          <a:xfrm>
            <a:off x="4674405" y="3681196"/>
            <a:ext cx="1972673" cy="901850"/>
          </a:xfrm>
          <a:prstGeom prst="rect">
            <a:avLst/>
          </a:prstGeom>
        </p:spPr>
        <p:txBody>
          <a:bodyPr wrap="square">
            <a:spAutoFit/>
          </a:bodyPr>
          <a:lstStyle/>
          <a:p>
            <a:pPr algn="ctr">
              <a:lnSpc>
                <a:spcPct val="150000"/>
              </a:lnSpc>
            </a:pPr>
            <a:r>
              <a:rPr lang="en-US" altLang="zh-CN" sz="900" kern="0">
                <a:solidFill>
                  <a:schemeClr val="tx1">
                    <a:lumMod val="75000"/>
                    <a:lumOff val="25000"/>
                  </a:schemeClr>
                </a:solidFill>
              </a:rPr>
              <a:t>Lorem ipsum dolor sit amet, consectetuer adipiscing elit. Aenean commodo ligula eget dolor. </a:t>
            </a:r>
            <a:endParaRPr lang="en-US" altLang="zh-CN" sz="900" kern="0">
              <a:solidFill>
                <a:schemeClr val="tx1">
                  <a:lumMod val="75000"/>
                  <a:lumOff val="25000"/>
                </a:schemeClr>
              </a:solidFill>
            </a:endParaRPr>
          </a:p>
          <a:p>
            <a:pPr algn="ctr">
              <a:lnSpc>
                <a:spcPct val="150000"/>
              </a:lnSpc>
            </a:pPr>
            <a:r>
              <a:rPr lang="es-ES" altLang="zh-CN" sz="900">
                <a:solidFill>
                  <a:schemeClr val="tx1">
                    <a:lumMod val="75000"/>
                    <a:lumOff val="25000"/>
                  </a:schemeClr>
                </a:solidFill>
              </a:rPr>
              <a:t>Aenean commodo ligula eget dolor</a:t>
            </a:r>
            <a:endParaRPr lang="zh-CN" altLang="en-US" sz="900">
              <a:solidFill>
                <a:schemeClr val="tx1">
                  <a:lumMod val="75000"/>
                  <a:lumOff val="25000"/>
                </a:schemeClr>
              </a:solidFill>
            </a:endParaRPr>
          </a:p>
        </p:txBody>
      </p:sp>
      <p:sp>
        <p:nvSpPr>
          <p:cNvPr id="48" name="矩形 47"/>
          <p:cNvSpPr/>
          <p:nvPr/>
        </p:nvSpPr>
        <p:spPr>
          <a:xfrm>
            <a:off x="7039889" y="3374630"/>
            <a:ext cx="1415772" cy="338554"/>
          </a:xfrm>
          <a:prstGeom prst="rect">
            <a:avLst/>
          </a:prstGeom>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49" name="矩形 48"/>
          <p:cNvSpPr/>
          <p:nvPr/>
        </p:nvSpPr>
        <p:spPr>
          <a:xfrm>
            <a:off x="6761439" y="3681196"/>
            <a:ext cx="1972673" cy="901850"/>
          </a:xfrm>
          <a:prstGeom prst="rect">
            <a:avLst/>
          </a:prstGeom>
        </p:spPr>
        <p:txBody>
          <a:bodyPr wrap="square">
            <a:spAutoFit/>
          </a:bodyPr>
          <a:lstStyle/>
          <a:p>
            <a:pPr algn="ctr">
              <a:lnSpc>
                <a:spcPct val="150000"/>
              </a:lnSpc>
            </a:pPr>
            <a:r>
              <a:rPr lang="en-US" altLang="zh-CN" sz="900" kern="0">
                <a:solidFill>
                  <a:schemeClr val="tx1">
                    <a:lumMod val="75000"/>
                    <a:lumOff val="25000"/>
                  </a:schemeClr>
                </a:solidFill>
              </a:rPr>
              <a:t>Lorem ipsum dolor sit amet, consectetuer adipiscing elit. Aenean commodo ligula eget dolor. </a:t>
            </a:r>
            <a:endParaRPr lang="en-US" altLang="zh-CN" sz="900" kern="0">
              <a:solidFill>
                <a:schemeClr val="tx1">
                  <a:lumMod val="75000"/>
                  <a:lumOff val="25000"/>
                </a:schemeClr>
              </a:solidFill>
            </a:endParaRPr>
          </a:p>
          <a:p>
            <a:pPr algn="ctr">
              <a:lnSpc>
                <a:spcPct val="150000"/>
              </a:lnSpc>
            </a:pPr>
            <a:r>
              <a:rPr lang="es-ES" altLang="zh-CN" sz="900">
                <a:solidFill>
                  <a:schemeClr val="tx1">
                    <a:lumMod val="75000"/>
                    <a:lumOff val="25000"/>
                  </a:schemeClr>
                </a:solidFill>
              </a:rPr>
              <a:t>Aenean commodo ligula eget dolor</a:t>
            </a:r>
            <a:endParaRPr lang="zh-CN" altLang="en-US" sz="900">
              <a:solidFill>
                <a:schemeClr val="tx1">
                  <a:lumMod val="75000"/>
                  <a:lumOff val="2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534416" y="234053"/>
            <a:ext cx="1955985" cy="763070"/>
            <a:chOff x="3161356" y="1611778"/>
            <a:chExt cx="2748257"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教学过程</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教学过程</a:t>
              </a:r>
              <a:endParaRPr lang="zh-CN" altLang="en-US" sz="2800">
                <a:solidFill>
                  <a:schemeClr val="bg1"/>
                </a:solidFill>
                <a:latin typeface="+mj-ea"/>
                <a:ea typeface="+mj-ea"/>
              </a:endParaRPr>
            </a:p>
          </p:txBody>
        </p:sp>
        <p:sp>
          <p:nvSpPr>
            <p:cNvPr id="8" name="矩形 7"/>
            <p:cNvSpPr/>
            <p:nvPr/>
          </p:nvSpPr>
          <p:spPr>
            <a:xfrm>
              <a:off x="3161356" y="2381220"/>
              <a:ext cx="2748257" cy="302709"/>
            </a:xfrm>
            <a:prstGeom prst="rect">
              <a:avLst/>
            </a:prstGeom>
          </p:spPr>
          <p:txBody>
            <a:bodyPr wrap="none">
              <a:spAutoFit/>
            </a:bodyPr>
            <a:lstStyle/>
            <a:p>
              <a:pPr algn="ctr"/>
              <a:r>
                <a:rPr lang="en-US" altLang="zh-CN" sz="800" spc="300">
                  <a:solidFill>
                    <a:srgbClr val="387E94"/>
                  </a:solidFill>
                  <a:latin typeface="+mj-lt"/>
                </a:rPr>
                <a:t>TEACHING PROCESS</a:t>
              </a:r>
              <a:endParaRPr lang="en-US" altLang="zh-CN" sz="800" spc="300">
                <a:solidFill>
                  <a:srgbClr val="387E94"/>
                </a:solidFill>
                <a:latin typeface="+mj-lt"/>
              </a:endParaRPr>
            </a:p>
          </p:txBody>
        </p:sp>
      </p:grpSp>
      <p:sp>
        <p:nvSpPr>
          <p:cNvPr id="42" name="椭圆 41"/>
          <p:cNvSpPr/>
          <p:nvPr/>
        </p:nvSpPr>
        <p:spPr>
          <a:xfrm>
            <a:off x="1113069" y="1987566"/>
            <a:ext cx="986589" cy="986589"/>
          </a:xfrm>
          <a:prstGeom prst="ellipse">
            <a:avLst/>
          </a:prstGeom>
          <a:solidFill>
            <a:srgbClr val="387E94"/>
          </a:solidFill>
          <a:ln w="19050">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43" name="椭圆 42"/>
          <p:cNvSpPr/>
          <p:nvPr/>
        </p:nvSpPr>
        <p:spPr>
          <a:xfrm>
            <a:off x="3183643" y="2593064"/>
            <a:ext cx="986589" cy="986589"/>
          </a:xfrm>
          <a:prstGeom prst="ellipse">
            <a:avLst/>
          </a:prstGeom>
          <a:solidFill>
            <a:srgbClr val="FFBA3F"/>
          </a:solidFill>
          <a:ln w="19050">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44" name="椭圆 43"/>
          <p:cNvSpPr/>
          <p:nvPr/>
        </p:nvSpPr>
        <p:spPr>
          <a:xfrm>
            <a:off x="5206421" y="1987566"/>
            <a:ext cx="986589" cy="986589"/>
          </a:xfrm>
          <a:prstGeom prst="ellipse">
            <a:avLst/>
          </a:prstGeom>
          <a:solidFill>
            <a:srgbClr val="F36620"/>
          </a:solidFill>
          <a:ln w="19050">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50" name="椭圆 49"/>
          <p:cNvSpPr/>
          <p:nvPr/>
        </p:nvSpPr>
        <p:spPr>
          <a:xfrm>
            <a:off x="7113830" y="2593064"/>
            <a:ext cx="986589" cy="986589"/>
          </a:xfrm>
          <a:prstGeom prst="ellipse">
            <a:avLst/>
          </a:prstGeom>
          <a:solidFill>
            <a:srgbClr val="FFECC8"/>
          </a:solidFill>
          <a:ln w="19050">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51" name="弧形 50"/>
          <p:cNvSpPr/>
          <p:nvPr/>
        </p:nvSpPr>
        <p:spPr>
          <a:xfrm>
            <a:off x="937107" y="1811603"/>
            <a:ext cx="1338513" cy="1338513"/>
          </a:xfrm>
          <a:prstGeom prst="arc">
            <a:avLst>
              <a:gd name="adj1" fmla="val 12331008"/>
              <a:gd name="adj2" fmla="val 20774124"/>
            </a:avLst>
          </a:prstGeom>
          <a:ln w="38100">
            <a:solidFill>
              <a:srgbClr val="49261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繁" panose="02010600000101010101" charset="-122"/>
              <a:sym typeface="Calibri Light" panose="020F0302020204030204" pitchFamily="34" charset="0"/>
            </a:endParaRPr>
          </a:p>
        </p:txBody>
      </p:sp>
      <p:sp>
        <p:nvSpPr>
          <p:cNvPr id="52" name="弧形 51"/>
          <p:cNvSpPr/>
          <p:nvPr/>
        </p:nvSpPr>
        <p:spPr>
          <a:xfrm>
            <a:off x="3007681" y="2417101"/>
            <a:ext cx="1338513" cy="1338513"/>
          </a:xfrm>
          <a:prstGeom prst="arc">
            <a:avLst>
              <a:gd name="adj1" fmla="val 669823"/>
              <a:gd name="adj2" fmla="val 10214889"/>
            </a:avLst>
          </a:prstGeom>
          <a:ln w="38100">
            <a:solidFill>
              <a:srgbClr val="492614"/>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繁" panose="02010600000101010101" charset="-122"/>
              <a:sym typeface="Calibri Light" panose="020F0302020204030204" pitchFamily="34" charset="0"/>
            </a:endParaRPr>
          </a:p>
        </p:txBody>
      </p:sp>
      <p:sp>
        <p:nvSpPr>
          <p:cNvPr id="53" name="弧形 52"/>
          <p:cNvSpPr/>
          <p:nvPr/>
        </p:nvSpPr>
        <p:spPr>
          <a:xfrm>
            <a:off x="5030459" y="1811603"/>
            <a:ext cx="1338513" cy="1338513"/>
          </a:xfrm>
          <a:prstGeom prst="arc">
            <a:avLst>
              <a:gd name="adj1" fmla="val 12331008"/>
              <a:gd name="adj2" fmla="val 20774124"/>
            </a:avLst>
          </a:prstGeom>
          <a:ln w="38100">
            <a:solidFill>
              <a:srgbClr val="49261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繁" panose="02010600000101010101" charset="-122"/>
              <a:sym typeface="Calibri Light" panose="020F0302020204030204" pitchFamily="34" charset="0"/>
            </a:endParaRPr>
          </a:p>
        </p:txBody>
      </p:sp>
      <p:sp>
        <p:nvSpPr>
          <p:cNvPr id="54" name="弧形 53"/>
          <p:cNvSpPr/>
          <p:nvPr/>
        </p:nvSpPr>
        <p:spPr>
          <a:xfrm>
            <a:off x="6937868" y="2417101"/>
            <a:ext cx="1338513" cy="1338513"/>
          </a:xfrm>
          <a:prstGeom prst="arc">
            <a:avLst>
              <a:gd name="adj1" fmla="val 669823"/>
              <a:gd name="adj2" fmla="val 10214889"/>
            </a:avLst>
          </a:prstGeom>
          <a:ln w="38100">
            <a:solidFill>
              <a:srgbClr val="492614"/>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latin typeface="Calibri Light" panose="020F0302020204030204" pitchFamily="34" charset="0"/>
              <a:ea typeface="汉仪大宋繁" panose="02010600000101010101" charset="-122"/>
              <a:sym typeface="Calibri Light" panose="020F0302020204030204" pitchFamily="34" charset="0"/>
            </a:endParaRPr>
          </a:p>
        </p:txBody>
      </p:sp>
      <p:sp>
        <p:nvSpPr>
          <p:cNvPr id="55" name="矩形 5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46012" y="3325062"/>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56" name="矩形 5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95884" y="308635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492614"/>
                </a:solidFill>
                <a:effectLst/>
                <a:uLnTx/>
                <a:uFillTx/>
                <a:latin typeface="+mj-ea"/>
                <a:ea typeface="+mj-ea"/>
                <a:sym typeface="Calibri Light" panose="020F0302020204030204" pitchFamily="34" charset="0"/>
              </a:rPr>
              <a:t>教学过程</a:t>
            </a:r>
            <a:endParaRPr kumimoji="0" lang="zh-CN" altLang="en-US" sz="1600" b="0" i="0" u="none" strike="noStrike" kern="1200" cap="none" spc="0" normalizeH="0" baseline="0" noProof="0">
              <a:ln>
                <a:noFill/>
              </a:ln>
              <a:solidFill>
                <a:srgbClr val="492614"/>
              </a:solidFill>
              <a:effectLst/>
              <a:uLnTx/>
              <a:uFillTx/>
              <a:latin typeface="+mj-ea"/>
              <a:ea typeface="+mj-ea"/>
              <a:sym typeface="Calibri Light" panose="020F0302020204030204" pitchFamily="34" charset="0"/>
            </a:endParaRPr>
          </a:p>
        </p:txBody>
      </p:sp>
      <p:sp>
        <p:nvSpPr>
          <p:cNvPr id="57" name="矩形 5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716586" y="1556305"/>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58" name="矩形 5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866458" y="1317602"/>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492614"/>
                </a:solidFill>
                <a:effectLst/>
                <a:uLnTx/>
                <a:uFillTx/>
                <a:latin typeface="+mj-ea"/>
                <a:ea typeface="+mj-ea"/>
                <a:sym typeface="Calibri Light" panose="020F0302020204030204" pitchFamily="34" charset="0"/>
              </a:rPr>
              <a:t>教学过程</a:t>
            </a:r>
            <a:endParaRPr kumimoji="0" lang="zh-CN" altLang="en-US" sz="1600" b="0" i="0" u="none" strike="noStrike" kern="1200" cap="none" spc="0" normalizeH="0" baseline="0" noProof="0">
              <a:ln>
                <a:noFill/>
              </a:ln>
              <a:solidFill>
                <a:srgbClr val="492614"/>
              </a:solidFill>
              <a:effectLst/>
              <a:uLnTx/>
              <a:uFillTx/>
              <a:latin typeface="+mj-ea"/>
              <a:ea typeface="+mj-ea"/>
              <a:sym typeface="Calibri Light" panose="020F0302020204030204" pitchFamily="34" charset="0"/>
            </a:endParaRPr>
          </a:p>
        </p:txBody>
      </p:sp>
      <p:sp>
        <p:nvSpPr>
          <p:cNvPr id="59" name="矩形 5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739364" y="3325062"/>
            <a:ext cx="1920702"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75000"/>
                  <a:lumOff val="25000"/>
                </a:schemeClr>
              </a:solidFill>
              <a:effectLst/>
              <a:uLnTx/>
              <a:uFillTx/>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60" name="矩形 5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889236" y="308635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492614"/>
                </a:solidFill>
                <a:effectLst/>
                <a:uLnTx/>
                <a:uFillTx/>
                <a:latin typeface="+mj-ea"/>
                <a:ea typeface="+mj-ea"/>
                <a:sym typeface="Calibri Light" panose="020F0302020204030204" pitchFamily="34" charset="0"/>
              </a:rPr>
              <a:t>教学过程</a:t>
            </a:r>
            <a:endParaRPr kumimoji="0" lang="zh-CN" altLang="en-US" sz="1600" b="0" i="0" u="none" strike="noStrike" kern="1200" cap="none" spc="0" normalizeH="0" baseline="0" noProof="0">
              <a:ln>
                <a:noFill/>
              </a:ln>
              <a:solidFill>
                <a:srgbClr val="492614"/>
              </a:solidFill>
              <a:effectLst/>
              <a:uLnTx/>
              <a:uFillTx/>
              <a:latin typeface="+mj-ea"/>
              <a:ea typeface="+mj-ea"/>
              <a:sym typeface="Calibri Light" panose="020F0302020204030204" pitchFamily="34" charset="0"/>
            </a:endParaRPr>
          </a:p>
        </p:txBody>
      </p:sp>
      <p:sp>
        <p:nvSpPr>
          <p:cNvPr id="61" name="矩形 6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646773" y="1556305"/>
            <a:ext cx="1920702" cy="1036759"/>
          </a:xfrm>
          <a:prstGeom prst="rect">
            <a:avLst/>
          </a:prstGeom>
        </p:spPr>
        <p:txBody>
          <a:bodyPr wrap="square">
            <a:spAutoFit/>
          </a:bodyPr>
          <a:lstStyle/>
          <a:p>
            <a:pPr algn="ctr">
              <a:lnSpc>
                <a:spcPct val="150000"/>
              </a:lnSpc>
              <a:buClr>
                <a:srgbClr val="E7E6E6">
                  <a:lumMod val="10000"/>
                </a:srgbClr>
              </a:buClr>
            </a:pPr>
            <a:r>
              <a:rPr lang="en-US" altLang="zh-CN" sz="1050">
                <a:solidFill>
                  <a:schemeClr val="tx1">
                    <a:lumMod val="75000"/>
                    <a:lumOff val="25000"/>
                  </a:schemeClr>
                </a:solidFill>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lang="en-US" altLang="zh-CN" sz="1050">
              <a:solidFill>
                <a:schemeClr val="tx1">
                  <a:lumMod val="75000"/>
                  <a:lumOff val="25000"/>
                </a:schemeClr>
              </a:solidFill>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62" name="矩形 6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796645" y="1317392"/>
            <a:ext cx="1620958" cy="338554"/>
          </a:xfrm>
          <a:prstGeom prst="rect">
            <a:avLst/>
          </a:prstGeom>
          <a:noFill/>
        </p:spPr>
        <p:txBody>
          <a:bodyPr wrap="square" rtlCol="0">
            <a:spAutoFit/>
          </a:bodyPr>
          <a:lstStyle/>
          <a:p>
            <a:pPr algn="ctr"/>
            <a:r>
              <a:rPr lang="zh-CN" altLang="en-US" sz="1600">
                <a:solidFill>
                  <a:srgbClr val="492614"/>
                </a:solidFill>
                <a:latin typeface="+mj-ea"/>
                <a:ea typeface="+mj-ea"/>
                <a:sym typeface="Calibri Light" panose="020F0302020204030204" pitchFamily="34" charset="0"/>
              </a:rPr>
              <a:t>教学过程</a:t>
            </a:r>
            <a:endParaRPr lang="zh-CN" altLang="en-US" sz="1600">
              <a:solidFill>
                <a:srgbClr val="492614"/>
              </a:solidFill>
              <a:latin typeface="+mj-ea"/>
              <a:ea typeface="+mj-ea"/>
              <a:sym typeface="Calibri Light" panose="020F0302020204030204" pitchFamily="34" charset="0"/>
            </a:endParaRPr>
          </a:p>
        </p:txBody>
      </p:sp>
      <p:grpSp>
        <p:nvGrpSpPr>
          <p:cNvPr id="63" name="Group 112"/>
          <p:cNvGrpSpPr/>
          <p:nvPr/>
        </p:nvGrpSpPr>
        <p:grpSpPr>
          <a:xfrm>
            <a:off x="5519826" y="2308845"/>
            <a:ext cx="359779" cy="337063"/>
            <a:chOff x="5368132" y="3540125"/>
            <a:chExt cx="465138" cy="435769"/>
          </a:xfrm>
          <a:solidFill>
            <a:schemeClr val="bg1"/>
          </a:solidFill>
        </p:grpSpPr>
        <p:sp>
          <p:nvSpPr>
            <p:cNvPr id="6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sp>
          <p:nvSpPr>
            <p:cNvPr id="6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grpSp>
      <p:sp>
        <p:nvSpPr>
          <p:cNvPr id="66" name="AutoShape 112"/>
          <p:cNvSpPr/>
          <p:nvPr/>
        </p:nvSpPr>
        <p:spPr bwMode="auto">
          <a:xfrm>
            <a:off x="3496756" y="2890915"/>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492614"/>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grpSp>
        <p:nvGrpSpPr>
          <p:cNvPr id="67" name="组合 66"/>
          <p:cNvGrpSpPr/>
          <p:nvPr/>
        </p:nvGrpSpPr>
        <p:grpSpPr>
          <a:xfrm>
            <a:off x="7483719" y="2895857"/>
            <a:ext cx="246811" cy="359779"/>
            <a:chOff x="2528974" y="2863357"/>
            <a:chExt cx="246811" cy="359779"/>
          </a:xfrm>
          <a:solidFill>
            <a:srgbClr val="492614"/>
          </a:solidFill>
        </p:grpSpPr>
        <p:sp>
          <p:nvSpPr>
            <p:cNvPr id="68"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sp>
          <p:nvSpPr>
            <p:cNvPr id="69"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grpSp>
      <p:grpSp>
        <p:nvGrpSpPr>
          <p:cNvPr id="70" name="组合 69"/>
          <p:cNvGrpSpPr/>
          <p:nvPr/>
        </p:nvGrpSpPr>
        <p:grpSpPr>
          <a:xfrm flipH="1">
            <a:off x="1426781" y="2286306"/>
            <a:ext cx="359165" cy="359165"/>
            <a:chOff x="2473104" y="2145028"/>
            <a:chExt cx="359165" cy="359165"/>
          </a:xfrm>
          <a:solidFill>
            <a:schemeClr val="bg1"/>
          </a:solidFill>
        </p:grpSpPr>
        <p:sp>
          <p:nvSpPr>
            <p:cNvPr id="7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sp>
          <p:nvSpPr>
            <p:cNvPr id="7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Calibri Light" panose="020F0302020204030204" pitchFamily="34" charset="0"/>
                <a:ea typeface="汉仪大宋繁" panose="02010600000101010101" charset="-122"/>
                <a:sym typeface="Calibri Light" panose="020F0302020204030204" pitchFamily="34"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50143" y="1611778"/>
            <a:ext cx="2970685" cy="1046440"/>
            <a:chOff x="3050143" y="1611778"/>
            <a:chExt cx="2970685" cy="1046440"/>
          </a:xfrm>
        </p:grpSpPr>
        <p:sp>
          <p:nvSpPr>
            <p:cNvPr id="5" name="文本框 4"/>
            <p:cNvSpPr txBox="1"/>
            <p:nvPr/>
          </p:nvSpPr>
          <p:spPr>
            <a:xfrm>
              <a:off x="3212045" y="1627727"/>
              <a:ext cx="2646879" cy="830997"/>
            </a:xfrm>
            <a:prstGeom prst="rect">
              <a:avLst/>
            </a:prstGeom>
            <a:noFill/>
          </p:spPr>
          <p:txBody>
            <a:bodyPr wrap="none" rtlCol="0">
              <a:spAutoFit/>
            </a:bodyPr>
            <a:lstStyle/>
            <a:p>
              <a:pPr algn="ctr"/>
              <a:r>
                <a:rPr lang="zh-CN" altLang="en-US" sz="4800">
                  <a:ln w="101600">
                    <a:solidFill>
                      <a:srgbClr val="387E94"/>
                    </a:solidFill>
                  </a:ln>
                  <a:solidFill>
                    <a:srgbClr val="492614"/>
                  </a:solidFill>
                  <a:latin typeface="+mj-ea"/>
                  <a:ea typeface="+mj-ea"/>
                </a:rPr>
                <a:t>教学反思</a:t>
              </a:r>
              <a:endParaRPr lang="zh-CN" altLang="en-US" sz="4800">
                <a:ln w="101600">
                  <a:solidFill>
                    <a:srgbClr val="387E94"/>
                  </a:solidFill>
                </a:ln>
                <a:solidFill>
                  <a:srgbClr val="492614"/>
                </a:solidFill>
                <a:latin typeface="+mj-ea"/>
                <a:ea typeface="+mj-ea"/>
              </a:endParaRPr>
            </a:p>
          </p:txBody>
        </p:sp>
        <p:sp>
          <p:nvSpPr>
            <p:cNvPr id="12" name="文本框 11"/>
            <p:cNvSpPr txBox="1"/>
            <p:nvPr/>
          </p:nvSpPr>
          <p:spPr>
            <a:xfrm>
              <a:off x="3212044" y="1611778"/>
              <a:ext cx="2646878" cy="830997"/>
            </a:xfrm>
            <a:prstGeom prst="rect">
              <a:avLst/>
            </a:prstGeom>
            <a:noFill/>
          </p:spPr>
          <p:txBody>
            <a:bodyPr wrap="none" rtlCol="0">
              <a:spAutoFit/>
            </a:bodyPr>
            <a:lstStyle/>
            <a:p>
              <a:pPr algn="ctr"/>
              <a:r>
                <a:rPr lang="zh-CN" altLang="en-US" sz="4800">
                  <a:solidFill>
                    <a:schemeClr val="bg1"/>
                  </a:solidFill>
                  <a:latin typeface="+mj-ea"/>
                  <a:ea typeface="+mj-ea"/>
                </a:rPr>
                <a:t>教学反思</a:t>
              </a:r>
              <a:endParaRPr lang="zh-CN" altLang="en-US" sz="4800">
                <a:solidFill>
                  <a:schemeClr val="bg1"/>
                </a:solidFill>
                <a:latin typeface="+mj-ea"/>
                <a:ea typeface="+mj-ea"/>
              </a:endParaRPr>
            </a:p>
          </p:txBody>
        </p:sp>
        <p:sp>
          <p:nvSpPr>
            <p:cNvPr id="6" name="矩形 5"/>
            <p:cNvSpPr/>
            <p:nvPr/>
          </p:nvSpPr>
          <p:spPr>
            <a:xfrm>
              <a:off x="3050143" y="2381219"/>
              <a:ext cx="2970685" cy="276999"/>
            </a:xfrm>
            <a:prstGeom prst="rect">
              <a:avLst/>
            </a:prstGeom>
          </p:spPr>
          <p:txBody>
            <a:bodyPr wrap="none">
              <a:spAutoFit/>
            </a:bodyPr>
            <a:lstStyle/>
            <a:p>
              <a:pPr algn="ctr"/>
              <a:r>
                <a:rPr lang="en-US" altLang="zh-CN" sz="1200" spc="300">
                  <a:solidFill>
                    <a:srgbClr val="387E94"/>
                  </a:solidFill>
                  <a:latin typeface="+mj-lt"/>
                </a:rPr>
                <a:t>TEACHING REFLECTION</a:t>
              </a:r>
              <a:endParaRPr lang="en-US" altLang="zh-CN" sz="1200" spc="300">
                <a:solidFill>
                  <a:srgbClr val="387E94"/>
                </a:solidFill>
                <a:latin typeface="+mj-lt"/>
              </a:endParaRPr>
            </a:p>
          </p:txBody>
        </p:sp>
      </p:grpSp>
      <p:sp>
        <p:nvSpPr>
          <p:cNvPr id="8" name="矩形 7"/>
          <p:cNvSpPr/>
          <p:nvPr/>
        </p:nvSpPr>
        <p:spPr>
          <a:xfrm>
            <a:off x="2363723" y="2650689"/>
            <a:ext cx="4343522" cy="486352"/>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Lorem ipsum dolor sit amet, consectetuer adipiscing elit. </a:t>
            </a:r>
            <a:endParaRPr lang="zh-CN" altLang="en-US" sz="900">
              <a:solidFill>
                <a:schemeClr val="tx1">
                  <a:lumMod val="50000"/>
                  <a:lumOff val="50000"/>
                </a:schemeClr>
              </a:solidFill>
            </a:endParaRPr>
          </a:p>
        </p:txBody>
      </p:sp>
      <p:sp>
        <p:nvSpPr>
          <p:cNvPr id="7" name="矩形: 圆角 6"/>
          <p:cNvSpPr/>
          <p:nvPr/>
        </p:nvSpPr>
        <p:spPr>
          <a:xfrm>
            <a:off x="3965191" y="3265516"/>
            <a:ext cx="1140587" cy="261610"/>
          </a:xfrm>
          <a:prstGeom prst="roundRect">
            <a:avLst>
              <a:gd name="adj" fmla="val 50000"/>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mj-ea"/>
                <a:ea typeface="+mj-ea"/>
              </a:rPr>
              <a:t>第四单元                                                                                      </a:t>
            </a:r>
            <a:endParaRPr lang="zh-CN" altLang="en-US" sz="1400">
              <a:solidFill>
                <a:schemeClr val="bg1"/>
              </a:solidFill>
              <a:latin typeface="+mj-ea"/>
              <a:ea typeface="+mj-ea"/>
            </a:endParaRPr>
          </a:p>
        </p:txBody>
      </p:sp>
      <p:sp>
        <p:nvSpPr>
          <p:cNvPr id="2" name="椭圆 1"/>
          <p:cNvSpPr/>
          <p:nvPr/>
        </p:nvSpPr>
        <p:spPr>
          <a:xfrm>
            <a:off x="-591671" y="950259"/>
            <a:ext cx="430306" cy="430306"/>
          </a:xfrm>
          <a:prstGeom prst="ellipse">
            <a:avLst/>
          </a:prstGeom>
          <a:solidFill>
            <a:srgbClr val="F3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671" y="1488141"/>
            <a:ext cx="430306" cy="430306"/>
          </a:xfrm>
          <a:prstGeom prst="ellipse">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00636" y="2012447"/>
            <a:ext cx="430306" cy="430306"/>
          </a:xfrm>
          <a:prstGeom prst="ellipse">
            <a:avLst/>
          </a:prstGeom>
          <a:solidFill>
            <a:srgbClr val="FF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0636" y="2550329"/>
            <a:ext cx="430306" cy="430306"/>
          </a:xfrm>
          <a:prstGeom prst="ellipse">
            <a:avLst/>
          </a:prstGeom>
          <a:solidFill>
            <a:srgbClr val="492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368505" y="234053"/>
            <a:ext cx="2287807" cy="763070"/>
            <a:chOff x="2928244" y="1611778"/>
            <a:chExt cx="3214484" cy="1072151"/>
          </a:xfrm>
        </p:grpSpPr>
        <p:sp>
          <p:nvSpPr>
            <p:cNvPr id="7" name="文本框 6"/>
            <p:cNvSpPr txBox="1"/>
            <p:nvPr/>
          </p:nvSpPr>
          <p:spPr>
            <a:xfrm>
              <a:off x="3396719" y="1627727"/>
              <a:ext cx="2277528"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教学反思</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教学反思</a:t>
              </a:r>
              <a:endParaRPr lang="zh-CN" altLang="en-US" sz="2800">
                <a:solidFill>
                  <a:schemeClr val="bg1"/>
                </a:solidFill>
                <a:latin typeface="+mj-ea"/>
                <a:ea typeface="+mj-ea"/>
              </a:endParaRPr>
            </a:p>
          </p:txBody>
        </p:sp>
        <p:sp>
          <p:nvSpPr>
            <p:cNvPr id="8" name="矩形 7"/>
            <p:cNvSpPr/>
            <p:nvPr/>
          </p:nvSpPr>
          <p:spPr>
            <a:xfrm>
              <a:off x="2928244" y="2381220"/>
              <a:ext cx="3214484" cy="302709"/>
            </a:xfrm>
            <a:prstGeom prst="rect">
              <a:avLst/>
            </a:prstGeom>
          </p:spPr>
          <p:txBody>
            <a:bodyPr wrap="none">
              <a:spAutoFit/>
            </a:bodyPr>
            <a:lstStyle/>
            <a:p>
              <a:pPr algn="ctr"/>
              <a:r>
                <a:rPr lang="en-US" altLang="zh-CN" sz="800" spc="300">
                  <a:solidFill>
                    <a:srgbClr val="387E94"/>
                  </a:solidFill>
                  <a:latin typeface="+mj-lt"/>
                </a:rPr>
                <a:t>TEACHING REFLECTION</a:t>
              </a:r>
              <a:endParaRPr lang="en-US" altLang="zh-CN" sz="800" spc="300">
                <a:solidFill>
                  <a:srgbClr val="387E94"/>
                </a:solidFill>
                <a:latin typeface="+mj-lt"/>
              </a:endParaRPr>
            </a:p>
          </p:txBody>
        </p:sp>
      </p:grpSp>
      <p:sp>
        <p:nvSpPr>
          <p:cNvPr id="2" name="任意多边形: 形状 1"/>
          <p:cNvSpPr/>
          <p:nvPr/>
        </p:nvSpPr>
        <p:spPr>
          <a:xfrm rot="10800000">
            <a:off x="461818" y="1603284"/>
            <a:ext cx="2644680" cy="1728289"/>
          </a:xfrm>
          <a:custGeom>
            <a:avLst/>
            <a:gdLst>
              <a:gd name="connsiteX0" fmla="*/ 2589817 w 2589817"/>
              <a:gd name="connsiteY0" fmla="*/ 1692436 h 1692436"/>
              <a:gd name="connsiteX1" fmla="*/ 0 w 2589817"/>
              <a:gd name="connsiteY1" fmla="*/ 1692436 h 1692436"/>
              <a:gd name="connsiteX2" fmla="*/ 0 w 2589817"/>
              <a:gd name="connsiteY2" fmla="*/ 343927 h 1692436"/>
              <a:gd name="connsiteX3" fmla="*/ 349104 w 2589817"/>
              <a:gd name="connsiteY3" fmla="*/ 343927 h 1692436"/>
              <a:gd name="connsiteX4" fmla="*/ 548582 w 2589817"/>
              <a:gd name="connsiteY4" fmla="*/ 0 h 1692436"/>
              <a:gd name="connsiteX5" fmla="*/ 748060 w 2589817"/>
              <a:gd name="connsiteY5" fmla="*/ 343927 h 1692436"/>
              <a:gd name="connsiteX6" fmla="*/ 2589817 w 2589817"/>
              <a:gd name="connsiteY6" fmla="*/ 343927 h 169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817" h="1692436">
                <a:moveTo>
                  <a:pt x="2589817" y="1692436"/>
                </a:moveTo>
                <a:lnTo>
                  <a:pt x="0" y="1692436"/>
                </a:lnTo>
                <a:lnTo>
                  <a:pt x="0" y="343927"/>
                </a:lnTo>
                <a:lnTo>
                  <a:pt x="349104" y="343927"/>
                </a:lnTo>
                <a:lnTo>
                  <a:pt x="548582" y="0"/>
                </a:lnTo>
                <a:lnTo>
                  <a:pt x="748060" y="343927"/>
                </a:lnTo>
                <a:lnTo>
                  <a:pt x="2589817" y="343927"/>
                </a:lnTo>
                <a:close/>
              </a:path>
            </a:pathLst>
          </a:custGeom>
          <a:solidFill>
            <a:srgbClr val="387E94"/>
          </a:solidFill>
          <a:ln w="28575">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3" name="任意多边形: 形状 2"/>
          <p:cNvSpPr/>
          <p:nvPr/>
        </p:nvSpPr>
        <p:spPr>
          <a:xfrm rot="10800000">
            <a:off x="3249660" y="1603285"/>
            <a:ext cx="2644680" cy="1728289"/>
          </a:xfrm>
          <a:custGeom>
            <a:avLst/>
            <a:gdLst>
              <a:gd name="connsiteX0" fmla="*/ 2589817 w 2589817"/>
              <a:gd name="connsiteY0" fmla="*/ 1692436 h 1692436"/>
              <a:gd name="connsiteX1" fmla="*/ 0 w 2589817"/>
              <a:gd name="connsiteY1" fmla="*/ 1692436 h 1692436"/>
              <a:gd name="connsiteX2" fmla="*/ 0 w 2589817"/>
              <a:gd name="connsiteY2" fmla="*/ 343927 h 1692436"/>
              <a:gd name="connsiteX3" fmla="*/ 349104 w 2589817"/>
              <a:gd name="connsiteY3" fmla="*/ 343927 h 1692436"/>
              <a:gd name="connsiteX4" fmla="*/ 548582 w 2589817"/>
              <a:gd name="connsiteY4" fmla="*/ 0 h 1692436"/>
              <a:gd name="connsiteX5" fmla="*/ 748060 w 2589817"/>
              <a:gd name="connsiteY5" fmla="*/ 343927 h 1692436"/>
              <a:gd name="connsiteX6" fmla="*/ 2589817 w 2589817"/>
              <a:gd name="connsiteY6" fmla="*/ 343927 h 169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817" h="1692436">
                <a:moveTo>
                  <a:pt x="2589817" y="1692436"/>
                </a:moveTo>
                <a:lnTo>
                  <a:pt x="0" y="1692436"/>
                </a:lnTo>
                <a:lnTo>
                  <a:pt x="0" y="343927"/>
                </a:lnTo>
                <a:lnTo>
                  <a:pt x="349104" y="343927"/>
                </a:lnTo>
                <a:lnTo>
                  <a:pt x="548582" y="0"/>
                </a:lnTo>
                <a:lnTo>
                  <a:pt x="748060" y="343927"/>
                </a:lnTo>
                <a:lnTo>
                  <a:pt x="2589817" y="343927"/>
                </a:lnTo>
                <a:close/>
              </a:path>
            </a:pathLst>
          </a:custGeom>
          <a:solidFill>
            <a:srgbClr val="F36620"/>
          </a:solidFill>
          <a:ln w="28575">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4" name="任意多边形: 形状 3"/>
          <p:cNvSpPr/>
          <p:nvPr/>
        </p:nvSpPr>
        <p:spPr>
          <a:xfrm rot="10800000">
            <a:off x="6037502" y="1603285"/>
            <a:ext cx="2644680" cy="1728289"/>
          </a:xfrm>
          <a:custGeom>
            <a:avLst/>
            <a:gdLst>
              <a:gd name="connsiteX0" fmla="*/ 2589817 w 2589817"/>
              <a:gd name="connsiteY0" fmla="*/ 1692436 h 1692436"/>
              <a:gd name="connsiteX1" fmla="*/ 0 w 2589817"/>
              <a:gd name="connsiteY1" fmla="*/ 1692436 h 1692436"/>
              <a:gd name="connsiteX2" fmla="*/ 0 w 2589817"/>
              <a:gd name="connsiteY2" fmla="*/ 343927 h 1692436"/>
              <a:gd name="connsiteX3" fmla="*/ 349104 w 2589817"/>
              <a:gd name="connsiteY3" fmla="*/ 343927 h 1692436"/>
              <a:gd name="connsiteX4" fmla="*/ 548582 w 2589817"/>
              <a:gd name="connsiteY4" fmla="*/ 0 h 1692436"/>
              <a:gd name="connsiteX5" fmla="*/ 748060 w 2589817"/>
              <a:gd name="connsiteY5" fmla="*/ 343927 h 1692436"/>
              <a:gd name="connsiteX6" fmla="*/ 2589817 w 2589817"/>
              <a:gd name="connsiteY6" fmla="*/ 343927 h 169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817" h="1692436">
                <a:moveTo>
                  <a:pt x="2589817" y="1692436"/>
                </a:moveTo>
                <a:lnTo>
                  <a:pt x="0" y="1692436"/>
                </a:lnTo>
                <a:lnTo>
                  <a:pt x="0" y="343927"/>
                </a:lnTo>
                <a:lnTo>
                  <a:pt x="349104" y="343927"/>
                </a:lnTo>
                <a:lnTo>
                  <a:pt x="548582" y="0"/>
                </a:lnTo>
                <a:lnTo>
                  <a:pt x="748060" y="343927"/>
                </a:lnTo>
                <a:lnTo>
                  <a:pt x="2589817" y="343927"/>
                </a:lnTo>
                <a:close/>
              </a:path>
            </a:pathLst>
          </a:custGeom>
          <a:solidFill>
            <a:srgbClr val="FFBA3F"/>
          </a:solidFill>
          <a:ln w="28575">
            <a:solidFill>
              <a:srgbClr val="492614"/>
            </a:solidFill>
            <a:round/>
          </a:ln>
        </p:spPr>
        <p:txBody>
          <a:bodyPr/>
          <a:lstStyle/>
          <a:p>
            <a:endParaRPr lang="zh-CN" altLang="en-US" sz="2400">
              <a:solidFill>
                <a:schemeClr val="tx1">
                  <a:lumMod val="50000"/>
                  <a:lumOff val="50000"/>
                </a:schemeClr>
              </a:solidFill>
              <a:sym typeface="Calibri Light" panose="020F0302020204030204" pitchFamily="34" charset="0"/>
            </a:endParaRPr>
          </a:p>
        </p:txBody>
      </p:sp>
      <p:sp>
        <p:nvSpPr>
          <p:cNvPr id="5" name="矩形 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740712" y="1999419"/>
            <a:ext cx="2162851" cy="794385"/>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15" name="矩形 1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011659" y="174876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教学反思</a:t>
            </a:r>
            <a:endParaRPr kumimoji="0" lang="zh-CN" altLang="en-US" sz="16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17" name="矩形 1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453405" y="1999419"/>
            <a:ext cx="2162851" cy="794385"/>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19" name="矩形 1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724352" y="1748763"/>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教学反思</a:t>
            </a:r>
            <a:endParaRPr kumimoji="0" lang="zh-CN" altLang="en-US" sz="16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21" name="矩形 2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290389" y="2000667"/>
            <a:ext cx="2162851" cy="794385"/>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繁" panose="02010600000101010101" charset="-122"/>
                <a:cs typeface="+mn-ea"/>
                <a:sym typeface="Calibri Light" panose="020F0302020204030204" pitchFamily="34" charset="0"/>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pitchFamily="34" charset="0"/>
              <a:ea typeface="汉仪大宋繁" panose="02010600000101010101" charset="-122"/>
              <a:cs typeface="+mn-ea"/>
              <a:sym typeface="Calibri Light" panose="020F0302020204030204" pitchFamily="34" charset="0"/>
            </a:endParaRPr>
          </a:p>
        </p:txBody>
      </p:sp>
      <p:sp>
        <p:nvSpPr>
          <p:cNvPr id="23" name="矩形 2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561336" y="175001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教学反思</a:t>
            </a:r>
            <a:endParaRPr kumimoji="0" lang="zh-CN" altLang="en-US" sz="16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25" name="矩形 24"/>
          <p:cNvSpPr/>
          <p:nvPr/>
        </p:nvSpPr>
        <p:spPr>
          <a:xfrm>
            <a:off x="1137976" y="3604571"/>
            <a:ext cx="6793708" cy="79438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繁" panose="02010600000101010101" charset="-122"/>
                <a:sym typeface="Calibri Light" panose="020F030202020403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prstClr val="black">
                  <a:lumMod val="50000"/>
                  <a:lumOff val="50000"/>
                </a:prstClr>
              </a:solidFill>
              <a:effectLst/>
              <a:uLnTx/>
              <a:uFillTx/>
              <a:latin typeface="Calibri Light" panose="020F0302020204030204" pitchFamily="34" charset="0"/>
              <a:ea typeface="汉仪大宋繁" panose="02010600000101010101" charset="-122"/>
              <a:sym typeface="Calibri Light" panose="020F03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368505" y="234053"/>
            <a:ext cx="2287807" cy="763070"/>
            <a:chOff x="2928244" y="1611778"/>
            <a:chExt cx="3214484" cy="1072151"/>
          </a:xfrm>
        </p:grpSpPr>
        <p:sp>
          <p:nvSpPr>
            <p:cNvPr id="7" name="文本框 6"/>
            <p:cNvSpPr txBox="1"/>
            <p:nvPr/>
          </p:nvSpPr>
          <p:spPr>
            <a:xfrm>
              <a:off x="3396719" y="1627727"/>
              <a:ext cx="2277528"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教学反思</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教学反思</a:t>
              </a:r>
              <a:endParaRPr lang="zh-CN" altLang="en-US" sz="2800">
                <a:solidFill>
                  <a:schemeClr val="bg1"/>
                </a:solidFill>
                <a:latin typeface="+mj-ea"/>
                <a:ea typeface="+mj-ea"/>
              </a:endParaRPr>
            </a:p>
          </p:txBody>
        </p:sp>
        <p:sp>
          <p:nvSpPr>
            <p:cNvPr id="8" name="矩形 7"/>
            <p:cNvSpPr/>
            <p:nvPr/>
          </p:nvSpPr>
          <p:spPr>
            <a:xfrm>
              <a:off x="2928244" y="2381220"/>
              <a:ext cx="3214484" cy="302709"/>
            </a:xfrm>
            <a:prstGeom prst="rect">
              <a:avLst/>
            </a:prstGeom>
          </p:spPr>
          <p:txBody>
            <a:bodyPr wrap="none">
              <a:spAutoFit/>
            </a:bodyPr>
            <a:lstStyle/>
            <a:p>
              <a:pPr algn="ctr"/>
              <a:r>
                <a:rPr lang="en-US" altLang="zh-CN" sz="800" spc="300">
                  <a:solidFill>
                    <a:srgbClr val="387E94"/>
                  </a:solidFill>
                  <a:latin typeface="+mj-lt"/>
                </a:rPr>
                <a:t>TEACHING REFLECTION</a:t>
              </a:r>
              <a:endParaRPr lang="en-US" altLang="zh-CN" sz="800" spc="300">
                <a:solidFill>
                  <a:srgbClr val="387E94"/>
                </a:solidFill>
                <a:latin typeface="+mj-lt"/>
              </a:endParaRPr>
            </a:p>
          </p:txBody>
        </p:sp>
      </p:grpSp>
      <p:grpSp>
        <p:nvGrpSpPr>
          <p:cNvPr id="2" name="组合 1"/>
          <p:cNvGrpSpPr/>
          <p:nvPr/>
        </p:nvGrpSpPr>
        <p:grpSpPr>
          <a:xfrm>
            <a:off x="3368505" y="1650456"/>
            <a:ext cx="2182989" cy="2107997"/>
            <a:chOff x="3746689" y="1388238"/>
            <a:chExt cx="1577598" cy="1523403"/>
          </a:xfrm>
        </p:grpSpPr>
        <p:sp>
          <p:nvSpPr>
            <p:cNvPr id="32" name="椭圆 31"/>
            <p:cNvSpPr/>
            <p:nvPr/>
          </p:nvSpPr>
          <p:spPr>
            <a:xfrm>
              <a:off x="3805572" y="1451810"/>
              <a:ext cx="1459831" cy="1459831"/>
            </a:xfrm>
            <a:prstGeom prst="ellipse">
              <a:avLst/>
            </a:prstGeom>
            <a:solidFill>
              <a:srgbClr val="FFECC8"/>
            </a:solidFill>
            <a:ln w="3810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23"/>
            <p:cNvGrpSpPr>
              <a:grpSpLocks noChangeAspect="1"/>
            </p:cNvGrpSpPr>
            <p:nvPr/>
          </p:nvGrpSpPr>
          <p:grpSpPr bwMode="auto">
            <a:xfrm>
              <a:off x="3746689" y="1388238"/>
              <a:ext cx="1577598" cy="1459831"/>
              <a:chOff x="1558" y="406"/>
              <a:chExt cx="2639" cy="2442"/>
            </a:xfrm>
          </p:grpSpPr>
          <p:sp>
            <p:nvSpPr>
              <p:cNvPr id="34" name="Freeform 24"/>
              <p:cNvSpPr/>
              <p:nvPr/>
            </p:nvSpPr>
            <p:spPr bwMode="auto">
              <a:xfrm>
                <a:off x="1558" y="566"/>
                <a:ext cx="2637" cy="2282"/>
              </a:xfrm>
              <a:custGeom>
                <a:avLst/>
                <a:gdLst>
                  <a:gd name="T0" fmla="*/ 825 w 1109"/>
                  <a:gd name="T1" fmla="*/ 947 h 960"/>
                  <a:gd name="T2" fmla="*/ 58 w 1109"/>
                  <a:gd name="T3" fmla="*/ 688 h 960"/>
                  <a:gd name="T4" fmla="*/ 13 w 1109"/>
                  <a:gd name="T5" fmla="*/ 598 h 960"/>
                  <a:gd name="T6" fmla="*/ 196 w 1109"/>
                  <a:gd name="T7" fmla="*/ 56 h 960"/>
                  <a:gd name="T8" fmla="*/ 285 w 1109"/>
                  <a:gd name="T9" fmla="*/ 12 h 960"/>
                  <a:gd name="T10" fmla="*/ 1051 w 1109"/>
                  <a:gd name="T11" fmla="*/ 271 h 960"/>
                  <a:gd name="T12" fmla="*/ 1097 w 1109"/>
                  <a:gd name="T13" fmla="*/ 363 h 960"/>
                  <a:gd name="T14" fmla="*/ 914 w 1109"/>
                  <a:gd name="T15" fmla="*/ 904 h 960"/>
                  <a:gd name="T16" fmla="*/ 825 w 1109"/>
                  <a:gd name="T17" fmla="*/ 947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960">
                    <a:moveTo>
                      <a:pt x="825" y="947"/>
                    </a:moveTo>
                    <a:cubicBezTo>
                      <a:pt x="58" y="688"/>
                      <a:pt x="58" y="688"/>
                      <a:pt x="58" y="688"/>
                    </a:cubicBezTo>
                    <a:cubicBezTo>
                      <a:pt x="20" y="675"/>
                      <a:pt x="0" y="635"/>
                      <a:pt x="13" y="598"/>
                    </a:cubicBezTo>
                    <a:cubicBezTo>
                      <a:pt x="196" y="56"/>
                      <a:pt x="196" y="56"/>
                      <a:pt x="196" y="56"/>
                    </a:cubicBezTo>
                    <a:cubicBezTo>
                      <a:pt x="209" y="19"/>
                      <a:pt x="248" y="0"/>
                      <a:pt x="285" y="12"/>
                    </a:cubicBezTo>
                    <a:cubicBezTo>
                      <a:pt x="1051" y="271"/>
                      <a:pt x="1051" y="271"/>
                      <a:pt x="1051" y="271"/>
                    </a:cubicBezTo>
                    <a:cubicBezTo>
                      <a:pt x="1089" y="284"/>
                      <a:pt x="1109" y="325"/>
                      <a:pt x="1097" y="363"/>
                    </a:cubicBezTo>
                    <a:cubicBezTo>
                      <a:pt x="914" y="904"/>
                      <a:pt x="914" y="904"/>
                      <a:pt x="914" y="904"/>
                    </a:cubicBezTo>
                    <a:cubicBezTo>
                      <a:pt x="901" y="940"/>
                      <a:pt x="862" y="960"/>
                      <a:pt x="825" y="947"/>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5"/>
              <p:cNvSpPr>
                <a:spLocks noEditPoints="1"/>
              </p:cNvSpPr>
              <p:nvPr/>
            </p:nvSpPr>
            <p:spPr bwMode="auto">
              <a:xfrm>
                <a:off x="1565" y="594"/>
                <a:ext cx="2599" cy="2235"/>
              </a:xfrm>
              <a:custGeom>
                <a:avLst/>
                <a:gdLst>
                  <a:gd name="T0" fmla="*/ 821 w 1093"/>
                  <a:gd name="T1" fmla="*/ 931 h 940"/>
                  <a:gd name="T2" fmla="*/ 786 w 1093"/>
                  <a:gd name="T3" fmla="*/ 925 h 940"/>
                  <a:gd name="T4" fmla="*/ 89 w 1093"/>
                  <a:gd name="T5" fmla="*/ 690 h 940"/>
                  <a:gd name="T6" fmla="*/ 20 w 1093"/>
                  <a:gd name="T7" fmla="*/ 550 h 940"/>
                  <a:gd name="T8" fmla="*/ 178 w 1093"/>
                  <a:gd name="T9" fmla="*/ 83 h 940"/>
                  <a:gd name="T10" fmla="*/ 228 w 1093"/>
                  <a:gd name="T11" fmla="*/ 19 h 940"/>
                  <a:gd name="T12" fmla="*/ 318 w 1093"/>
                  <a:gd name="T13" fmla="*/ 10 h 940"/>
                  <a:gd name="T14" fmla="*/ 1016 w 1093"/>
                  <a:gd name="T15" fmla="*/ 245 h 940"/>
                  <a:gd name="T16" fmla="*/ 1082 w 1093"/>
                  <a:gd name="T17" fmla="*/ 307 h 940"/>
                  <a:gd name="T18" fmla="*/ 1083 w 1093"/>
                  <a:gd name="T19" fmla="*/ 389 h 940"/>
                  <a:gd name="T20" fmla="*/ 926 w 1093"/>
                  <a:gd name="T21" fmla="*/ 854 h 940"/>
                  <a:gd name="T22" fmla="*/ 884 w 1093"/>
                  <a:gd name="T23" fmla="*/ 911 h 940"/>
                  <a:gd name="T24" fmla="*/ 821 w 1093"/>
                  <a:gd name="T25" fmla="*/ 931 h 940"/>
                  <a:gd name="T26" fmla="*/ 283 w 1093"/>
                  <a:gd name="T27" fmla="*/ 9 h 940"/>
                  <a:gd name="T28" fmla="*/ 223 w 1093"/>
                  <a:gd name="T29" fmla="*/ 28 h 940"/>
                  <a:gd name="T30" fmla="*/ 182 w 1093"/>
                  <a:gd name="T31" fmla="*/ 83 h 940"/>
                  <a:gd name="T32" fmla="*/ 25 w 1093"/>
                  <a:gd name="T33" fmla="*/ 548 h 940"/>
                  <a:gd name="T34" fmla="*/ 27 w 1093"/>
                  <a:gd name="T35" fmla="*/ 626 h 940"/>
                  <a:gd name="T36" fmla="*/ 90 w 1093"/>
                  <a:gd name="T37" fmla="*/ 685 h 940"/>
                  <a:gd name="T38" fmla="*/ 787 w 1093"/>
                  <a:gd name="T39" fmla="*/ 921 h 940"/>
                  <a:gd name="T40" fmla="*/ 921 w 1093"/>
                  <a:gd name="T41" fmla="*/ 855 h 940"/>
                  <a:gd name="T42" fmla="*/ 1079 w 1093"/>
                  <a:gd name="T43" fmla="*/ 386 h 940"/>
                  <a:gd name="T44" fmla="*/ 1081 w 1093"/>
                  <a:gd name="T45" fmla="*/ 318 h 940"/>
                  <a:gd name="T46" fmla="*/ 1014 w 1093"/>
                  <a:gd name="T47" fmla="*/ 250 h 940"/>
                  <a:gd name="T48" fmla="*/ 317 w 1093"/>
                  <a:gd name="T49" fmla="*/ 14 h 940"/>
                  <a:gd name="T50" fmla="*/ 283 w 1093"/>
                  <a:gd name="T51" fmla="*/ 9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3" h="940">
                    <a:moveTo>
                      <a:pt x="821" y="931"/>
                    </a:moveTo>
                    <a:cubicBezTo>
                      <a:pt x="809" y="931"/>
                      <a:pt x="797" y="929"/>
                      <a:pt x="786" y="925"/>
                    </a:cubicBezTo>
                    <a:cubicBezTo>
                      <a:pt x="89" y="690"/>
                      <a:pt x="89" y="690"/>
                      <a:pt x="89" y="690"/>
                    </a:cubicBezTo>
                    <a:cubicBezTo>
                      <a:pt x="31" y="670"/>
                      <a:pt x="0" y="608"/>
                      <a:pt x="20" y="550"/>
                    </a:cubicBezTo>
                    <a:cubicBezTo>
                      <a:pt x="178" y="83"/>
                      <a:pt x="178" y="83"/>
                      <a:pt x="178" y="83"/>
                    </a:cubicBezTo>
                    <a:cubicBezTo>
                      <a:pt x="187" y="56"/>
                      <a:pt x="204" y="33"/>
                      <a:pt x="228" y="19"/>
                    </a:cubicBezTo>
                    <a:cubicBezTo>
                      <a:pt x="256" y="3"/>
                      <a:pt x="288" y="0"/>
                      <a:pt x="318" y="10"/>
                    </a:cubicBezTo>
                    <a:cubicBezTo>
                      <a:pt x="1016" y="245"/>
                      <a:pt x="1016" y="245"/>
                      <a:pt x="1016" y="245"/>
                    </a:cubicBezTo>
                    <a:cubicBezTo>
                      <a:pt x="1046" y="256"/>
                      <a:pt x="1069" y="278"/>
                      <a:pt x="1082" y="307"/>
                    </a:cubicBezTo>
                    <a:cubicBezTo>
                      <a:pt x="1093" y="333"/>
                      <a:pt x="1092" y="362"/>
                      <a:pt x="1083" y="389"/>
                    </a:cubicBezTo>
                    <a:cubicBezTo>
                      <a:pt x="926" y="854"/>
                      <a:pt x="926" y="854"/>
                      <a:pt x="926" y="854"/>
                    </a:cubicBezTo>
                    <a:cubicBezTo>
                      <a:pt x="918" y="877"/>
                      <a:pt x="904" y="897"/>
                      <a:pt x="884" y="911"/>
                    </a:cubicBezTo>
                    <a:cubicBezTo>
                      <a:pt x="865" y="925"/>
                      <a:pt x="843" y="931"/>
                      <a:pt x="821" y="931"/>
                    </a:cubicBezTo>
                    <a:moveTo>
                      <a:pt x="283" y="9"/>
                    </a:moveTo>
                    <a:cubicBezTo>
                      <a:pt x="262" y="9"/>
                      <a:pt x="241" y="15"/>
                      <a:pt x="223" y="28"/>
                    </a:cubicBezTo>
                    <a:cubicBezTo>
                      <a:pt x="203" y="41"/>
                      <a:pt x="190" y="61"/>
                      <a:pt x="182" y="83"/>
                    </a:cubicBezTo>
                    <a:cubicBezTo>
                      <a:pt x="25" y="548"/>
                      <a:pt x="25" y="548"/>
                      <a:pt x="25" y="548"/>
                    </a:cubicBezTo>
                    <a:cubicBezTo>
                      <a:pt x="17" y="574"/>
                      <a:pt x="16" y="601"/>
                      <a:pt x="27" y="626"/>
                    </a:cubicBezTo>
                    <a:cubicBezTo>
                      <a:pt x="38" y="654"/>
                      <a:pt x="61" y="676"/>
                      <a:pt x="90" y="685"/>
                    </a:cubicBezTo>
                    <a:cubicBezTo>
                      <a:pt x="787" y="921"/>
                      <a:pt x="787" y="921"/>
                      <a:pt x="787" y="921"/>
                    </a:cubicBezTo>
                    <a:cubicBezTo>
                      <a:pt x="842" y="940"/>
                      <a:pt x="902" y="910"/>
                      <a:pt x="921" y="855"/>
                    </a:cubicBezTo>
                    <a:cubicBezTo>
                      <a:pt x="1079" y="386"/>
                      <a:pt x="1079" y="386"/>
                      <a:pt x="1079" y="386"/>
                    </a:cubicBezTo>
                    <a:cubicBezTo>
                      <a:pt x="1087" y="364"/>
                      <a:pt x="1088" y="340"/>
                      <a:pt x="1081" y="318"/>
                    </a:cubicBezTo>
                    <a:cubicBezTo>
                      <a:pt x="1070" y="286"/>
                      <a:pt x="1046" y="261"/>
                      <a:pt x="1014" y="250"/>
                    </a:cubicBezTo>
                    <a:cubicBezTo>
                      <a:pt x="317" y="14"/>
                      <a:pt x="317" y="14"/>
                      <a:pt x="317" y="14"/>
                    </a:cubicBezTo>
                    <a:cubicBezTo>
                      <a:pt x="306" y="11"/>
                      <a:pt x="294" y="9"/>
                      <a:pt x="283" y="9"/>
                    </a:cubicBezTo>
                  </a:path>
                </a:pathLst>
              </a:custGeom>
              <a:solidFill>
                <a:srgbClr val="47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6"/>
              <p:cNvSpPr/>
              <p:nvPr/>
            </p:nvSpPr>
            <p:spPr bwMode="auto">
              <a:xfrm>
                <a:off x="1794" y="782"/>
                <a:ext cx="2341" cy="1540"/>
              </a:xfrm>
              <a:custGeom>
                <a:avLst/>
                <a:gdLst>
                  <a:gd name="T0" fmla="*/ 777 w 985"/>
                  <a:gd name="T1" fmla="*/ 632 h 648"/>
                  <a:gd name="T2" fmla="*/ 71 w 985"/>
                  <a:gd name="T3" fmla="*/ 393 h 648"/>
                  <a:gd name="T4" fmla="*/ 16 w 985"/>
                  <a:gd name="T5" fmla="*/ 280 h 648"/>
                  <a:gd name="T6" fmla="*/ 96 w 985"/>
                  <a:gd name="T7" fmla="*/ 44 h 648"/>
                  <a:gd name="T8" fmla="*/ 165 w 985"/>
                  <a:gd name="T9" fmla="*/ 10 h 648"/>
                  <a:gd name="T10" fmla="*/ 941 w 985"/>
                  <a:gd name="T11" fmla="*/ 272 h 648"/>
                  <a:gd name="T12" fmla="*/ 975 w 985"/>
                  <a:gd name="T13" fmla="*/ 341 h 648"/>
                  <a:gd name="T14" fmla="*/ 897 w 985"/>
                  <a:gd name="T15" fmla="*/ 572 h 648"/>
                  <a:gd name="T16" fmla="*/ 777 w 985"/>
                  <a:gd name="T17" fmla="*/ 63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5" h="648">
                    <a:moveTo>
                      <a:pt x="777" y="632"/>
                    </a:moveTo>
                    <a:cubicBezTo>
                      <a:pt x="71" y="393"/>
                      <a:pt x="71" y="393"/>
                      <a:pt x="71" y="393"/>
                    </a:cubicBezTo>
                    <a:cubicBezTo>
                      <a:pt x="25" y="377"/>
                      <a:pt x="0" y="327"/>
                      <a:pt x="16" y="280"/>
                    </a:cubicBezTo>
                    <a:cubicBezTo>
                      <a:pt x="96" y="44"/>
                      <a:pt x="96" y="44"/>
                      <a:pt x="96" y="44"/>
                    </a:cubicBezTo>
                    <a:cubicBezTo>
                      <a:pt x="105" y="15"/>
                      <a:pt x="136" y="0"/>
                      <a:pt x="165" y="10"/>
                    </a:cubicBezTo>
                    <a:cubicBezTo>
                      <a:pt x="941" y="272"/>
                      <a:pt x="941" y="272"/>
                      <a:pt x="941" y="272"/>
                    </a:cubicBezTo>
                    <a:cubicBezTo>
                      <a:pt x="969" y="282"/>
                      <a:pt x="985" y="313"/>
                      <a:pt x="975" y="341"/>
                    </a:cubicBezTo>
                    <a:cubicBezTo>
                      <a:pt x="897" y="572"/>
                      <a:pt x="897" y="572"/>
                      <a:pt x="897" y="572"/>
                    </a:cubicBezTo>
                    <a:cubicBezTo>
                      <a:pt x="880" y="622"/>
                      <a:pt x="827" y="648"/>
                      <a:pt x="777" y="632"/>
                    </a:cubicBezTo>
                  </a:path>
                </a:pathLst>
              </a:custGeom>
              <a:solidFill>
                <a:srgbClr val="F4A1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7"/>
              <p:cNvSpPr/>
              <p:nvPr/>
            </p:nvSpPr>
            <p:spPr bwMode="auto">
              <a:xfrm>
                <a:off x="1822" y="566"/>
                <a:ext cx="2375" cy="1535"/>
              </a:xfrm>
              <a:custGeom>
                <a:avLst/>
                <a:gdLst>
                  <a:gd name="T0" fmla="*/ 750 w 999"/>
                  <a:gd name="T1" fmla="*/ 622 h 646"/>
                  <a:gd name="T2" fmla="*/ 105 w 999"/>
                  <a:gd name="T3" fmla="*/ 403 h 646"/>
                  <a:gd name="T4" fmla="*/ 23 w 999"/>
                  <a:gd name="T5" fmla="*/ 239 h 646"/>
                  <a:gd name="T6" fmla="*/ 83 w 999"/>
                  <a:gd name="T7" fmla="*/ 61 h 646"/>
                  <a:gd name="T8" fmla="*/ 179 w 999"/>
                  <a:gd name="T9" fmla="*/ 14 h 646"/>
                  <a:gd name="T10" fmla="*/ 942 w 999"/>
                  <a:gd name="T11" fmla="*/ 272 h 646"/>
                  <a:gd name="T12" fmla="*/ 986 w 999"/>
                  <a:gd name="T13" fmla="*/ 361 h 646"/>
                  <a:gd name="T14" fmla="*/ 928 w 999"/>
                  <a:gd name="T15" fmla="*/ 534 h 646"/>
                  <a:gd name="T16" fmla="*/ 750 w 999"/>
                  <a:gd name="T17" fmla="*/ 622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646">
                    <a:moveTo>
                      <a:pt x="750" y="622"/>
                    </a:moveTo>
                    <a:cubicBezTo>
                      <a:pt x="105" y="403"/>
                      <a:pt x="105" y="403"/>
                      <a:pt x="105" y="403"/>
                    </a:cubicBezTo>
                    <a:cubicBezTo>
                      <a:pt x="37" y="380"/>
                      <a:pt x="0" y="307"/>
                      <a:pt x="23" y="239"/>
                    </a:cubicBezTo>
                    <a:cubicBezTo>
                      <a:pt x="83" y="61"/>
                      <a:pt x="83" y="61"/>
                      <a:pt x="83" y="61"/>
                    </a:cubicBezTo>
                    <a:cubicBezTo>
                      <a:pt x="97" y="22"/>
                      <a:pt x="140" y="0"/>
                      <a:pt x="179" y="14"/>
                    </a:cubicBezTo>
                    <a:cubicBezTo>
                      <a:pt x="942" y="272"/>
                      <a:pt x="942" y="272"/>
                      <a:pt x="942" y="272"/>
                    </a:cubicBezTo>
                    <a:cubicBezTo>
                      <a:pt x="979" y="284"/>
                      <a:pt x="999" y="324"/>
                      <a:pt x="986" y="361"/>
                    </a:cubicBezTo>
                    <a:cubicBezTo>
                      <a:pt x="928" y="534"/>
                      <a:pt x="928" y="534"/>
                      <a:pt x="928" y="534"/>
                    </a:cubicBezTo>
                    <a:cubicBezTo>
                      <a:pt x="903" y="607"/>
                      <a:pt x="824" y="646"/>
                      <a:pt x="750" y="622"/>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8"/>
              <p:cNvSpPr>
                <a:spLocks noEditPoints="1"/>
              </p:cNvSpPr>
              <p:nvPr/>
            </p:nvSpPr>
            <p:spPr bwMode="auto">
              <a:xfrm>
                <a:off x="1867" y="585"/>
                <a:ext cx="2323" cy="1495"/>
              </a:xfrm>
              <a:custGeom>
                <a:avLst/>
                <a:gdLst>
                  <a:gd name="T0" fmla="*/ 747 w 977"/>
                  <a:gd name="T1" fmla="*/ 611 h 629"/>
                  <a:gd name="T2" fmla="*/ 687 w 977"/>
                  <a:gd name="T3" fmla="*/ 601 h 629"/>
                  <a:gd name="T4" fmla="*/ 133 w 977"/>
                  <a:gd name="T5" fmla="*/ 414 h 629"/>
                  <a:gd name="T6" fmla="*/ 34 w 977"/>
                  <a:gd name="T7" fmla="*/ 337 h 629"/>
                  <a:gd name="T8" fmla="*/ 17 w 977"/>
                  <a:gd name="T9" fmla="*/ 187 h 629"/>
                  <a:gd name="T10" fmla="*/ 51 w 977"/>
                  <a:gd name="T11" fmla="*/ 87 h 629"/>
                  <a:gd name="T12" fmla="*/ 101 w 977"/>
                  <a:gd name="T13" fmla="*/ 23 h 629"/>
                  <a:gd name="T14" fmla="*/ 191 w 977"/>
                  <a:gd name="T15" fmla="*/ 14 h 629"/>
                  <a:gd name="T16" fmla="*/ 889 w 977"/>
                  <a:gd name="T17" fmla="*/ 249 h 629"/>
                  <a:gd name="T18" fmla="*/ 958 w 977"/>
                  <a:gd name="T19" fmla="*/ 389 h 629"/>
                  <a:gd name="T20" fmla="*/ 926 w 977"/>
                  <a:gd name="T21" fmla="*/ 483 h 629"/>
                  <a:gd name="T22" fmla="*/ 747 w 977"/>
                  <a:gd name="T23" fmla="*/ 611 h 629"/>
                  <a:gd name="T24" fmla="*/ 688 w 977"/>
                  <a:gd name="T25" fmla="*/ 596 h 629"/>
                  <a:gd name="T26" fmla="*/ 921 w 977"/>
                  <a:gd name="T27" fmla="*/ 481 h 629"/>
                  <a:gd name="T28" fmla="*/ 952 w 977"/>
                  <a:gd name="T29" fmla="*/ 390 h 629"/>
                  <a:gd name="T30" fmla="*/ 954 w 977"/>
                  <a:gd name="T31" fmla="*/ 322 h 629"/>
                  <a:gd name="T32" fmla="*/ 887 w 977"/>
                  <a:gd name="T33" fmla="*/ 254 h 629"/>
                  <a:gd name="T34" fmla="*/ 190 w 977"/>
                  <a:gd name="T35" fmla="*/ 18 h 629"/>
                  <a:gd name="T36" fmla="*/ 56 w 977"/>
                  <a:gd name="T37" fmla="*/ 84 h 629"/>
                  <a:gd name="T38" fmla="*/ 23 w 977"/>
                  <a:gd name="T39" fmla="*/ 184 h 629"/>
                  <a:gd name="T40" fmla="*/ 28 w 977"/>
                  <a:gd name="T41" fmla="*/ 316 h 629"/>
                  <a:gd name="T42" fmla="*/ 129 w 977"/>
                  <a:gd name="T43" fmla="*/ 407 h 629"/>
                  <a:gd name="T44" fmla="*/ 688 w 977"/>
                  <a:gd name="T45" fmla="*/ 59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7" h="629">
                    <a:moveTo>
                      <a:pt x="747" y="611"/>
                    </a:moveTo>
                    <a:cubicBezTo>
                      <a:pt x="727" y="611"/>
                      <a:pt x="707" y="608"/>
                      <a:pt x="687" y="601"/>
                    </a:cubicBezTo>
                    <a:cubicBezTo>
                      <a:pt x="133" y="414"/>
                      <a:pt x="133" y="414"/>
                      <a:pt x="133" y="414"/>
                    </a:cubicBezTo>
                    <a:cubicBezTo>
                      <a:pt x="92" y="400"/>
                      <a:pt x="56" y="374"/>
                      <a:pt x="34" y="337"/>
                    </a:cubicBezTo>
                    <a:cubicBezTo>
                      <a:pt x="6" y="291"/>
                      <a:pt x="0" y="237"/>
                      <a:pt x="17" y="187"/>
                    </a:cubicBezTo>
                    <a:cubicBezTo>
                      <a:pt x="51" y="87"/>
                      <a:pt x="51" y="87"/>
                      <a:pt x="51" y="87"/>
                    </a:cubicBezTo>
                    <a:cubicBezTo>
                      <a:pt x="60" y="60"/>
                      <a:pt x="77" y="37"/>
                      <a:pt x="101" y="23"/>
                    </a:cubicBezTo>
                    <a:cubicBezTo>
                      <a:pt x="129" y="7"/>
                      <a:pt x="161" y="4"/>
                      <a:pt x="191" y="14"/>
                    </a:cubicBezTo>
                    <a:cubicBezTo>
                      <a:pt x="889" y="249"/>
                      <a:pt x="889" y="249"/>
                      <a:pt x="889" y="249"/>
                    </a:cubicBezTo>
                    <a:cubicBezTo>
                      <a:pt x="946" y="269"/>
                      <a:pt x="977" y="331"/>
                      <a:pt x="958" y="389"/>
                    </a:cubicBezTo>
                    <a:cubicBezTo>
                      <a:pt x="926" y="483"/>
                      <a:pt x="926" y="483"/>
                      <a:pt x="926" y="483"/>
                    </a:cubicBezTo>
                    <a:cubicBezTo>
                      <a:pt x="899" y="561"/>
                      <a:pt x="826" y="611"/>
                      <a:pt x="747" y="611"/>
                    </a:cubicBezTo>
                    <a:moveTo>
                      <a:pt x="688" y="596"/>
                    </a:moveTo>
                    <a:cubicBezTo>
                      <a:pt x="784" y="629"/>
                      <a:pt x="889" y="577"/>
                      <a:pt x="921" y="481"/>
                    </a:cubicBezTo>
                    <a:cubicBezTo>
                      <a:pt x="952" y="390"/>
                      <a:pt x="952" y="390"/>
                      <a:pt x="952" y="390"/>
                    </a:cubicBezTo>
                    <a:cubicBezTo>
                      <a:pt x="960" y="368"/>
                      <a:pt x="961" y="344"/>
                      <a:pt x="954" y="322"/>
                    </a:cubicBezTo>
                    <a:cubicBezTo>
                      <a:pt x="943" y="290"/>
                      <a:pt x="919" y="265"/>
                      <a:pt x="887" y="254"/>
                    </a:cubicBezTo>
                    <a:cubicBezTo>
                      <a:pt x="190" y="18"/>
                      <a:pt x="190" y="18"/>
                      <a:pt x="190" y="18"/>
                    </a:cubicBezTo>
                    <a:cubicBezTo>
                      <a:pt x="135" y="0"/>
                      <a:pt x="75" y="29"/>
                      <a:pt x="56" y="84"/>
                    </a:cubicBezTo>
                    <a:cubicBezTo>
                      <a:pt x="23" y="184"/>
                      <a:pt x="23" y="184"/>
                      <a:pt x="23" y="184"/>
                    </a:cubicBezTo>
                    <a:cubicBezTo>
                      <a:pt x="8" y="227"/>
                      <a:pt x="9" y="275"/>
                      <a:pt x="28" y="316"/>
                    </a:cubicBezTo>
                    <a:cubicBezTo>
                      <a:pt x="48" y="360"/>
                      <a:pt x="84" y="392"/>
                      <a:pt x="129" y="407"/>
                    </a:cubicBezTo>
                    <a:cubicBezTo>
                      <a:pt x="688" y="596"/>
                      <a:pt x="688" y="596"/>
                      <a:pt x="688" y="596"/>
                    </a:cubicBezTo>
                  </a:path>
                </a:pathLst>
              </a:custGeom>
              <a:solidFill>
                <a:srgbClr val="47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9"/>
              <p:cNvSpPr/>
              <p:nvPr/>
            </p:nvSpPr>
            <p:spPr bwMode="auto">
              <a:xfrm>
                <a:off x="1898" y="1207"/>
                <a:ext cx="2252" cy="818"/>
              </a:xfrm>
              <a:custGeom>
                <a:avLst/>
                <a:gdLst>
                  <a:gd name="T0" fmla="*/ 0 w 947"/>
                  <a:gd name="T1" fmla="*/ 0 h 344"/>
                  <a:gd name="T2" fmla="*/ 15 w 947"/>
                  <a:gd name="T3" fmla="*/ 54 h 344"/>
                  <a:gd name="T4" fmla="*/ 116 w 947"/>
                  <a:gd name="T5" fmla="*/ 145 h 344"/>
                  <a:gd name="T6" fmla="*/ 675 w 947"/>
                  <a:gd name="T7" fmla="*/ 334 h 344"/>
                  <a:gd name="T8" fmla="*/ 734 w 947"/>
                  <a:gd name="T9" fmla="*/ 344 h 344"/>
                  <a:gd name="T10" fmla="*/ 908 w 947"/>
                  <a:gd name="T11" fmla="*/ 219 h 344"/>
                  <a:gd name="T12" fmla="*/ 939 w 947"/>
                  <a:gd name="T13" fmla="*/ 128 h 344"/>
                  <a:gd name="T14" fmla="*/ 944 w 947"/>
                  <a:gd name="T15" fmla="*/ 72 h 344"/>
                  <a:gd name="T16" fmla="*/ 794 w 947"/>
                  <a:gd name="T17" fmla="*/ 174 h 344"/>
                  <a:gd name="T18" fmla="*/ 589 w 947"/>
                  <a:gd name="T19" fmla="*/ 202 h 344"/>
                  <a:gd name="T20" fmla="*/ 457 w 947"/>
                  <a:gd name="T21" fmla="*/ 195 h 344"/>
                  <a:gd name="T22" fmla="*/ 0 w 947"/>
                  <a:gd name="T2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44">
                    <a:moveTo>
                      <a:pt x="0" y="0"/>
                    </a:moveTo>
                    <a:cubicBezTo>
                      <a:pt x="2" y="19"/>
                      <a:pt x="7" y="37"/>
                      <a:pt x="15" y="54"/>
                    </a:cubicBezTo>
                    <a:cubicBezTo>
                      <a:pt x="35" y="98"/>
                      <a:pt x="71" y="130"/>
                      <a:pt x="116" y="145"/>
                    </a:cubicBezTo>
                    <a:cubicBezTo>
                      <a:pt x="675" y="334"/>
                      <a:pt x="675" y="334"/>
                      <a:pt x="675" y="334"/>
                    </a:cubicBezTo>
                    <a:cubicBezTo>
                      <a:pt x="695" y="341"/>
                      <a:pt x="715" y="344"/>
                      <a:pt x="734" y="344"/>
                    </a:cubicBezTo>
                    <a:cubicBezTo>
                      <a:pt x="811" y="344"/>
                      <a:pt x="883" y="296"/>
                      <a:pt x="908" y="219"/>
                    </a:cubicBezTo>
                    <a:cubicBezTo>
                      <a:pt x="939" y="128"/>
                      <a:pt x="939" y="128"/>
                      <a:pt x="939" y="128"/>
                    </a:cubicBezTo>
                    <a:cubicBezTo>
                      <a:pt x="945" y="110"/>
                      <a:pt x="947" y="90"/>
                      <a:pt x="944" y="72"/>
                    </a:cubicBezTo>
                    <a:cubicBezTo>
                      <a:pt x="911" y="122"/>
                      <a:pt x="848" y="157"/>
                      <a:pt x="794" y="174"/>
                    </a:cubicBezTo>
                    <a:cubicBezTo>
                      <a:pt x="730" y="195"/>
                      <a:pt x="659" y="202"/>
                      <a:pt x="589" y="202"/>
                    </a:cubicBezTo>
                    <a:cubicBezTo>
                      <a:pt x="544" y="202"/>
                      <a:pt x="499" y="199"/>
                      <a:pt x="457" y="195"/>
                    </a:cubicBezTo>
                    <a:cubicBezTo>
                      <a:pt x="298" y="180"/>
                      <a:pt x="78" y="147"/>
                      <a:pt x="0" y="0"/>
                    </a:cubicBezTo>
                  </a:path>
                </a:pathLst>
              </a:custGeom>
              <a:solidFill>
                <a:srgbClr val="F9AE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0"/>
              <p:cNvSpPr/>
              <p:nvPr/>
            </p:nvSpPr>
            <p:spPr bwMode="auto">
              <a:xfrm>
                <a:off x="1891" y="1193"/>
                <a:ext cx="2263" cy="837"/>
              </a:xfrm>
              <a:custGeom>
                <a:avLst/>
                <a:gdLst>
                  <a:gd name="T0" fmla="*/ 0 w 952"/>
                  <a:gd name="T1" fmla="*/ 0 h 352"/>
                  <a:gd name="T2" fmla="*/ 118 w 952"/>
                  <a:gd name="T3" fmla="*/ 154 h 352"/>
                  <a:gd name="T4" fmla="*/ 676 w 952"/>
                  <a:gd name="T5" fmla="*/ 342 h 352"/>
                  <a:gd name="T6" fmla="*/ 736 w 952"/>
                  <a:gd name="T7" fmla="*/ 352 h 352"/>
                  <a:gd name="T8" fmla="*/ 914 w 952"/>
                  <a:gd name="T9" fmla="*/ 225 h 352"/>
                  <a:gd name="T10" fmla="*/ 945 w 952"/>
                  <a:gd name="T11" fmla="*/ 132 h 352"/>
                  <a:gd name="T12" fmla="*/ 948 w 952"/>
                  <a:gd name="T13" fmla="*/ 75 h 352"/>
                  <a:gd name="T14" fmla="*/ 947 w 952"/>
                  <a:gd name="T15" fmla="*/ 78 h 352"/>
                  <a:gd name="T16" fmla="*/ 942 w 952"/>
                  <a:gd name="T17" fmla="*/ 134 h 352"/>
                  <a:gd name="T18" fmla="*/ 911 w 952"/>
                  <a:gd name="T19" fmla="*/ 225 h 352"/>
                  <a:gd name="T20" fmla="*/ 737 w 952"/>
                  <a:gd name="T21" fmla="*/ 350 h 352"/>
                  <a:gd name="T22" fmla="*/ 678 w 952"/>
                  <a:gd name="T23" fmla="*/ 340 h 352"/>
                  <a:gd name="T24" fmla="*/ 119 w 952"/>
                  <a:gd name="T25" fmla="*/ 151 h 352"/>
                  <a:gd name="T26" fmla="*/ 18 w 952"/>
                  <a:gd name="T27" fmla="*/ 60 h 352"/>
                  <a:gd name="T28" fmla="*/ 3 w 952"/>
                  <a:gd name="T29" fmla="*/ 6 h 352"/>
                  <a:gd name="T30" fmla="*/ 0 w 952"/>
                  <a:gd name="T3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2" h="352">
                    <a:moveTo>
                      <a:pt x="0" y="0"/>
                    </a:moveTo>
                    <a:cubicBezTo>
                      <a:pt x="5" y="68"/>
                      <a:pt x="50" y="130"/>
                      <a:pt x="118" y="154"/>
                    </a:cubicBezTo>
                    <a:cubicBezTo>
                      <a:pt x="676" y="342"/>
                      <a:pt x="676" y="342"/>
                      <a:pt x="676" y="342"/>
                    </a:cubicBezTo>
                    <a:cubicBezTo>
                      <a:pt x="696" y="349"/>
                      <a:pt x="716" y="352"/>
                      <a:pt x="736" y="352"/>
                    </a:cubicBezTo>
                    <a:cubicBezTo>
                      <a:pt x="815" y="352"/>
                      <a:pt x="888" y="303"/>
                      <a:pt x="914" y="225"/>
                    </a:cubicBezTo>
                    <a:cubicBezTo>
                      <a:pt x="945" y="132"/>
                      <a:pt x="945" y="132"/>
                      <a:pt x="945" y="132"/>
                    </a:cubicBezTo>
                    <a:cubicBezTo>
                      <a:pt x="952" y="113"/>
                      <a:pt x="952" y="93"/>
                      <a:pt x="948" y="75"/>
                    </a:cubicBezTo>
                    <a:cubicBezTo>
                      <a:pt x="948" y="76"/>
                      <a:pt x="947" y="77"/>
                      <a:pt x="947" y="78"/>
                    </a:cubicBezTo>
                    <a:cubicBezTo>
                      <a:pt x="950" y="96"/>
                      <a:pt x="948" y="116"/>
                      <a:pt x="942" y="134"/>
                    </a:cubicBezTo>
                    <a:cubicBezTo>
                      <a:pt x="911" y="225"/>
                      <a:pt x="911" y="225"/>
                      <a:pt x="911" y="225"/>
                    </a:cubicBezTo>
                    <a:cubicBezTo>
                      <a:pt x="886" y="302"/>
                      <a:pt x="814" y="350"/>
                      <a:pt x="737" y="350"/>
                    </a:cubicBezTo>
                    <a:cubicBezTo>
                      <a:pt x="718" y="350"/>
                      <a:pt x="698" y="347"/>
                      <a:pt x="678" y="340"/>
                    </a:cubicBezTo>
                    <a:cubicBezTo>
                      <a:pt x="119" y="151"/>
                      <a:pt x="119" y="151"/>
                      <a:pt x="119" y="151"/>
                    </a:cubicBezTo>
                    <a:cubicBezTo>
                      <a:pt x="74" y="136"/>
                      <a:pt x="38" y="104"/>
                      <a:pt x="18" y="60"/>
                    </a:cubicBezTo>
                    <a:cubicBezTo>
                      <a:pt x="10" y="43"/>
                      <a:pt x="5" y="25"/>
                      <a:pt x="3" y="6"/>
                    </a:cubicBezTo>
                    <a:cubicBezTo>
                      <a:pt x="2" y="4"/>
                      <a:pt x="1" y="2"/>
                      <a:pt x="0" y="0"/>
                    </a:cubicBezTo>
                  </a:path>
                </a:pathLst>
              </a:custGeom>
              <a:solidFill>
                <a:srgbClr val="A36C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
              <p:cNvSpPr/>
              <p:nvPr/>
            </p:nvSpPr>
            <p:spPr bwMode="auto">
              <a:xfrm>
                <a:off x="2060" y="1317"/>
                <a:ext cx="361" cy="592"/>
              </a:xfrm>
              <a:custGeom>
                <a:avLst/>
                <a:gdLst>
                  <a:gd name="T0" fmla="*/ 58 w 152"/>
                  <a:gd name="T1" fmla="*/ 245 h 249"/>
                  <a:gd name="T2" fmla="*/ 18 w 152"/>
                  <a:gd name="T3" fmla="*/ 231 h 249"/>
                  <a:gd name="T4" fmla="*/ 4 w 152"/>
                  <a:gd name="T5" fmla="*/ 204 h 249"/>
                  <a:gd name="T6" fmla="*/ 67 w 152"/>
                  <a:gd name="T7" fmla="*/ 18 h 249"/>
                  <a:gd name="T8" fmla="*/ 95 w 152"/>
                  <a:gd name="T9" fmla="*/ 4 h 249"/>
                  <a:gd name="T10" fmla="*/ 135 w 152"/>
                  <a:gd name="T11" fmla="*/ 18 h 249"/>
                  <a:gd name="T12" fmla="*/ 148 w 152"/>
                  <a:gd name="T13" fmla="*/ 46 h 249"/>
                  <a:gd name="T14" fmla="*/ 86 w 152"/>
                  <a:gd name="T15" fmla="*/ 231 h 249"/>
                  <a:gd name="T16" fmla="*/ 58 w 152"/>
                  <a:gd name="T17" fmla="*/ 24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49">
                    <a:moveTo>
                      <a:pt x="58" y="245"/>
                    </a:moveTo>
                    <a:cubicBezTo>
                      <a:pt x="18" y="231"/>
                      <a:pt x="18" y="231"/>
                      <a:pt x="18" y="231"/>
                    </a:cubicBezTo>
                    <a:cubicBezTo>
                      <a:pt x="6" y="227"/>
                      <a:pt x="0" y="215"/>
                      <a:pt x="4" y="204"/>
                    </a:cubicBezTo>
                    <a:cubicBezTo>
                      <a:pt x="67" y="18"/>
                      <a:pt x="67" y="18"/>
                      <a:pt x="67" y="18"/>
                    </a:cubicBezTo>
                    <a:cubicBezTo>
                      <a:pt x="71" y="7"/>
                      <a:pt x="83" y="0"/>
                      <a:pt x="95" y="4"/>
                    </a:cubicBezTo>
                    <a:cubicBezTo>
                      <a:pt x="135" y="18"/>
                      <a:pt x="135" y="18"/>
                      <a:pt x="135" y="18"/>
                    </a:cubicBezTo>
                    <a:cubicBezTo>
                      <a:pt x="146" y="22"/>
                      <a:pt x="152" y="34"/>
                      <a:pt x="148" y="46"/>
                    </a:cubicBezTo>
                    <a:cubicBezTo>
                      <a:pt x="86" y="231"/>
                      <a:pt x="86" y="231"/>
                      <a:pt x="86" y="231"/>
                    </a:cubicBezTo>
                    <a:cubicBezTo>
                      <a:pt x="82" y="243"/>
                      <a:pt x="69" y="249"/>
                      <a:pt x="58" y="245"/>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2"/>
              <p:cNvSpPr/>
              <p:nvPr/>
            </p:nvSpPr>
            <p:spPr bwMode="auto">
              <a:xfrm>
                <a:off x="2065" y="1324"/>
                <a:ext cx="351" cy="580"/>
              </a:xfrm>
              <a:custGeom>
                <a:avLst/>
                <a:gdLst>
                  <a:gd name="T0" fmla="*/ 56 w 148"/>
                  <a:gd name="T1" fmla="*/ 242 h 244"/>
                  <a:gd name="T2" fmla="*/ 56 w 148"/>
                  <a:gd name="T3" fmla="*/ 241 h 244"/>
                  <a:gd name="T4" fmla="*/ 16 w 148"/>
                  <a:gd name="T5" fmla="*/ 228 h 244"/>
                  <a:gd name="T6" fmla="*/ 1 w 148"/>
                  <a:gd name="T7" fmla="*/ 208 h 244"/>
                  <a:gd name="T8" fmla="*/ 3 w 148"/>
                  <a:gd name="T9" fmla="*/ 201 h 244"/>
                  <a:gd name="T10" fmla="*/ 65 w 148"/>
                  <a:gd name="T11" fmla="*/ 15 h 244"/>
                  <a:gd name="T12" fmla="*/ 86 w 148"/>
                  <a:gd name="T13" fmla="*/ 1 h 244"/>
                  <a:gd name="T14" fmla="*/ 92 w 148"/>
                  <a:gd name="T15" fmla="*/ 2 h 244"/>
                  <a:gd name="T16" fmla="*/ 133 w 148"/>
                  <a:gd name="T17" fmla="*/ 15 h 244"/>
                  <a:gd name="T18" fmla="*/ 147 w 148"/>
                  <a:gd name="T19" fmla="*/ 36 h 244"/>
                  <a:gd name="T20" fmla="*/ 146 w 148"/>
                  <a:gd name="T21" fmla="*/ 42 h 244"/>
                  <a:gd name="T22" fmla="*/ 83 w 148"/>
                  <a:gd name="T23" fmla="*/ 228 h 244"/>
                  <a:gd name="T24" fmla="*/ 63 w 148"/>
                  <a:gd name="T25" fmla="*/ 243 h 244"/>
                  <a:gd name="T26" fmla="*/ 56 w 148"/>
                  <a:gd name="T27" fmla="*/ 241 h 244"/>
                  <a:gd name="T28" fmla="*/ 56 w 148"/>
                  <a:gd name="T29" fmla="*/ 242 h 244"/>
                  <a:gd name="T30" fmla="*/ 56 w 148"/>
                  <a:gd name="T31" fmla="*/ 242 h 244"/>
                  <a:gd name="T32" fmla="*/ 63 w 148"/>
                  <a:gd name="T33" fmla="*/ 244 h 244"/>
                  <a:gd name="T34" fmla="*/ 84 w 148"/>
                  <a:gd name="T35" fmla="*/ 228 h 244"/>
                  <a:gd name="T36" fmla="*/ 147 w 148"/>
                  <a:gd name="T37" fmla="*/ 43 h 244"/>
                  <a:gd name="T38" fmla="*/ 148 w 148"/>
                  <a:gd name="T39" fmla="*/ 36 h 244"/>
                  <a:gd name="T40" fmla="*/ 133 w 148"/>
                  <a:gd name="T41" fmla="*/ 14 h 244"/>
                  <a:gd name="T42" fmla="*/ 93 w 148"/>
                  <a:gd name="T43" fmla="*/ 1 h 244"/>
                  <a:gd name="T44" fmla="*/ 86 w 148"/>
                  <a:gd name="T45" fmla="*/ 0 h 244"/>
                  <a:gd name="T46" fmla="*/ 64 w 148"/>
                  <a:gd name="T47" fmla="*/ 15 h 244"/>
                  <a:gd name="T48" fmla="*/ 2 w 148"/>
                  <a:gd name="T49" fmla="*/ 200 h 244"/>
                  <a:gd name="T50" fmla="*/ 0 w 148"/>
                  <a:gd name="T51" fmla="*/ 208 h 244"/>
                  <a:gd name="T52" fmla="*/ 16 w 148"/>
                  <a:gd name="T53" fmla="*/ 229 h 244"/>
                  <a:gd name="T54" fmla="*/ 56 w 148"/>
                  <a:gd name="T55" fmla="*/ 2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8" h="244">
                    <a:moveTo>
                      <a:pt x="56" y="242"/>
                    </a:moveTo>
                    <a:cubicBezTo>
                      <a:pt x="56" y="241"/>
                      <a:pt x="56" y="241"/>
                      <a:pt x="56" y="241"/>
                    </a:cubicBezTo>
                    <a:cubicBezTo>
                      <a:pt x="16" y="228"/>
                      <a:pt x="16" y="228"/>
                      <a:pt x="16" y="228"/>
                    </a:cubicBezTo>
                    <a:cubicBezTo>
                      <a:pt x="7" y="225"/>
                      <a:pt x="1" y="216"/>
                      <a:pt x="1" y="208"/>
                    </a:cubicBezTo>
                    <a:cubicBezTo>
                      <a:pt x="1" y="205"/>
                      <a:pt x="2" y="203"/>
                      <a:pt x="3" y="201"/>
                    </a:cubicBezTo>
                    <a:cubicBezTo>
                      <a:pt x="65" y="15"/>
                      <a:pt x="65" y="15"/>
                      <a:pt x="65" y="15"/>
                    </a:cubicBezTo>
                    <a:cubicBezTo>
                      <a:pt x="68" y="6"/>
                      <a:pt x="77" y="1"/>
                      <a:pt x="86" y="1"/>
                    </a:cubicBezTo>
                    <a:cubicBezTo>
                      <a:pt x="88" y="1"/>
                      <a:pt x="90" y="1"/>
                      <a:pt x="92" y="2"/>
                    </a:cubicBezTo>
                    <a:cubicBezTo>
                      <a:pt x="133" y="15"/>
                      <a:pt x="133" y="15"/>
                      <a:pt x="133" y="15"/>
                    </a:cubicBezTo>
                    <a:cubicBezTo>
                      <a:pt x="142" y="18"/>
                      <a:pt x="147" y="27"/>
                      <a:pt x="147" y="36"/>
                    </a:cubicBezTo>
                    <a:cubicBezTo>
                      <a:pt x="147" y="38"/>
                      <a:pt x="147" y="40"/>
                      <a:pt x="146" y="42"/>
                    </a:cubicBezTo>
                    <a:cubicBezTo>
                      <a:pt x="83" y="228"/>
                      <a:pt x="83" y="228"/>
                      <a:pt x="83" y="228"/>
                    </a:cubicBezTo>
                    <a:cubicBezTo>
                      <a:pt x="80" y="237"/>
                      <a:pt x="72" y="243"/>
                      <a:pt x="63" y="243"/>
                    </a:cubicBezTo>
                    <a:cubicBezTo>
                      <a:pt x="61" y="243"/>
                      <a:pt x="58" y="242"/>
                      <a:pt x="56" y="241"/>
                    </a:cubicBezTo>
                    <a:cubicBezTo>
                      <a:pt x="56" y="242"/>
                      <a:pt x="56" y="242"/>
                      <a:pt x="56" y="242"/>
                    </a:cubicBezTo>
                    <a:cubicBezTo>
                      <a:pt x="56" y="242"/>
                      <a:pt x="56" y="242"/>
                      <a:pt x="56" y="242"/>
                    </a:cubicBezTo>
                    <a:cubicBezTo>
                      <a:pt x="58" y="243"/>
                      <a:pt x="61" y="244"/>
                      <a:pt x="63" y="244"/>
                    </a:cubicBezTo>
                    <a:cubicBezTo>
                      <a:pt x="72" y="244"/>
                      <a:pt x="81" y="238"/>
                      <a:pt x="84" y="228"/>
                    </a:cubicBezTo>
                    <a:cubicBezTo>
                      <a:pt x="147" y="43"/>
                      <a:pt x="147" y="43"/>
                      <a:pt x="147" y="43"/>
                    </a:cubicBezTo>
                    <a:cubicBezTo>
                      <a:pt x="148" y="40"/>
                      <a:pt x="148" y="38"/>
                      <a:pt x="148" y="36"/>
                    </a:cubicBezTo>
                    <a:cubicBezTo>
                      <a:pt x="148" y="26"/>
                      <a:pt x="142" y="18"/>
                      <a:pt x="133" y="14"/>
                    </a:cubicBezTo>
                    <a:cubicBezTo>
                      <a:pt x="93" y="1"/>
                      <a:pt x="93" y="1"/>
                      <a:pt x="93" y="1"/>
                    </a:cubicBezTo>
                    <a:cubicBezTo>
                      <a:pt x="90" y="0"/>
                      <a:pt x="88" y="0"/>
                      <a:pt x="86" y="0"/>
                    </a:cubicBezTo>
                    <a:cubicBezTo>
                      <a:pt x="76" y="0"/>
                      <a:pt x="68" y="6"/>
                      <a:pt x="64" y="15"/>
                    </a:cubicBezTo>
                    <a:cubicBezTo>
                      <a:pt x="2" y="200"/>
                      <a:pt x="2" y="200"/>
                      <a:pt x="2" y="200"/>
                    </a:cubicBezTo>
                    <a:cubicBezTo>
                      <a:pt x="1" y="203"/>
                      <a:pt x="0" y="205"/>
                      <a:pt x="0" y="208"/>
                    </a:cubicBezTo>
                    <a:cubicBezTo>
                      <a:pt x="0" y="217"/>
                      <a:pt x="6" y="226"/>
                      <a:pt x="16" y="229"/>
                    </a:cubicBezTo>
                    <a:cubicBezTo>
                      <a:pt x="56" y="242"/>
                      <a:pt x="56" y="242"/>
                      <a:pt x="56" y="242"/>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3"/>
              <p:cNvSpPr/>
              <p:nvPr/>
            </p:nvSpPr>
            <p:spPr bwMode="auto">
              <a:xfrm>
                <a:off x="2062" y="1467"/>
                <a:ext cx="366" cy="235"/>
              </a:xfrm>
              <a:custGeom>
                <a:avLst/>
                <a:gdLst>
                  <a:gd name="T0" fmla="*/ 124 w 154"/>
                  <a:gd name="T1" fmla="*/ 96 h 99"/>
                  <a:gd name="T2" fmla="*/ 12 w 154"/>
                  <a:gd name="T3" fmla="*/ 58 h 99"/>
                  <a:gd name="T4" fmla="*/ 3 w 154"/>
                  <a:gd name="T5" fmla="*/ 39 h 99"/>
                  <a:gd name="T6" fmla="*/ 12 w 154"/>
                  <a:gd name="T7" fmla="*/ 12 h 99"/>
                  <a:gd name="T8" fmla="*/ 31 w 154"/>
                  <a:gd name="T9" fmla="*/ 2 h 99"/>
                  <a:gd name="T10" fmla="*/ 142 w 154"/>
                  <a:gd name="T11" fmla="*/ 40 h 99"/>
                  <a:gd name="T12" fmla="*/ 152 w 154"/>
                  <a:gd name="T13" fmla="*/ 59 h 99"/>
                  <a:gd name="T14" fmla="*/ 142 w 154"/>
                  <a:gd name="T15" fmla="*/ 87 h 99"/>
                  <a:gd name="T16" fmla="*/ 124 w 154"/>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99">
                    <a:moveTo>
                      <a:pt x="124" y="96"/>
                    </a:moveTo>
                    <a:cubicBezTo>
                      <a:pt x="12" y="58"/>
                      <a:pt x="12" y="58"/>
                      <a:pt x="12" y="58"/>
                    </a:cubicBezTo>
                    <a:cubicBezTo>
                      <a:pt x="4" y="56"/>
                      <a:pt x="0" y="47"/>
                      <a:pt x="3" y="39"/>
                    </a:cubicBezTo>
                    <a:cubicBezTo>
                      <a:pt x="12" y="12"/>
                      <a:pt x="12" y="12"/>
                      <a:pt x="12" y="12"/>
                    </a:cubicBezTo>
                    <a:cubicBezTo>
                      <a:pt x="15" y="4"/>
                      <a:pt x="23" y="0"/>
                      <a:pt x="31" y="2"/>
                    </a:cubicBezTo>
                    <a:cubicBezTo>
                      <a:pt x="142" y="40"/>
                      <a:pt x="142" y="40"/>
                      <a:pt x="142" y="40"/>
                    </a:cubicBezTo>
                    <a:cubicBezTo>
                      <a:pt x="150" y="43"/>
                      <a:pt x="154" y="51"/>
                      <a:pt x="152" y="59"/>
                    </a:cubicBezTo>
                    <a:cubicBezTo>
                      <a:pt x="142" y="87"/>
                      <a:pt x="142" y="87"/>
                      <a:pt x="142" y="87"/>
                    </a:cubicBezTo>
                    <a:cubicBezTo>
                      <a:pt x="140" y="94"/>
                      <a:pt x="131" y="99"/>
                      <a:pt x="124" y="96"/>
                    </a:cubicBezTo>
                    <a:close/>
                  </a:path>
                </a:pathLst>
              </a:custGeom>
              <a:solidFill>
                <a:srgbClr val="492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4"/>
              <p:cNvSpPr/>
              <p:nvPr/>
            </p:nvSpPr>
            <p:spPr bwMode="auto">
              <a:xfrm>
                <a:off x="2065" y="1469"/>
                <a:ext cx="361" cy="228"/>
              </a:xfrm>
              <a:custGeom>
                <a:avLst/>
                <a:gdLst>
                  <a:gd name="T0" fmla="*/ 123 w 152"/>
                  <a:gd name="T1" fmla="*/ 95 h 96"/>
                  <a:gd name="T2" fmla="*/ 123 w 152"/>
                  <a:gd name="T3" fmla="*/ 94 h 96"/>
                  <a:gd name="T4" fmla="*/ 11 w 152"/>
                  <a:gd name="T5" fmla="*/ 57 h 96"/>
                  <a:gd name="T6" fmla="*/ 1 w 152"/>
                  <a:gd name="T7" fmla="*/ 43 h 96"/>
                  <a:gd name="T8" fmla="*/ 2 w 152"/>
                  <a:gd name="T9" fmla="*/ 38 h 96"/>
                  <a:gd name="T10" fmla="*/ 11 w 152"/>
                  <a:gd name="T11" fmla="*/ 11 h 96"/>
                  <a:gd name="T12" fmla="*/ 25 w 152"/>
                  <a:gd name="T13" fmla="*/ 1 h 96"/>
                  <a:gd name="T14" fmla="*/ 30 w 152"/>
                  <a:gd name="T15" fmla="*/ 2 h 96"/>
                  <a:gd name="T16" fmla="*/ 141 w 152"/>
                  <a:gd name="T17" fmla="*/ 40 h 96"/>
                  <a:gd name="T18" fmla="*/ 151 w 152"/>
                  <a:gd name="T19" fmla="*/ 53 h 96"/>
                  <a:gd name="T20" fmla="*/ 150 w 152"/>
                  <a:gd name="T21" fmla="*/ 58 h 96"/>
                  <a:gd name="T22" fmla="*/ 141 w 152"/>
                  <a:gd name="T23" fmla="*/ 85 h 96"/>
                  <a:gd name="T24" fmla="*/ 127 w 152"/>
                  <a:gd name="T25" fmla="*/ 95 h 96"/>
                  <a:gd name="T26" fmla="*/ 123 w 152"/>
                  <a:gd name="T27" fmla="*/ 94 h 96"/>
                  <a:gd name="T28" fmla="*/ 123 w 152"/>
                  <a:gd name="T29" fmla="*/ 95 h 96"/>
                  <a:gd name="T30" fmla="*/ 122 w 152"/>
                  <a:gd name="T31" fmla="*/ 95 h 96"/>
                  <a:gd name="T32" fmla="*/ 127 w 152"/>
                  <a:gd name="T33" fmla="*/ 96 h 96"/>
                  <a:gd name="T34" fmla="*/ 142 w 152"/>
                  <a:gd name="T35" fmla="*/ 86 h 96"/>
                  <a:gd name="T36" fmla="*/ 151 w 152"/>
                  <a:gd name="T37" fmla="*/ 58 h 96"/>
                  <a:gd name="T38" fmla="*/ 152 w 152"/>
                  <a:gd name="T39" fmla="*/ 53 h 96"/>
                  <a:gd name="T40" fmla="*/ 142 w 152"/>
                  <a:gd name="T41" fmla="*/ 39 h 96"/>
                  <a:gd name="T42" fmla="*/ 30 w 152"/>
                  <a:gd name="T43" fmla="*/ 1 h 96"/>
                  <a:gd name="T44" fmla="*/ 25 w 152"/>
                  <a:gd name="T45" fmla="*/ 0 h 96"/>
                  <a:gd name="T46" fmla="*/ 10 w 152"/>
                  <a:gd name="T47" fmla="*/ 11 h 96"/>
                  <a:gd name="T48" fmla="*/ 1 w 152"/>
                  <a:gd name="T49" fmla="*/ 38 h 96"/>
                  <a:gd name="T50" fmla="*/ 0 w 152"/>
                  <a:gd name="T51" fmla="*/ 43 h 96"/>
                  <a:gd name="T52" fmla="*/ 11 w 152"/>
                  <a:gd name="T53" fmla="*/ 58 h 96"/>
                  <a:gd name="T54" fmla="*/ 122 w 152"/>
                  <a:gd name="T55" fmla="*/ 95 h 96"/>
                  <a:gd name="T56" fmla="*/ 123 w 152"/>
                  <a:gd name="T5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96">
                    <a:moveTo>
                      <a:pt x="123" y="95"/>
                    </a:moveTo>
                    <a:cubicBezTo>
                      <a:pt x="123" y="94"/>
                      <a:pt x="123" y="94"/>
                      <a:pt x="123" y="94"/>
                    </a:cubicBezTo>
                    <a:cubicBezTo>
                      <a:pt x="11" y="57"/>
                      <a:pt x="11" y="57"/>
                      <a:pt x="11" y="57"/>
                    </a:cubicBezTo>
                    <a:cubicBezTo>
                      <a:pt x="5" y="55"/>
                      <a:pt x="1" y="49"/>
                      <a:pt x="1" y="43"/>
                    </a:cubicBezTo>
                    <a:cubicBezTo>
                      <a:pt x="1" y="42"/>
                      <a:pt x="2" y="40"/>
                      <a:pt x="2" y="38"/>
                    </a:cubicBezTo>
                    <a:cubicBezTo>
                      <a:pt x="11" y="11"/>
                      <a:pt x="11" y="11"/>
                      <a:pt x="11" y="11"/>
                    </a:cubicBezTo>
                    <a:cubicBezTo>
                      <a:pt x="13" y="5"/>
                      <a:pt x="19" y="1"/>
                      <a:pt x="25" y="1"/>
                    </a:cubicBezTo>
                    <a:cubicBezTo>
                      <a:pt x="27" y="1"/>
                      <a:pt x="28" y="1"/>
                      <a:pt x="30" y="2"/>
                    </a:cubicBezTo>
                    <a:cubicBezTo>
                      <a:pt x="141" y="40"/>
                      <a:pt x="141" y="40"/>
                      <a:pt x="141" y="40"/>
                    </a:cubicBezTo>
                    <a:cubicBezTo>
                      <a:pt x="147" y="42"/>
                      <a:pt x="151" y="47"/>
                      <a:pt x="151" y="53"/>
                    </a:cubicBezTo>
                    <a:cubicBezTo>
                      <a:pt x="151" y="55"/>
                      <a:pt x="151" y="56"/>
                      <a:pt x="150" y="58"/>
                    </a:cubicBezTo>
                    <a:cubicBezTo>
                      <a:pt x="141" y="85"/>
                      <a:pt x="141" y="85"/>
                      <a:pt x="141" y="85"/>
                    </a:cubicBezTo>
                    <a:cubicBezTo>
                      <a:pt x="139" y="91"/>
                      <a:pt x="133" y="95"/>
                      <a:pt x="127" y="95"/>
                    </a:cubicBezTo>
                    <a:cubicBezTo>
                      <a:pt x="126" y="95"/>
                      <a:pt x="124" y="95"/>
                      <a:pt x="123" y="94"/>
                    </a:cubicBezTo>
                    <a:cubicBezTo>
                      <a:pt x="123" y="95"/>
                      <a:pt x="123" y="95"/>
                      <a:pt x="123" y="95"/>
                    </a:cubicBezTo>
                    <a:cubicBezTo>
                      <a:pt x="122" y="95"/>
                      <a:pt x="122" y="95"/>
                      <a:pt x="122" y="95"/>
                    </a:cubicBezTo>
                    <a:cubicBezTo>
                      <a:pt x="124" y="96"/>
                      <a:pt x="126" y="96"/>
                      <a:pt x="127" y="96"/>
                    </a:cubicBezTo>
                    <a:cubicBezTo>
                      <a:pt x="134" y="96"/>
                      <a:pt x="140" y="92"/>
                      <a:pt x="142" y="86"/>
                    </a:cubicBezTo>
                    <a:cubicBezTo>
                      <a:pt x="151" y="58"/>
                      <a:pt x="151" y="58"/>
                      <a:pt x="151" y="58"/>
                    </a:cubicBezTo>
                    <a:cubicBezTo>
                      <a:pt x="152" y="57"/>
                      <a:pt x="152" y="55"/>
                      <a:pt x="152" y="53"/>
                    </a:cubicBezTo>
                    <a:cubicBezTo>
                      <a:pt x="152" y="47"/>
                      <a:pt x="148" y="41"/>
                      <a:pt x="142" y="39"/>
                    </a:cubicBezTo>
                    <a:cubicBezTo>
                      <a:pt x="30" y="1"/>
                      <a:pt x="30" y="1"/>
                      <a:pt x="30" y="1"/>
                    </a:cubicBezTo>
                    <a:cubicBezTo>
                      <a:pt x="28" y="0"/>
                      <a:pt x="27" y="0"/>
                      <a:pt x="25" y="0"/>
                    </a:cubicBezTo>
                    <a:cubicBezTo>
                      <a:pt x="19" y="0"/>
                      <a:pt x="13" y="4"/>
                      <a:pt x="10" y="11"/>
                    </a:cubicBezTo>
                    <a:cubicBezTo>
                      <a:pt x="1" y="38"/>
                      <a:pt x="1" y="38"/>
                      <a:pt x="1" y="38"/>
                    </a:cubicBezTo>
                    <a:cubicBezTo>
                      <a:pt x="1" y="40"/>
                      <a:pt x="0" y="41"/>
                      <a:pt x="0" y="43"/>
                    </a:cubicBezTo>
                    <a:cubicBezTo>
                      <a:pt x="0" y="50"/>
                      <a:pt x="4" y="56"/>
                      <a:pt x="11" y="58"/>
                    </a:cubicBezTo>
                    <a:cubicBezTo>
                      <a:pt x="122" y="95"/>
                      <a:pt x="122" y="95"/>
                      <a:pt x="122" y="95"/>
                    </a:cubicBezTo>
                    <a:lnTo>
                      <a:pt x="123" y="95"/>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5"/>
              <p:cNvSpPr/>
              <p:nvPr/>
            </p:nvSpPr>
            <p:spPr bwMode="auto">
              <a:xfrm>
                <a:off x="3258" y="1723"/>
                <a:ext cx="364" cy="590"/>
              </a:xfrm>
              <a:custGeom>
                <a:avLst/>
                <a:gdLst>
                  <a:gd name="T0" fmla="*/ 58 w 153"/>
                  <a:gd name="T1" fmla="*/ 244 h 248"/>
                  <a:gd name="T2" fmla="*/ 18 w 153"/>
                  <a:gd name="T3" fmla="*/ 231 h 248"/>
                  <a:gd name="T4" fmla="*/ 4 w 153"/>
                  <a:gd name="T5" fmla="*/ 203 h 248"/>
                  <a:gd name="T6" fmla="*/ 67 w 153"/>
                  <a:gd name="T7" fmla="*/ 18 h 248"/>
                  <a:gd name="T8" fmla="*/ 95 w 153"/>
                  <a:gd name="T9" fmla="*/ 4 h 248"/>
                  <a:gd name="T10" fmla="*/ 135 w 153"/>
                  <a:gd name="T11" fmla="*/ 17 h 248"/>
                  <a:gd name="T12" fmla="*/ 149 w 153"/>
                  <a:gd name="T13" fmla="*/ 45 h 248"/>
                  <a:gd name="T14" fmla="*/ 86 w 153"/>
                  <a:gd name="T15" fmla="*/ 231 h 248"/>
                  <a:gd name="T16" fmla="*/ 58 w 153"/>
                  <a:gd name="T17" fmla="*/ 24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48">
                    <a:moveTo>
                      <a:pt x="58" y="244"/>
                    </a:moveTo>
                    <a:cubicBezTo>
                      <a:pt x="18" y="231"/>
                      <a:pt x="18" y="231"/>
                      <a:pt x="18" y="231"/>
                    </a:cubicBezTo>
                    <a:cubicBezTo>
                      <a:pt x="7" y="227"/>
                      <a:pt x="0" y="214"/>
                      <a:pt x="4" y="203"/>
                    </a:cubicBezTo>
                    <a:cubicBezTo>
                      <a:pt x="67" y="18"/>
                      <a:pt x="67" y="18"/>
                      <a:pt x="67" y="18"/>
                    </a:cubicBezTo>
                    <a:cubicBezTo>
                      <a:pt x="71" y="6"/>
                      <a:pt x="83" y="0"/>
                      <a:pt x="95" y="4"/>
                    </a:cubicBezTo>
                    <a:cubicBezTo>
                      <a:pt x="135" y="17"/>
                      <a:pt x="135" y="17"/>
                      <a:pt x="135" y="17"/>
                    </a:cubicBezTo>
                    <a:cubicBezTo>
                      <a:pt x="146" y="21"/>
                      <a:pt x="153" y="34"/>
                      <a:pt x="149" y="45"/>
                    </a:cubicBezTo>
                    <a:cubicBezTo>
                      <a:pt x="86" y="231"/>
                      <a:pt x="86" y="231"/>
                      <a:pt x="86" y="231"/>
                    </a:cubicBezTo>
                    <a:cubicBezTo>
                      <a:pt x="82" y="242"/>
                      <a:pt x="70" y="248"/>
                      <a:pt x="58" y="244"/>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6"/>
              <p:cNvSpPr/>
              <p:nvPr/>
            </p:nvSpPr>
            <p:spPr bwMode="auto">
              <a:xfrm>
                <a:off x="3265" y="1728"/>
                <a:ext cx="350" cy="580"/>
              </a:xfrm>
              <a:custGeom>
                <a:avLst/>
                <a:gdLst>
                  <a:gd name="T0" fmla="*/ 55 w 147"/>
                  <a:gd name="T1" fmla="*/ 242 h 244"/>
                  <a:gd name="T2" fmla="*/ 55 w 147"/>
                  <a:gd name="T3" fmla="*/ 242 h 244"/>
                  <a:gd name="T4" fmla="*/ 15 w 147"/>
                  <a:gd name="T5" fmla="*/ 228 h 244"/>
                  <a:gd name="T6" fmla="*/ 1 w 147"/>
                  <a:gd name="T7" fmla="*/ 208 h 244"/>
                  <a:gd name="T8" fmla="*/ 2 w 147"/>
                  <a:gd name="T9" fmla="*/ 201 h 244"/>
                  <a:gd name="T10" fmla="*/ 65 w 147"/>
                  <a:gd name="T11" fmla="*/ 16 h 244"/>
                  <a:gd name="T12" fmla="*/ 85 w 147"/>
                  <a:gd name="T13" fmla="*/ 1 h 244"/>
                  <a:gd name="T14" fmla="*/ 92 w 147"/>
                  <a:gd name="T15" fmla="*/ 2 h 244"/>
                  <a:gd name="T16" fmla="*/ 132 w 147"/>
                  <a:gd name="T17" fmla="*/ 16 h 244"/>
                  <a:gd name="T18" fmla="*/ 146 w 147"/>
                  <a:gd name="T19" fmla="*/ 36 h 244"/>
                  <a:gd name="T20" fmla="*/ 145 w 147"/>
                  <a:gd name="T21" fmla="*/ 43 h 244"/>
                  <a:gd name="T22" fmla="*/ 82 w 147"/>
                  <a:gd name="T23" fmla="*/ 228 h 244"/>
                  <a:gd name="T24" fmla="*/ 62 w 147"/>
                  <a:gd name="T25" fmla="*/ 243 h 244"/>
                  <a:gd name="T26" fmla="*/ 55 w 147"/>
                  <a:gd name="T27" fmla="*/ 242 h 244"/>
                  <a:gd name="T28" fmla="*/ 55 w 147"/>
                  <a:gd name="T29" fmla="*/ 242 h 244"/>
                  <a:gd name="T30" fmla="*/ 55 w 147"/>
                  <a:gd name="T31" fmla="*/ 243 h 244"/>
                  <a:gd name="T32" fmla="*/ 62 w 147"/>
                  <a:gd name="T33" fmla="*/ 244 h 244"/>
                  <a:gd name="T34" fmla="*/ 83 w 147"/>
                  <a:gd name="T35" fmla="*/ 229 h 244"/>
                  <a:gd name="T36" fmla="*/ 146 w 147"/>
                  <a:gd name="T37" fmla="*/ 43 h 244"/>
                  <a:gd name="T38" fmla="*/ 147 w 147"/>
                  <a:gd name="T39" fmla="*/ 36 h 244"/>
                  <a:gd name="T40" fmla="*/ 132 w 147"/>
                  <a:gd name="T41" fmla="*/ 15 h 244"/>
                  <a:gd name="T42" fmla="*/ 92 w 147"/>
                  <a:gd name="T43" fmla="*/ 1 h 244"/>
                  <a:gd name="T44" fmla="*/ 85 w 147"/>
                  <a:gd name="T45" fmla="*/ 0 h 244"/>
                  <a:gd name="T46" fmla="*/ 64 w 147"/>
                  <a:gd name="T47" fmla="*/ 15 h 244"/>
                  <a:gd name="T48" fmla="*/ 1 w 147"/>
                  <a:gd name="T49" fmla="*/ 201 h 244"/>
                  <a:gd name="T50" fmla="*/ 0 w 147"/>
                  <a:gd name="T51" fmla="*/ 208 h 244"/>
                  <a:gd name="T52" fmla="*/ 15 w 147"/>
                  <a:gd name="T53" fmla="*/ 229 h 244"/>
                  <a:gd name="T54" fmla="*/ 55 w 147"/>
                  <a:gd name="T55" fmla="*/ 243 h 244"/>
                  <a:gd name="T56" fmla="*/ 55 w 147"/>
                  <a:gd name="T57" fmla="*/ 2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7" h="244">
                    <a:moveTo>
                      <a:pt x="55" y="242"/>
                    </a:moveTo>
                    <a:cubicBezTo>
                      <a:pt x="55" y="242"/>
                      <a:pt x="55" y="242"/>
                      <a:pt x="55" y="242"/>
                    </a:cubicBezTo>
                    <a:cubicBezTo>
                      <a:pt x="15" y="228"/>
                      <a:pt x="15" y="228"/>
                      <a:pt x="15" y="228"/>
                    </a:cubicBezTo>
                    <a:cubicBezTo>
                      <a:pt x="6" y="225"/>
                      <a:pt x="1" y="217"/>
                      <a:pt x="1" y="208"/>
                    </a:cubicBezTo>
                    <a:cubicBezTo>
                      <a:pt x="1" y="206"/>
                      <a:pt x="1" y="203"/>
                      <a:pt x="2" y="201"/>
                    </a:cubicBezTo>
                    <a:cubicBezTo>
                      <a:pt x="65" y="16"/>
                      <a:pt x="65" y="16"/>
                      <a:pt x="65" y="16"/>
                    </a:cubicBezTo>
                    <a:cubicBezTo>
                      <a:pt x="68" y="7"/>
                      <a:pt x="76" y="1"/>
                      <a:pt x="85" y="1"/>
                    </a:cubicBezTo>
                    <a:cubicBezTo>
                      <a:pt x="87" y="1"/>
                      <a:pt x="89" y="2"/>
                      <a:pt x="92" y="2"/>
                    </a:cubicBezTo>
                    <a:cubicBezTo>
                      <a:pt x="132" y="16"/>
                      <a:pt x="132" y="16"/>
                      <a:pt x="132" y="16"/>
                    </a:cubicBezTo>
                    <a:cubicBezTo>
                      <a:pt x="141" y="19"/>
                      <a:pt x="146" y="27"/>
                      <a:pt x="146" y="36"/>
                    </a:cubicBezTo>
                    <a:cubicBezTo>
                      <a:pt x="146" y="38"/>
                      <a:pt x="146" y="41"/>
                      <a:pt x="145" y="43"/>
                    </a:cubicBezTo>
                    <a:cubicBezTo>
                      <a:pt x="82" y="228"/>
                      <a:pt x="82" y="228"/>
                      <a:pt x="82" y="228"/>
                    </a:cubicBezTo>
                    <a:cubicBezTo>
                      <a:pt x="79" y="237"/>
                      <a:pt x="71" y="243"/>
                      <a:pt x="62" y="243"/>
                    </a:cubicBezTo>
                    <a:cubicBezTo>
                      <a:pt x="60" y="243"/>
                      <a:pt x="58" y="243"/>
                      <a:pt x="55" y="242"/>
                    </a:cubicBezTo>
                    <a:cubicBezTo>
                      <a:pt x="55" y="242"/>
                      <a:pt x="55" y="242"/>
                      <a:pt x="55" y="242"/>
                    </a:cubicBezTo>
                    <a:cubicBezTo>
                      <a:pt x="55" y="243"/>
                      <a:pt x="55" y="243"/>
                      <a:pt x="55" y="243"/>
                    </a:cubicBezTo>
                    <a:cubicBezTo>
                      <a:pt x="58" y="244"/>
                      <a:pt x="60" y="244"/>
                      <a:pt x="62" y="244"/>
                    </a:cubicBezTo>
                    <a:cubicBezTo>
                      <a:pt x="72" y="244"/>
                      <a:pt x="80" y="238"/>
                      <a:pt x="83" y="229"/>
                    </a:cubicBezTo>
                    <a:cubicBezTo>
                      <a:pt x="146" y="43"/>
                      <a:pt x="146" y="43"/>
                      <a:pt x="146" y="43"/>
                    </a:cubicBezTo>
                    <a:cubicBezTo>
                      <a:pt x="147" y="41"/>
                      <a:pt x="147" y="38"/>
                      <a:pt x="147" y="36"/>
                    </a:cubicBezTo>
                    <a:cubicBezTo>
                      <a:pt x="147" y="27"/>
                      <a:pt x="141" y="18"/>
                      <a:pt x="132" y="15"/>
                    </a:cubicBezTo>
                    <a:cubicBezTo>
                      <a:pt x="92" y="1"/>
                      <a:pt x="92" y="1"/>
                      <a:pt x="92" y="1"/>
                    </a:cubicBezTo>
                    <a:cubicBezTo>
                      <a:pt x="90" y="1"/>
                      <a:pt x="87" y="0"/>
                      <a:pt x="85" y="0"/>
                    </a:cubicBezTo>
                    <a:cubicBezTo>
                      <a:pt x="75" y="0"/>
                      <a:pt x="67" y="6"/>
                      <a:pt x="64" y="15"/>
                    </a:cubicBezTo>
                    <a:cubicBezTo>
                      <a:pt x="1" y="201"/>
                      <a:pt x="1" y="201"/>
                      <a:pt x="1" y="201"/>
                    </a:cubicBezTo>
                    <a:cubicBezTo>
                      <a:pt x="0" y="203"/>
                      <a:pt x="0" y="206"/>
                      <a:pt x="0" y="208"/>
                    </a:cubicBezTo>
                    <a:cubicBezTo>
                      <a:pt x="0" y="217"/>
                      <a:pt x="6" y="226"/>
                      <a:pt x="15" y="229"/>
                    </a:cubicBezTo>
                    <a:cubicBezTo>
                      <a:pt x="55" y="243"/>
                      <a:pt x="55" y="243"/>
                      <a:pt x="55" y="243"/>
                    </a:cubicBezTo>
                    <a:lnTo>
                      <a:pt x="55" y="242"/>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
              <p:cNvSpPr/>
              <p:nvPr/>
            </p:nvSpPr>
            <p:spPr bwMode="auto">
              <a:xfrm>
                <a:off x="3260" y="1871"/>
                <a:ext cx="369" cy="235"/>
              </a:xfrm>
              <a:custGeom>
                <a:avLst/>
                <a:gdLst>
                  <a:gd name="T0" fmla="*/ 124 w 155"/>
                  <a:gd name="T1" fmla="*/ 96 h 99"/>
                  <a:gd name="T2" fmla="*/ 12 w 155"/>
                  <a:gd name="T3" fmla="*/ 59 h 99"/>
                  <a:gd name="T4" fmla="*/ 3 w 155"/>
                  <a:gd name="T5" fmla="*/ 40 h 99"/>
                  <a:gd name="T6" fmla="*/ 12 w 155"/>
                  <a:gd name="T7" fmla="*/ 12 h 99"/>
                  <a:gd name="T8" fmla="*/ 31 w 155"/>
                  <a:gd name="T9" fmla="*/ 3 h 99"/>
                  <a:gd name="T10" fmla="*/ 143 w 155"/>
                  <a:gd name="T11" fmla="*/ 41 h 99"/>
                  <a:gd name="T12" fmla="*/ 152 w 155"/>
                  <a:gd name="T13" fmla="*/ 60 h 99"/>
                  <a:gd name="T14" fmla="*/ 143 w 155"/>
                  <a:gd name="T15" fmla="*/ 87 h 99"/>
                  <a:gd name="T16" fmla="*/ 124 w 155"/>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99">
                    <a:moveTo>
                      <a:pt x="124" y="96"/>
                    </a:moveTo>
                    <a:cubicBezTo>
                      <a:pt x="12" y="59"/>
                      <a:pt x="12" y="59"/>
                      <a:pt x="12" y="59"/>
                    </a:cubicBezTo>
                    <a:cubicBezTo>
                      <a:pt x="4" y="56"/>
                      <a:pt x="0" y="48"/>
                      <a:pt x="3" y="40"/>
                    </a:cubicBezTo>
                    <a:cubicBezTo>
                      <a:pt x="12" y="12"/>
                      <a:pt x="12" y="12"/>
                      <a:pt x="12" y="12"/>
                    </a:cubicBezTo>
                    <a:cubicBezTo>
                      <a:pt x="15" y="4"/>
                      <a:pt x="23" y="0"/>
                      <a:pt x="31" y="3"/>
                    </a:cubicBezTo>
                    <a:cubicBezTo>
                      <a:pt x="143" y="41"/>
                      <a:pt x="143" y="41"/>
                      <a:pt x="143" y="41"/>
                    </a:cubicBezTo>
                    <a:cubicBezTo>
                      <a:pt x="150" y="43"/>
                      <a:pt x="155" y="52"/>
                      <a:pt x="152" y="60"/>
                    </a:cubicBezTo>
                    <a:cubicBezTo>
                      <a:pt x="143" y="87"/>
                      <a:pt x="143" y="87"/>
                      <a:pt x="143" y="87"/>
                    </a:cubicBezTo>
                    <a:cubicBezTo>
                      <a:pt x="140" y="95"/>
                      <a:pt x="132" y="99"/>
                      <a:pt x="124" y="96"/>
                    </a:cubicBezTo>
                    <a:close/>
                  </a:path>
                </a:pathLst>
              </a:custGeom>
              <a:solidFill>
                <a:srgbClr val="492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8"/>
              <p:cNvSpPr/>
              <p:nvPr/>
            </p:nvSpPr>
            <p:spPr bwMode="auto">
              <a:xfrm>
                <a:off x="3263" y="1876"/>
                <a:ext cx="361" cy="228"/>
              </a:xfrm>
              <a:custGeom>
                <a:avLst/>
                <a:gdLst>
                  <a:gd name="T0" fmla="*/ 123 w 152"/>
                  <a:gd name="T1" fmla="*/ 94 h 96"/>
                  <a:gd name="T2" fmla="*/ 123 w 152"/>
                  <a:gd name="T3" fmla="*/ 94 h 96"/>
                  <a:gd name="T4" fmla="*/ 11 w 152"/>
                  <a:gd name="T5" fmla="*/ 56 h 96"/>
                  <a:gd name="T6" fmla="*/ 1 w 152"/>
                  <a:gd name="T7" fmla="*/ 43 h 96"/>
                  <a:gd name="T8" fmla="*/ 2 w 152"/>
                  <a:gd name="T9" fmla="*/ 38 h 96"/>
                  <a:gd name="T10" fmla="*/ 12 w 152"/>
                  <a:gd name="T11" fmla="*/ 10 h 96"/>
                  <a:gd name="T12" fmla="*/ 25 w 152"/>
                  <a:gd name="T13" fmla="*/ 1 h 96"/>
                  <a:gd name="T14" fmla="*/ 30 w 152"/>
                  <a:gd name="T15" fmla="*/ 1 h 96"/>
                  <a:gd name="T16" fmla="*/ 141 w 152"/>
                  <a:gd name="T17" fmla="*/ 39 h 96"/>
                  <a:gd name="T18" fmla="*/ 151 w 152"/>
                  <a:gd name="T19" fmla="*/ 53 h 96"/>
                  <a:gd name="T20" fmla="*/ 150 w 152"/>
                  <a:gd name="T21" fmla="*/ 57 h 96"/>
                  <a:gd name="T22" fmla="*/ 141 w 152"/>
                  <a:gd name="T23" fmla="*/ 85 h 96"/>
                  <a:gd name="T24" fmla="*/ 128 w 152"/>
                  <a:gd name="T25" fmla="*/ 95 h 96"/>
                  <a:gd name="T26" fmla="*/ 123 w 152"/>
                  <a:gd name="T27" fmla="*/ 94 h 96"/>
                  <a:gd name="T28" fmla="*/ 123 w 152"/>
                  <a:gd name="T29" fmla="*/ 94 h 96"/>
                  <a:gd name="T30" fmla="*/ 123 w 152"/>
                  <a:gd name="T31" fmla="*/ 95 h 96"/>
                  <a:gd name="T32" fmla="*/ 128 w 152"/>
                  <a:gd name="T33" fmla="*/ 96 h 96"/>
                  <a:gd name="T34" fmla="*/ 142 w 152"/>
                  <a:gd name="T35" fmla="*/ 85 h 96"/>
                  <a:gd name="T36" fmla="*/ 151 w 152"/>
                  <a:gd name="T37" fmla="*/ 58 h 96"/>
                  <a:gd name="T38" fmla="*/ 152 w 152"/>
                  <a:gd name="T39" fmla="*/ 53 h 96"/>
                  <a:gd name="T40" fmla="*/ 142 w 152"/>
                  <a:gd name="T41" fmla="*/ 38 h 96"/>
                  <a:gd name="T42" fmla="*/ 30 w 152"/>
                  <a:gd name="T43" fmla="*/ 0 h 96"/>
                  <a:gd name="T44" fmla="*/ 25 w 152"/>
                  <a:gd name="T45" fmla="*/ 0 h 96"/>
                  <a:gd name="T46" fmla="*/ 11 w 152"/>
                  <a:gd name="T47" fmla="*/ 10 h 96"/>
                  <a:gd name="T48" fmla="*/ 1 w 152"/>
                  <a:gd name="T49" fmla="*/ 38 h 96"/>
                  <a:gd name="T50" fmla="*/ 0 w 152"/>
                  <a:gd name="T51" fmla="*/ 43 h 96"/>
                  <a:gd name="T52" fmla="*/ 11 w 152"/>
                  <a:gd name="T53" fmla="*/ 57 h 96"/>
                  <a:gd name="T54" fmla="*/ 123 w 152"/>
                  <a:gd name="T55" fmla="*/ 95 h 96"/>
                  <a:gd name="T56" fmla="*/ 123 w 152"/>
                  <a:gd name="T57" fmla="*/ 9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96">
                    <a:moveTo>
                      <a:pt x="123" y="94"/>
                    </a:moveTo>
                    <a:cubicBezTo>
                      <a:pt x="123" y="94"/>
                      <a:pt x="123" y="94"/>
                      <a:pt x="123" y="94"/>
                    </a:cubicBezTo>
                    <a:cubicBezTo>
                      <a:pt x="11" y="56"/>
                      <a:pt x="11" y="56"/>
                      <a:pt x="11" y="56"/>
                    </a:cubicBezTo>
                    <a:cubicBezTo>
                      <a:pt x="5" y="54"/>
                      <a:pt x="1" y="49"/>
                      <a:pt x="1" y="43"/>
                    </a:cubicBezTo>
                    <a:cubicBezTo>
                      <a:pt x="1" y="41"/>
                      <a:pt x="2" y="39"/>
                      <a:pt x="2" y="38"/>
                    </a:cubicBezTo>
                    <a:cubicBezTo>
                      <a:pt x="12" y="10"/>
                      <a:pt x="12" y="10"/>
                      <a:pt x="12" y="10"/>
                    </a:cubicBezTo>
                    <a:cubicBezTo>
                      <a:pt x="14" y="4"/>
                      <a:pt x="19" y="1"/>
                      <a:pt x="25" y="1"/>
                    </a:cubicBezTo>
                    <a:cubicBezTo>
                      <a:pt x="27" y="1"/>
                      <a:pt x="28" y="1"/>
                      <a:pt x="30" y="1"/>
                    </a:cubicBezTo>
                    <a:cubicBezTo>
                      <a:pt x="141" y="39"/>
                      <a:pt x="141" y="39"/>
                      <a:pt x="141" y="39"/>
                    </a:cubicBezTo>
                    <a:cubicBezTo>
                      <a:pt x="147" y="41"/>
                      <a:pt x="151" y="47"/>
                      <a:pt x="151" y="53"/>
                    </a:cubicBezTo>
                    <a:cubicBezTo>
                      <a:pt x="151" y="54"/>
                      <a:pt x="151" y="56"/>
                      <a:pt x="150" y="57"/>
                    </a:cubicBezTo>
                    <a:cubicBezTo>
                      <a:pt x="141" y="85"/>
                      <a:pt x="141" y="85"/>
                      <a:pt x="141" y="85"/>
                    </a:cubicBezTo>
                    <a:cubicBezTo>
                      <a:pt x="139" y="91"/>
                      <a:pt x="134" y="95"/>
                      <a:pt x="128" y="95"/>
                    </a:cubicBezTo>
                    <a:cubicBezTo>
                      <a:pt x="126" y="95"/>
                      <a:pt x="124" y="94"/>
                      <a:pt x="123" y="94"/>
                    </a:cubicBezTo>
                    <a:cubicBezTo>
                      <a:pt x="123" y="94"/>
                      <a:pt x="123" y="94"/>
                      <a:pt x="123" y="94"/>
                    </a:cubicBezTo>
                    <a:cubicBezTo>
                      <a:pt x="123" y="95"/>
                      <a:pt x="123" y="95"/>
                      <a:pt x="123" y="95"/>
                    </a:cubicBezTo>
                    <a:cubicBezTo>
                      <a:pt x="124" y="95"/>
                      <a:pt x="126" y="96"/>
                      <a:pt x="128" y="96"/>
                    </a:cubicBezTo>
                    <a:cubicBezTo>
                      <a:pt x="134" y="96"/>
                      <a:pt x="140" y="92"/>
                      <a:pt x="142" y="85"/>
                    </a:cubicBezTo>
                    <a:cubicBezTo>
                      <a:pt x="151" y="58"/>
                      <a:pt x="151" y="58"/>
                      <a:pt x="151" y="58"/>
                    </a:cubicBezTo>
                    <a:cubicBezTo>
                      <a:pt x="152" y="56"/>
                      <a:pt x="152" y="54"/>
                      <a:pt x="152" y="53"/>
                    </a:cubicBezTo>
                    <a:cubicBezTo>
                      <a:pt x="152" y="46"/>
                      <a:pt x="148" y="40"/>
                      <a:pt x="142" y="38"/>
                    </a:cubicBezTo>
                    <a:cubicBezTo>
                      <a:pt x="30" y="0"/>
                      <a:pt x="30" y="0"/>
                      <a:pt x="30" y="0"/>
                    </a:cubicBezTo>
                    <a:cubicBezTo>
                      <a:pt x="29" y="0"/>
                      <a:pt x="27" y="0"/>
                      <a:pt x="25" y="0"/>
                    </a:cubicBezTo>
                    <a:cubicBezTo>
                      <a:pt x="19" y="0"/>
                      <a:pt x="13" y="4"/>
                      <a:pt x="11" y="10"/>
                    </a:cubicBezTo>
                    <a:cubicBezTo>
                      <a:pt x="1" y="38"/>
                      <a:pt x="1" y="38"/>
                      <a:pt x="1" y="38"/>
                    </a:cubicBezTo>
                    <a:cubicBezTo>
                      <a:pt x="1" y="39"/>
                      <a:pt x="0" y="41"/>
                      <a:pt x="0" y="43"/>
                    </a:cubicBezTo>
                    <a:cubicBezTo>
                      <a:pt x="0" y="49"/>
                      <a:pt x="5" y="55"/>
                      <a:pt x="11" y="57"/>
                    </a:cubicBezTo>
                    <a:cubicBezTo>
                      <a:pt x="123" y="95"/>
                      <a:pt x="123" y="95"/>
                      <a:pt x="123" y="95"/>
                    </a:cubicBezTo>
                    <a:lnTo>
                      <a:pt x="123" y="94"/>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9"/>
              <p:cNvSpPr/>
              <p:nvPr/>
            </p:nvSpPr>
            <p:spPr bwMode="auto">
              <a:xfrm>
                <a:off x="2588" y="406"/>
                <a:ext cx="1079" cy="716"/>
              </a:xfrm>
              <a:custGeom>
                <a:avLst/>
                <a:gdLst>
                  <a:gd name="T0" fmla="*/ 41 w 454"/>
                  <a:gd name="T1" fmla="*/ 157 h 301"/>
                  <a:gd name="T2" fmla="*/ 64 w 454"/>
                  <a:gd name="T3" fmla="*/ 127 h 301"/>
                  <a:gd name="T4" fmla="*/ 96 w 454"/>
                  <a:gd name="T5" fmla="*/ 89 h 301"/>
                  <a:gd name="T6" fmla="*/ 118 w 454"/>
                  <a:gd name="T7" fmla="*/ 67 h 301"/>
                  <a:gd name="T8" fmla="*/ 113 w 454"/>
                  <a:gd name="T9" fmla="*/ 70 h 301"/>
                  <a:gd name="T10" fmla="*/ 139 w 454"/>
                  <a:gd name="T11" fmla="*/ 55 h 301"/>
                  <a:gd name="T12" fmla="*/ 134 w 454"/>
                  <a:gd name="T13" fmla="*/ 57 h 301"/>
                  <a:gd name="T14" fmla="*/ 163 w 454"/>
                  <a:gd name="T15" fmla="*/ 49 h 301"/>
                  <a:gd name="T16" fmla="*/ 156 w 454"/>
                  <a:gd name="T17" fmla="*/ 50 h 301"/>
                  <a:gd name="T18" fmla="*/ 188 w 454"/>
                  <a:gd name="T19" fmla="*/ 49 h 301"/>
                  <a:gd name="T20" fmla="*/ 220 w 454"/>
                  <a:gd name="T21" fmla="*/ 52 h 301"/>
                  <a:gd name="T22" fmla="*/ 214 w 454"/>
                  <a:gd name="T23" fmla="*/ 51 h 301"/>
                  <a:gd name="T24" fmla="*/ 280 w 454"/>
                  <a:gd name="T25" fmla="*/ 67 h 301"/>
                  <a:gd name="T26" fmla="*/ 300 w 454"/>
                  <a:gd name="T27" fmla="*/ 75 h 301"/>
                  <a:gd name="T28" fmla="*/ 294 w 454"/>
                  <a:gd name="T29" fmla="*/ 72 h 301"/>
                  <a:gd name="T30" fmla="*/ 367 w 454"/>
                  <a:gd name="T31" fmla="*/ 115 h 301"/>
                  <a:gd name="T32" fmla="*/ 363 w 454"/>
                  <a:gd name="T33" fmla="*/ 111 h 301"/>
                  <a:gd name="T34" fmla="*/ 383 w 454"/>
                  <a:gd name="T35" fmla="*/ 131 h 301"/>
                  <a:gd name="T36" fmla="*/ 379 w 454"/>
                  <a:gd name="T37" fmla="*/ 126 h 301"/>
                  <a:gd name="T38" fmla="*/ 394 w 454"/>
                  <a:gd name="T39" fmla="*/ 152 h 301"/>
                  <a:gd name="T40" fmla="*/ 392 w 454"/>
                  <a:gd name="T41" fmla="*/ 146 h 301"/>
                  <a:gd name="T42" fmla="*/ 400 w 454"/>
                  <a:gd name="T43" fmla="*/ 177 h 301"/>
                  <a:gd name="T44" fmla="*/ 399 w 454"/>
                  <a:gd name="T45" fmla="*/ 171 h 301"/>
                  <a:gd name="T46" fmla="*/ 402 w 454"/>
                  <a:gd name="T47" fmla="*/ 209 h 301"/>
                  <a:gd name="T48" fmla="*/ 405 w 454"/>
                  <a:gd name="T49" fmla="*/ 264 h 301"/>
                  <a:gd name="T50" fmla="*/ 406 w 454"/>
                  <a:gd name="T51" fmla="*/ 277 h 301"/>
                  <a:gd name="T52" fmla="*/ 413 w 454"/>
                  <a:gd name="T53" fmla="*/ 294 h 301"/>
                  <a:gd name="T54" fmla="*/ 430 w 454"/>
                  <a:gd name="T55" fmla="*/ 301 h 301"/>
                  <a:gd name="T56" fmla="*/ 446 w 454"/>
                  <a:gd name="T57" fmla="*/ 294 h 301"/>
                  <a:gd name="T58" fmla="*/ 453 w 454"/>
                  <a:gd name="T59" fmla="*/ 277 h 301"/>
                  <a:gd name="T60" fmla="*/ 451 w 454"/>
                  <a:gd name="T61" fmla="*/ 246 h 301"/>
                  <a:gd name="T62" fmla="*/ 447 w 454"/>
                  <a:gd name="T63" fmla="*/ 181 h 301"/>
                  <a:gd name="T64" fmla="*/ 442 w 454"/>
                  <a:gd name="T65" fmla="*/ 149 h 301"/>
                  <a:gd name="T66" fmla="*/ 420 w 454"/>
                  <a:gd name="T67" fmla="*/ 103 h 301"/>
                  <a:gd name="T68" fmla="*/ 403 w 454"/>
                  <a:gd name="T69" fmla="*/ 83 h 301"/>
                  <a:gd name="T70" fmla="*/ 379 w 454"/>
                  <a:gd name="T71" fmla="*/ 66 h 301"/>
                  <a:gd name="T72" fmla="*/ 269 w 454"/>
                  <a:gd name="T73" fmla="*/ 14 h 301"/>
                  <a:gd name="T74" fmla="*/ 206 w 454"/>
                  <a:gd name="T75" fmla="*/ 3 h 301"/>
                  <a:gd name="T76" fmla="*/ 127 w 454"/>
                  <a:gd name="T77" fmla="*/ 10 h 301"/>
                  <a:gd name="T78" fmla="*/ 102 w 454"/>
                  <a:gd name="T79" fmla="*/ 21 h 301"/>
                  <a:gd name="T80" fmla="*/ 83 w 454"/>
                  <a:gd name="T81" fmla="*/ 35 h 301"/>
                  <a:gd name="T82" fmla="*/ 63 w 454"/>
                  <a:gd name="T83" fmla="*/ 54 h 301"/>
                  <a:gd name="T84" fmla="*/ 36 w 454"/>
                  <a:gd name="T85" fmla="*/ 88 h 301"/>
                  <a:gd name="T86" fmla="*/ 9 w 454"/>
                  <a:gd name="T87" fmla="*/ 122 h 301"/>
                  <a:gd name="T88" fmla="*/ 7 w 454"/>
                  <a:gd name="T89" fmla="*/ 123 h 301"/>
                  <a:gd name="T90" fmla="*/ 3 w 454"/>
                  <a:gd name="T91" fmla="*/ 131 h 301"/>
                  <a:gd name="T92" fmla="*/ 1 w 454"/>
                  <a:gd name="T93" fmla="*/ 140 h 301"/>
                  <a:gd name="T94" fmla="*/ 7 w 454"/>
                  <a:gd name="T95" fmla="*/ 157 h 301"/>
                  <a:gd name="T96" fmla="*/ 24 w 454"/>
                  <a:gd name="T97" fmla="*/ 164 h 301"/>
                  <a:gd name="T98" fmla="*/ 41 w 454"/>
                  <a:gd name="T99" fmla="*/ 15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4" h="301">
                    <a:moveTo>
                      <a:pt x="41" y="157"/>
                    </a:moveTo>
                    <a:cubicBezTo>
                      <a:pt x="49" y="147"/>
                      <a:pt x="56" y="137"/>
                      <a:pt x="64" y="127"/>
                    </a:cubicBezTo>
                    <a:cubicBezTo>
                      <a:pt x="75" y="115"/>
                      <a:pt x="85" y="102"/>
                      <a:pt x="96" y="89"/>
                    </a:cubicBezTo>
                    <a:cubicBezTo>
                      <a:pt x="102" y="81"/>
                      <a:pt x="109" y="73"/>
                      <a:pt x="118" y="67"/>
                    </a:cubicBezTo>
                    <a:cubicBezTo>
                      <a:pt x="116" y="68"/>
                      <a:pt x="114" y="69"/>
                      <a:pt x="113" y="70"/>
                    </a:cubicBezTo>
                    <a:cubicBezTo>
                      <a:pt x="121" y="64"/>
                      <a:pt x="130" y="59"/>
                      <a:pt x="139" y="55"/>
                    </a:cubicBezTo>
                    <a:cubicBezTo>
                      <a:pt x="137" y="56"/>
                      <a:pt x="135" y="56"/>
                      <a:pt x="134" y="57"/>
                    </a:cubicBezTo>
                    <a:cubicBezTo>
                      <a:pt x="143" y="53"/>
                      <a:pt x="153" y="51"/>
                      <a:pt x="163" y="49"/>
                    </a:cubicBezTo>
                    <a:cubicBezTo>
                      <a:pt x="160" y="49"/>
                      <a:pt x="158" y="50"/>
                      <a:pt x="156" y="50"/>
                    </a:cubicBezTo>
                    <a:cubicBezTo>
                      <a:pt x="167" y="49"/>
                      <a:pt x="178" y="49"/>
                      <a:pt x="188" y="49"/>
                    </a:cubicBezTo>
                    <a:cubicBezTo>
                      <a:pt x="199" y="50"/>
                      <a:pt x="209" y="51"/>
                      <a:pt x="220" y="52"/>
                    </a:cubicBezTo>
                    <a:cubicBezTo>
                      <a:pt x="218" y="52"/>
                      <a:pt x="216" y="51"/>
                      <a:pt x="214" y="51"/>
                    </a:cubicBezTo>
                    <a:cubicBezTo>
                      <a:pt x="236" y="54"/>
                      <a:pt x="258" y="59"/>
                      <a:pt x="280" y="67"/>
                    </a:cubicBezTo>
                    <a:cubicBezTo>
                      <a:pt x="286" y="69"/>
                      <a:pt x="293" y="72"/>
                      <a:pt x="300" y="75"/>
                    </a:cubicBezTo>
                    <a:cubicBezTo>
                      <a:pt x="298" y="74"/>
                      <a:pt x="296" y="73"/>
                      <a:pt x="294" y="72"/>
                    </a:cubicBezTo>
                    <a:cubicBezTo>
                      <a:pt x="320" y="83"/>
                      <a:pt x="345" y="97"/>
                      <a:pt x="367" y="115"/>
                    </a:cubicBezTo>
                    <a:cubicBezTo>
                      <a:pt x="366" y="113"/>
                      <a:pt x="364" y="112"/>
                      <a:pt x="363" y="111"/>
                    </a:cubicBezTo>
                    <a:cubicBezTo>
                      <a:pt x="370" y="117"/>
                      <a:pt x="377" y="124"/>
                      <a:pt x="383" y="131"/>
                    </a:cubicBezTo>
                    <a:cubicBezTo>
                      <a:pt x="382" y="130"/>
                      <a:pt x="380" y="128"/>
                      <a:pt x="379" y="126"/>
                    </a:cubicBezTo>
                    <a:cubicBezTo>
                      <a:pt x="385" y="134"/>
                      <a:pt x="390" y="143"/>
                      <a:pt x="394" y="152"/>
                    </a:cubicBezTo>
                    <a:cubicBezTo>
                      <a:pt x="393" y="150"/>
                      <a:pt x="393" y="148"/>
                      <a:pt x="392" y="146"/>
                    </a:cubicBezTo>
                    <a:cubicBezTo>
                      <a:pt x="396" y="156"/>
                      <a:pt x="399" y="166"/>
                      <a:pt x="400" y="177"/>
                    </a:cubicBezTo>
                    <a:cubicBezTo>
                      <a:pt x="400" y="175"/>
                      <a:pt x="400" y="173"/>
                      <a:pt x="399" y="171"/>
                    </a:cubicBezTo>
                    <a:cubicBezTo>
                      <a:pt x="401" y="183"/>
                      <a:pt x="401" y="196"/>
                      <a:pt x="402" y="209"/>
                    </a:cubicBezTo>
                    <a:cubicBezTo>
                      <a:pt x="403" y="228"/>
                      <a:pt x="404" y="246"/>
                      <a:pt x="405" y="264"/>
                    </a:cubicBezTo>
                    <a:cubicBezTo>
                      <a:pt x="406" y="269"/>
                      <a:pt x="406" y="273"/>
                      <a:pt x="406" y="277"/>
                    </a:cubicBezTo>
                    <a:cubicBezTo>
                      <a:pt x="407" y="284"/>
                      <a:pt x="409" y="289"/>
                      <a:pt x="413" y="294"/>
                    </a:cubicBezTo>
                    <a:cubicBezTo>
                      <a:pt x="417" y="298"/>
                      <a:pt x="424" y="301"/>
                      <a:pt x="430" y="301"/>
                    </a:cubicBezTo>
                    <a:cubicBezTo>
                      <a:pt x="436" y="301"/>
                      <a:pt x="442" y="299"/>
                      <a:pt x="446" y="294"/>
                    </a:cubicBezTo>
                    <a:cubicBezTo>
                      <a:pt x="450" y="289"/>
                      <a:pt x="454" y="283"/>
                      <a:pt x="453" y="277"/>
                    </a:cubicBezTo>
                    <a:cubicBezTo>
                      <a:pt x="453" y="267"/>
                      <a:pt x="452" y="257"/>
                      <a:pt x="451" y="246"/>
                    </a:cubicBezTo>
                    <a:cubicBezTo>
                      <a:pt x="447" y="181"/>
                      <a:pt x="447" y="181"/>
                      <a:pt x="447" y="181"/>
                    </a:cubicBezTo>
                    <a:cubicBezTo>
                      <a:pt x="447" y="170"/>
                      <a:pt x="445" y="159"/>
                      <a:pt x="442" y="149"/>
                    </a:cubicBezTo>
                    <a:cubicBezTo>
                      <a:pt x="438" y="133"/>
                      <a:pt x="430" y="117"/>
                      <a:pt x="420" y="103"/>
                    </a:cubicBezTo>
                    <a:cubicBezTo>
                      <a:pt x="415" y="96"/>
                      <a:pt x="409" y="89"/>
                      <a:pt x="403" y="83"/>
                    </a:cubicBezTo>
                    <a:cubicBezTo>
                      <a:pt x="395" y="77"/>
                      <a:pt x="387" y="71"/>
                      <a:pt x="379" y="66"/>
                    </a:cubicBezTo>
                    <a:cubicBezTo>
                      <a:pt x="346" y="42"/>
                      <a:pt x="308" y="25"/>
                      <a:pt x="269" y="14"/>
                    </a:cubicBezTo>
                    <a:cubicBezTo>
                      <a:pt x="248" y="9"/>
                      <a:pt x="227" y="5"/>
                      <a:pt x="206" y="3"/>
                    </a:cubicBezTo>
                    <a:cubicBezTo>
                      <a:pt x="180" y="1"/>
                      <a:pt x="152" y="0"/>
                      <a:pt x="127" y="10"/>
                    </a:cubicBezTo>
                    <a:cubicBezTo>
                      <a:pt x="118" y="13"/>
                      <a:pt x="110" y="16"/>
                      <a:pt x="102" y="21"/>
                    </a:cubicBezTo>
                    <a:cubicBezTo>
                      <a:pt x="95" y="25"/>
                      <a:pt x="89" y="29"/>
                      <a:pt x="83" y="35"/>
                    </a:cubicBezTo>
                    <a:cubicBezTo>
                      <a:pt x="77" y="39"/>
                      <a:pt x="68" y="48"/>
                      <a:pt x="63" y="54"/>
                    </a:cubicBezTo>
                    <a:cubicBezTo>
                      <a:pt x="36" y="88"/>
                      <a:pt x="36" y="88"/>
                      <a:pt x="36" y="88"/>
                    </a:cubicBezTo>
                    <a:cubicBezTo>
                      <a:pt x="27" y="99"/>
                      <a:pt x="18" y="110"/>
                      <a:pt x="9" y="122"/>
                    </a:cubicBezTo>
                    <a:cubicBezTo>
                      <a:pt x="8" y="122"/>
                      <a:pt x="8" y="123"/>
                      <a:pt x="7" y="123"/>
                    </a:cubicBezTo>
                    <a:cubicBezTo>
                      <a:pt x="5" y="126"/>
                      <a:pt x="3" y="128"/>
                      <a:pt x="3" y="131"/>
                    </a:cubicBezTo>
                    <a:cubicBezTo>
                      <a:pt x="1" y="134"/>
                      <a:pt x="0" y="137"/>
                      <a:pt x="1" y="140"/>
                    </a:cubicBezTo>
                    <a:cubicBezTo>
                      <a:pt x="1" y="146"/>
                      <a:pt x="3" y="153"/>
                      <a:pt x="7" y="157"/>
                    </a:cubicBezTo>
                    <a:cubicBezTo>
                      <a:pt x="12" y="161"/>
                      <a:pt x="18" y="164"/>
                      <a:pt x="24" y="164"/>
                    </a:cubicBezTo>
                    <a:cubicBezTo>
                      <a:pt x="30" y="163"/>
                      <a:pt x="37" y="161"/>
                      <a:pt x="41" y="157"/>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0"/>
              <p:cNvSpPr/>
              <p:nvPr/>
            </p:nvSpPr>
            <p:spPr bwMode="auto">
              <a:xfrm>
                <a:off x="2588" y="409"/>
                <a:ext cx="1079" cy="713"/>
              </a:xfrm>
              <a:custGeom>
                <a:avLst/>
                <a:gdLst>
                  <a:gd name="T0" fmla="*/ 65 w 454"/>
                  <a:gd name="T1" fmla="*/ 127 h 300"/>
                  <a:gd name="T2" fmla="*/ 117 w 454"/>
                  <a:gd name="T3" fmla="*/ 65 h 300"/>
                  <a:gd name="T4" fmla="*/ 139 w 454"/>
                  <a:gd name="T5" fmla="*/ 54 h 300"/>
                  <a:gd name="T6" fmla="*/ 134 w 454"/>
                  <a:gd name="T7" fmla="*/ 57 h 300"/>
                  <a:gd name="T8" fmla="*/ 156 w 454"/>
                  <a:gd name="T9" fmla="*/ 49 h 300"/>
                  <a:gd name="T10" fmla="*/ 188 w 454"/>
                  <a:gd name="T11" fmla="*/ 49 h 300"/>
                  <a:gd name="T12" fmla="*/ 214 w 454"/>
                  <a:gd name="T13" fmla="*/ 50 h 300"/>
                  <a:gd name="T14" fmla="*/ 300 w 454"/>
                  <a:gd name="T15" fmla="*/ 74 h 300"/>
                  <a:gd name="T16" fmla="*/ 294 w 454"/>
                  <a:gd name="T17" fmla="*/ 72 h 300"/>
                  <a:gd name="T18" fmla="*/ 363 w 454"/>
                  <a:gd name="T19" fmla="*/ 110 h 300"/>
                  <a:gd name="T20" fmla="*/ 383 w 454"/>
                  <a:gd name="T21" fmla="*/ 130 h 300"/>
                  <a:gd name="T22" fmla="*/ 394 w 454"/>
                  <a:gd name="T23" fmla="*/ 151 h 300"/>
                  <a:gd name="T24" fmla="*/ 391 w 454"/>
                  <a:gd name="T25" fmla="*/ 146 h 300"/>
                  <a:gd name="T26" fmla="*/ 400 w 454"/>
                  <a:gd name="T27" fmla="*/ 170 h 300"/>
                  <a:gd name="T28" fmla="*/ 405 w 454"/>
                  <a:gd name="T29" fmla="*/ 263 h 300"/>
                  <a:gd name="T30" fmla="*/ 429 w 454"/>
                  <a:gd name="T31" fmla="*/ 300 h 300"/>
                  <a:gd name="T32" fmla="*/ 454 w 454"/>
                  <a:gd name="T33" fmla="*/ 277 h 300"/>
                  <a:gd name="T34" fmla="*/ 448 w 454"/>
                  <a:gd name="T35" fmla="*/ 180 h 300"/>
                  <a:gd name="T36" fmla="*/ 403 w 454"/>
                  <a:gd name="T37" fmla="*/ 82 h 300"/>
                  <a:gd name="T38" fmla="*/ 206 w 454"/>
                  <a:gd name="T39" fmla="*/ 2 h 300"/>
                  <a:gd name="T40" fmla="*/ 102 w 454"/>
                  <a:gd name="T41" fmla="*/ 19 h 300"/>
                  <a:gd name="T42" fmla="*/ 36 w 454"/>
                  <a:gd name="T43" fmla="*/ 86 h 300"/>
                  <a:gd name="T44" fmla="*/ 7 w 454"/>
                  <a:gd name="T45" fmla="*/ 122 h 300"/>
                  <a:gd name="T46" fmla="*/ 3 w 454"/>
                  <a:gd name="T47" fmla="*/ 130 h 300"/>
                  <a:gd name="T48" fmla="*/ 0 w 454"/>
                  <a:gd name="T49" fmla="*/ 139 h 300"/>
                  <a:gd name="T50" fmla="*/ 7 w 454"/>
                  <a:gd name="T51" fmla="*/ 156 h 300"/>
                  <a:gd name="T52" fmla="*/ 41 w 454"/>
                  <a:gd name="T53" fmla="*/ 156 h 300"/>
                  <a:gd name="T54" fmla="*/ 24 w 454"/>
                  <a:gd name="T55" fmla="*/ 162 h 300"/>
                  <a:gd name="T56" fmla="*/ 1 w 454"/>
                  <a:gd name="T57" fmla="*/ 139 h 300"/>
                  <a:gd name="T58" fmla="*/ 1 w 454"/>
                  <a:gd name="T59" fmla="*/ 138 h 300"/>
                  <a:gd name="T60" fmla="*/ 3 w 454"/>
                  <a:gd name="T61" fmla="*/ 130 h 300"/>
                  <a:gd name="T62" fmla="*/ 8 w 454"/>
                  <a:gd name="T63" fmla="*/ 123 h 300"/>
                  <a:gd name="T64" fmla="*/ 64 w 454"/>
                  <a:gd name="T65" fmla="*/ 54 h 300"/>
                  <a:gd name="T66" fmla="*/ 127 w 454"/>
                  <a:gd name="T67" fmla="*/ 9 h 300"/>
                  <a:gd name="T68" fmla="*/ 269 w 454"/>
                  <a:gd name="T69" fmla="*/ 14 h 300"/>
                  <a:gd name="T70" fmla="*/ 420 w 454"/>
                  <a:gd name="T71" fmla="*/ 103 h 300"/>
                  <a:gd name="T72" fmla="*/ 451 w 454"/>
                  <a:gd name="T73" fmla="*/ 245 h 300"/>
                  <a:gd name="T74" fmla="*/ 446 w 454"/>
                  <a:gd name="T75" fmla="*/ 293 h 300"/>
                  <a:gd name="T76" fmla="*/ 414 w 454"/>
                  <a:gd name="T77" fmla="*/ 293 h 300"/>
                  <a:gd name="T78" fmla="*/ 403 w 454"/>
                  <a:gd name="T79" fmla="*/ 208 h 300"/>
                  <a:gd name="T80" fmla="*/ 400 w 454"/>
                  <a:gd name="T81" fmla="*/ 176 h 300"/>
                  <a:gd name="T82" fmla="*/ 391 w 454"/>
                  <a:gd name="T83" fmla="*/ 146 h 300"/>
                  <a:gd name="T84" fmla="*/ 380 w 454"/>
                  <a:gd name="T85" fmla="*/ 125 h 300"/>
                  <a:gd name="T86" fmla="*/ 383 w 454"/>
                  <a:gd name="T87" fmla="*/ 130 h 300"/>
                  <a:gd name="T88" fmla="*/ 367 w 454"/>
                  <a:gd name="T89" fmla="*/ 114 h 300"/>
                  <a:gd name="T90" fmla="*/ 294 w 454"/>
                  <a:gd name="T91" fmla="*/ 72 h 300"/>
                  <a:gd name="T92" fmla="*/ 280 w 454"/>
                  <a:gd name="T93" fmla="*/ 65 h 300"/>
                  <a:gd name="T94" fmla="*/ 220 w 454"/>
                  <a:gd name="T95" fmla="*/ 52 h 300"/>
                  <a:gd name="T96" fmla="*/ 175 w 454"/>
                  <a:gd name="T97" fmla="*/ 47 h 300"/>
                  <a:gd name="T98" fmla="*/ 163 w 454"/>
                  <a:gd name="T99" fmla="*/ 49 h 300"/>
                  <a:gd name="T100" fmla="*/ 134 w 454"/>
                  <a:gd name="T101" fmla="*/ 57 h 300"/>
                  <a:gd name="T102" fmla="*/ 113 w 454"/>
                  <a:gd name="T103" fmla="*/ 69 h 300"/>
                  <a:gd name="T104" fmla="*/ 117 w 454"/>
                  <a:gd name="T105" fmla="*/ 65 h 300"/>
                  <a:gd name="T106" fmla="*/ 40 w 454"/>
                  <a:gd name="T107"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4" h="300">
                    <a:moveTo>
                      <a:pt x="41" y="156"/>
                    </a:moveTo>
                    <a:cubicBezTo>
                      <a:pt x="41" y="156"/>
                      <a:pt x="41" y="156"/>
                      <a:pt x="41" y="156"/>
                    </a:cubicBezTo>
                    <a:cubicBezTo>
                      <a:pt x="49" y="146"/>
                      <a:pt x="57" y="137"/>
                      <a:pt x="65" y="127"/>
                    </a:cubicBezTo>
                    <a:cubicBezTo>
                      <a:pt x="75" y="114"/>
                      <a:pt x="86" y="101"/>
                      <a:pt x="96" y="88"/>
                    </a:cubicBezTo>
                    <a:cubicBezTo>
                      <a:pt x="103" y="80"/>
                      <a:pt x="110" y="72"/>
                      <a:pt x="118" y="66"/>
                    </a:cubicBezTo>
                    <a:cubicBezTo>
                      <a:pt x="117" y="65"/>
                      <a:pt x="117" y="65"/>
                      <a:pt x="117" y="65"/>
                    </a:cubicBezTo>
                    <a:cubicBezTo>
                      <a:pt x="116" y="66"/>
                      <a:pt x="114" y="68"/>
                      <a:pt x="113" y="69"/>
                    </a:cubicBezTo>
                    <a:cubicBezTo>
                      <a:pt x="113" y="70"/>
                      <a:pt x="113" y="70"/>
                      <a:pt x="113" y="70"/>
                    </a:cubicBezTo>
                    <a:cubicBezTo>
                      <a:pt x="121" y="63"/>
                      <a:pt x="130" y="58"/>
                      <a:pt x="139" y="54"/>
                    </a:cubicBezTo>
                    <a:cubicBezTo>
                      <a:pt x="139" y="53"/>
                      <a:pt x="139" y="53"/>
                      <a:pt x="139" y="53"/>
                    </a:cubicBezTo>
                    <a:cubicBezTo>
                      <a:pt x="137" y="54"/>
                      <a:pt x="135" y="55"/>
                      <a:pt x="133" y="56"/>
                    </a:cubicBezTo>
                    <a:cubicBezTo>
                      <a:pt x="134" y="57"/>
                      <a:pt x="134" y="57"/>
                      <a:pt x="134" y="57"/>
                    </a:cubicBezTo>
                    <a:cubicBezTo>
                      <a:pt x="143" y="53"/>
                      <a:pt x="153" y="50"/>
                      <a:pt x="163" y="49"/>
                    </a:cubicBezTo>
                    <a:cubicBezTo>
                      <a:pt x="162" y="48"/>
                      <a:pt x="162" y="48"/>
                      <a:pt x="162" y="48"/>
                    </a:cubicBezTo>
                    <a:cubicBezTo>
                      <a:pt x="160" y="48"/>
                      <a:pt x="158" y="48"/>
                      <a:pt x="156" y="49"/>
                    </a:cubicBezTo>
                    <a:cubicBezTo>
                      <a:pt x="156" y="49"/>
                      <a:pt x="156" y="49"/>
                      <a:pt x="156" y="49"/>
                    </a:cubicBezTo>
                    <a:cubicBezTo>
                      <a:pt x="162" y="49"/>
                      <a:pt x="169" y="48"/>
                      <a:pt x="175" y="48"/>
                    </a:cubicBezTo>
                    <a:cubicBezTo>
                      <a:pt x="179" y="48"/>
                      <a:pt x="184" y="49"/>
                      <a:pt x="188" y="49"/>
                    </a:cubicBezTo>
                    <a:cubicBezTo>
                      <a:pt x="199" y="49"/>
                      <a:pt x="209" y="50"/>
                      <a:pt x="220" y="52"/>
                    </a:cubicBezTo>
                    <a:cubicBezTo>
                      <a:pt x="220" y="51"/>
                      <a:pt x="220" y="51"/>
                      <a:pt x="220" y="51"/>
                    </a:cubicBezTo>
                    <a:cubicBezTo>
                      <a:pt x="218" y="50"/>
                      <a:pt x="216" y="50"/>
                      <a:pt x="214" y="50"/>
                    </a:cubicBezTo>
                    <a:cubicBezTo>
                      <a:pt x="214" y="51"/>
                      <a:pt x="214" y="51"/>
                      <a:pt x="214" y="51"/>
                    </a:cubicBezTo>
                    <a:cubicBezTo>
                      <a:pt x="236" y="54"/>
                      <a:pt x="258" y="59"/>
                      <a:pt x="279" y="66"/>
                    </a:cubicBezTo>
                    <a:cubicBezTo>
                      <a:pt x="286" y="69"/>
                      <a:pt x="293" y="71"/>
                      <a:pt x="300" y="74"/>
                    </a:cubicBezTo>
                    <a:cubicBezTo>
                      <a:pt x="300" y="73"/>
                      <a:pt x="300" y="73"/>
                      <a:pt x="300" y="73"/>
                    </a:cubicBezTo>
                    <a:cubicBezTo>
                      <a:pt x="298" y="72"/>
                      <a:pt x="296" y="72"/>
                      <a:pt x="294" y="71"/>
                    </a:cubicBezTo>
                    <a:cubicBezTo>
                      <a:pt x="294" y="72"/>
                      <a:pt x="294" y="72"/>
                      <a:pt x="294" y="72"/>
                    </a:cubicBezTo>
                    <a:cubicBezTo>
                      <a:pt x="320" y="83"/>
                      <a:pt x="345" y="97"/>
                      <a:pt x="367" y="114"/>
                    </a:cubicBezTo>
                    <a:cubicBezTo>
                      <a:pt x="368" y="113"/>
                      <a:pt x="368" y="113"/>
                      <a:pt x="368" y="113"/>
                    </a:cubicBezTo>
                    <a:cubicBezTo>
                      <a:pt x="366" y="112"/>
                      <a:pt x="365" y="111"/>
                      <a:pt x="363" y="110"/>
                    </a:cubicBezTo>
                    <a:cubicBezTo>
                      <a:pt x="362" y="110"/>
                      <a:pt x="362" y="110"/>
                      <a:pt x="362" y="110"/>
                    </a:cubicBezTo>
                    <a:cubicBezTo>
                      <a:pt x="370" y="116"/>
                      <a:pt x="377" y="123"/>
                      <a:pt x="383" y="131"/>
                    </a:cubicBezTo>
                    <a:cubicBezTo>
                      <a:pt x="383" y="130"/>
                      <a:pt x="383" y="130"/>
                      <a:pt x="383" y="130"/>
                    </a:cubicBezTo>
                    <a:cubicBezTo>
                      <a:pt x="382" y="128"/>
                      <a:pt x="381" y="127"/>
                      <a:pt x="380" y="125"/>
                    </a:cubicBezTo>
                    <a:cubicBezTo>
                      <a:pt x="379" y="126"/>
                      <a:pt x="379" y="126"/>
                      <a:pt x="379" y="126"/>
                    </a:cubicBezTo>
                    <a:cubicBezTo>
                      <a:pt x="385" y="134"/>
                      <a:pt x="390" y="142"/>
                      <a:pt x="394" y="151"/>
                    </a:cubicBezTo>
                    <a:cubicBezTo>
                      <a:pt x="395" y="151"/>
                      <a:pt x="395" y="151"/>
                      <a:pt x="395" y="151"/>
                    </a:cubicBezTo>
                    <a:cubicBezTo>
                      <a:pt x="394" y="149"/>
                      <a:pt x="393" y="147"/>
                      <a:pt x="392" y="145"/>
                    </a:cubicBezTo>
                    <a:cubicBezTo>
                      <a:pt x="391" y="146"/>
                      <a:pt x="391" y="146"/>
                      <a:pt x="391" y="146"/>
                    </a:cubicBezTo>
                    <a:cubicBezTo>
                      <a:pt x="395" y="155"/>
                      <a:pt x="398" y="166"/>
                      <a:pt x="400" y="176"/>
                    </a:cubicBezTo>
                    <a:cubicBezTo>
                      <a:pt x="401" y="176"/>
                      <a:pt x="401" y="176"/>
                      <a:pt x="401" y="176"/>
                    </a:cubicBezTo>
                    <a:cubicBezTo>
                      <a:pt x="400" y="174"/>
                      <a:pt x="400" y="172"/>
                      <a:pt x="400" y="170"/>
                    </a:cubicBezTo>
                    <a:cubicBezTo>
                      <a:pt x="399" y="170"/>
                      <a:pt x="399" y="170"/>
                      <a:pt x="399" y="170"/>
                    </a:cubicBezTo>
                    <a:cubicBezTo>
                      <a:pt x="400" y="182"/>
                      <a:pt x="401" y="195"/>
                      <a:pt x="402" y="208"/>
                    </a:cubicBezTo>
                    <a:cubicBezTo>
                      <a:pt x="403" y="227"/>
                      <a:pt x="404" y="245"/>
                      <a:pt x="405" y="263"/>
                    </a:cubicBezTo>
                    <a:cubicBezTo>
                      <a:pt x="405" y="268"/>
                      <a:pt x="406" y="272"/>
                      <a:pt x="406" y="276"/>
                    </a:cubicBezTo>
                    <a:cubicBezTo>
                      <a:pt x="406" y="283"/>
                      <a:pt x="408" y="289"/>
                      <a:pt x="413" y="293"/>
                    </a:cubicBezTo>
                    <a:cubicBezTo>
                      <a:pt x="417" y="297"/>
                      <a:pt x="423" y="300"/>
                      <a:pt x="429" y="300"/>
                    </a:cubicBezTo>
                    <a:cubicBezTo>
                      <a:pt x="430" y="300"/>
                      <a:pt x="430" y="300"/>
                      <a:pt x="430" y="300"/>
                    </a:cubicBezTo>
                    <a:cubicBezTo>
                      <a:pt x="436" y="300"/>
                      <a:pt x="442" y="298"/>
                      <a:pt x="447" y="293"/>
                    </a:cubicBezTo>
                    <a:cubicBezTo>
                      <a:pt x="451" y="289"/>
                      <a:pt x="454" y="283"/>
                      <a:pt x="454" y="277"/>
                    </a:cubicBezTo>
                    <a:cubicBezTo>
                      <a:pt x="454" y="276"/>
                      <a:pt x="454" y="276"/>
                      <a:pt x="454" y="276"/>
                    </a:cubicBezTo>
                    <a:cubicBezTo>
                      <a:pt x="453" y="266"/>
                      <a:pt x="452" y="256"/>
                      <a:pt x="452" y="245"/>
                    </a:cubicBezTo>
                    <a:cubicBezTo>
                      <a:pt x="448" y="180"/>
                      <a:pt x="448" y="180"/>
                      <a:pt x="448" y="180"/>
                    </a:cubicBezTo>
                    <a:cubicBezTo>
                      <a:pt x="447" y="169"/>
                      <a:pt x="446" y="158"/>
                      <a:pt x="443" y="148"/>
                    </a:cubicBezTo>
                    <a:cubicBezTo>
                      <a:pt x="438" y="131"/>
                      <a:pt x="431" y="116"/>
                      <a:pt x="421" y="102"/>
                    </a:cubicBezTo>
                    <a:cubicBezTo>
                      <a:pt x="415" y="95"/>
                      <a:pt x="410" y="88"/>
                      <a:pt x="403" y="82"/>
                    </a:cubicBezTo>
                    <a:cubicBezTo>
                      <a:pt x="396" y="75"/>
                      <a:pt x="388" y="70"/>
                      <a:pt x="380" y="64"/>
                    </a:cubicBezTo>
                    <a:cubicBezTo>
                      <a:pt x="346" y="41"/>
                      <a:pt x="308" y="24"/>
                      <a:pt x="269" y="13"/>
                    </a:cubicBezTo>
                    <a:cubicBezTo>
                      <a:pt x="248" y="7"/>
                      <a:pt x="227" y="4"/>
                      <a:pt x="206" y="2"/>
                    </a:cubicBezTo>
                    <a:cubicBezTo>
                      <a:pt x="197" y="1"/>
                      <a:pt x="187" y="0"/>
                      <a:pt x="177" y="0"/>
                    </a:cubicBezTo>
                    <a:cubicBezTo>
                      <a:pt x="160" y="0"/>
                      <a:pt x="143" y="2"/>
                      <a:pt x="127" y="8"/>
                    </a:cubicBezTo>
                    <a:cubicBezTo>
                      <a:pt x="118" y="11"/>
                      <a:pt x="110" y="15"/>
                      <a:pt x="102" y="19"/>
                    </a:cubicBezTo>
                    <a:cubicBezTo>
                      <a:pt x="95" y="23"/>
                      <a:pt x="89" y="28"/>
                      <a:pt x="82" y="33"/>
                    </a:cubicBezTo>
                    <a:cubicBezTo>
                      <a:pt x="76" y="38"/>
                      <a:pt x="68" y="47"/>
                      <a:pt x="63" y="53"/>
                    </a:cubicBezTo>
                    <a:cubicBezTo>
                      <a:pt x="36" y="86"/>
                      <a:pt x="36" y="86"/>
                      <a:pt x="36" y="86"/>
                    </a:cubicBezTo>
                    <a:cubicBezTo>
                      <a:pt x="27" y="98"/>
                      <a:pt x="18" y="109"/>
                      <a:pt x="9" y="120"/>
                    </a:cubicBezTo>
                    <a:cubicBezTo>
                      <a:pt x="8" y="121"/>
                      <a:pt x="8" y="122"/>
                      <a:pt x="7" y="122"/>
                    </a:cubicBezTo>
                    <a:cubicBezTo>
                      <a:pt x="7" y="122"/>
                      <a:pt x="7" y="122"/>
                      <a:pt x="7" y="122"/>
                    </a:cubicBezTo>
                    <a:cubicBezTo>
                      <a:pt x="7" y="122"/>
                      <a:pt x="7" y="122"/>
                      <a:pt x="7" y="122"/>
                    </a:cubicBezTo>
                    <a:cubicBezTo>
                      <a:pt x="5" y="124"/>
                      <a:pt x="3" y="127"/>
                      <a:pt x="2" y="130"/>
                    </a:cubicBezTo>
                    <a:cubicBezTo>
                      <a:pt x="3" y="130"/>
                      <a:pt x="3" y="130"/>
                      <a:pt x="3" y="130"/>
                    </a:cubicBezTo>
                    <a:cubicBezTo>
                      <a:pt x="2" y="130"/>
                      <a:pt x="2" y="130"/>
                      <a:pt x="2" y="130"/>
                    </a:cubicBezTo>
                    <a:cubicBezTo>
                      <a:pt x="1" y="132"/>
                      <a:pt x="0" y="135"/>
                      <a:pt x="0" y="138"/>
                    </a:cubicBezTo>
                    <a:cubicBezTo>
                      <a:pt x="0" y="139"/>
                      <a:pt x="0" y="139"/>
                      <a:pt x="0" y="139"/>
                    </a:cubicBezTo>
                    <a:cubicBezTo>
                      <a:pt x="1" y="139"/>
                      <a:pt x="1" y="139"/>
                      <a:pt x="1" y="139"/>
                    </a:cubicBezTo>
                    <a:cubicBezTo>
                      <a:pt x="0" y="139"/>
                      <a:pt x="0" y="139"/>
                      <a:pt x="0" y="139"/>
                    </a:cubicBezTo>
                    <a:cubicBezTo>
                      <a:pt x="0" y="145"/>
                      <a:pt x="3" y="152"/>
                      <a:pt x="7" y="156"/>
                    </a:cubicBezTo>
                    <a:cubicBezTo>
                      <a:pt x="11" y="160"/>
                      <a:pt x="17" y="163"/>
                      <a:pt x="23" y="163"/>
                    </a:cubicBezTo>
                    <a:cubicBezTo>
                      <a:pt x="24" y="163"/>
                      <a:pt x="24" y="163"/>
                      <a:pt x="24" y="163"/>
                    </a:cubicBezTo>
                    <a:cubicBezTo>
                      <a:pt x="30" y="163"/>
                      <a:pt x="37" y="161"/>
                      <a:pt x="41" y="156"/>
                    </a:cubicBezTo>
                    <a:cubicBezTo>
                      <a:pt x="41" y="156"/>
                      <a:pt x="41" y="156"/>
                      <a:pt x="41" y="156"/>
                    </a:cubicBezTo>
                    <a:cubicBezTo>
                      <a:pt x="40" y="155"/>
                      <a:pt x="40" y="155"/>
                      <a:pt x="40" y="155"/>
                    </a:cubicBezTo>
                    <a:cubicBezTo>
                      <a:pt x="37" y="160"/>
                      <a:pt x="30" y="162"/>
                      <a:pt x="24" y="162"/>
                    </a:cubicBezTo>
                    <a:cubicBezTo>
                      <a:pt x="23" y="162"/>
                      <a:pt x="23" y="162"/>
                      <a:pt x="23" y="162"/>
                    </a:cubicBezTo>
                    <a:cubicBezTo>
                      <a:pt x="17" y="162"/>
                      <a:pt x="12" y="159"/>
                      <a:pt x="8" y="155"/>
                    </a:cubicBezTo>
                    <a:cubicBezTo>
                      <a:pt x="4" y="152"/>
                      <a:pt x="1" y="145"/>
                      <a:pt x="1" y="139"/>
                    </a:cubicBezTo>
                    <a:cubicBezTo>
                      <a:pt x="1" y="139"/>
                      <a:pt x="1" y="139"/>
                      <a:pt x="1" y="139"/>
                    </a:cubicBezTo>
                    <a:cubicBezTo>
                      <a:pt x="1" y="139"/>
                      <a:pt x="1" y="139"/>
                      <a:pt x="1" y="139"/>
                    </a:cubicBezTo>
                    <a:cubicBezTo>
                      <a:pt x="1" y="138"/>
                      <a:pt x="1" y="138"/>
                      <a:pt x="1" y="138"/>
                    </a:cubicBezTo>
                    <a:cubicBezTo>
                      <a:pt x="1" y="135"/>
                      <a:pt x="2" y="133"/>
                      <a:pt x="3" y="130"/>
                    </a:cubicBezTo>
                    <a:cubicBezTo>
                      <a:pt x="3" y="130"/>
                      <a:pt x="3" y="130"/>
                      <a:pt x="3" y="130"/>
                    </a:cubicBezTo>
                    <a:cubicBezTo>
                      <a:pt x="3" y="130"/>
                      <a:pt x="3" y="130"/>
                      <a:pt x="3" y="130"/>
                    </a:cubicBezTo>
                    <a:cubicBezTo>
                      <a:pt x="4" y="127"/>
                      <a:pt x="6" y="125"/>
                      <a:pt x="8" y="123"/>
                    </a:cubicBezTo>
                    <a:cubicBezTo>
                      <a:pt x="8" y="123"/>
                      <a:pt x="8" y="123"/>
                      <a:pt x="8" y="123"/>
                    </a:cubicBezTo>
                    <a:cubicBezTo>
                      <a:pt x="8" y="123"/>
                      <a:pt x="8" y="123"/>
                      <a:pt x="8" y="123"/>
                    </a:cubicBezTo>
                    <a:cubicBezTo>
                      <a:pt x="8" y="122"/>
                      <a:pt x="9" y="122"/>
                      <a:pt x="9" y="121"/>
                    </a:cubicBezTo>
                    <a:cubicBezTo>
                      <a:pt x="18" y="110"/>
                      <a:pt x="28" y="98"/>
                      <a:pt x="37" y="87"/>
                    </a:cubicBezTo>
                    <a:cubicBezTo>
                      <a:pt x="64" y="54"/>
                      <a:pt x="64" y="54"/>
                      <a:pt x="64" y="54"/>
                    </a:cubicBezTo>
                    <a:cubicBezTo>
                      <a:pt x="68" y="48"/>
                      <a:pt x="77" y="39"/>
                      <a:pt x="83" y="34"/>
                    </a:cubicBezTo>
                    <a:cubicBezTo>
                      <a:pt x="89" y="29"/>
                      <a:pt x="96" y="24"/>
                      <a:pt x="103" y="20"/>
                    </a:cubicBezTo>
                    <a:cubicBezTo>
                      <a:pt x="110" y="16"/>
                      <a:pt x="119" y="12"/>
                      <a:pt x="127" y="9"/>
                    </a:cubicBezTo>
                    <a:cubicBezTo>
                      <a:pt x="143" y="3"/>
                      <a:pt x="160" y="1"/>
                      <a:pt x="177" y="1"/>
                    </a:cubicBezTo>
                    <a:cubicBezTo>
                      <a:pt x="186" y="1"/>
                      <a:pt x="196" y="2"/>
                      <a:pt x="206" y="3"/>
                    </a:cubicBezTo>
                    <a:cubicBezTo>
                      <a:pt x="227" y="5"/>
                      <a:pt x="248" y="8"/>
                      <a:pt x="269" y="14"/>
                    </a:cubicBezTo>
                    <a:cubicBezTo>
                      <a:pt x="308" y="25"/>
                      <a:pt x="346" y="42"/>
                      <a:pt x="379" y="65"/>
                    </a:cubicBezTo>
                    <a:cubicBezTo>
                      <a:pt x="387" y="71"/>
                      <a:pt x="395" y="76"/>
                      <a:pt x="402" y="83"/>
                    </a:cubicBezTo>
                    <a:cubicBezTo>
                      <a:pt x="409" y="89"/>
                      <a:pt x="414" y="95"/>
                      <a:pt x="420" y="103"/>
                    </a:cubicBezTo>
                    <a:cubicBezTo>
                      <a:pt x="430" y="116"/>
                      <a:pt x="437" y="132"/>
                      <a:pt x="442" y="148"/>
                    </a:cubicBezTo>
                    <a:cubicBezTo>
                      <a:pt x="445" y="159"/>
                      <a:pt x="446" y="169"/>
                      <a:pt x="447" y="180"/>
                    </a:cubicBezTo>
                    <a:cubicBezTo>
                      <a:pt x="451" y="245"/>
                      <a:pt x="451" y="245"/>
                      <a:pt x="451" y="245"/>
                    </a:cubicBezTo>
                    <a:cubicBezTo>
                      <a:pt x="451" y="256"/>
                      <a:pt x="452" y="266"/>
                      <a:pt x="453" y="276"/>
                    </a:cubicBezTo>
                    <a:cubicBezTo>
                      <a:pt x="453" y="277"/>
                      <a:pt x="453" y="277"/>
                      <a:pt x="453" y="277"/>
                    </a:cubicBezTo>
                    <a:cubicBezTo>
                      <a:pt x="453" y="283"/>
                      <a:pt x="450" y="288"/>
                      <a:pt x="446" y="293"/>
                    </a:cubicBezTo>
                    <a:cubicBezTo>
                      <a:pt x="442" y="297"/>
                      <a:pt x="436" y="299"/>
                      <a:pt x="430" y="299"/>
                    </a:cubicBezTo>
                    <a:cubicBezTo>
                      <a:pt x="429" y="299"/>
                      <a:pt x="429" y="299"/>
                      <a:pt x="429" y="299"/>
                    </a:cubicBezTo>
                    <a:cubicBezTo>
                      <a:pt x="424" y="299"/>
                      <a:pt x="417" y="296"/>
                      <a:pt x="414" y="293"/>
                    </a:cubicBezTo>
                    <a:cubicBezTo>
                      <a:pt x="409" y="288"/>
                      <a:pt x="407" y="282"/>
                      <a:pt x="407" y="276"/>
                    </a:cubicBezTo>
                    <a:cubicBezTo>
                      <a:pt x="407" y="272"/>
                      <a:pt x="406" y="268"/>
                      <a:pt x="406" y="263"/>
                    </a:cubicBezTo>
                    <a:cubicBezTo>
                      <a:pt x="405" y="245"/>
                      <a:pt x="404" y="227"/>
                      <a:pt x="403" y="208"/>
                    </a:cubicBezTo>
                    <a:cubicBezTo>
                      <a:pt x="402" y="195"/>
                      <a:pt x="401" y="182"/>
                      <a:pt x="400" y="170"/>
                    </a:cubicBezTo>
                    <a:cubicBezTo>
                      <a:pt x="399" y="170"/>
                      <a:pt x="399" y="170"/>
                      <a:pt x="399" y="170"/>
                    </a:cubicBezTo>
                    <a:cubicBezTo>
                      <a:pt x="399" y="172"/>
                      <a:pt x="399" y="174"/>
                      <a:pt x="400" y="176"/>
                    </a:cubicBezTo>
                    <a:cubicBezTo>
                      <a:pt x="401" y="176"/>
                      <a:pt x="401" y="176"/>
                      <a:pt x="401" y="176"/>
                    </a:cubicBezTo>
                    <a:cubicBezTo>
                      <a:pt x="399" y="165"/>
                      <a:pt x="396" y="155"/>
                      <a:pt x="392" y="145"/>
                    </a:cubicBezTo>
                    <a:cubicBezTo>
                      <a:pt x="391" y="146"/>
                      <a:pt x="391" y="146"/>
                      <a:pt x="391" y="146"/>
                    </a:cubicBezTo>
                    <a:cubicBezTo>
                      <a:pt x="392" y="148"/>
                      <a:pt x="393" y="149"/>
                      <a:pt x="394" y="151"/>
                    </a:cubicBezTo>
                    <a:cubicBezTo>
                      <a:pt x="395" y="151"/>
                      <a:pt x="395" y="151"/>
                      <a:pt x="395" y="151"/>
                    </a:cubicBezTo>
                    <a:cubicBezTo>
                      <a:pt x="391" y="142"/>
                      <a:pt x="386" y="133"/>
                      <a:pt x="380" y="125"/>
                    </a:cubicBezTo>
                    <a:cubicBezTo>
                      <a:pt x="379" y="126"/>
                      <a:pt x="379" y="126"/>
                      <a:pt x="379" y="126"/>
                    </a:cubicBezTo>
                    <a:cubicBezTo>
                      <a:pt x="380" y="127"/>
                      <a:pt x="381" y="129"/>
                      <a:pt x="383" y="131"/>
                    </a:cubicBezTo>
                    <a:cubicBezTo>
                      <a:pt x="383" y="130"/>
                      <a:pt x="383" y="130"/>
                      <a:pt x="383" y="130"/>
                    </a:cubicBezTo>
                    <a:cubicBezTo>
                      <a:pt x="377" y="122"/>
                      <a:pt x="371" y="116"/>
                      <a:pt x="363" y="110"/>
                    </a:cubicBezTo>
                    <a:cubicBezTo>
                      <a:pt x="362" y="110"/>
                      <a:pt x="362" y="110"/>
                      <a:pt x="362" y="110"/>
                    </a:cubicBezTo>
                    <a:cubicBezTo>
                      <a:pt x="364" y="112"/>
                      <a:pt x="366" y="113"/>
                      <a:pt x="367" y="114"/>
                    </a:cubicBezTo>
                    <a:cubicBezTo>
                      <a:pt x="368" y="113"/>
                      <a:pt x="368" y="113"/>
                      <a:pt x="368" y="113"/>
                    </a:cubicBezTo>
                    <a:cubicBezTo>
                      <a:pt x="345" y="96"/>
                      <a:pt x="320" y="82"/>
                      <a:pt x="294" y="71"/>
                    </a:cubicBezTo>
                    <a:cubicBezTo>
                      <a:pt x="294" y="72"/>
                      <a:pt x="294" y="72"/>
                      <a:pt x="294" y="72"/>
                    </a:cubicBezTo>
                    <a:cubicBezTo>
                      <a:pt x="296" y="72"/>
                      <a:pt x="298" y="73"/>
                      <a:pt x="300" y="74"/>
                    </a:cubicBezTo>
                    <a:cubicBezTo>
                      <a:pt x="300" y="73"/>
                      <a:pt x="300" y="73"/>
                      <a:pt x="300" y="73"/>
                    </a:cubicBezTo>
                    <a:cubicBezTo>
                      <a:pt x="293" y="70"/>
                      <a:pt x="287" y="68"/>
                      <a:pt x="280" y="65"/>
                    </a:cubicBezTo>
                    <a:cubicBezTo>
                      <a:pt x="258" y="58"/>
                      <a:pt x="236" y="53"/>
                      <a:pt x="214" y="50"/>
                    </a:cubicBezTo>
                    <a:cubicBezTo>
                      <a:pt x="214" y="51"/>
                      <a:pt x="214" y="51"/>
                      <a:pt x="214" y="51"/>
                    </a:cubicBezTo>
                    <a:cubicBezTo>
                      <a:pt x="216" y="51"/>
                      <a:pt x="218" y="51"/>
                      <a:pt x="220" y="52"/>
                    </a:cubicBezTo>
                    <a:cubicBezTo>
                      <a:pt x="220" y="51"/>
                      <a:pt x="220" y="51"/>
                      <a:pt x="220" y="51"/>
                    </a:cubicBezTo>
                    <a:cubicBezTo>
                      <a:pt x="210" y="49"/>
                      <a:pt x="199" y="48"/>
                      <a:pt x="188" y="48"/>
                    </a:cubicBezTo>
                    <a:cubicBezTo>
                      <a:pt x="184" y="48"/>
                      <a:pt x="179" y="47"/>
                      <a:pt x="175" y="47"/>
                    </a:cubicBezTo>
                    <a:cubicBezTo>
                      <a:pt x="169" y="47"/>
                      <a:pt x="162" y="48"/>
                      <a:pt x="156" y="49"/>
                    </a:cubicBezTo>
                    <a:cubicBezTo>
                      <a:pt x="156" y="49"/>
                      <a:pt x="156" y="49"/>
                      <a:pt x="156" y="49"/>
                    </a:cubicBezTo>
                    <a:cubicBezTo>
                      <a:pt x="158" y="49"/>
                      <a:pt x="161" y="49"/>
                      <a:pt x="163" y="49"/>
                    </a:cubicBezTo>
                    <a:cubicBezTo>
                      <a:pt x="162" y="48"/>
                      <a:pt x="162" y="48"/>
                      <a:pt x="162" y="48"/>
                    </a:cubicBezTo>
                    <a:cubicBezTo>
                      <a:pt x="152" y="49"/>
                      <a:pt x="143" y="52"/>
                      <a:pt x="133" y="56"/>
                    </a:cubicBezTo>
                    <a:cubicBezTo>
                      <a:pt x="134" y="57"/>
                      <a:pt x="134" y="57"/>
                      <a:pt x="134" y="57"/>
                    </a:cubicBezTo>
                    <a:cubicBezTo>
                      <a:pt x="136" y="56"/>
                      <a:pt x="138" y="55"/>
                      <a:pt x="139" y="54"/>
                    </a:cubicBezTo>
                    <a:cubicBezTo>
                      <a:pt x="139" y="53"/>
                      <a:pt x="139" y="53"/>
                      <a:pt x="139" y="53"/>
                    </a:cubicBezTo>
                    <a:cubicBezTo>
                      <a:pt x="130" y="57"/>
                      <a:pt x="121" y="63"/>
                      <a:pt x="113" y="69"/>
                    </a:cubicBezTo>
                    <a:cubicBezTo>
                      <a:pt x="113" y="70"/>
                      <a:pt x="113" y="70"/>
                      <a:pt x="113" y="70"/>
                    </a:cubicBezTo>
                    <a:cubicBezTo>
                      <a:pt x="115" y="68"/>
                      <a:pt x="116" y="67"/>
                      <a:pt x="118" y="66"/>
                    </a:cubicBezTo>
                    <a:cubicBezTo>
                      <a:pt x="117" y="65"/>
                      <a:pt x="117" y="65"/>
                      <a:pt x="117" y="65"/>
                    </a:cubicBezTo>
                    <a:cubicBezTo>
                      <a:pt x="109" y="72"/>
                      <a:pt x="102" y="79"/>
                      <a:pt x="95" y="87"/>
                    </a:cubicBezTo>
                    <a:cubicBezTo>
                      <a:pt x="85" y="100"/>
                      <a:pt x="74" y="113"/>
                      <a:pt x="64" y="126"/>
                    </a:cubicBezTo>
                    <a:cubicBezTo>
                      <a:pt x="56" y="136"/>
                      <a:pt x="48" y="146"/>
                      <a:pt x="40" y="155"/>
                    </a:cubicBezTo>
                    <a:lnTo>
                      <a:pt x="41" y="156"/>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41"/>
              <p:cNvSpPr>
                <a:spLocks noChangeArrowheads="1"/>
              </p:cNvSpPr>
              <p:nvPr/>
            </p:nvSpPr>
            <p:spPr bwMode="auto">
              <a:xfrm>
                <a:off x="2176" y="1697"/>
                <a:ext cx="53" cy="53"/>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42"/>
              <p:cNvSpPr>
                <a:spLocks noChangeArrowheads="1"/>
              </p:cNvSpPr>
              <p:nvPr/>
            </p:nvSpPr>
            <p:spPr bwMode="auto">
              <a:xfrm>
                <a:off x="3470" y="1828"/>
                <a:ext cx="52"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43"/>
              <p:cNvSpPr>
                <a:spLocks noChangeArrowheads="1"/>
              </p:cNvSpPr>
              <p:nvPr/>
            </p:nvSpPr>
            <p:spPr bwMode="auto">
              <a:xfrm>
                <a:off x="3379" y="2097"/>
                <a:ext cx="53"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44"/>
              <p:cNvSpPr>
                <a:spLocks noChangeArrowheads="1"/>
              </p:cNvSpPr>
              <p:nvPr/>
            </p:nvSpPr>
            <p:spPr bwMode="auto">
              <a:xfrm>
                <a:off x="2269" y="1429"/>
                <a:ext cx="52"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 name="矩形 2"/>
          <p:cNvSpPr/>
          <p:nvPr/>
        </p:nvSpPr>
        <p:spPr>
          <a:xfrm>
            <a:off x="1582560" y="2814502"/>
            <a:ext cx="1415772" cy="338554"/>
          </a:xfrm>
          <a:prstGeom prst="rect">
            <a:avLst/>
          </a:prstGeom>
          <a:ln>
            <a:noFill/>
          </a:ln>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4" name="矩形 3"/>
          <p:cNvSpPr/>
          <p:nvPr/>
        </p:nvSpPr>
        <p:spPr>
          <a:xfrm>
            <a:off x="583698" y="3109421"/>
            <a:ext cx="241463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5" name="矩形 4"/>
          <p:cNvSpPr/>
          <p:nvPr/>
        </p:nvSpPr>
        <p:spPr>
          <a:xfrm>
            <a:off x="1582560" y="1415018"/>
            <a:ext cx="1415772" cy="338554"/>
          </a:xfrm>
          <a:prstGeom prst="rect">
            <a:avLst/>
          </a:prstGeom>
          <a:ln>
            <a:noFill/>
          </a:ln>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6" name="矩形 5"/>
          <p:cNvSpPr/>
          <p:nvPr/>
        </p:nvSpPr>
        <p:spPr>
          <a:xfrm>
            <a:off x="583698" y="1709937"/>
            <a:ext cx="241463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85" name="矩形 84"/>
          <p:cNvSpPr/>
          <p:nvPr/>
        </p:nvSpPr>
        <p:spPr>
          <a:xfrm>
            <a:off x="5996472" y="2814502"/>
            <a:ext cx="1415772" cy="338554"/>
          </a:xfrm>
          <a:prstGeom prst="rect">
            <a:avLst/>
          </a:prstGeom>
          <a:ln>
            <a:noFill/>
          </a:ln>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86" name="矩形 85"/>
          <p:cNvSpPr/>
          <p:nvPr/>
        </p:nvSpPr>
        <p:spPr>
          <a:xfrm>
            <a:off x="5996472" y="3109421"/>
            <a:ext cx="241463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87" name="矩形 86"/>
          <p:cNvSpPr/>
          <p:nvPr/>
        </p:nvSpPr>
        <p:spPr>
          <a:xfrm>
            <a:off x="5996472" y="1415018"/>
            <a:ext cx="1415772" cy="338554"/>
          </a:xfrm>
          <a:prstGeom prst="rect">
            <a:avLst/>
          </a:prstGeom>
          <a:ln>
            <a:noFill/>
          </a:ln>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88" name="矩形 87"/>
          <p:cNvSpPr/>
          <p:nvPr/>
        </p:nvSpPr>
        <p:spPr>
          <a:xfrm>
            <a:off x="5996472" y="1709937"/>
            <a:ext cx="241463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86125" y="1627727"/>
            <a:ext cx="4698722" cy="769441"/>
          </a:xfrm>
          <a:prstGeom prst="rect">
            <a:avLst/>
          </a:prstGeom>
          <a:noFill/>
        </p:spPr>
        <p:txBody>
          <a:bodyPr wrap="none" rtlCol="0">
            <a:spAutoFit/>
          </a:bodyPr>
          <a:lstStyle/>
          <a:p>
            <a:pPr algn="ctr"/>
            <a:r>
              <a:rPr lang="zh-CN" altLang="en-US" sz="4400">
                <a:ln w="101600">
                  <a:solidFill>
                    <a:srgbClr val="387E94"/>
                  </a:solidFill>
                </a:ln>
                <a:solidFill>
                  <a:srgbClr val="492614"/>
                </a:solidFill>
                <a:latin typeface="+mj-ea"/>
                <a:ea typeface="+mj-ea"/>
              </a:rPr>
              <a:t>感谢同学们的观看</a:t>
            </a:r>
            <a:endParaRPr lang="zh-CN" altLang="en-US" sz="4400">
              <a:ln w="101600">
                <a:solidFill>
                  <a:srgbClr val="387E94"/>
                </a:solidFill>
              </a:ln>
              <a:solidFill>
                <a:srgbClr val="492614"/>
              </a:solidFill>
              <a:latin typeface="+mj-ea"/>
              <a:ea typeface="+mj-ea"/>
            </a:endParaRPr>
          </a:p>
        </p:txBody>
      </p:sp>
      <p:sp>
        <p:nvSpPr>
          <p:cNvPr id="12" name="文本框 11"/>
          <p:cNvSpPr txBox="1"/>
          <p:nvPr/>
        </p:nvSpPr>
        <p:spPr>
          <a:xfrm>
            <a:off x="2186124" y="1611778"/>
            <a:ext cx="4698722" cy="769441"/>
          </a:xfrm>
          <a:prstGeom prst="rect">
            <a:avLst/>
          </a:prstGeom>
          <a:noFill/>
        </p:spPr>
        <p:txBody>
          <a:bodyPr wrap="none" rtlCol="0">
            <a:spAutoFit/>
          </a:bodyPr>
          <a:lstStyle/>
          <a:p>
            <a:pPr algn="ctr"/>
            <a:r>
              <a:rPr lang="zh-CN" altLang="en-US" sz="4400">
                <a:solidFill>
                  <a:schemeClr val="bg1"/>
                </a:solidFill>
                <a:latin typeface="+mj-ea"/>
                <a:ea typeface="+mj-ea"/>
              </a:rPr>
              <a:t>感谢同学们的观看</a:t>
            </a:r>
            <a:endParaRPr lang="zh-CN" altLang="en-US" sz="4400">
              <a:solidFill>
                <a:schemeClr val="bg1"/>
              </a:solidFill>
              <a:latin typeface="+mj-ea"/>
              <a:ea typeface="+mj-ea"/>
            </a:endParaRPr>
          </a:p>
        </p:txBody>
      </p:sp>
      <p:sp>
        <p:nvSpPr>
          <p:cNvPr id="6" name="矩形 5"/>
          <p:cNvSpPr/>
          <p:nvPr/>
        </p:nvSpPr>
        <p:spPr>
          <a:xfrm>
            <a:off x="2966789" y="2381219"/>
            <a:ext cx="3137397" cy="261610"/>
          </a:xfrm>
          <a:prstGeom prst="rect">
            <a:avLst/>
          </a:prstGeom>
        </p:spPr>
        <p:txBody>
          <a:bodyPr wrap="none">
            <a:spAutoFit/>
          </a:bodyPr>
          <a:lstStyle/>
          <a:p>
            <a:pPr algn="ctr"/>
            <a:r>
              <a:rPr lang="en-US" altLang="zh-CN" sz="1100" spc="300">
                <a:solidFill>
                  <a:srgbClr val="387E94"/>
                </a:solidFill>
                <a:latin typeface="+mj-lt"/>
              </a:rPr>
              <a:t>THANK YOU FOR WATCHING</a:t>
            </a:r>
            <a:endParaRPr lang="en-US" altLang="zh-CN" sz="1100" spc="300">
              <a:solidFill>
                <a:srgbClr val="387E94"/>
              </a:solidFill>
              <a:latin typeface="+mj-lt"/>
            </a:endParaRPr>
          </a:p>
        </p:txBody>
      </p:sp>
      <p:sp>
        <p:nvSpPr>
          <p:cNvPr id="8" name="矩形 7"/>
          <p:cNvSpPr/>
          <p:nvPr/>
        </p:nvSpPr>
        <p:spPr>
          <a:xfrm>
            <a:off x="1842125" y="2690528"/>
            <a:ext cx="5386725" cy="486352"/>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Lorem ipsum dolor sit amet, consectetuer adipiscing elit. Aenean commodo ligula eget dolor. </a:t>
            </a:r>
            <a:endParaRPr lang="zh-CN" altLang="en-US" sz="900">
              <a:solidFill>
                <a:schemeClr val="tx1">
                  <a:lumMod val="50000"/>
                  <a:lumOff val="50000"/>
                </a:schemeClr>
              </a:solidFill>
            </a:endParaRPr>
          </a:p>
        </p:txBody>
      </p:sp>
      <p:sp>
        <p:nvSpPr>
          <p:cNvPr id="7" name="矩形: 圆角 6"/>
          <p:cNvSpPr/>
          <p:nvPr/>
        </p:nvSpPr>
        <p:spPr>
          <a:xfrm>
            <a:off x="3850756" y="3359878"/>
            <a:ext cx="1369463" cy="261610"/>
          </a:xfrm>
          <a:prstGeom prst="roundRect">
            <a:avLst>
              <a:gd name="adj" fmla="val 50000"/>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mj-ea"/>
                <a:ea typeface="+mj-ea"/>
              </a:rPr>
              <a:t>PANDADA</a:t>
            </a:r>
            <a:endParaRPr lang="zh-CN" altLang="en-US" sz="1200">
              <a:solidFill>
                <a:schemeClr val="bg1"/>
              </a:solidFill>
              <a:latin typeface="+mj-ea"/>
              <a:ea typeface="+mj-ea"/>
            </a:endParaRPr>
          </a:p>
        </p:txBody>
      </p:sp>
      <p:sp>
        <p:nvSpPr>
          <p:cNvPr id="2" name="椭圆 1"/>
          <p:cNvSpPr/>
          <p:nvPr/>
        </p:nvSpPr>
        <p:spPr>
          <a:xfrm>
            <a:off x="-591671" y="950259"/>
            <a:ext cx="430306" cy="430306"/>
          </a:xfrm>
          <a:prstGeom prst="ellipse">
            <a:avLst/>
          </a:prstGeom>
          <a:solidFill>
            <a:srgbClr val="F3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671" y="1488141"/>
            <a:ext cx="430306" cy="430306"/>
          </a:xfrm>
          <a:prstGeom prst="ellipse">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00636" y="2012447"/>
            <a:ext cx="430306" cy="430306"/>
          </a:xfrm>
          <a:prstGeom prst="ellipse">
            <a:avLst/>
          </a:prstGeom>
          <a:solidFill>
            <a:srgbClr val="FF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0636" y="2550329"/>
            <a:ext cx="430306" cy="430306"/>
          </a:xfrm>
          <a:prstGeom prst="ellipse">
            <a:avLst/>
          </a:prstGeom>
          <a:solidFill>
            <a:srgbClr val="492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228213" y="4557334"/>
            <a:ext cx="2687573" cy="230832"/>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a:ln>
                  <a:noFill/>
                </a:ln>
                <a:solidFill>
                  <a:srgbClr val="7F8F75"/>
                </a:solidFill>
                <a:effectLst/>
                <a:uLnTx/>
                <a:uFillTx/>
                <a:latin typeface="Calibri Light" panose="020F0302020204030204" pitchFamily="34" charset="0"/>
                <a:ea typeface="汉仪大宋繁" panose="02010600000101010101" charset="-122"/>
                <a:sym typeface="Calibri Light" panose="020F0302020204030204" pitchFamily="34" charset="0"/>
              </a:rPr>
              <a:t>GREEN FRESH STYLE</a:t>
            </a:r>
            <a:endParaRPr kumimoji="0" lang="zh-CN" altLang="en-US" sz="900" b="0" i="0" u="none" strike="noStrike" kern="1200" cap="none" spc="0" normalizeH="0" baseline="0" noProof="0">
              <a:ln>
                <a:noFill/>
              </a:ln>
              <a:solidFill>
                <a:srgbClr val="7F8F75"/>
              </a:solidFill>
              <a:effectLst/>
              <a:uLnTx/>
              <a:uFillTx/>
              <a:latin typeface="Calibri Light" panose="020F0302020204030204" pitchFamily="34" charset="0"/>
              <a:ea typeface="汉仪大宋繁" panose="02010600000101010101" charset="-122"/>
              <a:sym typeface="Calibri Light" panose="020F0302020204030204" pitchFamily="34" charset="0"/>
            </a:endParaRPr>
          </a:p>
        </p:txBody>
      </p:sp>
      <p:sp>
        <p:nvSpPr>
          <p:cNvPr id="11" name="矩形: 圆角 10"/>
          <p:cNvSpPr/>
          <p:nvPr/>
        </p:nvSpPr>
        <p:spPr>
          <a:xfrm>
            <a:off x="627447" y="1619939"/>
            <a:ext cx="1816363" cy="2261779"/>
          </a:xfrm>
          <a:prstGeom prst="roundRect">
            <a:avLst/>
          </a:prstGeom>
          <a:solidFill>
            <a:srgbClr val="F36620"/>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2636409" y="1619939"/>
            <a:ext cx="1816363" cy="2261779"/>
          </a:xfrm>
          <a:prstGeom prst="roundRect">
            <a:avLst/>
          </a:prstGeom>
          <a:solidFill>
            <a:srgbClr val="387E94"/>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4645371" y="1619939"/>
            <a:ext cx="1816363" cy="2261779"/>
          </a:xfrm>
          <a:prstGeom prst="roundRect">
            <a:avLst/>
          </a:prstGeom>
          <a:solidFill>
            <a:srgbClr val="F36620"/>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6654332" y="1619939"/>
            <a:ext cx="1816363" cy="2261779"/>
          </a:xfrm>
          <a:prstGeom prst="roundRect">
            <a:avLst/>
          </a:prstGeom>
          <a:solidFill>
            <a:srgbClr val="387E94"/>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1"/>
          <p:cNvSpPr txBox="1"/>
          <p:nvPr/>
        </p:nvSpPr>
        <p:spPr>
          <a:xfrm>
            <a:off x="649147" y="2659058"/>
            <a:ext cx="170401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教学分析</a:t>
            </a:r>
            <a:endParaRPr kumimoji="0" lang="zh-CN" altLang="en-US" sz="2400" b="0" i="0" u="none" strike="noStrike" kern="1200" cap="none" spc="0" normalizeH="0" baseline="0" noProof="0" dirty="0">
              <a:ln>
                <a:noFill/>
              </a:ln>
              <a:solidFill>
                <a:schemeClr val="bg1"/>
              </a:solidFill>
              <a:effectLst/>
              <a:uLnTx/>
              <a:uFillTx/>
              <a:latin typeface="+mj-ea"/>
              <a:ea typeface="+mj-ea"/>
              <a:sym typeface="Calibri Light" panose="020F0302020204030204" pitchFamily="34" charset="0"/>
            </a:endParaRPr>
          </a:p>
        </p:txBody>
      </p:sp>
      <p:sp>
        <p:nvSpPr>
          <p:cNvPr id="16" name="TextBox 61"/>
          <p:cNvSpPr txBox="1"/>
          <p:nvPr/>
        </p:nvSpPr>
        <p:spPr>
          <a:xfrm>
            <a:off x="624911" y="3102302"/>
            <a:ext cx="1752491"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TEACHING ANALYSIS</a:t>
            </a:r>
            <a:endParaRPr kumimoji="0" lang="zh-CN" altLang="en-US" sz="1000" b="0" i="0" u="none" strike="noStrike" kern="1200" cap="none" spc="0" normalizeH="0" baseline="0" noProof="0" dirty="0">
              <a:ln>
                <a:noFill/>
              </a:ln>
              <a:solidFill>
                <a:schemeClr val="bg1"/>
              </a:solidFill>
              <a:effectLst/>
              <a:uLnTx/>
              <a:uFillTx/>
              <a:latin typeface="+mj-ea"/>
              <a:ea typeface="+mj-ea"/>
              <a:sym typeface="Calibri Light" panose="020F0302020204030204" pitchFamily="34" charset="0"/>
            </a:endParaRPr>
          </a:p>
        </p:txBody>
      </p:sp>
      <p:sp>
        <p:nvSpPr>
          <p:cNvPr id="17" name="TextBox 61"/>
          <p:cNvSpPr txBox="1"/>
          <p:nvPr/>
        </p:nvSpPr>
        <p:spPr>
          <a:xfrm>
            <a:off x="2658109" y="2659058"/>
            <a:ext cx="170401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教学策略</a:t>
            </a:r>
            <a:endPar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18" name="TextBox 61"/>
          <p:cNvSpPr txBox="1"/>
          <p:nvPr/>
        </p:nvSpPr>
        <p:spPr>
          <a:xfrm>
            <a:off x="2633873" y="3102302"/>
            <a:ext cx="1752491" cy="246221"/>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TEACHING STRATEGY</a:t>
            </a:r>
            <a:endPar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19" name="TextBox 61"/>
          <p:cNvSpPr txBox="1"/>
          <p:nvPr/>
        </p:nvSpPr>
        <p:spPr>
          <a:xfrm>
            <a:off x="4667071" y="2659058"/>
            <a:ext cx="170401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教学过程</a:t>
            </a:r>
            <a:endPar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20" name="TextBox 61"/>
          <p:cNvSpPr txBox="1"/>
          <p:nvPr/>
        </p:nvSpPr>
        <p:spPr>
          <a:xfrm>
            <a:off x="4642835" y="3102302"/>
            <a:ext cx="1752491"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TEACHING PROCESS</a:t>
            </a:r>
            <a:endPar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21" name="TextBox 61"/>
          <p:cNvSpPr txBox="1"/>
          <p:nvPr/>
        </p:nvSpPr>
        <p:spPr>
          <a:xfrm>
            <a:off x="6676033" y="2659058"/>
            <a:ext cx="170401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教学反思</a:t>
            </a:r>
            <a:endParaRPr kumimoji="0" lang="zh-CN" altLang="en-US" sz="24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22" name="TextBox 61"/>
          <p:cNvSpPr txBox="1"/>
          <p:nvPr/>
        </p:nvSpPr>
        <p:spPr>
          <a:xfrm>
            <a:off x="6539528" y="3123069"/>
            <a:ext cx="1977025" cy="246221"/>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rPr>
              <a:t>TEACHING REFLECTION</a:t>
            </a:r>
            <a:endParaRPr kumimoji="0" lang="en-US" altLang="zh-CN" sz="1000" b="0" i="0" u="none" strike="noStrike" kern="1200" cap="none" spc="0" normalizeH="0" baseline="0" noProof="0">
              <a:ln>
                <a:noFill/>
              </a:ln>
              <a:solidFill>
                <a:schemeClr val="bg1"/>
              </a:solidFill>
              <a:effectLst/>
              <a:uLnTx/>
              <a:uFillTx/>
              <a:latin typeface="+mj-ea"/>
              <a:ea typeface="+mj-ea"/>
              <a:sym typeface="Calibri Light" panose="020F0302020204030204" pitchFamily="34" charset="0"/>
            </a:endParaRPr>
          </a:p>
        </p:txBody>
      </p:sp>
      <p:sp>
        <p:nvSpPr>
          <p:cNvPr id="2" name="文本框 1"/>
          <p:cNvSpPr txBox="1"/>
          <p:nvPr/>
        </p:nvSpPr>
        <p:spPr>
          <a:xfrm>
            <a:off x="2692581" y="542254"/>
            <a:ext cx="3663182" cy="646331"/>
          </a:xfrm>
          <a:prstGeom prst="rect">
            <a:avLst/>
          </a:prstGeom>
          <a:noFill/>
        </p:spPr>
        <p:txBody>
          <a:bodyPr wrap="none" rtlCol="0">
            <a:spAutoFit/>
          </a:bodyPr>
          <a:lstStyle/>
          <a:p>
            <a:pPr algn="ctr"/>
            <a:r>
              <a:rPr lang="zh-CN" altLang="en-US" sz="3600">
                <a:ln>
                  <a:solidFill>
                    <a:srgbClr val="3C3C3B"/>
                  </a:solidFill>
                </a:ln>
                <a:solidFill>
                  <a:srgbClr val="387E94"/>
                </a:solidFill>
                <a:latin typeface="+mj-ea"/>
                <a:ea typeface="+mj-ea"/>
              </a:rPr>
              <a:t>目录</a:t>
            </a:r>
            <a:r>
              <a:rPr lang="en-US" altLang="zh-CN" sz="3600">
                <a:ln>
                  <a:solidFill>
                    <a:srgbClr val="3C3C3B"/>
                  </a:solidFill>
                </a:ln>
                <a:solidFill>
                  <a:srgbClr val="387E94"/>
                </a:solidFill>
                <a:latin typeface="+mj-ea"/>
                <a:ea typeface="+mj-ea"/>
              </a:rPr>
              <a:t>/Contents</a:t>
            </a:r>
            <a:endParaRPr lang="zh-CN" altLang="en-US" sz="3600">
              <a:ln>
                <a:solidFill>
                  <a:srgbClr val="3C3C3B"/>
                </a:solidFill>
              </a:ln>
              <a:solidFill>
                <a:srgbClr val="387E94"/>
              </a:solidFill>
              <a:latin typeface="+mj-ea"/>
              <a:ea typeface="+mj-ea"/>
            </a:endParaRPr>
          </a:p>
        </p:txBody>
      </p:sp>
      <p:sp>
        <p:nvSpPr>
          <p:cNvPr id="23" name="TextBox 61"/>
          <p:cNvSpPr txBox="1"/>
          <p:nvPr/>
        </p:nvSpPr>
        <p:spPr>
          <a:xfrm>
            <a:off x="873448" y="1820133"/>
            <a:ext cx="1255414" cy="82994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4800" b="0">
                <a:ln/>
                <a:solidFill>
                  <a:schemeClr val="bg1"/>
                </a:solidFill>
                <a:effectLst>
                  <a:outerShdw blurRad="38100" dist="25400" dir="5400000" algn="ctr" rotWithShape="0">
                    <a:srgbClr val="6E747A">
                      <a:alpha val="43000"/>
                    </a:srgbClr>
                  </a:outerShdw>
                </a:effectLst>
                <a:latin typeface="+mj-ea"/>
                <a:ea typeface="+mj-ea"/>
                <a:sym typeface="Calibri Light" panose="020F0302020204030204" pitchFamily="34" charset="0"/>
              </a:rPr>
              <a:t>壹</a:t>
            </a:r>
            <a:endParaRPr kumimoji="0" lang="zh-CN" altLang="en-US" sz="4800" b="0" i="0" u="none" strike="noStrike" kern="1200" cap="none" spc="0" normalizeH="0" baseline="0" noProof="0" dirty="0">
              <a:ln/>
              <a:solidFill>
                <a:schemeClr val="bg1"/>
              </a:solidFill>
              <a:effectLst>
                <a:outerShdw blurRad="38100" dist="25400" dir="5400000" algn="ctr" rotWithShape="0">
                  <a:srgbClr val="6E747A">
                    <a:alpha val="43000"/>
                  </a:srgbClr>
                </a:outerShdw>
              </a:effectLst>
              <a:uLnTx/>
              <a:uFillTx/>
              <a:latin typeface="+mj-ea"/>
              <a:ea typeface="+mj-ea"/>
              <a:sym typeface="Calibri Light" panose="020F0302020204030204" pitchFamily="34" charset="0"/>
            </a:endParaRPr>
          </a:p>
        </p:txBody>
      </p:sp>
      <p:sp>
        <p:nvSpPr>
          <p:cNvPr id="24" name="TextBox 61"/>
          <p:cNvSpPr txBox="1"/>
          <p:nvPr/>
        </p:nvSpPr>
        <p:spPr>
          <a:xfrm>
            <a:off x="2882410" y="1820133"/>
            <a:ext cx="1255414" cy="83099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4800" b="0">
                <a:solidFill>
                  <a:schemeClr val="bg1"/>
                </a:solidFill>
                <a:latin typeface="+mj-ea"/>
                <a:ea typeface="+mj-ea"/>
                <a:sym typeface="Calibri Light" panose="020F0302020204030204" pitchFamily="34" charset="0"/>
              </a:rPr>
              <a:t>贰</a:t>
            </a:r>
            <a:endParaRPr kumimoji="0" lang="zh-CN" altLang="en-US" sz="4800" b="0" i="0" u="none" strike="noStrike" kern="1200" cap="none" spc="0" normalizeH="0" baseline="0" noProof="0" dirty="0">
              <a:ln>
                <a:noFill/>
              </a:ln>
              <a:solidFill>
                <a:schemeClr val="bg1"/>
              </a:solidFill>
              <a:effectLst/>
              <a:uLnTx/>
              <a:uFillTx/>
              <a:latin typeface="+mj-ea"/>
              <a:ea typeface="+mj-ea"/>
              <a:sym typeface="Calibri Light" panose="020F0302020204030204" pitchFamily="34" charset="0"/>
            </a:endParaRPr>
          </a:p>
        </p:txBody>
      </p:sp>
      <p:sp>
        <p:nvSpPr>
          <p:cNvPr id="25" name="TextBox 61"/>
          <p:cNvSpPr txBox="1"/>
          <p:nvPr/>
        </p:nvSpPr>
        <p:spPr>
          <a:xfrm>
            <a:off x="4891372" y="1820133"/>
            <a:ext cx="1255414" cy="83099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4800" b="0">
                <a:solidFill>
                  <a:schemeClr val="bg1"/>
                </a:solidFill>
                <a:latin typeface="+mj-ea"/>
                <a:ea typeface="+mj-ea"/>
                <a:sym typeface="Calibri Light" panose="020F0302020204030204" pitchFamily="34" charset="0"/>
              </a:rPr>
              <a:t>叁</a:t>
            </a:r>
            <a:endParaRPr kumimoji="0" lang="zh-CN" altLang="en-US" sz="4800" b="0" i="0" u="none" strike="noStrike" kern="1200" cap="none" spc="0" normalizeH="0" baseline="0" noProof="0" dirty="0">
              <a:ln>
                <a:noFill/>
              </a:ln>
              <a:solidFill>
                <a:schemeClr val="bg1"/>
              </a:solidFill>
              <a:effectLst/>
              <a:uLnTx/>
              <a:uFillTx/>
              <a:latin typeface="+mj-ea"/>
              <a:ea typeface="+mj-ea"/>
              <a:sym typeface="Calibri Light" panose="020F0302020204030204" pitchFamily="34" charset="0"/>
            </a:endParaRPr>
          </a:p>
        </p:txBody>
      </p:sp>
      <p:sp>
        <p:nvSpPr>
          <p:cNvPr id="26" name="TextBox 61"/>
          <p:cNvSpPr txBox="1"/>
          <p:nvPr/>
        </p:nvSpPr>
        <p:spPr>
          <a:xfrm>
            <a:off x="6934806" y="1820133"/>
            <a:ext cx="1255414" cy="83099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4800" b="0">
                <a:solidFill>
                  <a:schemeClr val="bg1"/>
                </a:solidFill>
                <a:latin typeface="+mj-ea"/>
                <a:ea typeface="+mj-ea"/>
                <a:sym typeface="Calibri Light" panose="020F0302020204030204" pitchFamily="34" charset="0"/>
              </a:rPr>
              <a:t>肆</a:t>
            </a:r>
            <a:endParaRPr kumimoji="0" lang="zh-CN" altLang="en-US" sz="4800" b="0" i="0" u="none" strike="noStrike" kern="1200" cap="none" spc="0" normalizeH="0" baseline="0" noProof="0" dirty="0">
              <a:ln>
                <a:noFill/>
              </a:ln>
              <a:solidFill>
                <a:schemeClr val="bg1"/>
              </a:solidFill>
              <a:effectLst/>
              <a:uLnTx/>
              <a:uFillTx/>
              <a:latin typeface="+mj-ea"/>
              <a:ea typeface="+mj-ea"/>
              <a:sym typeface="Calibri Light" panose="020F03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363723" y="2650689"/>
            <a:ext cx="4343522" cy="486352"/>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Lorem ipsum dolor sit amet, consectetuer adipiscing elit. </a:t>
            </a:r>
            <a:endParaRPr lang="zh-CN" altLang="en-US" sz="900">
              <a:solidFill>
                <a:schemeClr val="tx1">
                  <a:lumMod val="50000"/>
                  <a:lumOff val="50000"/>
                </a:schemeClr>
              </a:solidFill>
            </a:endParaRPr>
          </a:p>
        </p:txBody>
      </p:sp>
      <p:sp>
        <p:nvSpPr>
          <p:cNvPr id="7" name="矩形: 圆角 6"/>
          <p:cNvSpPr/>
          <p:nvPr/>
        </p:nvSpPr>
        <p:spPr>
          <a:xfrm>
            <a:off x="3965191" y="3265516"/>
            <a:ext cx="1140587" cy="261610"/>
          </a:xfrm>
          <a:prstGeom prst="roundRect">
            <a:avLst>
              <a:gd name="adj" fmla="val 50000"/>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mj-ea"/>
                <a:ea typeface="+mj-ea"/>
              </a:rPr>
              <a:t>第一单元                                                                                      </a:t>
            </a:r>
            <a:endParaRPr lang="zh-CN" altLang="en-US" sz="1400">
              <a:solidFill>
                <a:schemeClr val="bg1"/>
              </a:solidFill>
              <a:latin typeface="+mj-ea"/>
              <a:ea typeface="+mj-ea"/>
            </a:endParaRPr>
          </a:p>
        </p:txBody>
      </p:sp>
      <p:sp>
        <p:nvSpPr>
          <p:cNvPr id="2" name="椭圆 1"/>
          <p:cNvSpPr/>
          <p:nvPr/>
        </p:nvSpPr>
        <p:spPr>
          <a:xfrm>
            <a:off x="-591671" y="950259"/>
            <a:ext cx="430306" cy="430306"/>
          </a:xfrm>
          <a:prstGeom prst="ellipse">
            <a:avLst/>
          </a:prstGeom>
          <a:solidFill>
            <a:srgbClr val="F3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671" y="1488141"/>
            <a:ext cx="430306" cy="430306"/>
          </a:xfrm>
          <a:prstGeom prst="ellipse">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00636" y="2012447"/>
            <a:ext cx="430306" cy="430306"/>
          </a:xfrm>
          <a:prstGeom prst="ellipse">
            <a:avLst/>
          </a:prstGeom>
          <a:solidFill>
            <a:srgbClr val="FF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0636" y="2550329"/>
            <a:ext cx="430306" cy="430306"/>
          </a:xfrm>
          <a:prstGeom prst="ellipse">
            <a:avLst/>
          </a:prstGeom>
          <a:solidFill>
            <a:srgbClr val="492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212045" y="1611778"/>
            <a:ext cx="2646879" cy="1046440"/>
            <a:chOff x="3212045" y="1611778"/>
            <a:chExt cx="2646879" cy="1046440"/>
          </a:xfrm>
        </p:grpSpPr>
        <p:sp>
          <p:nvSpPr>
            <p:cNvPr id="5" name="文本框 4"/>
            <p:cNvSpPr txBox="1"/>
            <p:nvPr/>
          </p:nvSpPr>
          <p:spPr>
            <a:xfrm>
              <a:off x="3212045" y="1627727"/>
              <a:ext cx="2646879" cy="830997"/>
            </a:xfrm>
            <a:prstGeom prst="rect">
              <a:avLst/>
            </a:prstGeom>
            <a:noFill/>
          </p:spPr>
          <p:txBody>
            <a:bodyPr wrap="none" rtlCol="0">
              <a:spAutoFit/>
            </a:bodyPr>
            <a:lstStyle/>
            <a:p>
              <a:pPr algn="ctr"/>
              <a:r>
                <a:rPr lang="zh-CN" altLang="en-US" sz="4800">
                  <a:ln w="101600">
                    <a:solidFill>
                      <a:srgbClr val="387E94"/>
                    </a:solidFill>
                  </a:ln>
                  <a:solidFill>
                    <a:srgbClr val="492614"/>
                  </a:solidFill>
                  <a:latin typeface="+mj-ea"/>
                  <a:ea typeface="+mj-ea"/>
                </a:rPr>
                <a:t>教学分析</a:t>
              </a:r>
              <a:endParaRPr lang="zh-CN" altLang="en-US" sz="4800">
                <a:ln w="101600">
                  <a:solidFill>
                    <a:srgbClr val="387E94"/>
                  </a:solidFill>
                </a:ln>
                <a:solidFill>
                  <a:srgbClr val="492614"/>
                </a:solidFill>
                <a:latin typeface="+mj-ea"/>
                <a:ea typeface="+mj-ea"/>
              </a:endParaRPr>
            </a:p>
          </p:txBody>
        </p:sp>
        <p:sp>
          <p:nvSpPr>
            <p:cNvPr id="6" name="矩形 5"/>
            <p:cNvSpPr/>
            <p:nvPr/>
          </p:nvSpPr>
          <p:spPr>
            <a:xfrm>
              <a:off x="3216854" y="2381219"/>
              <a:ext cx="2637261" cy="276999"/>
            </a:xfrm>
            <a:prstGeom prst="rect">
              <a:avLst/>
            </a:prstGeom>
          </p:spPr>
          <p:txBody>
            <a:bodyPr wrap="none">
              <a:spAutoFit/>
            </a:bodyPr>
            <a:lstStyle/>
            <a:p>
              <a:pPr algn="ctr"/>
              <a:r>
                <a:rPr lang="en-US" altLang="zh-CN" sz="1200" spc="300">
                  <a:solidFill>
                    <a:srgbClr val="387E94"/>
                  </a:solidFill>
                  <a:latin typeface="+mj-lt"/>
                </a:rPr>
                <a:t>TEACHING ANALYSIS</a:t>
              </a:r>
              <a:endParaRPr lang="en-US" altLang="zh-CN" sz="1200" spc="300">
                <a:solidFill>
                  <a:srgbClr val="387E94"/>
                </a:solidFill>
                <a:latin typeface="+mj-lt"/>
              </a:endParaRPr>
            </a:p>
          </p:txBody>
        </p:sp>
        <p:sp>
          <p:nvSpPr>
            <p:cNvPr id="12" name="文本框 11"/>
            <p:cNvSpPr txBox="1"/>
            <p:nvPr/>
          </p:nvSpPr>
          <p:spPr>
            <a:xfrm>
              <a:off x="3212045" y="1611778"/>
              <a:ext cx="2646879" cy="830997"/>
            </a:xfrm>
            <a:prstGeom prst="rect">
              <a:avLst/>
            </a:prstGeom>
            <a:noFill/>
          </p:spPr>
          <p:txBody>
            <a:bodyPr wrap="none" rtlCol="0">
              <a:spAutoFit/>
            </a:bodyPr>
            <a:lstStyle/>
            <a:p>
              <a:pPr algn="ctr"/>
              <a:r>
                <a:rPr lang="zh-CN" altLang="en-US" sz="4800">
                  <a:solidFill>
                    <a:schemeClr val="bg1"/>
                  </a:solidFill>
                  <a:latin typeface="+mj-ea"/>
                  <a:ea typeface="+mj-ea"/>
                </a:rPr>
                <a:t>教学分析</a:t>
              </a:r>
              <a:endParaRPr lang="zh-CN" altLang="en-US" sz="4800">
                <a:solidFill>
                  <a:schemeClr val="bg1"/>
                </a:solidFill>
                <a:latin typeface="+mj-ea"/>
                <a:ea typeface="+mj-ea"/>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93540" y="234053"/>
            <a:ext cx="2037737" cy="763070"/>
            <a:chOff x="3103923" y="1611778"/>
            <a:chExt cx="2863122"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教学分析</a:t>
              </a:r>
              <a:endParaRPr lang="zh-CN" altLang="en-US" sz="2800">
                <a:ln w="101600">
                  <a:solidFill>
                    <a:srgbClr val="387E94"/>
                  </a:solidFill>
                </a:ln>
                <a:solidFill>
                  <a:srgbClr val="492614"/>
                </a:solidFill>
                <a:latin typeface="+mj-ea"/>
                <a:ea typeface="+mj-ea"/>
              </a:endParaRPr>
            </a:p>
          </p:txBody>
        </p:sp>
        <p:sp>
          <p:nvSpPr>
            <p:cNvPr id="8" name="矩形 7"/>
            <p:cNvSpPr/>
            <p:nvPr/>
          </p:nvSpPr>
          <p:spPr>
            <a:xfrm>
              <a:off x="3103923" y="2381220"/>
              <a:ext cx="2863122" cy="302709"/>
            </a:xfrm>
            <a:prstGeom prst="rect">
              <a:avLst/>
            </a:prstGeom>
          </p:spPr>
          <p:txBody>
            <a:bodyPr wrap="none">
              <a:spAutoFit/>
            </a:bodyPr>
            <a:lstStyle/>
            <a:p>
              <a:pPr algn="ctr"/>
              <a:r>
                <a:rPr lang="en-US" altLang="zh-CN" sz="800" spc="300">
                  <a:solidFill>
                    <a:srgbClr val="387E94"/>
                  </a:solidFill>
                  <a:latin typeface="+mj-lt"/>
                </a:rPr>
                <a:t>TEACHING ANALYSIS</a:t>
              </a:r>
              <a:endParaRPr lang="en-US" altLang="zh-CN" sz="800" spc="300">
                <a:solidFill>
                  <a:srgbClr val="387E94"/>
                </a:solidFill>
                <a:latin typeface="+mj-lt"/>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教学分析</a:t>
              </a:r>
              <a:endParaRPr lang="zh-CN" altLang="en-US" sz="2800">
                <a:solidFill>
                  <a:schemeClr val="bg1"/>
                </a:solidFill>
                <a:latin typeface="+mj-ea"/>
                <a:ea typeface="+mj-ea"/>
              </a:endParaRPr>
            </a:p>
          </p:txBody>
        </p:sp>
      </p:grpSp>
      <p:sp>
        <p:nvSpPr>
          <p:cNvPr id="2" name="椭圆 1"/>
          <p:cNvSpPr/>
          <p:nvPr/>
        </p:nvSpPr>
        <p:spPr>
          <a:xfrm>
            <a:off x="897375" y="1451810"/>
            <a:ext cx="1459831" cy="1459831"/>
          </a:xfrm>
          <a:prstGeom prst="ellipse">
            <a:avLst/>
          </a:prstGeom>
          <a:solidFill>
            <a:srgbClr val="FFECC8"/>
          </a:solidFill>
          <a:ln w="3810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805572" y="1451810"/>
            <a:ext cx="1459831" cy="1459831"/>
          </a:xfrm>
          <a:prstGeom prst="ellipse">
            <a:avLst/>
          </a:prstGeom>
          <a:solidFill>
            <a:srgbClr val="FFECC8"/>
          </a:solidFill>
          <a:ln w="3810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13769" y="1451810"/>
            <a:ext cx="1459831" cy="1459831"/>
          </a:xfrm>
          <a:prstGeom prst="ellipse">
            <a:avLst/>
          </a:prstGeom>
          <a:solidFill>
            <a:srgbClr val="FFECC8"/>
          </a:solidFill>
          <a:ln w="3810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4"/>
          <p:cNvGrpSpPr>
            <a:grpSpLocks noChangeAspect="1"/>
          </p:cNvGrpSpPr>
          <p:nvPr/>
        </p:nvGrpSpPr>
        <p:grpSpPr bwMode="auto">
          <a:xfrm>
            <a:off x="1052439" y="1288472"/>
            <a:ext cx="1412970" cy="1548239"/>
            <a:chOff x="542" y="869"/>
            <a:chExt cx="1055" cy="1156"/>
          </a:xfrm>
        </p:grpSpPr>
        <p:sp>
          <p:nvSpPr>
            <p:cNvPr id="6" name="Freeform 5"/>
            <p:cNvSpPr/>
            <p:nvPr/>
          </p:nvSpPr>
          <p:spPr bwMode="auto">
            <a:xfrm>
              <a:off x="542" y="912"/>
              <a:ext cx="1055" cy="1113"/>
            </a:xfrm>
            <a:custGeom>
              <a:avLst/>
              <a:gdLst>
                <a:gd name="T0" fmla="*/ 776 w 1059"/>
                <a:gd name="T1" fmla="*/ 9 h 1118"/>
                <a:gd name="T2" fmla="*/ 776 w 1059"/>
                <a:gd name="T3" fmla="*/ 9 h 1118"/>
                <a:gd name="T4" fmla="*/ 776 w 1059"/>
                <a:gd name="T5" fmla="*/ 9 h 1118"/>
                <a:gd name="T6" fmla="*/ 735 w 1059"/>
                <a:gd name="T7" fmla="*/ 19 h 1118"/>
                <a:gd name="T8" fmla="*/ 700 w 1059"/>
                <a:gd name="T9" fmla="*/ 76 h 1118"/>
                <a:gd name="T10" fmla="*/ 701 w 1059"/>
                <a:gd name="T11" fmla="*/ 77 h 1118"/>
                <a:gd name="T12" fmla="*/ 725 w 1059"/>
                <a:gd name="T13" fmla="*/ 92 h 1118"/>
                <a:gd name="T14" fmla="*/ 726 w 1059"/>
                <a:gd name="T15" fmla="*/ 91 h 1118"/>
                <a:gd name="T16" fmla="*/ 753 w 1059"/>
                <a:gd name="T17" fmla="*/ 47 h 1118"/>
                <a:gd name="T18" fmla="*/ 767 w 1059"/>
                <a:gd name="T19" fmla="*/ 44 h 1118"/>
                <a:gd name="T20" fmla="*/ 895 w 1059"/>
                <a:gd name="T21" fmla="*/ 648 h 1118"/>
                <a:gd name="T22" fmla="*/ 292 w 1059"/>
                <a:gd name="T23" fmla="*/ 811 h 1118"/>
                <a:gd name="T24" fmla="*/ 291 w 1059"/>
                <a:gd name="T25" fmla="*/ 810 h 1118"/>
                <a:gd name="T26" fmla="*/ 313 w 1059"/>
                <a:gd name="T27" fmla="*/ 775 h 1118"/>
                <a:gd name="T28" fmla="*/ 313 w 1059"/>
                <a:gd name="T29" fmla="*/ 774 h 1118"/>
                <a:gd name="T30" fmla="*/ 288 w 1059"/>
                <a:gd name="T31" fmla="*/ 759 h 1118"/>
                <a:gd name="T32" fmla="*/ 287 w 1059"/>
                <a:gd name="T33" fmla="*/ 759 h 1118"/>
                <a:gd name="T34" fmla="*/ 266 w 1059"/>
                <a:gd name="T35" fmla="*/ 795 h 1118"/>
                <a:gd name="T36" fmla="*/ 257 w 1059"/>
                <a:gd name="T37" fmla="*/ 790 h 1118"/>
                <a:gd name="T38" fmla="*/ 257 w 1059"/>
                <a:gd name="T39" fmla="*/ 790 h 1118"/>
                <a:gd name="T40" fmla="*/ 249 w 1059"/>
                <a:gd name="T41" fmla="*/ 785 h 1118"/>
                <a:gd name="T42" fmla="*/ 149 w 1059"/>
                <a:gd name="T43" fmla="*/ 950 h 1118"/>
                <a:gd name="T44" fmla="*/ 148 w 1059"/>
                <a:gd name="T45" fmla="*/ 950 h 1118"/>
                <a:gd name="T46" fmla="*/ 84 w 1059"/>
                <a:gd name="T47" fmla="*/ 912 h 1118"/>
                <a:gd name="T48" fmla="*/ 18 w 1059"/>
                <a:gd name="T49" fmla="*/ 923 h 1118"/>
                <a:gd name="T50" fmla="*/ 32 w 1059"/>
                <a:gd name="T51" fmla="*/ 994 h 1118"/>
                <a:gd name="T52" fmla="*/ 98 w 1059"/>
                <a:gd name="T53" fmla="*/ 1034 h 1118"/>
                <a:gd name="T54" fmla="*/ 158 w 1059"/>
                <a:gd name="T55" fmla="*/ 1070 h 1118"/>
                <a:gd name="T56" fmla="*/ 215 w 1059"/>
                <a:gd name="T57" fmla="*/ 1105 h 1118"/>
                <a:gd name="T58" fmla="*/ 282 w 1059"/>
                <a:gd name="T59" fmla="*/ 1093 h 1118"/>
                <a:gd name="T60" fmla="*/ 268 w 1059"/>
                <a:gd name="T61" fmla="*/ 1023 h 1118"/>
                <a:gd name="T62" fmla="*/ 208 w 1059"/>
                <a:gd name="T63" fmla="*/ 987 h 1118"/>
                <a:gd name="T64" fmla="*/ 208 w 1059"/>
                <a:gd name="T65" fmla="*/ 986 h 1118"/>
                <a:gd name="T66" fmla="*/ 291 w 1059"/>
                <a:gd name="T67" fmla="*/ 849 h 1118"/>
                <a:gd name="T68" fmla="*/ 292 w 1059"/>
                <a:gd name="T69" fmla="*/ 849 h 1118"/>
                <a:gd name="T70" fmla="*/ 924 w 1059"/>
                <a:gd name="T71" fmla="*/ 666 h 1118"/>
                <a:gd name="T72" fmla="*/ 776 w 1059"/>
                <a:gd name="T73" fmla="*/ 9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9" h="1118">
                  <a:moveTo>
                    <a:pt x="776" y="9"/>
                  </a:moveTo>
                  <a:cubicBezTo>
                    <a:pt x="776" y="9"/>
                    <a:pt x="776" y="9"/>
                    <a:pt x="776" y="9"/>
                  </a:cubicBezTo>
                  <a:cubicBezTo>
                    <a:pt x="776" y="9"/>
                    <a:pt x="776" y="9"/>
                    <a:pt x="776" y="9"/>
                  </a:cubicBezTo>
                  <a:cubicBezTo>
                    <a:pt x="762" y="0"/>
                    <a:pt x="743" y="5"/>
                    <a:pt x="735" y="19"/>
                  </a:cubicBezTo>
                  <a:cubicBezTo>
                    <a:pt x="700" y="76"/>
                    <a:pt x="700" y="76"/>
                    <a:pt x="700" y="76"/>
                  </a:cubicBezTo>
                  <a:cubicBezTo>
                    <a:pt x="700" y="76"/>
                    <a:pt x="700" y="77"/>
                    <a:pt x="701" y="77"/>
                  </a:cubicBezTo>
                  <a:cubicBezTo>
                    <a:pt x="725" y="92"/>
                    <a:pt x="725" y="92"/>
                    <a:pt x="725" y="92"/>
                  </a:cubicBezTo>
                  <a:cubicBezTo>
                    <a:pt x="725" y="92"/>
                    <a:pt x="726" y="92"/>
                    <a:pt x="726" y="91"/>
                  </a:cubicBezTo>
                  <a:cubicBezTo>
                    <a:pt x="753" y="47"/>
                    <a:pt x="753" y="47"/>
                    <a:pt x="753" y="47"/>
                  </a:cubicBezTo>
                  <a:cubicBezTo>
                    <a:pt x="756" y="42"/>
                    <a:pt x="762" y="41"/>
                    <a:pt x="767" y="44"/>
                  </a:cubicBezTo>
                  <a:cubicBezTo>
                    <a:pt x="961" y="179"/>
                    <a:pt x="1019" y="444"/>
                    <a:pt x="895" y="648"/>
                  </a:cubicBezTo>
                  <a:cubicBezTo>
                    <a:pt x="770" y="856"/>
                    <a:pt x="502" y="926"/>
                    <a:pt x="292" y="811"/>
                  </a:cubicBezTo>
                  <a:cubicBezTo>
                    <a:pt x="291" y="811"/>
                    <a:pt x="291" y="810"/>
                    <a:pt x="291" y="810"/>
                  </a:cubicBezTo>
                  <a:cubicBezTo>
                    <a:pt x="313" y="775"/>
                    <a:pt x="313" y="775"/>
                    <a:pt x="313" y="775"/>
                  </a:cubicBezTo>
                  <a:cubicBezTo>
                    <a:pt x="313" y="775"/>
                    <a:pt x="313" y="774"/>
                    <a:pt x="313" y="774"/>
                  </a:cubicBezTo>
                  <a:cubicBezTo>
                    <a:pt x="288" y="759"/>
                    <a:pt x="288" y="759"/>
                    <a:pt x="288" y="759"/>
                  </a:cubicBezTo>
                  <a:cubicBezTo>
                    <a:pt x="288" y="759"/>
                    <a:pt x="287" y="759"/>
                    <a:pt x="287" y="759"/>
                  </a:cubicBezTo>
                  <a:cubicBezTo>
                    <a:pt x="266" y="795"/>
                    <a:pt x="266" y="795"/>
                    <a:pt x="266" y="795"/>
                  </a:cubicBezTo>
                  <a:cubicBezTo>
                    <a:pt x="263" y="793"/>
                    <a:pt x="260" y="792"/>
                    <a:pt x="257" y="790"/>
                  </a:cubicBezTo>
                  <a:cubicBezTo>
                    <a:pt x="257" y="790"/>
                    <a:pt x="257" y="790"/>
                    <a:pt x="257" y="790"/>
                  </a:cubicBezTo>
                  <a:cubicBezTo>
                    <a:pt x="249" y="785"/>
                    <a:pt x="249" y="785"/>
                    <a:pt x="249" y="785"/>
                  </a:cubicBezTo>
                  <a:cubicBezTo>
                    <a:pt x="149" y="950"/>
                    <a:pt x="149" y="950"/>
                    <a:pt x="149" y="950"/>
                  </a:cubicBezTo>
                  <a:cubicBezTo>
                    <a:pt x="149" y="950"/>
                    <a:pt x="148" y="950"/>
                    <a:pt x="148" y="950"/>
                  </a:cubicBezTo>
                  <a:cubicBezTo>
                    <a:pt x="84" y="912"/>
                    <a:pt x="84" y="912"/>
                    <a:pt x="84" y="912"/>
                  </a:cubicBezTo>
                  <a:cubicBezTo>
                    <a:pt x="62" y="898"/>
                    <a:pt x="33" y="902"/>
                    <a:pt x="18" y="923"/>
                  </a:cubicBezTo>
                  <a:cubicBezTo>
                    <a:pt x="0" y="947"/>
                    <a:pt x="7" y="979"/>
                    <a:pt x="32" y="994"/>
                  </a:cubicBezTo>
                  <a:cubicBezTo>
                    <a:pt x="98" y="1034"/>
                    <a:pt x="98" y="1034"/>
                    <a:pt x="98" y="1034"/>
                  </a:cubicBezTo>
                  <a:cubicBezTo>
                    <a:pt x="158" y="1070"/>
                    <a:pt x="158" y="1070"/>
                    <a:pt x="158" y="1070"/>
                  </a:cubicBezTo>
                  <a:cubicBezTo>
                    <a:pt x="215" y="1105"/>
                    <a:pt x="215" y="1105"/>
                    <a:pt x="215" y="1105"/>
                  </a:cubicBezTo>
                  <a:cubicBezTo>
                    <a:pt x="237" y="1118"/>
                    <a:pt x="267" y="1114"/>
                    <a:pt x="282" y="1093"/>
                  </a:cubicBezTo>
                  <a:cubicBezTo>
                    <a:pt x="299" y="1070"/>
                    <a:pt x="292" y="1037"/>
                    <a:pt x="268" y="1023"/>
                  </a:cubicBezTo>
                  <a:cubicBezTo>
                    <a:pt x="208" y="987"/>
                    <a:pt x="208" y="987"/>
                    <a:pt x="208" y="987"/>
                  </a:cubicBezTo>
                  <a:cubicBezTo>
                    <a:pt x="208" y="987"/>
                    <a:pt x="208" y="986"/>
                    <a:pt x="208" y="986"/>
                  </a:cubicBezTo>
                  <a:cubicBezTo>
                    <a:pt x="291" y="849"/>
                    <a:pt x="291" y="849"/>
                    <a:pt x="291" y="849"/>
                  </a:cubicBezTo>
                  <a:cubicBezTo>
                    <a:pt x="291" y="849"/>
                    <a:pt x="292" y="849"/>
                    <a:pt x="292" y="849"/>
                  </a:cubicBezTo>
                  <a:cubicBezTo>
                    <a:pt x="516" y="961"/>
                    <a:pt x="792" y="884"/>
                    <a:pt x="924" y="666"/>
                  </a:cubicBezTo>
                  <a:cubicBezTo>
                    <a:pt x="1059" y="442"/>
                    <a:pt x="992" y="152"/>
                    <a:pt x="776" y="9"/>
                  </a:cubicBezTo>
                  <a:close/>
                </a:path>
              </a:pathLst>
            </a:custGeom>
            <a:solidFill>
              <a:srgbClr val="492614"/>
            </a:solidFill>
            <a:ln w="1588" cap="flat">
              <a:solidFill>
                <a:srgbClr val="3A2C14"/>
              </a:solidFill>
              <a:prstDash val="solid"/>
              <a:miter lim="800000"/>
            </a:ln>
          </p:spPr>
          <p:txBody>
            <a:bodyPr vert="horz" wrap="square" lIns="91440" tIns="45720" rIns="91440" bIns="45720" numCol="1" anchor="t" anchorCtr="0" compatLnSpc="1"/>
            <a:lstStyle/>
            <a:p>
              <a:endParaRPr lang="zh-CN" altLang="en-US"/>
            </a:p>
          </p:txBody>
        </p:sp>
        <p:sp>
          <p:nvSpPr>
            <p:cNvPr id="11" name="Freeform 6"/>
            <p:cNvSpPr/>
            <p:nvPr/>
          </p:nvSpPr>
          <p:spPr bwMode="auto">
            <a:xfrm>
              <a:off x="593" y="869"/>
              <a:ext cx="912" cy="912"/>
            </a:xfrm>
            <a:custGeom>
              <a:avLst/>
              <a:gdLst>
                <a:gd name="T0" fmla="*/ 766 w 916"/>
                <a:gd name="T1" fmla="*/ 728 h 916"/>
                <a:gd name="T2" fmla="*/ 187 w 916"/>
                <a:gd name="T3" fmla="*/ 766 h 916"/>
                <a:gd name="T4" fmla="*/ 149 w 916"/>
                <a:gd name="T5" fmla="*/ 187 h 916"/>
                <a:gd name="T6" fmla="*/ 728 w 916"/>
                <a:gd name="T7" fmla="*/ 149 h 916"/>
                <a:gd name="T8" fmla="*/ 766 w 916"/>
                <a:gd name="T9" fmla="*/ 728 h 916"/>
              </a:gdLst>
              <a:ahLst/>
              <a:cxnLst>
                <a:cxn ang="0">
                  <a:pos x="T0" y="T1"/>
                </a:cxn>
                <a:cxn ang="0">
                  <a:pos x="T2" y="T3"/>
                </a:cxn>
                <a:cxn ang="0">
                  <a:pos x="T4" y="T5"/>
                </a:cxn>
                <a:cxn ang="0">
                  <a:pos x="T6" y="T7"/>
                </a:cxn>
                <a:cxn ang="0">
                  <a:pos x="T8" y="T9"/>
                </a:cxn>
              </a:cxnLst>
              <a:rect l="0" t="0" r="r" b="b"/>
              <a:pathLst>
                <a:path w="916" h="916">
                  <a:moveTo>
                    <a:pt x="766" y="728"/>
                  </a:moveTo>
                  <a:cubicBezTo>
                    <a:pt x="617" y="899"/>
                    <a:pt x="358" y="916"/>
                    <a:pt x="187" y="766"/>
                  </a:cubicBezTo>
                  <a:cubicBezTo>
                    <a:pt x="17" y="617"/>
                    <a:pt x="0" y="357"/>
                    <a:pt x="149" y="187"/>
                  </a:cubicBezTo>
                  <a:cubicBezTo>
                    <a:pt x="298" y="17"/>
                    <a:pt x="558" y="0"/>
                    <a:pt x="728" y="149"/>
                  </a:cubicBezTo>
                  <a:cubicBezTo>
                    <a:pt x="899" y="298"/>
                    <a:pt x="916" y="558"/>
                    <a:pt x="766" y="728"/>
                  </a:cubicBezTo>
                  <a:close/>
                </a:path>
              </a:pathLst>
            </a:custGeom>
            <a:solidFill>
              <a:srgbClr val="387E94"/>
            </a:solidFill>
            <a:ln w="1588" cap="flat">
              <a:solidFill>
                <a:srgbClr val="3F2F15"/>
              </a:solidFill>
              <a:prstDash val="solid"/>
              <a:miter lim="800000"/>
            </a:ln>
          </p:spPr>
          <p:txBody>
            <a:bodyPr vert="horz" wrap="square" lIns="91440" tIns="45720" rIns="91440" bIns="45720" numCol="1" anchor="t" anchorCtr="0" compatLnSpc="1"/>
            <a:lstStyle/>
            <a:p>
              <a:endParaRPr lang="zh-CN" altLang="en-US"/>
            </a:p>
          </p:txBody>
        </p:sp>
        <p:sp>
          <p:nvSpPr>
            <p:cNvPr id="12" name="Freeform 7"/>
            <p:cNvSpPr/>
            <p:nvPr/>
          </p:nvSpPr>
          <p:spPr bwMode="auto">
            <a:xfrm>
              <a:off x="1337" y="1313"/>
              <a:ext cx="122" cy="226"/>
            </a:xfrm>
            <a:custGeom>
              <a:avLst/>
              <a:gdLst>
                <a:gd name="T0" fmla="*/ 104 w 123"/>
                <a:gd name="T1" fmla="*/ 125 h 227"/>
                <a:gd name="T2" fmla="*/ 122 w 123"/>
                <a:gd name="T3" fmla="*/ 0 h 227"/>
                <a:gd name="T4" fmla="*/ 97 w 123"/>
                <a:gd name="T5" fmla="*/ 8 h 227"/>
                <a:gd name="T6" fmla="*/ 91 w 123"/>
                <a:gd name="T7" fmla="*/ 12 h 227"/>
                <a:gd name="T8" fmla="*/ 79 w 123"/>
                <a:gd name="T9" fmla="*/ 25 h 227"/>
                <a:gd name="T10" fmla="*/ 34 w 123"/>
                <a:gd name="T11" fmla="*/ 65 h 227"/>
                <a:gd name="T12" fmla="*/ 18 w 123"/>
                <a:gd name="T13" fmla="*/ 83 h 227"/>
                <a:gd name="T14" fmla="*/ 20 w 123"/>
                <a:gd name="T15" fmla="*/ 100 h 227"/>
                <a:gd name="T16" fmla="*/ 9 w 123"/>
                <a:gd name="T17" fmla="*/ 135 h 227"/>
                <a:gd name="T18" fmla="*/ 1 w 123"/>
                <a:gd name="T19" fmla="*/ 147 h 227"/>
                <a:gd name="T20" fmla="*/ 9 w 123"/>
                <a:gd name="T21" fmla="*/ 161 h 227"/>
                <a:gd name="T22" fmla="*/ 11 w 123"/>
                <a:gd name="T23" fmla="*/ 163 h 227"/>
                <a:gd name="T24" fmla="*/ 12 w 123"/>
                <a:gd name="T25" fmla="*/ 214 h 227"/>
                <a:gd name="T26" fmla="*/ 30 w 123"/>
                <a:gd name="T27" fmla="*/ 226 h 227"/>
                <a:gd name="T28" fmla="*/ 52 w 123"/>
                <a:gd name="T29" fmla="*/ 223 h 227"/>
                <a:gd name="T30" fmla="*/ 61 w 123"/>
                <a:gd name="T31" fmla="*/ 220 h 227"/>
                <a:gd name="T32" fmla="*/ 104 w 123"/>
                <a:gd name="T33" fmla="*/ 12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227">
                  <a:moveTo>
                    <a:pt x="104" y="125"/>
                  </a:moveTo>
                  <a:cubicBezTo>
                    <a:pt x="117" y="84"/>
                    <a:pt x="123" y="41"/>
                    <a:pt x="122" y="0"/>
                  </a:cubicBezTo>
                  <a:cubicBezTo>
                    <a:pt x="113" y="1"/>
                    <a:pt x="105" y="3"/>
                    <a:pt x="97" y="8"/>
                  </a:cubicBezTo>
                  <a:cubicBezTo>
                    <a:pt x="95" y="9"/>
                    <a:pt x="93" y="11"/>
                    <a:pt x="91" y="12"/>
                  </a:cubicBezTo>
                  <a:cubicBezTo>
                    <a:pt x="87" y="16"/>
                    <a:pt x="83" y="21"/>
                    <a:pt x="79" y="25"/>
                  </a:cubicBezTo>
                  <a:cubicBezTo>
                    <a:pt x="66" y="40"/>
                    <a:pt x="50" y="54"/>
                    <a:pt x="34" y="65"/>
                  </a:cubicBezTo>
                  <a:cubicBezTo>
                    <a:pt x="27" y="70"/>
                    <a:pt x="19" y="75"/>
                    <a:pt x="18" y="83"/>
                  </a:cubicBezTo>
                  <a:cubicBezTo>
                    <a:pt x="17" y="89"/>
                    <a:pt x="19" y="95"/>
                    <a:pt x="20" y="100"/>
                  </a:cubicBezTo>
                  <a:cubicBezTo>
                    <a:pt x="23" y="113"/>
                    <a:pt x="19" y="127"/>
                    <a:pt x="9" y="135"/>
                  </a:cubicBezTo>
                  <a:cubicBezTo>
                    <a:pt x="6" y="139"/>
                    <a:pt x="1" y="142"/>
                    <a:pt x="1" y="147"/>
                  </a:cubicBezTo>
                  <a:cubicBezTo>
                    <a:pt x="0" y="153"/>
                    <a:pt x="5" y="157"/>
                    <a:pt x="9" y="161"/>
                  </a:cubicBezTo>
                  <a:cubicBezTo>
                    <a:pt x="10" y="162"/>
                    <a:pt x="10" y="163"/>
                    <a:pt x="11" y="163"/>
                  </a:cubicBezTo>
                  <a:cubicBezTo>
                    <a:pt x="20" y="178"/>
                    <a:pt x="5" y="198"/>
                    <a:pt x="12" y="214"/>
                  </a:cubicBezTo>
                  <a:cubicBezTo>
                    <a:pt x="16" y="221"/>
                    <a:pt x="23" y="225"/>
                    <a:pt x="30" y="226"/>
                  </a:cubicBezTo>
                  <a:cubicBezTo>
                    <a:pt x="37" y="227"/>
                    <a:pt x="44" y="225"/>
                    <a:pt x="52" y="223"/>
                  </a:cubicBezTo>
                  <a:cubicBezTo>
                    <a:pt x="55" y="222"/>
                    <a:pt x="58" y="221"/>
                    <a:pt x="61" y="220"/>
                  </a:cubicBezTo>
                  <a:cubicBezTo>
                    <a:pt x="79" y="191"/>
                    <a:pt x="93" y="159"/>
                    <a:pt x="104" y="125"/>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336" y="1312"/>
              <a:ext cx="123" cy="230"/>
            </a:xfrm>
            <a:custGeom>
              <a:avLst/>
              <a:gdLst>
                <a:gd name="T0" fmla="*/ 105 w 124"/>
                <a:gd name="T1" fmla="*/ 127 h 231"/>
                <a:gd name="T2" fmla="*/ 124 w 124"/>
                <a:gd name="T3" fmla="*/ 1 h 231"/>
                <a:gd name="T4" fmla="*/ 123 w 124"/>
                <a:gd name="T5" fmla="*/ 0 h 231"/>
                <a:gd name="T6" fmla="*/ 104 w 124"/>
                <a:gd name="T7" fmla="*/ 5 h 231"/>
                <a:gd name="T8" fmla="*/ 86 w 124"/>
                <a:gd name="T9" fmla="*/ 19 h 231"/>
                <a:gd name="T10" fmla="*/ 50 w 124"/>
                <a:gd name="T11" fmla="*/ 54 h 231"/>
                <a:gd name="T12" fmla="*/ 29 w 124"/>
                <a:gd name="T13" fmla="*/ 69 h 231"/>
                <a:gd name="T14" fmla="*/ 19 w 124"/>
                <a:gd name="T15" fmla="*/ 82 h 231"/>
                <a:gd name="T16" fmla="*/ 21 w 124"/>
                <a:gd name="T17" fmla="*/ 102 h 231"/>
                <a:gd name="T18" fmla="*/ 17 w 124"/>
                <a:gd name="T19" fmla="*/ 126 h 231"/>
                <a:gd name="T20" fmla="*/ 4 w 124"/>
                <a:gd name="T21" fmla="*/ 142 h 231"/>
                <a:gd name="T22" fmla="*/ 3 w 124"/>
                <a:gd name="T23" fmla="*/ 155 h 231"/>
                <a:gd name="T24" fmla="*/ 14 w 124"/>
                <a:gd name="T25" fmla="*/ 171 h 231"/>
                <a:gd name="T26" fmla="*/ 12 w 124"/>
                <a:gd name="T27" fmla="*/ 192 h 231"/>
                <a:gd name="T28" fmla="*/ 18 w 124"/>
                <a:gd name="T29" fmla="*/ 222 h 231"/>
                <a:gd name="T30" fmla="*/ 59 w 124"/>
                <a:gd name="T31" fmla="*/ 222 h 231"/>
                <a:gd name="T32" fmla="*/ 65 w 124"/>
                <a:gd name="T33" fmla="*/ 216 h 231"/>
                <a:gd name="T34" fmla="*/ 72 w 124"/>
                <a:gd name="T35" fmla="*/ 204 h 231"/>
                <a:gd name="T36" fmla="*/ 85 w 124"/>
                <a:gd name="T37" fmla="*/ 179 h 231"/>
                <a:gd name="T38" fmla="*/ 105 w 124"/>
                <a:gd name="T39" fmla="*/ 127 h 231"/>
                <a:gd name="T40" fmla="*/ 104 w 124"/>
                <a:gd name="T41" fmla="*/ 126 h 231"/>
                <a:gd name="T42" fmla="*/ 83 w 124"/>
                <a:gd name="T43" fmla="*/ 181 h 231"/>
                <a:gd name="T44" fmla="*/ 70 w 124"/>
                <a:gd name="T45" fmla="*/ 206 h 231"/>
                <a:gd name="T46" fmla="*/ 63 w 124"/>
                <a:gd name="T47" fmla="*/ 217 h 231"/>
                <a:gd name="T48" fmla="*/ 49 w 124"/>
                <a:gd name="T49" fmla="*/ 225 h 231"/>
                <a:gd name="T50" fmla="*/ 19 w 124"/>
                <a:gd name="T51" fmla="*/ 221 h 231"/>
                <a:gd name="T52" fmla="*/ 12 w 124"/>
                <a:gd name="T53" fmla="*/ 197 h 231"/>
                <a:gd name="T54" fmla="*/ 10 w 124"/>
                <a:gd name="T55" fmla="*/ 162 h 231"/>
                <a:gd name="T56" fmla="*/ 3 w 124"/>
                <a:gd name="T57" fmla="*/ 153 h 231"/>
                <a:gd name="T58" fmla="*/ 9 w 124"/>
                <a:gd name="T59" fmla="*/ 139 h 231"/>
                <a:gd name="T60" fmla="*/ 20 w 124"/>
                <a:gd name="T61" fmla="*/ 122 h 231"/>
                <a:gd name="T62" fmla="*/ 22 w 124"/>
                <a:gd name="T63" fmla="*/ 101 h 231"/>
                <a:gd name="T64" fmla="*/ 19 w 124"/>
                <a:gd name="T65" fmla="*/ 87 h 231"/>
                <a:gd name="T66" fmla="*/ 26 w 124"/>
                <a:gd name="T67" fmla="*/ 73 h 231"/>
                <a:gd name="T68" fmla="*/ 47 w 124"/>
                <a:gd name="T69" fmla="*/ 58 h 231"/>
                <a:gd name="T70" fmla="*/ 68 w 124"/>
                <a:gd name="T71" fmla="*/ 39 h 231"/>
                <a:gd name="T72" fmla="*/ 112 w 124"/>
                <a:gd name="T73" fmla="*/ 3 h 231"/>
                <a:gd name="T74" fmla="*/ 119 w 124"/>
                <a:gd name="T75" fmla="*/ 2 h 231"/>
                <a:gd name="T76" fmla="*/ 123 w 124"/>
                <a:gd name="T77" fmla="*/ 8 h 231"/>
                <a:gd name="T78" fmla="*/ 122 w 124"/>
                <a:gd name="T79" fmla="*/ 24 h 231"/>
                <a:gd name="T80" fmla="*/ 119 w 124"/>
                <a:gd name="T81" fmla="*/ 58 h 231"/>
                <a:gd name="T82" fmla="*/ 104 w 124"/>
                <a:gd name="T83" fmla="*/ 126 h 231"/>
                <a:gd name="T84" fmla="*/ 105 w 124"/>
                <a:gd name="T85" fmla="*/ 12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231">
                  <a:moveTo>
                    <a:pt x="105" y="127"/>
                  </a:moveTo>
                  <a:cubicBezTo>
                    <a:pt x="118" y="86"/>
                    <a:pt x="124" y="43"/>
                    <a:pt x="124" y="1"/>
                  </a:cubicBezTo>
                  <a:cubicBezTo>
                    <a:pt x="124" y="1"/>
                    <a:pt x="124" y="0"/>
                    <a:pt x="123" y="0"/>
                  </a:cubicBezTo>
                  <a:cubicBezTo>
                    <a:pt x="117" y="1"/>
                    <a:pt x="110" y="2"/>
                    <a:pt x="104" y="5"/>
                  </a:cubicBezTo>
                  <a:cubicBezTo>
                    <a:pt x="97" y="8"/>
                    <a:pt x="91" y="13"/>
                    <a:pt x="86" y="19"/>
                  </a:cubicBezTo>
                  <a:cubicBezTo>
                    <a:pt x="74" y="32"/>
                    <a:pt x="63" y="44"/>
                    <a:pt x="50" y="54"/>
                  </a:cubicBezTo>
                  <a:cubicBezTo>
                    <a:pt x="43" y="60"/>
                    <a:pt x="36" y="64"/>
                    <a:pt x="29" y="69"/>
                  </a:cubicBezTo>
                  <a:cubicBezTo>
                    <a:pt x="25" y="73"/>
                    <a:pt x="20" y="77"/>
                    <a:pt x="19" y="82"/>
                  </a:cubicBezTo>
                  <a:cubicBezTo>
                    <a:pt x="16" y="89"/>
                    <a:pt x="20" y="95"/>
                    <a:pt x="21" y="102"/>
                  </a:cubicBezTo>
                  <a:cubicBezTo>
                    <a:pt x="23" y="110"/>
                    <a:pt x="21" y="119"/>
                    <a:pt x="17" y="126"/>
                  </a:cubicBezTo>
                  <a:cubicBezTo>
                    <a:pt x="14" y="133"/>
                    <a:pt x="8" y="136"/>
                    <a:pt x="4" y="142"/>
                  </a:cubicBezTo>
                  <a:cubicBezTo>
                    <a:pt x="1" y="146"/>
                    <a:pt x="0" y="150"/>
                    <a:pt x="3" y="155"/>
                  </a:cubicBezTo>
                  <a:cubicBezTo>
                    <a:pt x="7" y="161"/>
                    <a:pt x="13" y="164"/>
                    <a:pt x="14" y="171"/>
                  </a:cubicBezTo>
                  <a:cubicBezTo>
                    <a:pt x="16" y="178"/>
                    <a:pt x="14" y="186"/>
                    <a:pt x="12" y="192"/>
                  </a:cubicBezTo>
                  <a:cubicBezTo>
                    <a:pt x="10" y="203"/>
                    <a:pt x="9" y="215"/>
                    <a:pt x="18" y="222"/>
                  </a:cubicBezTo>
                  <a:cubicBezTo>
                    <a:pt x="30" y="231"/>
                    <a:pt x="47" y="227"/>
                    <a:pt x="59" y="222"/>
                  </a:cubicBezTo>
                  <a:cubicBezTo>
                    <a:pt x="63" y="221"/>
                    <a:pt x="63" y="220"/>
                    <a:pt x="65" y="216"/>
                  </a:cubicBezTo>
                  <a:cubicBezTo>
                    <a:pt x="67" y="212"/>
                    <a:pt x="70" y="208"/>
                    <a:pt x="72" y="204"/>
                  </a:cubicBezTo>
                  <a:cubicBezTo>
                    <a:pt x="77" y="196"/>
                    <a:pt x="81" y="188"/>
                    <a:pt x="85" y="179"/>
                  </a:cubicBezTo>
                  <a:cubicBezTo>
                    <a:pt x="93" y="162"/>
                    <a:pt x="100" y="145"/>
                    <a:pt x="105" y="127"/>
                  </a:cubicBezTo>
                  <a:cubicBezTo>
                    <a:pt x="106" y="126"/>
                    <a:pt x="105" y="126"/>
                    <a:pt x="104" y="126"/>
                  </a:cubicBezTo>
                  <a:cubicBezTo>
                    <a:pt x="99" y="145"/>
                    <a:pt x="91" y="163"/>
                    <a:pt x="83" y="181"/>
                  </a:cubicBezTo>
                  <a:cubicBezTo>
                    <a:pt x="79" y="189"/>
                    <a:pt x="75" y="198"/>
                    <a:pt x="70" y="206"/>
                  </a:cubicBezTo>
                  <a:cubicBezTo>
                    <a:pt x="68" y="210"/>
                    <a:pt x="66" y="214"/>
                    <a:pt x="63" y="217"/>
                  </a:cubicBezTo>
                  <a:cubicBezTo>
                    <a:pt x="60" y="222"/>
                    <a:pt x="54" y="223"/>
                    <a:pt x="49" y="225"/>
                  </a:cubicBezTo>
                  <a:cubicBezTo>
                    <a:pt x="39" y="227"/>
                    <a:pt x="28" y="228"/>
                    <a:pt x="19" y="221"/>
                  </a:cubicBezTo>
                  <a:cubicBezTo>
                    <a:pt x="12" y="215"/>
                    <a:pt x="11" y="206"/>
                    <a:pt x="12" y="197"/>
                  </a:cubicBezTo>
                  <a:cubicBezTo>
                    <a:pt x="14" y="185"/>
                    <a:pt x="19" y="172"/>
                    <a:pt x="10" y="162"/>
                  </a:cubicBezTo>
                  <a:cubicBezTo>
                    <a:pt x="8" y="159"/>
                    <a:pt x="5" y="156"/>
                    <a:pt x="3" y="153"/>
                  </a:cubicBezTo>
                  <a:cubicBezTo>
                    <a:pt x="0" y="147"/>
                    <a:pt x="5" y="142"/>
                    <a:pt x="9" y="139"/>
                  </a:cubicBezTo>
                  <a:cubicBezTo>
                    <a:pt x="14" y="134"/>
                    <a:pt x="18" y="128"/>
                    <a:pt x="20" y="122"/>
                  </a:cubicBezTo>
                  <a:cubicBezTo>
                    <a:pt x="23" y="115"/>
                    <a:pt x="23" y="108"/>
                    <a:pt x="22" y="101"/>
                  </a:cubicBezTo>
                  <a:cubicBezTo>
                    <a:pt x="21" y="96"/>
                    <a:pt x="19" y="92"/>
                    <a:pt x="19" y="87"/>
                  </a:cubicBezTo>
                  <a:cubicBezTo>
                    <a:pt x="19" y="81"/>
                    <a:pt x="22" y="77"/>
                    <a:pt x="26" y="73"/>
                  </a:cubicBezTo>
                  <a:cubicBezTo>
                    <a:pt x="32" y="67"/>
                    <a:pt x="40" y="63"/>
                    <a:pt x="47" y="58"/>
                  </a:cubicBezTo>
                  <a:cubicBezTo>
                    <a:pt x="54" y="52"/>
                    <a:pt x="62" y="46"/>
                    <a:pt x="68" y="39"/>
                  </a:cubicBezTo>
                  <a:cubicBezTo>
                    <a:pt x="82" y="26"/>
                    <a:pt x="93" y="9"/>
                    <a:pt x="112" y="3"/>
                  </a:cubicBezTo>
                  <a:cubicBezTo>
                    <a:pt x="114" y="3"/>
                    <a:pt x="117" y="2"/>
                    <a:pt x="119" y="2"/>
                  </a:cubicBezTo>
                  <a:cubicBezTo>
                    <a:pt x="124" y="2"/>
                    <a:pt x="123" y="5"/>
                    <a:pt x="123" y="8"/>
                  </a:cubicBezTo>
                  <a:cubicBezTo>
                    <a:pt x="123" y="14"/>
                    <a:pt x="123" y="19"/>
                    <a:pt x="122" y="24"/>
                  </a:cubicBezTo>
                  <a:cubicBezTo>
                    <a:pt x="122" y="36"/>
                    <a:pt x="121" y="47"/>
                    <a:pt x="119" y="58"/>
                  </a:cubicBezTo>
                  <a:cubicBezTo>
                    <a:pt x="116" y="81"/>
                    <a:pt x="111" y="104"/>
                    <a:pt x="104" y="126"/>
                  </a:cubicBezTo>
                  <a:cubicBezTo>
                    <a:pt x="104" y="127"/>
                    <a:pt x="105" y="127"/>
                    <a:pt x="105" y="127"/>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903" y="1395"/>
              <a:ext cx="321" cy="313"/>
            </a:xfrm>
            <a:custGeom>
              <a:avLst/>
              <a:gdLst>
                <a:gd name="T0" fmla="*/ 323 w 323"/>
                <a:gd name="T1" fmla="*/ 175 h 315"/>
                <a:gd name="T2" fmla="*/ 317 w 323"/>
                <a:gd name="T3" fmla="*/ 165 h 315"/>
                <a:gd name="T4" fmla="*/ 275 w 323"/>
                <a:gd name="T5" fmla="*/ 133 h 315"/>
                <a:gd name="T6" fmla="*/ 212 w 323"/>
                <a:gd name="T7" fmla="*/ 53 h 315"/>
                <a:gd name="T8" fmla="*/ 188 w 323"/>
                <a:gd name="T9" fmla="*/ 34 h 315"/>
                <a:gd name="T10" fmla="*/ 166 w 323"/>
                <a:gd name="T11" fmla="*/ 27 h 315"/>
                <a:gd name="T12" fmla="*/ 125 w 323"/>
                <a:gd name="T13" fmla="*/ 2 h 315"/>
                <a:gd name="T14" fmla="*/ 91 w 323"/>
                <a:gd name="T15" fmla="*/ 21 h 315"/>
                <a:gd name="T16" fmla="*/ 86 w 323"/>
                <a:gd name="T17" fmla="*/ 27 h 315"/>
                <a:gd name="T18" fmla="*/ 59 w 323"/>
                <a:gd name="T19" fmla="*/ 62 h 315"/>
                <a:gd name="T20" fmla="*/ 47 w 323"/>
                <a:gd name="T21" fmla="*/ 82 h 315"/>
                <a:gd name="T22" fmla="*/ 45 w 323"/>
                <a:gd name="T23" fmla="*/ 101 h 315"/>
                <a:gd name="T24" fmla="*/ 59 w 323"/>
                <a:gd name="T25" fmla="*/ 146 h 315"/>
                <a:gd name="T26" fmla="*/ 72 w 323"/>
                <a:gd name="T27" fmla="*/ 170 h 315"/>
                <a:gd name="T28" fmla="*/ 50 w 323"/>
                <a:gd name="T29" fmla="*/ 212 h 315"/>
                <a:gd name="T30" fmla="*/ 48 w 323"/>
                <a:gd name="T31" fmla="*/ 215 h 315"/>
                <a:gd name="T32" fmla="*/ 10 w 323"/>
                <a:gd name="T33" fmla="*/ 288 h 315"/>
                <a:gd name="T34" fmla="*/ 1 w 323"/>
                <a:gd name="T35" fmla="*/ 304 h 315"/>
                <a:gd name="T36" fmla="*/ 27 w 323"/>
                <a:gd name="T37" fmla="*/ 313 h 315"/>
                <a:gd name="T38" fmla="*/ 33 w 323"/>
                <a:gd name="T39" fmla="*/ 315 h 315"/>
                <a:gd name="T40" fmla="*/ 47 w 323"/>
                <a:gd name="T41" fmla="*/ 312 h 315"/>
                <a:gd name="T42" fmla="*/ 68 w 323"/>
                <a:gd name="T43" fmla="*/ 298 h 315"/>
                <a:gd name="T44" fmla="*/ 113 w 323"/>
                <a:gd name="T45" fmla="*/ 285 h 315"/>
                <a:gd name="T46" fmla="*/ 141 w 323"/>
                <a:gd name="T47" fmla="*/ 264 h 315"/>
                <a:gd name="T48" fmla="*/ 234 w 323"/>
                <a:gd name="T49" fmla="*/ 229 h 315"/>
                <a:gd name="T50" fmla="*/ 257 w 323"/>
                <a:gd name="T51" fmla="*/ 207 h 315"/>
                <a:gd name="T52" fmla="*/ 308 w 323"/>
                <a:gd name="T53" fmla="*/ 191 h 315"/>
                <a:gd name="T54" fmla="*/ 322 w 323"/>
                <a:gd name="T55" fmla="*/ 182 h 315"/>
                <a:gd name="T56" fmla="*/ 323 w 323"/>
                <a:gd name="T57" fmla="*/ 17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3" h="315">
                  <a:moveTo>
                    <a:pt x="323" y="175"/>
                  </a:moveTo>
                  <a:cubicBezTo>
                    <a:pt x="322" y="171"/>
                    <a:pt x="320" y="168"/>
                    <a:pt x="317" y="165"/>
                  </a:cubicBezTo>
                  <a:cubicBezTo>
                    <a:pt x="306" y="152"/>
                    <a:pt x="289" y="144"/>
                    <a:pt x="275" y="133"/>
                  </a:cubicBezTo>
                  <a:cubicBezTo>
                    <a:pt x="248" y="112"/>
                    <a:pt x="234" y="79"/>
                    <a:pt x="212" y="53"/>
                  </a:cubicBezTo>
                  <a:cubicBezTo>
                    <a:pt x="205" y="45"/>
                    <a:pt x="197" y="38"/>
                    <a:pt x="188" y="34"/>
                  </a:cubicBezTo>
                  <a:cubicBezTo>
                    <a:pt x="181" y="32"/>
                    <a:pt x="173" y="31"/>
                    <a:pt x="166" y="27"/>
                  </a:cubicBezTo>
                  <a:cubicBezTo>
                    <a:pt x="151" y="21"/>
                    <a:pt x="141" y="4"/>
                    <a:pt x="125" y="2"/>
                  </a:cubicBezTo>
                  <a:cubicBezTo>
                    <a:pt x="111" y="0"/>
                    <a:pt x="98" y="9"/>
                    <a:pt x="91" y="21"/>
                  </a:cubicBezTo>
                  <a:cubicBezTo>
                    <a:pt x="86" y="27"/>
                    <a:pt x="86" y="27"/>
                    <a:pt x="86" y="27"/>
                  </a:cubicBezTo>
                  <a:cubicBezTo>
                    <a:pt x="77" y="39"/>
                    <a:pt x="68" y="50"/>
                    <a:pt x="59" y="62"/>
                  </a:cubicBezTo>
                  <a:cubicBezTo>
                    <a:pt x="54" y="68"/>
                    <a:pt x="49" y="75"/>
                    <a:pt x="47" y="82"/>
                  </a:cubicBezTo>
                  <a:cubicBezTo>
                    <a:pt x="45" y="88"/>
                    <a:pt x="45" y="94"/>
                    <a:pt x="45" y="101"/>
                  </a:cubicBezTo>
                  <a:cubicBezTo>
                    <a:pt x="46" y="117"/>
                    <a:pt x="51" y="132"/>
                    <a:pt x="59" y="146"/>
                  </a:cubicBezTo>
                  <a:cubicBezTo>
                    <a:pt x="65" y="153"/>
                    <a:pt x="71" y="161"/>
                    <a:pt x="72" y="170"/>
                  </a:cubicBezTo>
                  <a:cubicBezTo>
                    <a:pt x="74" y="186"/>
                    <a:pt x="60" y="199"/>
                    <a:pt x="50" y="212"/>
                  </a:cubicBezTo>
                  <a:cubicBezTo>
                    <a:pt x="49" y="213"/>
                    <a:pt x="49" y="214"/>
                    <a:pt x="48" y="215"/>
                  </a:cubicBezTo>
                  <a:cubicBezTo>
                    <a:pt x="32" y="237"/>
                    <a:pt x="30" y="269"/>
                    <a:pt x="10" y="288"/>
                  </a:cubicBezTo>
                  <a:cubicBezTo>
                    <a:pt x="6" y="293"/>
                    <a:pt x="0" y="299"/>
                    <a:pt x="1" y="304"/>
                  </a:cubicBezTo>
                  <a:cubicBezTo>
                    <a:pt x="10" y="308"/>
                    <a:pt x="18" y="311"/>
                    <a:pt x="27" y="313"/>
                  </a:cubicBezTo>
                  <a:cubicBezTo>
                    <a:pt x="29" y="314"/>
                    <a:pt x="31" y="315"/>
                    <a:pt x="33" y="315"/>
                  </a:cubicBezTo>
                  <a:cubicBezTo>
                    <a:pt x="38" y="315"/>
                    <a:pt x="43" y="314"/>
                    <a:pt x="47" y="312"/>
                  </a:cubicBezTo>
                  <a:cubicBezTo>
                    <a:pt x="55" y="308"/>
                    <a:pt x="61" y="302"/>
                    <a:pt x="68" y="298"/>
                  </a:cubicBezTo>
                  <a:cubicBezTo>
                    <a:pt x="82" y="291"/>
                    <a:pt x="99" y="292"/>
                    <a:pt x="113" y="285"/>
                  </a:cubicBezTo>
                  <a:cubicBezTo>
                    <a:pt x="123" y="280"/>
                    <a:pt x="131" y="270"/>
                    <a:pt x="141" y="264"/>
                  </a:cubicBezTo>
                  <a:cubicBezTo>
                    <a:pt x="169" y="245"/>
                    <a:pt x="209" y="251"/>
                    <a:pt x="234" y="229"/>
                  </a:cubicBezTo>
                  <a:cubicBezTo>
                    <a:pt x="243" y="223"/>
                    <a:pt x="249" y="213"/>
                    <a:pt x="257" y="207"/>
                  </a:cubicBezTo>
                  <a:cubicBezTo>
                    <a:pt x="272" y="196"/>
                    <a:pt x="291" y="195"/>
                    <a:pt x="308" y="191"/>
                  </a:cubicBezTo>
                  <a:cubicBezTo>
                    <a:pt x="314" y="189"/>
                    <a:pt x="320" y="187"/>
                    <a:pt x="322" y="182"/>
                  </a:cubicBezTo>
                  <a:cubicBezTo>
                    <a:pt x="323" y="180"/>
                    <a:pt x="323" y="177"/>
                    <a:pt x="323" y="175"/>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903" y="1391"/>
              <a:ext cx="323" cy="318"/>
            </a:xfrm>
            <a:custGeom>
              <a:avLst/>
              <a:gdLst>
                <a:gd name="T0" fmla="*/ 305 w 325"/>
                <a:gd name="T1" fmla="*/ 158 h 320"/>
                <a:gd name="T2" fmla="*/ 234 w 325"/>
                <a:gd name="T3" fmla="*/ 87 h 320"/>
                <a:gd name="T4" fmla="*/ 161 w 325"/>
                <a:gd name="T5" fmla="*/ 28 h 320"/>
                <a:gd name="T6" fmla="*/ 93 w 325"/>
                <a:gd name="T7" fmla="*/ 21 h 320"/>
                <a:gd name="T8" fmla="*/ 44 w 325"/>
                <a:gd name="T9" fmla="*/ 98 h 320"/>
                <a:gd name="T10" fmla="*/ 66 w 325"/>
                <a:gd name="T11" fmla="*/ 160 h 320"/>
                <a:gd name="T12" fmla="*/ 46 w 325"/>
                <a:gd name="T13" fmla="*/ 222 h 320"/>
                <a:gd name="T14" fmla="*/ 17 w 325"/>
                <a:gd name="T15" fmla="*/ 283 h 320"/>
                <a:gd name="T16" fmla="*/ 0 w 325"/>
                <a:gd name="T17" fmla="*/ 308 h 320"/>
                <a:gd name="T18" fmla="*/ 21 w 325"/>
                <a:gd name="T19" fmla="*/ 316 h 320"/>
                <a:gd name="T20" fmla="*/ 72 w 325"/>
                <a:gd name="T21" fmla="*/ 301 h 320"/>
                <a:gd name="T22" fmla="*/ 140 w 325"/>
                <a:gd name="T23" fmla="*/ 269 h 320"/>
                <a:gd name="T24" fmla="*/ 234 w 325"/>
                <a:gd name="T25" fmla="*/ 235 h 320"/>
                <a:gd name="T26" fmla="*/ 303 w 325"/>
                <a:gd name="T27" fmla="*/ 196 h 320"/>
                <a:gd name="T28" fmla="*/ 322 w 325"/>
                <a:gd name="T29" fmla="*/ 179 h 320"/>
                <a:gd name="T30" fmla="*/ 277 w 325"/>
                <a:gd name="T31" fmla="*/ 201 h 320"/>
                <a:gd name="T32" fmla="*/ 240 w 325"/>
                <a:gd name="T33" fmla="*/ 227 h 320"/>
                <a:gd name="T34" fmla="*/ 138 w 325"/>
                <a:gd name="T35" fmla="*/ 269 h 320"/>
                <a:gd name="T36" fmla="*/ 71 w 325"/>
                <a:gd name="T37" fmla="*/ 300 h 320"/>
                <a:gd name="T38" fmla="*/ 35 w 325"/>
                <a:gd name="T39" fmla="*/ 318 h 320"/>
                <a:gd name="T40" fmla="*/ 8 w 325"/>
                <a:gd name="T41" fmla="*/ 310 h 320"/>
                <a:gd name="T42" fmla="*/ 5 w 325"/>
                <a:gd name="T43" fmla="*/ 299 h 320"/>
                <a:gd name="T44" fmla="*/ 37 w 325"/>
                <a:gd name="T45" fmla="*/ 243 h 320"/>
                <a:gd name="T46" fmla="*/ 62 w 325"/>
                <a:gd name="T47" fmla="*/ 202 h 320"/>
                <a:gd name="T48" fmla="*/ 58 w 325"/>
                <a:gd name="T49" fmla="*/ 146 h 320"/>
                <a:gd name="T50" fmla="*/ 46 w 325"/>
                <a:gd name="T51" fmla="*/ 92 h 320"/>
                <a:gd name="T52" fmla="*/ 90 w 325"/>
                <a:gd name="T53" fmla="*/ 28 h 320"/>
                <a:gd name="T54" fmla="*/ 128 w 325"/>
                <a:gd name="T55" fmla="*/ 7 h 320"/>
                <a:gd name="T56" fmla="*/ 185 w 325"/>
                <a:gd name="T57" fmla="*/ 38 h 320"/>
                <a:gd name="T58" fmla="*/ 238 w 325"/>
                <a:gd name="T59" fmla="*/ 94 h 320"/>
                <a:gd name="T60" fmla="*/ 304 w 325"/>
                <a:gd name="T61" fmla="*/ 158 h 320"/>
                <a:gd name="T62" fmla="*/ 323 w 325"/>
                <a:gd name="T63" fmla="*/ 17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5" h="320">
                  <a:moveTo>
                    <a:pt x="323" y="179"/>
                  </a:moveTo>
                  <a:cubicBezTo>
                    <a:pt x="320" y="170"/>
                    <a:pt x="313" y="163"/>
                    <a:pt x="305" y="158"/>
                  </a:cubicBezTo>
                  <a:cubicBezTo>
                    <a:pt x="296" y="151"/>
                    <a:pt x="287" y="146"/>
                    <a:pt x="278" y="139"/>
                  </a:cubicBezTo>
                  <a:cubicBezTo>
                    <a:pt x="260" y="125"/>
                    <a:pt x="247" y="106"/>
                    <a:pt x="234" y="87"/>
                  </a:cubicBezTo>
                  <a:cubicBezTo>
                    <a:pt x="223" y="70"/>
                    <a:pt x="211" y="50"/>
                    <a:pt x="193" y="40"/>
                  </a:cubicBezTo>
                  <a:cubicBezTo>
                    <a:pt x="183" y="35"/>
                    <a:pt x="171" y="34"/>
                    <a:pt x="161" y="28"/>
                  </a:cubicBezTo>
                  <a:cubicBezTo>
                    <a:pt x="153" y="23"/>
                    <a:pt x="147" y="16"/>
                    <a:pt x="139" y="11"/>
                  </a:cubicBezTo>
                  <a:cubicBezTo>
                    <a:pt x="123" y="0"/>
                    <a:pt x="104" y="6"/>
                    <a:pt x="93" y="21"/>
                  </a:cubicBezTo>
                  <a:cubicBezTo>
                    <a:pt x="81" y="37"/>
                    <a:pt x="68" y="53"/>
                    <a:pt x="56" y="69"/>
                  </a:cubicBezTo>
                  <a:cubicBezTo>
                    <a:pt x="49" y="78"/>
                    <a:pt x="45" y="87"/>
                    <a:pt x="44" y="98"/>
                  </a:cubicBezTo>
                  <a:cubicBezTo>
                    <a:pt x="44" y="109"/>
                    <a:pt x="46" y="120"/>
                    <a:pt x="50" y="131"/>
                  </a:cubicBezTo>
                  <a:cubicBezTo>
                    <a:pt x="53" y="141"/>
                    <a:pt x="60" y="150"/>
                    <a:pt x="66" y="160"/>
                  </a:cubicBezTo>
                  <a:cubicBezTo>
                    <a:pt x="73" y="171"/>
                    <a:pt x="74" y="182"/>
                    <a:pt x="67" y="194"/>
                  </a:cubicBezTo>
                  <a:cubicBezTo>
                    <a:pt x="61" y="204"/>
                    <a:pt x="52" y="212"/>
                    <a:pt x="46" y="222"/>
                  </a:cubicBezTo>
                  <a:cubicBezTo>
                    <a:pt x="40" y="231"/>
                    <a:pt x="36" y="241"/>
                    <a:pt x="32" y="252"/>
                  </a:cubicBezTo>
                  <a:cubicBezTo>
                    <a:pt x="28" y="262"/>
                    <a:pt x="24" y="273"/>
                    <a:pt x="17" y="283"/>
                  </a:cubicBezTo>
                  <a:cubicBezTo>
                    <a:pt x="14" y="288"/>
                    <a:pt x="10" y="292"/>
                    <a:pt x="6" y="297"/>
                  </a:cubicBezTo>
                  <a:cubicBezTo>
                    <a:pt x="3" y="300"/>
                    <a:pt x="0" y="304"/>
                    <a:pt x="0" y="308"/>
                  </a:cubicBezTo>
                  <a:cubicBezTo>
                    <a:pt x="1" y="309"/>
                    <a:pt x="1" y="309"/>
                    <a:pt x="1" y="309"/>
                  </a:cubicBezTo>
                  <a:cubicBezTo>
                    <a:pt x="8" y="311"/>
                    <a:pt x="14" y="314"/>
                    <a:pt x="21" y="316"/>
                  </a:cubicBezTo>
                  <a:cubicBezTo>
                    <a:pt x="27" y="318"/>
                    <a:pt x="32" y="320"/>
                    <a:pt x="39" y="319"/>
                  </a:cubicBezTo>
                  <a:cubicBezTo>
                    <a:pt x="51" y="317"/>
                    <a:pt x="60" y="306"/>
                    <a:pt x="72" y="301"/>
                  </a:cubicBezTo>
                  <a:cubicBezTo>
                    <a:pt x="84" y="296"/>
                    <a:pt x="97" y="296"/>
                    <a:pt x="110" y="291"/>
                  </a:cubicBezTo>
                  <a:cubicBezTo>
                    <a:pt x="121" y="286"/>
                    <a:pt x="130" y="276"/>
                    <a:pt x="140" y="269"/>
                  </a:cubicBezTo>
                  <a:cubicBezTo>
                    <a:pt x="159" y="256"/>
                    <a:pt x="183" y="254"/>
                    <a:pt x="205" y="248"/>
                  </a:cubicBezTo>
                  <a:cubicBezTo>
                    <a:pt x="216" y="245"/>
                    <a:pt x="225" y="241"/>
                    <a:pt x="234" y="235"/>
                  </a:cubicBezTo>
                  <a:cubicBezTo>
                    <a:pt x="244" y="227"/>
                    <a:pt x="251" y="215"/>
                    <a:pt x="262" y="209"/>
                  </a:cubicBezTo>
                  <a:cubicBezTo>
                    <a:pt x="274" y="201"/>
                    <a:pt x="289" y="199"/>
                    <a:pt x="303" y="196"/>
                  </a:cubicBezTo>
                  <a:cubicBezTo>
                    <a:pt x="313" y="194"/>
                    <a:pt x="325" y="191"/>
                    <a:pt x="323" y="179"/>
                  </a:cubicBezTo>
                  <a:cubicBezTo>
                    <a:pt x="323" y="178"/>
                    <a:pt x="322" y="178"/>
                    <a:pt x="322" y="179"/>
                  </a:cubicBezTo>
                  <a:cubicBezTo>
                    <a:pt x="324" y="192"/>
                    <a:pt x="311" y="194"/>
                    <a:pt x="301" y="196"/>
                  </a:cubicBezTo>
                  <a:cubicBezTo>
                    <a:pt x="293" y="197"/>
                    <a:pt x="285" y="199"/>
                    <a:pt x="277" y="201"/>
                  </a:cubicBezTo>
                  <a:cubicBezTo>
                    <a:pt x="270" y="203"/>
                    <a:pt x="263" y="206"/>
                    <a:pt x="257" y="211"/>
                  </a:cubicBezTo>
                  <a:cubicBezTo>
                    <a:pt x="251" y="215"/>
                    <a:pt x="246" y="222"/>
                    <a:pt x="240" y="227"/>
                  </a:cubicBezTo>
                  <a:cubicBezTo>
                    <a:pt x="218" y="251"/>
                    <a:pt x="185" y="249"/>
                    <a:pt x="156" y="260"/>
                  </a:cubicBezTo>
                  <a:cubicBezTo>
                    <a:pt x="150" y="262"/>
                    <a:pt x="143" y="265"/>
                    <a:pt x="138" y="269"/>
                  </a:cubicBezTo>
                  <a:cubicBezTo>
                    <a:pt x="131" y="274"/>
                    <a:pt x="125" y="280"/>
                    <a:pt x="118" y="285"/>
                  </a:cubicBezTo>
                  <a:cubicBezTo>
                    <a:pt x="104" y="295"/>
                    <a:pt x="86" y="294"/>
                    <a:pt x="71" y="300"/>
                  </a:cubicBezTo>
                  <a:cubicBezTo>
                    <a:pt x="63" y="304"/>
                    <a:pt x="57" y="310"/>
                    <a:pt x="50" y="314"/>
                  </a:cubicBezTo>
                  <a:cubicBezTo>
                    <a:pt x="45" y="316"/>
                    <a:pt x="40" y="318"/>
                    <a:pt x="35" y="318"/>
                  </a:cubicBezTo>
                  <a:cubicBezTo>
                    <a:pt x="30" y="319"/>
                    <a:pt x="25" y="316"/>
                    <a:pt x="21" y="315"/>
                  </a:cubicBezTo>
                  <a:cubicBezTo>
                    <a:pt x="16" y="313"/>
                    <a:pt x="12" y="312"/>
                    <a:pt x="8" y="310"/>
                  </a:cubicBezTo>
                  <a:cubicBezTo>
                    <a:pt x="6" y="310"/>
                    <a:pt x="2" y="309"/>
                    <a:pt x="1" y="307"/>
                  </a:cubicBezTo>
                  <a:cubicBezTo>
                    <a:pt x="1" y="305"/>
                    <a:pt x="4" y="300"/>
                    <a:pt x="5" y="299"/>
                  </a:cubicBezTo>
                  <a:cubicBezTo>
                    <a:pt x="10" y="293"/>
                    <a:pt x="15" y="288"/>
                    <a:pt x="19" y="282"/>
                  </a:cubicBezTo>
                  <a:cubicBezTo>
                    <a:pt x="27" y="270"/>
                    <a:pt x="31" y="256"/>
                    <a:pt x="37" y="243"/>
                  </a:cubicBezTo>
                  <a:cubicBezTo>
                    <a:pt x="39" y="235"/>
                    <a:pt x="43" y="228"/>
                    <a:pt x="47" y="222"/>
                  </a:cubicBezTo>
                  <a:cubicBezTo>
                    <a:pt x="51" y="214"/>
                    <a:pt x="57" y="208"/>
                    <a:pt x="62" y="202"/>
                  </a:cubicBezTo>
                  <a:cubicBezTo>
                    <a:pt x="70" y="191"/>
                    <a:pt x="76" y="179"/>
                    <a:pt x="70" y="166"/>
                  </a:cubicBezTo>
                  <a:cubicBezTo>
                    <a:pt x="67" y="159"/>
                    <a:pt x="62" y="153"/>
                    <a:pt x="58" y="146"/>
                  </a:cubicBezTo>
                  <a:cubicBezTo>
                    <a:pt x="53" y="138"/>
                    <a:pt x="50" y="130"/>
                    <a:pt x="48" y="121"/>
                  </a:cubicBezTo>
                  <a:cubicBezTo>
                    <a:pt x="46" y="112"/>
                    <a:pt x="44" y="101"/>
                    <a:pt x="46" y="92"/>
                  </a:cubicBezTo>
                  <a:cubicBezTo>
                    <a:pt x="48" y="83"/>
                    <a:pt x="53" y="75"/>
                    <a:pt x="58" y="67"/>
                  </a:cubicBezTo>
                  <a:cubicBezTo>
                    <a:pt x="69" y="54"/>
                    <a:pt x="78" y="40"/>
                    <a:pt x="90" y="28"/>
                  </a:cubicBezTo>
                  <a:cubicBezTo>
                    <a:pt x="94" y="22"/>
                    <a:pt x="98" y="16"/>
                    <a:pt x="104" y="12"/>
                  </a:cubicBezTo>
                  <a:cubicBezTo>
                    <a:pt x="111" y="7"/>
                    <a:pt x="120" y="5"/>
                    <a:pt x="128" y="7"/>
                  </a:cubicBezTo>
                  <a:cubicBezTo>
                    <a:pt x="142" y="11"/>
                    <a:pt x="151" y="24"/>
                    <a:pt x="163" y="31"/>
                  </a:cubicBezTo>
                  <a:cubicBezTo>
                    <a:pt x="170" y="34"/>
                    <a:pt x="178" y="35"/>
                    <a:pt x="185" y="38"/>
                  </a:cubicBezTo>
                  <a:cubicBezTo>
                    <a:pt x="194" y="41"/>
                    <a:pt x="202" y="47"/>
                    <a:pt x="208" y="54"/>
                  </a:cubicBezTo>
                  <a:cubicBezTo>
                    <a:pt x="220" y="66"/>
                    <a:pt x="229" y="80"/>
                    <a:pt x="238" y="94"/>
                  </a:cubicBezTo>
                  <a:cubicBezTo>
                    <a:pt x="246" y="107"/>
                    <a:pt x="255" y="119"/>
                    <a:pt x="266" y="130"/>
                  </a:cubicBezTo>
                  <a:cubicBezTo>
                    <a:pt x="278" y="141"/>
                    <a:pt x="291" y="149"/>
                    <a:pt x="304" y="158"/>
                  </a:cubicBezTo>
                  <a:cubicBezTo>
                    <a:pt x="311" y="163"/>
                    <a:pt x="319" y="170"/>
                    <a:pt x="322" y="179"/>
                  </a:cubicBezTo>
                  <a:cubicBezTo>
                    <a:pt x="322" y="179"/>
                    <a:pt x="323" y="179"/>
                    <a:pt x="323" y="179"/>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180" y="1136"/>
              <a:ext cx="29" cy="30"/>
            </a:xfrm>
            <a:custGeom>
              <a:avLst/>
              <a:gdLst>
                <a:gd name="T0" fmla="*/ 28 w 29"/>
                <a:gd name="T1" fmla="*/ 17 h 30"/>
                <a:gd name="T2" fmla="*/ 18 w 29"/>
                <a:gd name="T3" fmla="*/ 3 h 30"/>
                <a:gd name="T4" fmla="*/ 9 w 29"/>
                <a:gd name="T5" fmla="*/ 3 h 30"/>
                <a:gd name="T6" fmla="*/ 6 w 29"/>
                <a:gd name="T7" fmla="*/ 6 h 30"/>
                <a:gd name="T8" fmla="*/ 3 w 29"/>
                <a:gd name="T9" fmla="*/ 10 h 30"/>
                <a:gd name="T10" fmla="*/ 4 w 29"/>
                <a:gd name="T11" fmla="*/ 19 h 30"/>
                <a:gd name="T12" fmla="*/ 20 w 29"/>
                <a:gd name="T13" fmla="*/ 28 h 30"/>
                <a:gd name="T14" fmla="*/ 28 w 29"/>
                <a:gd name="T15" fmla="*/ 24 h 30"/>
                <a:gd name="T16" fmla="*/ 29 w 29"/>
                <a:gd name="T17" fmla="*/ 22 h 30"/>
                <a:gd name="T18" fmla="*/ 28 w 29"/>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28" y="17"/>
                  </a:moveTo>
                  <a:cubicBezTo>
                    <a:pt x="24" y="12"/>
                    <a:pt x="21" y="7"/>
                    <a:pt x="18" y="3"/>
                  </a:cubicBezTo>
                  <a:cubicBezTo>
                    <a:pt x="15" y="0"/>
                    <a:pt x="11" y="0"/>
                    <a:pt x="9" y="3"/>
                  </a:cubicBezTo>
                  <a:cubicBezTo>
                    <a:pt x="8" y="4"/>
                    <a:pt x="7" y="5"/>
                    <a:pt x="6" y="6"/>
                  </a:cubicBezTo>
                  <a:cubicBezTo>
                    <a:pt x="5" y="7"/>
                    <a:pt x="4" y="9"/>
                    <a:pt x="3" y="10"/>
                  </a:cubicBezTo>
                  <a:cubicBezTo>
                    <a:pt x="0" y="12"/>
                    <a:pt x="1" y="17"/>
                    <a:pt x="4" y="19"/>
                  </a:cubicBezTo>
                  <a:cubicBezTo>
                    <a:pt x="9" y="22"/>
                    <a:pt x="15" y="25"/>
                    <a:pt x="20" y="28"/>
                  </a:cubicBezTo>
                  <a:cubicBezTo>
                    <a:pt x="23" y="30"/>
                    <a:pt x="27" y="28"/>
                    <a:pt x="28" y="24"/>
                  </a:cubicBezTo>
                  <a:cubicBezTo>
                    <a:pt x="29" y="22"/>
                    <a:pt x="29" y="22"/>
                    <a:pt x="29" y="22"/>
                  </a:cubicBezTo>
                  <a:cubicBezTo>
                    <a:pt x="29" y="20"/>
                    <a:pt x="29" y="18"/>
                    <a:pt x="28" y="17"/>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180" y="1136"/>
              <a:ext cx="31" cy="29"/>
            </a:xfrm>
            <a:custGeom>
              <a:avLst/>
              <a:gdLst>
                <a:gd name="T0" fmla="*/ 28 w 31"/>
                <a:gd name="T1" fmla="*/ 16 h 29"/>
                <a:gd name="T2" fmla="*/ 18 w 31"/>
                <a:gd name="T3" fmla="*/ 3 h 29"/>
                <a:gd name="T4" fmla="*/ 11 w 31"/>
                <a:gd name="T5" fmla="*/ 1 h 29"/>
                <a:gd name="T6" fmla="*/ 2 w 31"/>
                <a:gd name="T7" fmla="*/ 10 h 29"/>
                <a:gd name="T8" fmla="*/ 1 w 31"/>
                <a:gd name="T9" fmla="*/ 16 h 29"/>
                <a:gd name="T10" fmla="*/ 12 w 31"/>
                <a:gd name="T11" fmla="*/ 24 h 29"/>
                <a:gd name="T12" fmla="*/ 23 w 31"/>
                <a:gd name="T13" fmla="*/ 29 h 29"/>
                <a:gd name="T14" fmla="*/ 28 w 31"/>
                <a:gd name="T15" fmla="*/ 16 h 29"/>
                <a:gd name="T16" fmla="*/ 28 w 31"/>
                <a:gd name="T17" fmla="*/ 17 h 29"/>
                <a:gd name="T18" fmla="*/ 28 w 31"/>
                <a:gd name="T19" fmla="*/ 25 h 29"/>
                <a:gd name="T20" fmla="*/ 17 w 31"/>
                <a:gd name="T21" fmla="*/ 26 h 29"/>
                <a:gd name="T22" fmla="*/ 1 w 31"/>
                <a:gd name="T23" fmla="*/ 14 h 29"/>
                <a:gd name="T24" fmla="*/ 6 w 31"/>
                <a:gd name="T25" fmla="*/ 7 h 29"/>
                <a:gd name="T26" fmla="*/ 8 w 31"/>
                <a:gd name="T27" fmla="*/ 4 h 29"/>
                <a:gd name="T28" fmla="*/ 11 w 31"/>
                <a:gd name="T29" fmla="*/ 2 h 29"/>
                <a:gd name="T30" fmla="*/ 16 w 31"/>
                <a:gd name="T31" fmla="*/ 3 h 29"/>
                <a:gd name="T32" fmla="*/ 28 w 31"/>
                <a:gd name="T33" fmla="*/ 17 h 29"/>
                <a:gd name="T34" fmla="*/ 28 w 31"/>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16"/>
                  </a:moveTo>
                  <a:cubicBezTo>
                    <a:pt x="25" y="12"/>
                    <a:pt x="22" y="7"/>
                    <a:pt x="18" y="3"/>
                  </a:cubicBezTo>
                  <a:cubicBezTo>
                    <a:pt x="16" y="1"/>
                    <a:pt x="13" y="0"/>
                    <a:pt x="11" y="1"/>
                  </a:cubicBezTo>
                  <a:cubicBezTo>
                    <a:pt x="7" y="2"/>
                    <a:pt x="4" y="7"/>
                    <a:pt x="2" y="10"/>
                  </a:cubicBezTo>
                  <a:cubicBezTo>
                    <a:pt x="0" y="12"/>
                    <a:pt x="0" y="14"/>
                    <a:pt x="1" y="16"/>
                  </a:cubicBezTo>
                  <a:cubicBezTo>
                    <a:pt x="3" y="20"/>
                    <a:pt x="8" y="22"/>
                    <a:pt x="12" y="24"/>
                  </a:cubicBezTo>
                  <a:cubicBezTo>
                    <a:pt x="15" y="26"/>
                    <a:pt x="19" y="29"/>
                    <a:pt x="23" y="29"/>
                  </a:cubicBezTo>
                  <a:cubicBezTo>
                    <a:pt x="29" y="28"/>
                    <a:pt x="31" y="21"/>
                    <a:pt x="28" y="16"/>
                  </a:cubicBezTo>
                  <a:cubicBezTo>
                    <a:pt x="28" y="16"/>
                    <a:pt x="27" y="16"/>
                    <a:pt x="28" y="17"/>
                  </a:cubicBezTo>
                  <a:cubicBezTo>
                    <a:pt x="29" y="19"/>
                    <a:pt x="29" y="23"/>
                    <a:pt x="28" y="25"/>
                  </a:cubicBezTo>
                  <a:cubicBezTo>
                    <a:pt x="25" y="29"/>
                    <a:pt x="21" y="28"/>
                    <a:pt x="17" y="26"/>
                  </a:cubicBezTo>
                  <a:cubicBezTo>
                    <a:pt x="14" y="24"/>
                    <a:pt x="1" y="19"/>
                    <a:pt x="1" y="14"/>
                  </a:cubicBezTo>
                  <a:cubicBezTo>
                    <a:pt x="2" y="11"/>
                    <a:pt x="4" y="9"/>
                    <a:pt x="6" y="7"/>
                  </a:cubicBezTo>
                  <a:cubicBezTo>
                    <a:pt x="7" y="6"/>
                    <a:pt x="8" y="5"/>
                    <a:pt x="8" y="4"/>
                  </a:cubicBezTo>
                  <a:cubicBezTo>
                    <a:pt x="9" y="3"/>
                    <a:pt x="10" y="3"/>
                    <a:pt x="11" y="2"/>
                  </a:cubicBezTo>
                  <a:cubicBezTo>
                    <a:pt x="13" y="1"/>
                    <a:pt x="14" y="1"/>
                    <a:pt x="16" y="3"/>
                  </a:cubicBezTo>
                  <a:cubicBezTo>
                    <a:pt x="21" y="6"/>
                    <a:pt x="24" y="12"/>
                    <a:pt x="28" y="17"/>
                  </a:cubicBezTo>
                  <a:cubicBezTo>
                    <a:pt x="28" y="17"/>
                    <a:pt x="29" y="17"/>
                    <a:pt x="28" y="16"/>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320" y="1047"/>
              <a:ext cx="29" cy="22"/>
            </a:xfrm>
            <a:custGeom>
              <a:avLst/>
              <a:gdLst>
                <a:gd name="T0" fmla="*/ 2 w 29"/>
                <a:gd name="T1" fmla="*/ 8 h 22"/>
                <a:gd name="T2" fmla="*/ 24 w 29"/>
                <a:gd name="T3" fmla="*/ 19 h 22"/>
                <a:gd name="T4" fmla="*/ 27 w 29"/>
                <a:gd name="T5" fmla="*/ 10 h 22"/>
                <a:gd name="T6" fmla="*/ 8 w 29"/>
                <a:gd name="T7" fmla="*/ 1 h 22"/>
                <a:gd name="T8" fmla="*/ 2 w 29"/>
                <a:gd name="T9" fmla="*/ 8 h 22"/>
              </a:gdLst>
              <a:ahLst/>
              <a:cxnLst>
                <a:cxn ang="0">
                  <a:pos x="T0" y="T1"/>
                </a:cxn>
                <a:cxn ang="0">
                  <a:pos x="T2" y="T3"/>
                </a:cxn>
                <a:cxn ang="0">
                  <a:pos x="T4" y="T5"/>
                </a:cxn>
                <a:cxn ang="0">
                  <a:pos x="T6" y="T7"/>
                </a:cxn>
                <a:cxn ang="0">
                  <a:pos x="T8" y="T9"/>
                </a:cxn>
              </a:cxnLst>
              <a:rect l="0" t="0" r="r" b="b"/>
              <a:pathLst>
                <a:path w="29" h="22">
                  <a:moveTo>
                    <a:pt x="2" y="8"/>
                  </a:moveTo>
                  <a:cubicBezTo>
                    <a:pt x="9" y="21"/>
                    <a:pt x="12" y="22"/>
                    <a:pt x="24" y="19"/>
                  </a:cubicBezTo>
                  <a:cubicBezTo>
                    <a:pt x="27" y="18"/>
                    <a:pt x="29" y="13"/>
                    <a:pt x="27" y="10"/>
                  </a:cubicBezTo>
                  <a:cubicBezTo>
                    <a:pt x="22" y="5"/>
                    <a:pt x="19" y="3"/>
                    <a:pt x="8" y="1"/>
                  </a:cubicBezTo>
                  <a:cubicBezTo>
                    <a:pt x="4" y="0"/>
                    <a:pt x="0" y="4"/>
                    <a:pt x="2" y="8"/>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1321" y="1046"/>
              <a:ext cx="28" cy="22"/>
            </a:xfrm>
            <a:custGeom>
              <a:avLst/>
              <a:gdLst>
                <a:gd name="T0" fmla="*/ 1 w 28"/>
                <a:gd name="T1" fmla="*/ 9 h 22"/>
                <a:gd name="T2" fmla="*/ 13 w 28"/>
                <a:gd name="T3" fmla="*/ 22 h 22"/>
                <a:gd name="T4" fmla="*/ 27 w 28"/>
                <a:gd name="T5" fmla="*/ 14 h 22"/>
                <a:gd name="T6" fmla="*/ 14 w 28"/>
                <a:gd name="T7" fmla="*/ 3 h 22"/>
                <a:gd name="T8" fmla="*/ 3 w 28"/>
                <a:gd name="T9" fmla="*/ 2 h 22"/>
                <a:gd name="T10" fmla="*/ 1 w 28"/>
                <a:gd name="T11" fmla="*/ 9 h 22"/>
                <a:gd name="T12" fmla="*/ 2 w 28"/>
                <a:gd name="T13" fmla="*/ 9 h 22"/>
                <a:gd name="T14" fmla="*/ 3 w 28"/>
                <a:gd name="T15" fmla="*/ 5 h 22"/>
                <a:gd name="T16" fmla="*/ 9 w 28"/>
                <a:gd name="T17" fmla="*/ 3 h 22"/>
                <a:gd name="T18" fmla="*/ 12 w 28"/>
                <a:gd name="T19" fmla="*/ 3 h 22"/>
                <a:gd name="T20" fmla="*/ 19 w 28"/>
                <a:gd name="T21" fmla="*/ 6 h 22"/>
                <a:gd name="T22" fmla="*/ 23 w 28"/>
                <a:gd name="T23" fmla="*/ 9 h 22"/>
                <a:gd name="T24" fmla="*/ 26 w 28"/>
                <a:gd name="T25" fmla="*/ 15 h 22"/>
                <a:gd name="T26" fmla="*/ 21 w 28"/>
                <a:gd name="T27" fmla="*/ 20 h 22"/>
                <a:gd name="T28" fmla="*/ 9 w 28"/>
                <a:gd name="T29" fmla="*/ 20 h 22"/>
                <a:gd name="T30" fmla="*/ 2 w 28"/>
                <a:gd name="T31" fmla="*/ 9 h 22"/>
                <a:gd name="T32" fmla="*/ 1 w 28"/>
                <a:gd name="T3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22">
                  <a:moveTo>
                    <a:pt x="1" y="9"/>
                  </a:moveTo>
                  <a:cubicBezTo>
                    <a:pt x="3" y="14"/>
                    <a:pt x="6" y="21"/>
                    <a:pt x="13" y="22"/>
                  </a:cubicBezTo>
                  <a:cubicBezTo>
                    <a:pt x="18" y="22"/>
                    <a:pt x="28" y="21"/>
                    <a:pt x="27" y="14"/>
                  </a:cubicBezTo>
                  <a:cubicBezTo>
                    <a:pt x="27" y="8"/>
                    <a:pt x="19" y="4"/>
                    <a:pt x="14" y="3"/>
                  </a:cubicBezTo>
                  <a:cubicBezTo>
                    <a:pt x="10" y="2"/>
                    <a:pt x="6" y="0"/>
                    <a:pt x="3" y="2"/>
                  </a:cubicBezTo>
                  <a:cubicBezTo>
                    <a:pt x="0" y="4"/>
                    <a:pt x="0" y="7"/>
                    <a:pt x="1" y="9"/>
                  </a:cubicBezTo>
                  <a:cubicBezTo>
                    <a:pt x="1" y="10"/>
                    <a:pt x="2" y="10"/>
                    <a:pt x="2" y="9"/>
                  </a:cubicBezTo>
                  <a:cubicBezTo>
                    <a:pt x="1" y="7"/>
                    <a:pt x="1" y="6"/>
                    <a:pt x="3" y="5"/>
                  </a:cubicBezTo>
                  <a:cubicBezTo>
                    <a:pt x="4" y="2"/>
                    <a:pt x="6" y="1"/>
                    <a:pt x="9" y="3"/>
                  </a:cubicBezTo>
                  <a:cubicBezTo>
                    <a:pt x="10" y="3"/>
                    <a:pt x="11" y="3"/>
                    <a:pt x="12" y="3"/>
                  </a:cubicBezTo>
                  <a:cubicBezTo>
                    <a:pt x="14" y="4"/>
                    <a:pt x="17" y="5"/>
                    <a:pt x="19" y="6"/>
                  </a:cubicBezTo>
                  <a:cubicBezTo>
                    <a:pt x="20" y="7"/>
                    <a:pt x="22" y="8"/>
                    <a:pt x="23" y="9"/>
                  </a:cubicBezTo>
                  <a:cubicBezTo>
                    <a:pt x="24" y="11"/>
                    <a:pt x="27" y="13"/>
                    <a:pt x="26" y="15"/>
                  </a:cubicBezTo>
                  <a:cubicBezTo>
                    <a:pt x="26" y="17"/>
                    <a:pt x="23" y="19"/>
                    <a:pt x="21" y="20"/>
                  </a:cubicBezTo>
                  <a:cubicBezTo>
                    <a:pt x="18" y="21"/>
                    <a:pt x="13" y="21"/>
                    <a:pt x="9" y="20"/>
                  </a:cubicBezTo>
                  <a:cubicBezTo>
                    <a:pt x="6" y="17"/>
                    <a:pt x="4" y="13"/>
                    <a:pt x="2" y="9"/>
                  </a:cubicBezTo>
                  <a:cubicBezTo>
                    <a:pt x="1" y="8"/>
                    <a:pt x="1" y="9"/>
                    <a:pt x="1" y="9"/>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5"/>
            <p:cNvSpPr/>
            <p:nvPr/>
          </p:nvSpPr>
          <p:spPr bwMode="auto">
            <a:xfrm>
              <a:off x="777" y="899"/>
              <a:ext cx="427" cy="503"/>
            </a:xfrm>
            <a:custGeom>
              <a:avLst/>
              <a:gdLst>
                <a:gd name="T0" fmla="*/ 216 w 429"/>
                <a:gd name="T1" fmla="*/ 493 h 505"/>
                <a:gd name="T2" fmla="*/ 185 w 429"/>
                <a:gd name="T3" fmla="*/ 440 h 505"/>
                <a:gd name="T4" fmla="*/ 177 w 429"/>
                <a:gd name="T5" fmla="*/ 428 h 505"/>
                <a:gd name="T6" fmla="*/ 179 w 429"/>
                <a:gd name="T7" fmla="*/ 401 h 505"/>
                <a:gd name="T8" fmla="*/ 165 w 429"/>
                <a:gd name="T9" fmla="*/ 378 h 505"/>
                <a:gd name="T10" fmla="*/ 130 w 429"/>
                <a:gd name="T11" fmla="*/ 360 h 505"/>
                <a:gd name="T12" fmla="*/ 149 w 429"/>
                <a:gd name="T13" fmla="*/ 333 h 505"/>
                <a:gd name="T14" fmla="*/ 185 w 429"/>
                <a:gd name="T15" fmla="*/ 328 h 505"/>
                <a:gd name="T16" fmla="*/ 214 w 429"/>
                <a:gd name="T17" fmla="*/ 348 h 505"/>
                <a:gd name="T18" fmla="*/ 220 w 429"/>
                <a:gd name="T19" fmla="*/ 361 h 505"/>
                <a:gd name="T20" fmla="*/ 254 w 429"/>
                <a:gd name="T21" fmla="*/ 357 h 505"/>
                <a:gd name="T22" fmla="*/ 275 w 429"/>
                <a:gd name="T23" fmla="*/ 324 h 505"/>
                <a:gd name="T24" fmla="*/ 335 w 429"/>
                <a:gd name="T25" fmla="*/ 289 h 505"/>
                <a:gd name="T26" fmla="*/ 363 w 429"/>
                <a:gd name="T27" fmla="*/ 285 h 505"/>
                <a:gd name="T28" fmla="*/ 388 w 429"/>
                <a:gd name="T29" fmla="*/ 245 h 505"/>
                <a:gd name="T30" fmla="*/ 424 w 429"/>
                <a:gd name="T31" fmla="*/ 225 h 505"/>
                <a:gd name="T32" fmla="*/ 406 w 429"/>
                <a:gd name="T33" fmla="*/ 193 h 505"/>
                <a:gd name="T34" fmla="*/ 392 w 429"/>
                <a:gd name="T35" fmla="*/ 168 h 505"/>
                <a:gd name="T36" fmla="*/ 383 w 429"/>
                <a:gd name="T37" fmla="*/ 148 h 505"/>
                <a:gd name="T38" fmla="*/ 376 w 429"/>
                <a:gd name="T39" fmla="*/ 145 h 505"/>
                <a:gd name="T40" fmla="*/ 357 w 429"/>
                <a:gd name="T41" fmla="*/ 140 h 505"/>
                <a:gd name="T42" fmla="*/ 338 w 429"/>
                <a:gd name="T43" fmla="*/ 137 h 505"/>
                <a:gd name="T44" fmla="*/ 309 w 429"/>
                <a:gd name="T45" fmla="*/ 159 h 505"/>
                <a:gd name="T46" fmla="*/ 280 w 429"/>
                <a:gd name="T47" fmla="*/ 135 h 505"/>
                <a:gd name="T48" fmla="*/ 311 w 429"/>
                <a:gd name="T49" fmla="*/ 106 h 505"/>
                <a:gd name="T50" fmla="*/ 352 w 429"/>
                <a:gd name="T51" fmla="*/ 122 h 505"/>
                <a:gd name="T52" fmla="*/ 368 w 429"/>
                <a:gd name="T53" fmla="*/ 135 h 505"/>
                <a:gd name="T54" fmla="*/ 411 w 429"/>
                <a:gd name="T55" fmla="*/ 119 h 505"/>
                <a:gd name="T56" fmla="*/ 400 w 429"/>
                <a:gd name="T57" fmla="*/ 73 h 505"/>
                <a:gd name="T58" fmla="*/ 381 w 429"/>
                <a:gd name="T59" fmla="*/ 61 h 505"/>
                <a:gd name="T60" fmla="*/ 376 w 429"/>
                <a:gd name="T61" fmla="*/ 57 h 505"/>
                <a:gd name="T62" fmla="*/ 386 w 429"/>
                <a:gd name="T63" fmla="*/ 32 h 505"/>
                <a:gd name="T64" fmla="*/ 51 w 429"/>
                <a:gd name="T65" fmla="*/ 83 h 505"/>
                <a:gd name="T66" fmla="*/ 51 w 429"/>
                <a:gd name="T67" fmla="*/ 85 h 505"/>
                <a:gd name="T68" fmla="*/ 48 w 429"/>
                <a:gd name="T69" fmla="*/ 112 h 505"/>
                <a:gd name="T70" fmla="*/ 17 w 429"/>
                <a:gd name="T71" fmla="*/ 182 h 505"/>
                <a:gd name="T72" fmla="*/ 1 w 429"/>
                <a:gd name="T73" fmla="*/ 211 h 505"/>
                <a:gd name="T74" fmla="*/ 4 w 429"/>
                <a:gd name="T75" fmla="*/ 222 h 505"/>
                <a:gd name="T76" fmla="*/ 7 w 429"/>
                <a:gd name="T77" fmla="*/ 257 h 505"/>
                <a:gd name="T78" fmla="*/ 4 w 429"/>
                <a:gd name="T79" fmla="*/ 285 h 505"/>
                <a:gd name="T80" fmla="*/ 57 w 429"/>
                <a:gd name="T81" fmla="*/ 344 h 505"/>
                <a:gd name="T82" fmla="*/ 53 w 429"/>
                <a:gd name="T83" fmla="*/ 392 h 505"/>
                <a:gd name="T84" fmla="*/ 80 w 429"/>
                <a:gd name="T85" fmla="*/ 425 h 505"/>
                <a:gd name="T86" fmla="*/ 119 w 429"/>
                <a:gd name="T87" fmla="*/ 444 h 505"/>
                <a:gd name="T88" fmla="*/ 161 w 429"/>
                <a:gd name="T89" fmla="*/ 484 h 505"/>
                <a:gd name="T90" fmla="*/ 214 w 429"/>
                <a:gd name="T91" fmla="*/ 498 h 505"/>
                <a:gd name="T92" fmla="*/ 217 w 429"/>
                <a:gd name="T93" fmla="*/ 496 h 505"/>
                <a:gd name="T94" fmla="*/ 216 w 429"/>
                <a:gd name="T95" fmla="*/ 49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9" h="505">
                  <a:moveTo>
                    <a:pt x="216" y="493"/>
                  </a:moveTo>
                  <a:cubicBezTo>
                    <a:pt x="209" y="474"/>
                    <a:pt x="198" y="456"/>
                    <a:pt x="185" y="440"/>
                  </a:cubicBezTo>
                  <a:cubicBezTo>
                    <a:pt x="182" y="436"/>
                    <a:pt x="179" y="433"/>
                    <a:pt x="177" y="428"/>
                  </a:cubicBezTo>
                  <a:cubicBezTo>
                    <a:pt x="174" y="420"/>
                    <a:pt x="179" y="410"/>
                    <a:pt x="179" y="401"/>
                  </a:cubicBezTo>
                  <a:cubicBezTo>
                    <a:pt x="178" y="391"/>
                    <a:pt x="173" y="382"/>
                    <a:pt x="165" y="378"/>
                  </a:cubicBezTo>
                  <a:cubicBezTo>
                    <a:pt x="153" y="371"/>
                    <a:pt x="134" y="373"/>
                    <a:pt x="130" y="360"/>
                  </a:cubicBezTo>
                  <a:cubicBezTo>
                    <a:pt x="126" y="348"/>
                    <a:pt x="138" y="337"/>
                    <a:pt x="149" y="333"/>
                  </a:cubicBezTo>
                  <a:cubicBezTo>
                    <a:pt x="161" y="328"/>
                    <a:pt x="173" y="326"/>
                    <a:pt x="185" y="328"/>
                  </a:cubicBezTo>
                  <a:cubicBezTo>
                    <a:pt x="197" y="330"/>
                    <a:pt x="208" y="337"/>
                    <a:pt x="214" y="348"/>
                  </a:cubicBezTo>
                  <a:cubicBezTo>
                    <a:pt x="216" y="352"/>
                    <a:pt x="217" y="357"/>
                    <a:pt x="220" y="361"/>
                  </a:cubicBezTo>
                  <a:cubicBezTo>
                    <a:pt x="228" y="371"/>
                    <a:pt x="245" y="367"/>
                    <a:pt x="254" y="357"/>
                  </a:cubicBezTo>
                  <a:cubicBezTo>
                    <a:pt x="263" y="348"/>
                    <a:pt x="268" y="335"/>
                    <a:pt x="275" y="324"/>
                  </a:cubicBezTo>
                  <a:cubicBezTo>
                    <a:pt x="288" y="303"/>
                    <a:pt x="311" y="290"/>
                    <a:pt x="335" y="289"/>
                  </a:cubicBezTo>
                  <a:cubicBezTo>
                    <a:pt x="345" y="288"/>
                    <a:pt x="355" y="290"/>
                    <a:pt x="363" y="285"/>
                  </a:cubicBezTo>
                  <a:cubicBezTo>
                    <a:pt x="376" y="276"/>
                    <a:pt x="375" y="255"/>
                    <a:pt x="388" y="245"/>
                  </a:cubicBezTo>
                  <a:cubicBezTo>
                    <a:pt x="399" y="236"/>
                    <a:pt x="419" y="239"/>
                    <a:pt x="424" y="225"/>
                  </a:cubicBezTo>
                  <a:cubicBezTo>
                    <a:pt x="429" y="212"/>
                    <a:pt x="415" y="202"/>
                    <a:pt x="406" y="193"/>
                  </a:cubicBezTo>
                  <a:cubicBezTo>
                    <a:pt x="399" y="186"/>
                    <a:pt x="395" y="177"/>
                    <a:pt x="392" y="168"/>
                  </a:cubicBezTo>
                  <a:cubicBezTo>
                    <a:pt x="390" y="161"/>
                    <a:pt x="389" y="153"/>
                    <a:pt x="383" y="148"/>
                  </a:cubicBezTo>
                  <a:cubicBezTo>
                    <a:pt x="381" y="147"/>
                    <a:pt x="378" y="146"/>
                    <a:pt x="376" y="145"/>
                  </a:cubicBezTo>
                  <a:cubicBezTo>
                    <a:pt x="370" y="143"/>
                    <a:pt x="363" y="141"/>
                    <a:pt x="357" y="140"/>
                  </a:cubicBezTo>
                  <a:cubicBezTo>
                    <a:pt x="351" y="138"/>
                    <a:pt x="344" y="136"/>
                    <a:pt x="338" y="137"/>
                  </a:cubicBezTo>
                  <a:cubicBezTo>
                    <a:pt x="327" y="141"/>
                    <a:pt x="321" y="154"/>
                    <a:pt x="309" y="159"/>
                  </a:cubicBezTo>
                  <a:cubicBezTo>
                    <a:pt x="295" y="164"/>
                    <a:pt x="279" y="150"/>
                    <a:pt x="280" y="135"/>
                  </a:cubicBezTo>
                  <a:cubicBezTo>
                    <a:pt x="281" y="120"/>
                    <a:pt x="296" y="107"/>
                    <a:pt x="311" y="106"/>
                  </a:cubicBezTo>
                  <a:cubicBezTo>
                    <a:pt x="326" y="104"/>
                    <a:pt x="341" y="111"/>
                    <a:pt x="352" y="122"/>
                  </a:cubicBezTo>
                  <a:cubicBezTo>
                    <a:pt x="357" y="126"/>
                    <a:pt x="362" y="132"/>
                    <a:pt x="368" y="135"/>
                  </a:cubicBezTo>
                  <a:cubicBezTo>
                    <a:pt x="383" y="143"/>
                    <a:pt x="404" y="134"/>
                    <a:pt x="411" y="119"/>
                  </a:cubicBezTo>
                  <a:cubicBezTo>
                    <a:pt x="418" y="104"/>
                    <a:pt x="413" y="84"/>
                    <a:pt x="400" y="73"/>
                  </a:cubicBezTo>
                  <a:cubicBezTo>
                    <a:pt x="394" y="68"/>
                    <a:pt x="387" y="65"/>
                    <a:pt x="381" y="61"/>
                  </a:cubicBezTo>
                  <a:cubicBezTo>
                    <a:pt x="379" y="60"/>
                    <a:pt x="377" y="59"/>
                    <a:pt x="376" y="57"/>
                  </a:cubicBezTo>
                  <a:cubicBezTo>
                    <a:pt x="372" y="49"/>
                    <a:pt x="385" y="40"/>
                    <a:pt x="386" y="32"/>
                  </a:cubicBezTo>
                  <a:cubicBezTo>
                    <a:pt x="268" y="0"/>
                    <a:pt x="147" y="22"/>
                    <a:pt x="51" y="83"/>
                  </a:cubicBezTo>
                  <a:cubicBezTo>
                    <a:pt x="51" y="84"/>
                    <a:pt x="51" y="84"/>
                    <a:pt x="51" y="85"/>
                  </a:cubicBezTo>
                  <a:cubicBezTo>
                    <a:pt x="48" y="94"/>
                    <a:pt x="48" y="103"/>
                    <a:pt x="48" y="112"/>
                  </a:cubicBezTo>
                  <a:cubicBezTo>
                    <a:pt x="45" y="138"/>
                    <a:pt x="34" y="163"/>
                    <a:pt x="17" y="182"/>
                  </a:cubicBezTo>
                  <a:cubicBezTo>
                    <a:pt x="9" y="190"/>
                    <a:pt x="0" y="199"/>
                    <a:pt x="1" y="211"/>
                  </a:cubicBezTo>
                  <a:cubicBezTo>
                    <a:pt x="1" y="214"/>
                    <a:pt x="3" y="218"/>
                    <a:pt x="4" y="222"/>
                  </a:cubicBezTo>
                  <a:cubicBezTo>
                    <a:pt x="8" y="233"/>
                    <a:pt x="9" y="245"/>
                    <a:pt x="7" y="257"/>
                  </a:cubicBezTo>
                  <a:cubicBezTo>
                    <a:pt x="6" y="266"/>
                    <a:pt x="2" y="276"/>
                    <a:pt x="4" y="285"/>
                  </a:cubicBezTo>
                  <a:cubicBezTo>
                    <a:pt x="9" y="312"/>
                    <a:pt x="50" y="318"/>
                    <a:pt x="57" y="344"/>
                  </a:cubicBezTo>
                  <a:cubicBezTo>
                    <a:pt x="61" y="359"/>
                    <a:pt x="51" y="376"/>
                    <a:pt x="53" y="392"/>
                  </a:cubicBezTo>
                  <a:cubicBezTo>
                    <a:pt x="55" y="406"/>
                    <a:pt x="67" y="418"/>
                    <a:pt x="80" y="425"/>
                  </a:cubicBezTo>
                  <a:cubicBezTo>
                    <a:pt x="92" y="432"/>
                    <a:pt x="107" y="436"/>
                    <a:pt x="119" y="444"/>
                  </a:cubicBezTo>
                  <a:cubicBezTo>
                    <a:pt x="135" y="455"/>
                    <a:pt x="147" y="471"/>
                    <a:pt x="161" y="484"/>
                  </a:cubicBezTo>
                  <a:cubicBezTo>
                    <a:pt x="176" y="496"/>
                    <a:pt x="196" y="505"/>
                    <a:pt x="214" y="498"/>
                  </a:cubicBezTo>
                  <a:cubicBezTo>
                    <a:pt x="215" y="498"/>
                    <a:pt x="217" y="497"/>
                    <a:pt x="217" y="496"/>
                  </a:cubicBezTo>
                  <a:cubicBezTo>
                    <a:pt x="217" y="495"/>
                    <a:pt x="217" y="494"/>
                    <a:pt x="216" y="493"/>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
            <p:cNvSpPr/>
            <p:nvPr/>
          </p:nvSpPr>
          <p:spPr bwMode="auto">
            <a:xfrm>
              <a:off x="776" y="911"/>
              <a:ext cx="427" cy="493"/>
            </a:xfrm>
            <a:custGeom>
              <a:avLst/>
              <a:gdLst>
                <a:gd name="T0" fmla="*/ 189 w 429"/>
                <a:gd name="T1" fmla="*/ 430 h 495"/>
                <a:gd name="T2" fmla="*/ 179 w 429"/>
                <a:gd name="T3" fmla="*/ 399 h 495"/>
                <a:gd name="T4" fmla="*/ 140 w 429"/>
                <a:gd name="T5" fmla="*/ 357 h 495"/>
                <a:gd name="T6" fmla="*/ 163 w 429"/>
                <a:gd name="T7" fmla="*/ 317 h 495"/>
                <a:gd name="T8" fmla="*/ 216 w 429"/>
                <a:gd name="T9" fmla="*/ 341 h 495"/>
                <a:gd name="T10" fmla="*/ 247 w 429"/>
                <a:gd name="T11" fmla="*/ 352 h 495"/>
                <a:gd name="T12" fmla="*/ 324 w 429"/>
                <a:gd name="T13" fmla="*/ 279 h 495"/>
                <a:gd name="T14" fmla="*/ 396 w 429"/>
                <a:gd name="T15" fmla="*/ 230 h 495"/>
                <a:gd name="T16" fmla="*/ 402 w 429"/>
                <a:gd name="T17" fmla="*/ 173 h 495"/>
                <a:gd name="T18" fmla="*/ 377 w 429"/>
                <a:gd name="T19" fmla="*/ 133 h 495"/>
                <a:gd name="T20" fmla="*/ 328 w 429"/>
                <a:gd name="T21" fmla="*/ 132 h 495"/>
                <a:gd name="T22" fmla="*/ 284 w 429"/>
                <a:gd name="T23" fmla="*/ 133 h 495"/>
                <a:gd name="T24" fmla="*/ 345 w 429"/>
                <a:gd name="T25" fmla="*/ 104 h 495"/>
                <a:gd name="T26" fmla="*/ 405 w 429"/>
                <a:gd name="T27" fmla="*/ 117 h 495"/>
                <a:gd name="T28" fmla="*/ 400 w 429"/>
                <a:gd name="T29" fmla="*/ 60 h 495"/>
                <a:gd name="T30" fmla="*/ 378 w 429"/>
                <a:gd name="T31" fmla="*/ 39 h 495"/>
                <a:gd name="T32" fmla="*/ 387 w 429"/>
                <a:gd name="T33" fmla="*/ 20 h 495"/>
                <a:gd name="T34" fmla="*/ 104 w 429"/>
                <a:gd name="T35" fmla="*/ 43 h 495"/>
                <a:gd name="T36" fmla="*/ 52 w 429"/>
                <a:gd name="T37" fmla="*/ 71 h 495"/>
                <a:gd name="T38" fmla="*/ 48 w 429"/>
                <a:gd name="T39" fmla="*/ 102 h 495"/>
                <a:gd name="T40" fmla="*/ 17 w 429"/>
                <a:gd name="T41" fmla="*/ 170 h 495"/>
                <a:gd name="T42" fmla="*/ 2 w 429"/>
                <a:gd name="T43" fmla="*/ 203 h 495"/>
                <a:gd name="T44" fmla="*/ 5 w 429"/>
                <a:gd name="T45" fmla="*/ 256 h 495"/>
                <a:gd name="T46" fmla="*/ 49 w 429"/>
                <a:gd name="T47" fmla="*/ 318 h 495"/>
                <a:gd name="T48" fmla="*/ 55 w 429"/>
                <a:gd name="T49" fmla="*/ 360 h 495"/>
                <a:gd name="T50" fmla="*/ 97 w 429"/>
                <a:gd name="T51" fmla="*/ 421 h 495"/>
                <a:gd name="T52" fmla="*/ 139 w 429"/>
                <a:gd name="T53" fmla="*/ 449 h 495"/>
                <a:gd name="T54" fmla="*/ 218 w 429"/>
                <a:gd name="T55" fmla="*/ 481 h 495"/>
                <a:gd name="T56" fmla="*/ 190 w 429"/>
                <a:gd name="T57" fmla="*/ 486 h 495"/>
                <a:gd name="T58" fmla="*/ 128 w 429"/>
                <a:gd name="T59" fmla="*/ 438 h 495"/>
                <a:gd name="T60" fmla="*/ 55 w 429"/>
                <a:gd name="T61" fmla="*/ 371 h 495"/>
                <a:gd name="T62" fmla="*/ 33 w 429"/>
                <a:gd name="T63" fmla="*/ 304 h 495"/>
                <a:gd name="T64" fmla="*/ 7 w 429"/>
                <a:gd name="T65" fmla="*/ 251 h 495"/>
                <a:gd name="T66" fmla="*/ 7 w 429"/>
                <a:gd name="T67" fmla="*/ 213 h 495"/>
                <a:gd name="T68" fmla="*/ 14 w 429"/>
                <a:gd name="T69" fmla="*/ 175 h 495"/>
                <a:gd name="T70" fmla="*/ 48 w 429"/>
                <a:gd name="T71" fmla="*/ 110 h 495"/>
                <a:gd name="T72" fmla="*/ 56 w 429"/>
                <a:gd name="T73" fmla="*/ 70 h 495"/>
                <a:gd name="T74" fmla="*/ 90 w 429"/>
                <a:gd name="T75" fmla="*/ 51 h 495"/>
                <a:gd name="T76" fmla="*/ 353 w 429"/>
                <a:gd name="T77" fmla="*/ 13 h 495"/>
                <a:gd name="T78" fmla="*/ 386 w 429"/>
                <a:gd name="T79" fmla="*/ 21 h 495"/>
                <a:gd name="T80" fmla="*/ 378 w 429"/>
                <a:gd name="T81" fmla="*/ 34 h 495"/>
                <a:gd name="T82" fmla="*/ 386 w 429"/>
                <a:gd name="T83" fmla="*/ 52 h 495"/>
                <a:gd name="T84" fmla="*/ 412 w 429"/>
                <a:gd name="T85" fmla="*/ 106 h 495"/>
                <a:gd name="T86" fmla="*/ 351 w 429"/>
                <a:gd name="T87" fmla="*/ 108 h 495"/>
                <a:gd name="T88" fmla="*/ 293 w 429"/>
                <a:gd name="T89" fmla="*/ 101 h 495"/>
                <a:gd name="T90" fmla="*/ 311 w 429"/>
                <a:gd name="T91" fmla="*/ 147 h 495"/>
                <a:gd name="T92" fmla="*/ 349 w 429"/>
                <a:gd name="T93" fmla="*/ 126 h 495"/>
                <a:gd name="T94" fmla="*/ 390 w 429"/>
                <a:gd name="T95" fmla="*/ 145 h 495"/>
                <a:gd name="T96" fmla="*/ 402 w 429"/>
                <a:gd name="T97" fmla="*/ 176 h 495"/>
                <a:gd name="T98" fmla="*/ 423 w 429"/>
                <a:gd name="T99" fmla="*/ 217 h 495"/>
                <a:gd name="T100" fmla="*/ 388 w 429"/>
                <a:gd name="T101" fmla="*/ 233 h 495"/>
                <a:gd name="T102" fmla="*/ 371 w 429"/>
                <a:gd name="T103" fmla="*/ 265 h 495"/>
                <a:gd name="T104" fmla="*/ 324 w 429"/>
                <a:gd name="T105" fmla="*/ 278 h 495"/>
                <a:gd name="T106" fmla="*/ 272 w 429"/>
                <a:gd name="T107" fmla="*/ 317 h 495"/>
                <a:gd name="T108" fmla="*/ 218 w 429"/>
                <a:gd name="T109" fmla="*/ 343 h 495"/>
                <a:gd name="T110" fmla="*/ 164 w 429"/>
                <a:gd name="T111" fmla="*/ 316 h 495"/>
                <a:gd name="T112" fmla="*/ 146 w 429"/>
                <a:gd name="T113" fmla="*/ 360 h 495"/>
                <a:gd name="T114" fmla="*/ 179 w 429"/>
                <a:gd name="T115" fmla="*/ 390 h 495"/>
                <a:gd name="T116" fmla="*/ 189 w 429"/>
                <a:gd name="T117" fmla="*/ 433 h 495"/>
                <a:gd name="T118" fmla="*/ 218 w 429"/>
                <a:gd name="T119" fmla="*/ 48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9" h="495">
                  <a:moveTo>
                    <a:pt x="218" y="481"/>
                  </a:moveTo>
                  <a:cubicBezTo>
                    <a:pt x="211" y="463"/>
                    <a:pt x="201" y="446"/>
                    <a:pt x="189" y="430"/>
                  </a:cubicBezTo>
                  <a:cubicBezTo>
                    <a:pt x="186" y="427"/>
                    <a:pt x="182" y="423"/>
                    <a:pt x="180" y="419"/>
                  </a:cubicBezTo>
                  <a:cubicBezTo>
                    <a:pt x="177" y="413"/>
                    <a:pt x="178" y="406"/>
                    <a:pt x="179" y="399"/>
                  </a:cubicBezTo>
                  <a:cubicBezTo>
                    <a:pt x="180" y="391"/>
                    <a:pt x="181" y="384"/>
                    <a:pt x="177" y="376"/>
                  </a:cubicBezTo>
                  <a:cubicBezTo>
                    <a:pt x="169" y="362"/>
                    <a:pt x="153" y="363"/>
                    <a:pt x="140" y="357"/>
                  </a:cubicBezTo>
                  <a:cubicBezTo>
                    <a:pt x="130" y="352"/>
                    <a:pt x="128" y="341"/>
                    <a:pt x="135" y="333"/>
                  </a:cubicBezTo>
                  <a:cubicBezTo>
                    <a:pt x="141" y="324"/>
                    <a:pt x="152" y="320"/>
                    <a:pt x="163" y="317"/>
                  </a:cubicBezTo>
                  <a:cubicBezTo>
                    <a:pt x="173" y="315"/>
                    <a:pt x="185" y="315"/>
                    <a:pt x="195" y="319"/>
                  </a:cubicBezTo>
                  <a:cubicBezTo>
                    <a:pt x="205" y="323"/>
                    <a:pt x="212" y="331"/>
                    <a:pt x="216" y="341"/>
                  </a:cubicBezTo>
                  <a:cubicBezTo>
                    <a:pt x="219" y="347"/>
                    <a:pt x="222" y="352"/>
                    <a:pt x="229" y="354"/>
                  </a:cubicBezTo>
                  <a:cubicBezTo>
                    <a:pt x="235" y="356"/>
                    <a:pt x="241" y="355"/>
                    <a:pt x="247" y="352"/>
                  </a:cubicBezTo>
                  <a:cubicBezTo>
                    <a:pt x="263" y="344"/>
                    <a:pt x="268" y="325"/>
                    <a:pt x="277" y="311"/>
                  </a:cubicBezTo>
                  <a:cubicBezTo>
                    <a:pt x="288" y="295"/>
                    <a:pt x="305" y="283"/>
                    <a:pt x="324" y="279"/>
                  </a:cubicBezTo>
                  <a:cubicBezTo>
                    <a:pt x="339" y="276"/>
                    <a:pt x="359" y="282"/>
                    <a:pt x="370" y="268"/>
                  </a:cubicBezTo>
                  <a:cubicBezTo>
                    <a:pt x="380" y="255"/>
                    <a:pt x="379" y="236"/>
                    <a:pt x="396" y="230"/>
                  </a:cubicBezTo>
                  <a:cubicBezTo>
                    <a:pt x="407" y="225"/>
                    <a:pt x="424" y="224"/>
                    <a:pt x="427" y="211"/>
                  </a:cubicBezTo>
                  <a:cubicBezTo>
                    <a:pt x="429" y="195"/>
                    <a:pt x="409" y="184"/>
                    <a:pt x="402" y="173"/>
                  </a:cubicBezTo>
                  <a:cubicBezTo>
                    <a:pt x="396" y="165"/>
                    <a:pt x="394" y="156"/>
                    <a:pt x="391" y="146"/>
                  </a:cubicBezTo>
                  <a:cubicBezTo>
                    <a:pt x="389" y="138"/>
                    <a:pt x="384" y="135"/>
                    <a:pt x="377" y="133"/>
                  </a:cubicBezTo>
                  <a:cubicBezTo>
                    <a:pt x="367" y="130"/>
                    <a:pt x="357" y="125"/>
                    <a:pt x="347" y="124"/>
                  </a:cubicBezTo>
                  <a:cubicBezTo>
                    <a:pt x="339" y="124"/>
                    <a:pt x="333" y="127"/>
                    <a:pt x="328" y="132"/>
                  </a:cubicBezTo>
                  <a:cubicBezTo>
                    <a:pt x="322" y="138"/>
                    <a:pt x="316" y="145"/>
                    <a:pt x="308" y="147"/>
                  </a:cubicBezTo>
                  <a:cubicBezTo>
                    <a:pt x="298" y="149"/>
                    <a:pt x="288" y="142"/>
                    <a:pt x="284" y="133"/>
                  </a:cubicBezTo>
                  <a:cubicBezTo>
                    <a:pt x="275" y="113"/>
                    <a:pt x="297" y="95"/>
                    <a:pt x="315" y="94"/>
                  </a:cubicBezTo>
                  <a:cubicBezTo>
                    <a:pt x="326" y="94"/>
                    <a:pt x="337" y="98"/>
                    <a:pt x="345" y="104"/>
                  </a:cubicBezTo>
                  <a:cubicBezTo>
                    <a:pt x="353" y="110"/>
                    <a:pt x="359" y="118"/>
                    <a:pt x="368" y="123"/>
                  </a:cubicBezTo>
                  <a:cubicBezTo>
                    <a:pt x="380" y="130"/>
                    <a:pt x="395" y="126"/>
                    <a:pt x="405" y="117"/>
                  </a:cubicBezTo>
                  <a:cubicBezTo>
                    <a:pt x="416" y="107"/>
                    <a:pt x="418" y="91"/>
                    <a:pt x="413" y="77"/>
                  </a:cubicBezTo>
                  <a:cubicBezTo>
                    <a:pt x="410" y="71"/>
                    <a:pt x="406" y="64"/>
                    <a:pt x="400" y="60"/>
                  </a:cubicBezTo>
                  <a:cubicBezTo>
                    <a:pt x="396" y="57"/>
                    <a:pt x="392" y="55"/>
                    <a:pt x="388" y="52"/>
                  </a:cubicBezTo>
                  <a:cubicBezTo>
                    <a:pt x="383" y="49"/>
                    <a:pt x="375" y="46"/>
                    <a:pt x="378" y="39"/>
                  </a:cubicBezTo>
                  <a:cubicBezTo>
                    <a:pt x="380" y="32"/>
                    <a:pt x="386" y="27"/>
                    <a:pt x="387" y="20"/>
                  </a:cubicBezTo>
                  <a:cubicBezTo>
                    <a:pt x="387" y="20"/>
                    <a:pt x="387" y="20"/>
                    <a:pt x="387" y="20"/>
                  </a:cubicBezTo>
                  <a:cubicBezTo>
                    <a:pt x="324" y="3"/>
                    <a:pt x="258" y="0"/>
                    <a:pt x="194" y="13"/>
                  </a:cubicBezTo>
                  <a:cubicBezTo>
                    <a:pt x="163" y="19"/>
                    <a:pt x="133" y="29"/>
                    <a:pt x="104" y="43"/>
                  </a:cubicBezTo>
                  <a:cubicBezTo>
                    <a:pt x="89" y="49"/>
                    <a:pt x="75" y="57"/>
                    <a:pt x="62" y="65"/>
                  </a:cubicBezTo>
                  <a:cubicBezTo>
                    <a:pt x="59" y="67"/>
                    <a:pt x="54" y="69"/>
                    <a:pt x="52" y="71"/>
                  </a:cubicBezTo>
                  <a:cubicBezTo>
                    <a:pt x="51" y="73"/>
                    <a:pt x="50" y="77"/>
                    <a:pt x="50" y="79"/>
                  </a:cubicBezTo>
                  <a:cubicBezTo>
                    <a:pt x="48" y="87"/>
                    <a:pt x="49" y="95"/>
                    <a:pt x="48" y="102"/>
                  </a:cubicBezTo>
                  <a:cubicBezTo>
                    <a:pt x="46" y="119"/>
                    <a:pt x="41" y="135"/>
                    <a:pt x="32" y="150"/>
                  </a:cubicBezTo>
                  <a:cubicBezTo>
                    <a:pt x="28" y="157"/>
                    <a:pt x="23" y="164"/>
                    <a:pt x="17" y="170"/>
                  </a:cubicBezTo>
                  <a:cubicBezTo>
                    <a:pt x="12" y="175"/>
                    <a:pt x="7" y="180"/>
                    <a:pt x="4" y="186"/>
                  </a:cubicBezTo>
                  <a:cubicBezTo>
                    <a:pt x="1" y="191"/>
                    <a:pt x="0" y="197"/>
                    <a:pt x="2" y="203"/>
                  </a:cubicBezTo>
                  <a:cubicBezTo>
                    <a:pt x="4" y="212"/>
                    <a:pt x="8" y="219"/>
                    <a:pt x="8" y="229"/>
                  </a:cubicBezTo>
                  <a:cubicBezTo>
                    <a:pt x="9" y="238"/>
                    <a:pt x="7" y="247"/>
                    <a:pt x="5" y="256"/>
                  </a:cubicBezTo>
                  <a:cubicBezTo>
                    <a:pt x="4" y="263"/>
                    <a:pt x="3" y="270"/>
                    <a:pt x="5" y="276"/>
                  </a:cubicBezTo>
                  <a:cubicBezTo>
                    <a:pt x="11" y="297"/>
                    <a:pt x="36" y="304"/>
                    <a:pt x="49" y="318"/>
                  </a:cubicBezTo>
                  <a:cubicBezTo>
                    <a:pt x="53" y="322"/>
                    <a:pt x="57" y="328"/>
                    <a:pt x="58" y="334"/>
                  </a:cubicBezTo>
                  <a:cubicBezTo>
                    <a:pt x="59" y="342"/>
                    <a:pt x="57" y="351"/>
                    <a:pt x="55" y="360"/>
                  </a:cubicBezTo>
                  <a:cubicBezTo>
                    <a:pt x="53" y="373"/>
                    <a:pt x="53" y="386"/>
                    <a:pt x="62" y="398"/>
                  </a:cubicBezTo>
                  <a:cubicBezTo>
                    <a:pt x="71" y="409"/>
                    <a:pt x="84" y="415"/>
                    <a:pt x="97" y="421"/>
                  </a:cubicBezTo>
                  <a:cubicBezTo>
                    <a:pt x="105" y="425"/>
                    <a:pt x="112" y="428"/>
                    <a:pt x="120" y="433"/>
                  </a:cubicBezTo>
                  <a:cubicBezTo>
                    <a:pt x="127" y="438"/>
                    <a:pt x="133" y="443"/>
                    <a:pt x="139" y="449"/>
                  </a:cubicBezTo>
                  <a:cubicBezTo>
                    <a:pt x="157" y="468"/>
                    <a:pt x="181" y="495"/>
                    <a:pt x="211" y="488"/>
                  </a:cubicBezTo>
                  <a:cubicBezTo>
                    <a:pt x="214" y="487"/>
                    <a:pt x="219" y="486"/>
                    <a:pt x="218" y="481"/>
                  </a:cubicBezTo>
                  <a:cubicBezTo>
                    <a:pt x="218" y="481"/>
                    <a:pt x="217" y="481"/>
                    <a:pt x="217" y="481"/>
                  </a:cubicBezTo>
                  <a:cubicBezTo>
                    <a:pt x="220" y="490"/>
                    <a:pt x="193" y="487"/>
                    <a:pt x="190" y="486"/>
                  </a:cubicBezTo>
                  <a:cubicBezTo>
                    <a:pt x="181" y="484"/>
                    <a:pt x="173" y="480"/>
                    <a:pt x="166" y="474"/>
                  </a:cubicBezTo>
                  <a:cubicBezTo>
                    <a:pt x="152" y="464"/>
                    <a:pt x="142" y="449"/>
                    <a:pt x="128" y="438"/>
                  </a:cubicBezTo>
                  <a:cubicBezTo>
                    <a:pt x="114" y="426"/>
                    <a:pt x="97" y="421"/>
                    <a:pt x="81" y="412"/>
                  </a:cubicBezTo>
                  <a:cubicBezTo>
                    <a:pt x="66" y="404"/>
                    <a:pt x="53" y="389"/>
                    <a:pt x="55" y="371"/>
                  </a:cubicBezTo>
                  <a:cubicBezTo>
                    <a:pt x="56" y="356"/>
                    <a:pt x="63" y="341"/>
                    <a:pt x="56" y="326"/>
                  </a:cubicBezTo>
                  <a:cubicBezTo>
                    <a:pt x="52" y="316"/>
                    <a:pt x="42" y="310"/>
                    <a:pt x="33" y="304"/>
                  </a:cubicBezTo>
                  <a:cubicBezTo>
                    <a:pt x="24" y="297"/>
                    <a:pt x="12" y="291"/>
                    <a:pt x="7" y="279"/>
                  </a:cubicBezTo>
                  <a:cubicBezTo>
                    <a:pt x="3" y="270"/>
                    <a:pt x="5" y="260"/>
                    <a:pt x="7" y="251"/>
                  </a:cubicBezTo>
                  <a:cubicBezTo>
                    <a:pt x="9" y="242"/>
                    <a:pt x="10" y="233"/>
                    <a:pt x="9" y="224"/>
                  </a:cubicBezTo>
                  <a:cubicBezTo>
                    <a:pt x="8" y="220"/>
                    <a:pt x="8" y="217"/>
                    <a:pt x="7" y="213"/>
                  </a:cubicBezTo>
                  <a:cubicBezTo>
                    <a:pt x="5" y="208"/>
                    <a:pt x="3" y="204"/>
                    <a:pt x="2" y="199"/>
                  </a:cubicBezTo>
                  <a:cubicBezTo>
                    <a:pt x="1" y="189"/>
                    <a:pt x="8" y="181"/>
                    <a:pt x="14" y="175"/>
                  </a:cubicBezTo>
                  <a:cubicBezTo>
                    <a:pt x="25" y="163"/>
                    <a:pt x="35" y="150"/>
                    <a:pt x="41" y="134"/>
                  </a:cubicBezTo>
                  <a:cubicBezTo>
                    <a:pt x="44" y="126"/>
                    <a:pt x="46" y="118"/>
                    <a:pt x="48" y="110"/>
                  </a:cubicBezTo>
                  <a:cubicBezTo>
                    <a:pt x="49" y="101"/>
                    <a:pt x="49" y="93"/>
                    <a:pt x="50" y="84"/>
                  </a:cubicBezTo>
                  <a:cubicBezTo>
                    <a:pt x="51" y="79"/>
                    <a:pt x="51" y="73"/>
                    <a:pt x="56" y="70"/>
                  </a:cubicBezTo>
                  <a:cubicBezTo>
                    <a:pt x="59" y="67"/>
                    <a:pt x="63" y="65"/>
                    <a:pt x="67" y="63"/>
                  </a:cubicBezTo>
                  <a:cubicBezTo>
                    <a:pt x="75" y="59"/>
                    <a:pt x="82" y="54"/>
                    <a:pt x="90" y="51"/>
                  </a:cubicBezTo>
                  <a:cubicBezTo>
                    <a:pt x="154" y="18"/>
                    <a:pt x="226" y="3"/>
                    <a:pt x="297" y="6"/>
                  </a:cubicBezTo>
                  <a:cubicBezTo>
                    <a:pt x="316" y="7"/>
                    <a:pt x="335" y="10"/>
                    <a:pt x="353" y="13"/>
                  </a:cubicBezTo>
                  <a:cubicBezTo>
                    <a:pt x="362" y="15"/>
                    <a:pt x="371" y="17"/>
                    <a:pt x="380" y="19"/>
                  </a:cubicBezTo>
                  <a:cubicBezTo>
                    <a:pt x="381" y="19"/>
                    <a:pt x="386" y="20"/>
                    <a:pt x="386" y="21"/>
                  </a:cubicBezTo>
                  <a:cubicBezTo>
                    <a:pt x="386" y="22"/>
                    <a:pt x="385" y="25"/>
                    <a:pt x="384" y="26"/>
                  </a:cubicBezTo>
                  <a:cubicBezTo>
                    <a:pt x="382" y="29"/>
                    <a:pt x="380" y="31"/>
                    <a:pt x="378" y="34"/>
                  </a:cubicBezTo>
                  <a:cubicBezTo>
                    <a:pt x="376" y="38"/>
                    <a:pt x="375" y="43"/>
                    <a:pt x="378" y="46"/>
                  </a:cubicBezTo>
                  <a:cubicBezTo>
                    <a:pt x="380" y="49"/>
                    <a:pt x="383" y="51"/>
                    <a:pt x="386" y="52"/>
                  </a:cubicBezTo>
                  <a:cubicBezTo>
                    <a:pt x="390" y="55"/>
                    <a:pt x="394" y="57"/>
                    <a:pt x="398" y="60"/>
                  </a:cubicBezTo>
                  <a:cubicBezTo>
                    <a:pt x="412" y="70"/>
                    <a:pt x="419" y="89"/>
                    <a:pt x="412" y="106"/>
                  </a:cubicBezTo>
                  <a:cubicBezTo>
                    <a:pt x="406" y="120"/>
                    <a:pt x="388" y="129"/>
                    <a:pt x="373" y="124"/>
                  </a:cubicBezTo>
                  <a:cubicBezTo>
                    <a:pt x="364" y="121"/>
                    <a:pt x="358" y="113"/>
                    <a:pt x="351" y="108"/>
                  </a:cubicBezTo>
                  <a:cubicBezTo>
                    <a:pt x="346" y="103"/>
                    <a:pt x="339" y="99"/>
                    <a:pt x="332" y="96"/>
                  </a:cubicBezTo>
                  <a:cubicBezTo>
                    <a:pt x="318" y="91"/>
                    <a:pt x="304" y="93"/>
                    <a:pt x="293" y="101"/>
                  </a:cubicBezTo>
                  <a:cubicBezTo>
                    <a:pt x="283" y="109"/>
                    <a:pt x="278" y="122"/>
                    <a:pt x="283" y="134"/>
                  </a:cubicBezTo>
                  <a:cubicBezTo>
                    <a:pt x="287" y="144"/>
                    <a:pt x="299" y="152"/>
                    <a:pt x="311" y="147"/>
                  </a:cubicBezTo>
                  <a:cubicBezTo>
                    <a:pt x="317" y="145"/>
                    <a:pt x="321" y="140"/>
                    <a:pt x="325" y="136"/>
                  </a:cubicBezTo>
                  <a:cubicBezTo>
                    <a:pt x="332" y="129"/>
                    <a:pt x="339" y="124"/>
                    <a:pt x="349" y="126"/>
                  </a:cubicBezTo>
                  <a:cubicBezTo>
                    <a:pt x="359" y="127"/>
                    <a:pt x="368" y="131"/>
                    <a:pt x="377" y="134"/>
                  </a:cubicBezTo>
                  <a:cubicBezTo>
                    <a:pt x="383" y="136"/>
                    <a:pt x="387" y="139"/>
                    <a:pt x="390" y="145"/>
                  </a:cubicBezTo>
                  <a:cubicBezTo>
                    <a:pt x="391" y="148"/>
                    <a:pt x="391" y="152"/>
                    <a:pt x="392" y="156"/>
                  </a:cubicBezTo>
                  <a:cubicBezTo>
                    <a:pt x="394" y="163"/>
                    <a:pt x="398" y="170"/>
                    <a:pt x="402" y="176"/>
                  </a:cubicBezTo>
                  <a:cubicBezTo>
                    <a:pt x="407" y="182"/>
                    <a:pt x="413" y="187"/>
                    <a:pt x="418" y="193"/>
                  </a:cubicBezTo>
                  <a:cubicBezTo>
                    <a:pt x="424" y="199"/>
                    <a:pt x="429" y="209"/>
                    <a:pt x="423" y="217"/>
                  </a:cubicBezTo>
                  <a:cubicBezTo>
                    <a:pt x="418" y="222"/>
                    <a:pt x="411" y="224"/>
                    <a:pt x="404" y="226"/>
                  </a:cubicBezTo>
                  <a:cubicBezTo>
                    <a:pt x="399" y="227"/>
                    <a:pt x="393" y="229"/>
                    <a:pt x="388" y="233"/>
                  </a:cubicBezTo>
                  <a:cubicBezTo>
                    <a:pt x="384" y="236"/>
                    <a:pt x="381" y="242"/>
                    <a:pt x="379" y="247"/>
                  </a:cubicBezTo>
                  <a:cubicBezTo>
                    <a:pt x="376" y="253"/>
                    <a:pt x="374" y="259"/>
                    <a:pt x="371" y="265"/>
                  </a:cubicBezTo>
                  <a:cubicBezTo>
                    <a:pt x="365" y="273"/>
                    <a:pt x="356" y="276"/>
                    <a:pt x="347" y="276"/>
                  </a:cubicBezTo>
                  <a:cubicBezTo>
                    <a:pt x="339" y="276"/>
                    <a:pt x="332" y="276"/>
                    <a:pt x="324" y="278"/>
                  </a:cubicBezTo>
                  <a:cubicBezTo>
                    <a:pt x="317" y="279"/>
                    <a:pt x="310" y="282"/>
                    <a:pt x="303" y="286"/>
                  </a:cubicBezTo>
                  <a:cubicBezTo>
                    <a:pt x="290" y="293"/>
                    <a:pt x="279" y="304"/>
                    <a:pt x="272" y="317"/>
                  </a:cubicBezTo>
                  <a:cubicBezTo>
                    <a:pt x="264" y="332"/>
                    <a:pt x="257" y="350"/>
                    <a:pt x="240" y="353"/>
                  </a:cubicBezTo>
                  <a:cubicBezTo>
                    <a:pt x="230" y="355"/>
                    <a:pt x="222" y="352"/>
                    <a:pt x="218" y="343"/>
                  </a:cubicBezTo>
                  <a:cubicBezTo>
                    <a:pt x="215" y="336"/>
                    <a:pt x="213" y="330"/>
                    <a:pt x="207" y="325"/>
                  </a:cubicBezTo>
                  <a:cubicBezTo>
                    <a:pt x="195" y="315"/>
                    <a:pt x="179" y="313"/>
                    <a:pt x="164" y="316"/>
                  </a:cubicBezTo>
                  <a:cubicBezTo>
                    <a:pt x="151" y="319"/>
                    <a:pt x="134" y="325"/>
                    <a:pt x="130" y="339"/>
                  </a:cubicBezTo>
                  <a:cubicBezTo>
                    <a:pt x="127" y="351"/>
                    <a:pt x="137" y="357"/>
                    <a:pt x="146" y="360"/>
                  </a:cubicBezTo>
                  <a:cubicBezTo>
                    <a:pt x="153" y="362"/>
                    <a:pt x="159" y="363"/>
                    <a:pt x="165" y="366"/>
                  </a:cubicBezTo>
                  <a:cubicBezTo>
                    <a:pt x="174" y="371"/>
                    <a:pt x="179" y="380"/>
                    <a:pt x="179" y="390"/>
                  </a:cubicBezTo>
                  <a:cubicBezTo>
                    <a:pt x="179" y="398"/>
                    <a:pt x="175" y="406"/>
                    <a:pt x="177" y="415"/>
                  </a:cubicBezTo>
                  <a:cubicBezTo>
                    <a:pt x="179" y="422"/>
                    <a:pt x="185" y="427"/>
                    <a:pt x="189" y="433"/>
                  </a:cubicBezTo>
                  <a:cubicBezTo>
                    <a:pt x="201" y="447"/>
                    <a:pt x="210" y="464"/>
                    <a:pt x="217" y="481"/>
                  </a:cubicBezTo>
                  <a:cubicBezTo>
                    <a:pt x="217" y="482"/>
                    <a:pt x="218" y="482"/>
                    <a:pt x="218" y="481"/>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1178" y="937"/>
              <a:ext cx="131" cy="158"/>
            </a:xfrm>
            <a:custGeom>
              <a:avLst/>
              <a:gdLst>
                <a:gd name="T0" fmla="*/ 2 w 131"/>
                <a:gd name="T1" fmla="*/ 8 h 159"/>
                <a:gd name="T2" fmla="*/ 19 w 131"/>
                <a:gd name="T3" fmla="*/ 27 h 159"/>
                <a:gd name="T4" fmla="*/ 32 w 131"/>
                <a:gd name="T5" fmla="*/ 49 h 159"/>
                <a:gd name="T6" fmla="*/ 26 w 131"/>
                <a:gd name="T7" fmla="*/ 82 h 159"/>
                <a:gd name="T8" fmla="*/ 35 w 131"/>
                <a:gd name="T9" fmla="*/ 100 h 159"/>
                <a:gd name="T10" fmla="*/ 75 w 131"/>
                <a:gd name="T11" fmla="*/ 153 h 159"/>
                <a:gd name="T12" fmla="*/ 83 w 131"/>
                <a:gd name="T13" fmla="*/ 158 h 159"/>
                <a:gd name="T14" fmla="*/ 88 w 131"/>
                <a:gd name="T15" fmla="*/ 155 h 159"/>
                <a:gd name="T16" fmla="*/ 99 w 131"/>
                <a:gd name="T17" fmla="*/ 129 h 159"/>
                <a:gd name="T18" fmla="*/ 105 w 131"/>
                <a:gd name="T19" fmla="*/ 108 h 159"/>
                <a:gd name="T20" fmla="*/ 124 w 131"/>
                <a:gd name="T21" fmla="*/ 91 h 159"/>
                <a:gd name="T22" fmla="*/ 131 w 131"/>
                <a:gd name="T23" fmla="*/ 70 h 159"/>
                <a:gd name="T24" fmla="*/ 0 w 131"/>
                <a:gd name="T25" fmla="*/ 0 h 159"/>
                <a:gd name="T26" fmla="*/ 2 w 131"/>
                <a:gd name="T27"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59">
                  <a:moveTo>
                    <a:pt x="2" y="8"/>
                  </a:moveTo>
                  <a:cubicBezTo>
                    <a:pt x="5" y="16"/>
                    <a:pt x="12" y="22"/>
                    <a:pt x="19" y="27"/>
                  </a:cubicBezTo>
                  <a:cubicBezTo>
                    <a:pt x="25" y="33"/>
                    <a:pt x="32" y="40"/>
                    <a:pt x="32" y="49"/>
                  </a:cubicBezTo>
                  <a:cubicBezTo>
                    <a:pt x="33" y="60"/>
                    <a:pt x="24" y="71"/>
                    <a:pt x="26" y="82"/>
                  </a:cubicBezTo>
                  <a:cubicBezTo>
                    <a:pt x="26" y="89"/>
                    <a:pt x="31" y="95"/>
                    <a:pt x="35" y="100"/>
                  </a:cubicBezTo>
                  <a:cubicBezTo>
                    <a:pt x="48" y="118"/>
                    <a:pt x="61" y="135"/>
                    <a:pt x="75" y="153"/>
                  </a:cubicBezTo>
                  <a:cubicBezTo>
                    <a:pt x="77" y="156"/>
                    <a:pt x="80" y="159"/>
                    <a:pt x="83" y="158"/>
                  </a:cubicBezTo>
                  <a:cubicBezTo>
                    <a:pt x="85" y="157"/>
                    <a:pt x="87" y="156"/>
                    <a:pt x="88" y="155"/>
                  </a:cubicBezTo>
                  <a:cubicBezTo>
                    <a:pt x="93" y="147"/>
                    <a:pt x="97" y="138"/>
                    <a:pt x="99" y="129"/>
                  </a:cubicBezTo>
                  <a:cubicBezTo>
                    <a:pt x="100" y="122"/>
                    <a:pt x="101" y="114"/>
                    <a:pt x="105" y="108"/>
                  </a:cubicBezTo>
                  <a:cubicBezTo>
                    <a:pt x="110" y="101"/>
                    <a:pt x="118" y="98"/>
                    <a:pt x="124" y="91"/>
                  </a:cubicBezTo>
                  <a:cubicBezTo>
                    <a:pt x="129" y="86"/>
                    <a:pt x="131" y="78"/>
                    <a:pt x="131" y="70"/>
                  </a:cubicBezTo>
                  <a:cubicBezTo>
                    <a:pt x="93" y="40"/>
                    <a:pt x="49" y="15"/>
                    <a:pt x="0" y="0"/>
                  </a:cubicBezTo>
                  <a:cubicBezTo>
                    <a:pt x="0" y="3"/>
                    <a:pt x="1" y="6"/>
                    <a:pt x="2" y="8"/>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
            <p:cNvSpPr/>
            <p:nvPr/>
          </p:nvSpPr>
          <p:spPr bwMode="auto">
            <a:xfrm>
              <a:off x="1178" y="936"/>
              <a:ext cx="134" cy="160"/>
            </a:xfrm>
            <a:custGeom>
              <a:avLst/>
              <a:gdLst>
                <a:gd name="T0" fmla="*/ 1 w 134"/>
                <a:gd name="T1" fmla="*/ 9 h 161"/>
                <a:gd name="T2" fmla="*/ 29 w 134"/>
                <a:gd name="T3" fmla="*/ 42 h 161"/>
                <a:gd name="T4" fmla="*/ 25 w 134"/>
                <a:gd name="T5" fmla="*/ 83 h 161"/>
                <a:gd name="T6" fmla="*/ 35 w 134"/>
                <a:gd name="T7" fmla="*/ 102 h 161"/>
                <a:gd name="T8" fmla="*/ 50 w 134"/>
                <a:gd name="T9" fmla="*/ 123 h 161"/>
                <a:gd name="T10" fmla="*/ 67 w 134"/>
                <a:gd name="T11" fmla="*/ 145 h 161"/>
                <a:gd name="T12" fmla="*/ 79 w 134"/>
                <a:gd name="T13" fmla="*/ 159 h 161"/>
                <a:gd name="T14" fmla="*/ 89 w 134"/>
                <a:gd name="T15" fmla="*/ 155 h 161"/>
                <a:gd name="T16" fmla="*/ 98 w 134"/>
                <a:gd name="T17" fmla="*/ 136 h 161"/>
                <a:gd name="T18" fmla="*/ 103 w 134"/>
                <a:gd name="T19" fmla="*/ 115 h 161"/>
                <a:gd name="T20" fmla="*/ 119 w 134"/>
                <a:gd name="T21" fmla="*/ 98 h 161"/>
                <a:gd name="T22" fmla="*/ 129 w 134"/>
                <a:gd name="T23" fmla="*/ 85 h 161"/>
                <a:gd name="T24" fmla="*/ 130 w 134"/>
                <a:gd name="T25" fmla="*/ 70 h 161"/>
                <a:gd name="T26" fmla="*/ 123 w 134"/>
                <a:gd name="T27" fmla="*/ 64 h 161"/>
                <a:gd name="T28" fmla="*/ 113 w 134"/>
                <a:gd name="T29" fmla="*/ 57 h 161"/>
                <a:gd name="T30" fmla="*/ 95 w 134"/>
                <a:gd name="T31" fmla="*/ 44 h 161"/>
                <a:gd name="T32" fmla="*/ 0 w 134"/>
                <a:gd name="T33" fmla="*/ 0 h 161"/>
                <a:gd name="T34" fmla="*/ 0 w 134"/>
                <a:gd name="T35" fmla="*/ 1 h 161"/>
                <a:gd name="T36" fmla="*/ 1 w 134"/>
                <a:gd name="T37" fmla="*/ 9 h 161"/>
                <a:gd name="T38" fmla="*/ 2 w 134"/>
                <a:gd name="T39" fmla="*/ 9 h 161"/>
                <a:gd name="T40" fmla="*/ 1 w 134"/>
                <a:gd name="T41" fmla="*/ 2 h 161"/>
                <a:gd name="T42" fmla="*/ 5 w 134"/>
                <a:gd name="T43" fmla="*/ 3 h 161"/>
                <a:gd name="T44" fmla="*/ 16 w 134"/>
                <a:gd name="T45" fmla="*/ 6 h 161"/>
                <a:gd name="T46" fmla="*/ 38 w 134"/>
                <a:gd name="T47" fmla="*/ 15 h 161"/>
                <a:gd name="T48" fmla="*/ 75 w 134"/>
                <a:gd name="T49" fmla="*/ 34 h 161"/>
                <a:gd name="T50" fmla="*/ 111 w 134"/>
                <a:gd name="T51" fmla="*/ 57 h 161"/>
                <a:gd name="T52" fmla="*/ 128 w 134"/>
                <a:gd name="T53" fmla="*/ 69 h 161"/>
                <a:gd name="T54" fmla="*/ 122 w 134"/>
                <a:gd name="T55" fmla="*/ 93 h 161"/>
                <a:gd name="T56" fmla="*/ 110 w 134"/>
                <a:gd name="T57" fmla="*/ 103 h 161"/>
                <a:gd name="T58" fmla="*/ 101 w 134"/>
                <a:gd name="T59" fmla="*/ 118 h 161"/>
                <a:gd name="T60" fmla="*/ 97 w 134"/>
                <a:gd name="T61" fmla="*/ 135 h 161"/>
                <a:gd name="T62" fmla="*/ 93 w 134"/>
                <a:gd name="T63" fmla="*/ 146 h 161"/>
                <a:gd name="T64" fmla="*/ 85 w 134"/>
                <a:gd name="T65" fmla="*/ 157 h 161"/>
                <a:gd name="T66" fmla="*/ 73 w 134"/>
                <a:gd name="T67" fmla="*/ 150 h 161"/>
                <a:gd name="T68" fmla="*/ 65 w 134"/>
                <a:gd name="T69" fmla="*/ 141 h 161"/>
                <a:gd name="T70" fmla="*/ 50 w 134"/>
                <a:gd name="T71" fmla="*/ 120 h 161"/>
                <a:gd name="T72" fmla="*/ 36 w 134"/>
                <a:gd name="T73" fmla="*/ 102 h 161"/>
                <a:gd name="T74" fmla="*/ 26 w 134"/>
                <a:gd name="T75" fmla="*/ 80 h 161"/>
                <a:gd name="T76" fmla="*/ 31 w 134"/>
                <a:gd name="T77" fmla="*/ 42 h 161"/>
                <a:gd name="T78" fmla="*/ 2 w 134"/>
                <a:gd name="T79" fmla="*/ 9 h 161"/>
                <a:gd name="T80" fmla="*/ 1 w 134"/>
                <a:gd name="T81"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61">
                  <a:moveTo>
                    <a:pt x="1" y="9"/>
                  </a:moveTo>
                  <a:cubicBezTo>
                    <a:pt x="8" y="23"/>
                    <a:pt x="23" y="29"/>
                    <a:pt x="29" y="42"/>
                  </a:cubicBezTo>
                  <a:cubicBezTo>
                    <a:pt x="37" y="56"/>
                    <a:pt x="24" y="68"/>
                    <a:pt x="25" y="83"/>
                  </a:cubicBezTo>
                  <a:cubicBezTo>
                    <a:pt x="26" y="90"/>
                    <a:pt x="30" y="96"/>
                    <a:pt x="35" y="102"/>
                  </a:cubicBezTo>
                  <a:cubicBezTo>
                    <a:pt x="40" y="109"/>
                    <a:pt x="45" y="116"/>
                    <a:pt x="50" y="123"/>
                  </a:cubicBezTo>
                  <a:cubicBezTo>
                    <a:pt x="56" y="130"/>
                    <a:pt x="61" y="137"/>
                    <a:pt x="67" y="145"/>
                  </a:cubicBezTo>
                  <a:cubicBezTo>
                    <a:pt x="70" y="149"/>
                    <a:pt x="74" y="157"/>
                    <a:pt x="79" y="159"/>
                  </a:cubicBezTo>
                  <a:cubicBezTo>
                    <a:pt x="83" y="161"/>
                    <a:pt x="86" y="158"/>
                    <a:pt x="89" y="155"/>
                  </a:cubicBezTo>
                  <a:cubicBezTo>
                    <a:pt x="93" y="149"/>
                    <a:pt x="96" y="143"/>
                    <a:pt x="98" y="136"/>
                  </a:cubicBezTo>
                  <a:cubicBezTo>
                    <a:pt x="100" y="129"/>
                    <a:pt x="100" y="122"/>
                    <a:pt x="103" y="115"/>
                  </a:cubicBezTo>
                  <a:cubicBezTo>
                    <a:pt x="106" y="107"/>
                    <a:pt x="112" y="103"/>
                    <a:pt x="119" y="98"/>
                  </a:cubicBezTo>
                  <a:cubicBezTo>
                    <a:pt x="123" y="94"/>
                    <a:pt x="127" y="90"/>
                    <a:pt x="129" y="85"/>
                  </a:cubicBezTo>
                  <a:cubicBezTo>
                    <a:pt x="130" y="81"/>
                    <a:pt x="133" y="73"/>
                    <a:pt x="130" y="70"/>
                  </a:cubicBezTo>
                  <a:cubicBezTo>
                    <a:pt x="129" y="68"/>
                    <a:pt x="125" y="66"/>
                    <a:pt x="123" y="64"/>
                  </a:cubicBezTo>
                  <a:cubicBezTo>
                    <a:pt x="120" y="62"/>
                    <a:pt x="116" y="59"/>
                    <a:pt x="113" y="57"/>
                  </a:cubicBezTo>
                  <a:cubicBezTo>
                    <a:pt x="107" y="53"/>
                    <a:pt x="101" y="48"/>
                    <a:pt x="95" y="44"/>
                  </a:cubicBezTo>
                  <a:cubicBezTo>
                    <a:pt x="65" y="26"/>
                    <a:pt x="34" y="11"/>
                    <a:pt x="0" y="0"/>
                  </a:cubicBezTo>
                  <a:cubicBezTo>
                    <a:pt x="0" y="0"/>
                    <a:pt x="0" y="0"/>
                    <a:pt x="0" y="1"/>
                  </a:cubicBezTo>
                  <a:cubicBezTo>
                    <a:pt x="0" y="4"/>
                    <a:pt x="0" y="6"/>
                    <a:pt x="1" y="9"/>
                  </a:cubicBezTo>
                  <a:cubicBezTo>
                    <a:pt x="2" y="10"/>
                    <a:pt x="3" y="10"/>
                    <a:pt x="2" y="9"/>
                  </a:cubicBezTo>
                  <a:cubicBezTo>
                    <a:pt x="2" y="8"/>
                    <a:pt x="0" y="3"/>
                    <a:pt x="1" y="2"/>
                  </a:cubicBezTo>
                  <a:cubicBezTo>
                    <a:pt x="2" y="1"/>
                    <a:pt x="4" y="2"/>
                    <a:pt x="5" y="3"/>
                  </a:cubicBezTo>
                  <a:cubicBezTo>
                    <a:pt x="9" y="4"/>
                    <a:pt x="12" y="5"/>
                    <a:pt x="16" y="6"/>
                  </a:cubicBezTo>
                  <a:cubicBezTo>
                    <a:pt x="23" y="9"/>
                    <a:pt x="30" y="12"/>
                    <a:pt x="38" y="15"/>
                  </a:cubicBezTo>
                  <a:cubicBezTo>
                    <a:pt x="51" y="21"/>
                    <a:pt x="63" y="27"/>
                    <a:pt x="75" y="34"/>
                  </a:cubicBezTo>
                  <a:cubicBezTo>
                    <a:pt x="88" y="41"/>
                    <a:pt x="100" y="49"/>
                    <a:pt x="111" y="57"/>
                  </a:cubicBezTo>
                  <a:cubicBezTo>
                    <a:pt x="117" y="61"/>
                    <a:pt x="123" y="64"/>
                    <a:pt x="128" y="69"/>
                  </a:cubicBezTo>
                  <a:cubicBezTo>
                    <a:pt x="134" y="75"/>
                    <a:pt x="128" y="88"/>
                    <a:pt x="122" y="93"/>
                  </a:cubicBezTo>
                  <a:cubicBezTo>
                    <a:pt x="119" y="97"/>
                    <a:pt x="114" y="100"/>
                    <a:pt x="110" y="103"/>
                  </a:cubicBezTo>
                  <a:cubicBezTo>
                    <a:pt x="105" y="107"/>
                    <a:pt x="102" y="112"/>
                    <a:pt x="101" y="118"/>
                  </a:cubicBezTo>
                  <a:cubicBezTo>
                    <a:pt x="99" y="123"/>
                    <a:pt x="99" y="129"/>
                    <a:pt x="97" y="135"/>
                  </a:cubicBezTo>
                  <a:cubicBezTo>
                    <a:pt x="96" y="139"/>
                    <a:pt x="95" y="143"/>
                    <a:pt x="93" y="146"/>
                  </a:cubicBezTo>
                  <a:cubicBezTo>
                    <a:pt x="91" y="150"/>
                    <a:pt x="88" y="155"/>
                    <a:pt x="85" y="157"/>
                  </a:cubicBezTo>
                  <a:cubicBezTo>
                    <a:pt x="79" y="161"/>
                    <a:pt x="75" y="154"/>
                    <a:pt x="73" y="150"/>
                  </a:cubicBezTo>
                  <a:cubicBezTo>
                    <a:pt x="70" y="147"/>
                    <a:pt x="68" y="144"/>
                    <a:pt x="65" y="141"/>
                  </a:cubicBezTo>
                  <a:cubicBezTo>
                    <a:pt x="60" y="134"/>
                    <a:pt x="55" y="127"/>
                    <a:pt x="50" y="120"/>
                  </a:cubicBezTo>
                  <a:cubicBezTo>
                    <a:pt x="45" y="114"/>
                    <a:pt x="41" y="108"/>
                    <a:pt x="36" y="102"/>
                  </a:cubicBezTo>
                  <a:cubicBezTo>
                    <a:pt x="31" y="96"/>
                    <a:pt x="26" y="89"/>
                    <a:pt x="26" y="80"/>
                  </a:cubicBezTo>
                  <a:cubicBezTo>
                    <a:pt x="27" y="67"/>
                    <a:pt x="37" y="55"/>
                    <a:pt x="31" y="42"/>
                  </a:cubicBezTo>
                  <a:cubicBezTo>
                    <a:pt x="24" y="28"/>
                    <a:pt x="9" y="23"/>
                    <a:pt x="2" y="9"/>
                  </a:cubicBezTo>
                  <a:cubicBezTo>
                    <a:pt x="2" y="8"/>
                    <a:pt x="1" y="9"/>
                    <a:pt x="1" y="9"/>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9"/>
            <p:cNvSpPr/>
            <p:nvPr/>
          </p:nvSpPr>
          <p:spPr bwMode="auto">
            <a:xfrm>
              <a:off x="1397" y="1154"/>
              <a:ext cx="60" cy="146"/>
            </a:xfrm>
            <a:custGeom>
              <a:avLst/>
              <a:gdLst>
                <a:gd name="T0" fmla="*/ 36 w 61"/>
                <a:gd name="T1" fmla="*/ 146 h 147"/>
                <a:gd name="T2" fmla="*/ 39 w 61"/>
                <a:gd name="T3" fmla="*/ 145 h 147"/>
                <a:gd name="T4" fmla="*/ 57 w 61"/>
                <a:gd name="T5" fmla="*/ 137 h 147"/>
                <a:gd name="T6" fmla="*/ 61 w 61"/>
                <a:gd name="T7" fmla="*/ 131 h 147"/>
                <a:gd name="T8" fmla="*/ 49 w 61"/>
                <a:gd name="T9" fmla="*/ 63 h 147"/>
                <a:gd name="T10" fmla="*/ 28 w 61"/>
                <a:gd name="T11" fmla="*/ 4 h 147"/>
                <a:gd name="T12" fmla="*/ 13 w 61"/>
                <a:gd name="T13" fmla="*/ 0 h 147"/>
                <a:gd name="T14" fmla="*/ 5 w 61"/>
                <a:gd name="T15" fmla="*/ 2 h 147"/>
                <a:gd name="T16" fmla="*/ 3 w 61"/>
                <a:gd name="T17" fmla="*/ 18 h 147"/>
                <a:gd name="T18" fmla="*/ 16 w 61"/>
                <a:gd name="T19" fmla="*/ 38 h 147"/>
                <a:gd name="T20" fmla="*/ 23 w 61"/>
                <a:gd name="T21" fmla="*/ 60 h 147"/>
                <a:gd name="T22" fmla="*/ 12 w 61"/>
                <a:gd name="T23" fmla="*/ 81 h 147"/>
                <a:gd name="T24" fmla="*/ 11 w 61"/>
                <a:gd name="T25" fmla="*/ 99 h 147"/>
                <a:gd name="T26" fmla="*/ 14 w 61"/>
                <a:gd name="T27" fmla="*/ 131 h 147"/>
                <a:gd name="T28" fmla="*/ 18 w 61"/>
                <a:gd name="T29" fmla="*/ 143 h 147"/>
                <a:gd name="T30" fmla="*/ 36 w 61"/>
                <a:gd name="T31" fmla="*/ 14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47">
                  <a:moveTo>
                    <a:pt x="36" y="146"/>
                  </a:moveTo>
                  <a:cubicBezTo>
                    <a:pt x="37" y="145"/>
                    <a:pt x="38" y="145"/>
                    <a:pt x="39" y="145"/>
                  </a:cubicBezTo>
                  <a:cubicBezTo>
                    <a:pt x="45" y="144"/>
                    <a:pt x="52" y="141"/>
                    <a:pt x="57" y="137"/>
                  </a:cubicBezTo>
                  <a:cubicBezTo>
                    <a:pt x="58" y="135"/>
                    <a:pt x="60" y="133"/>
                    <a:pt x="61" y="131"/>
                  </a:cubicBezTo>
                  <a:cubicBezTo>
                    <a:pt x="59" y="108"/>
                    <a:pt x="55" y="85"/>
                    <a:pt x="49" y="63"/>
                  </a:cubicBezTo>
                  <a:cubicBezTo>
                    <a:pt x="43" y="43"/>
                    <a:pt x="36" y="23"/>
                    <a:pt x="28" y="4"/>
                  </a:cubicBezTo>
                  <a:cubicBezTo>
                    <a:pt x="23" y="1"/>
                    <a:pt x="18" y="0"/>
                    <a:pt x="13" y="0"/>
                  </a:cubicBezTo>
                  <a:cubicBezTo>
                    <a:pt x="10" y="0"/>
                    <a:pt x="7" y="1"/>
                    <a:pt x="5" y="2"/>
                  </a:cubicBezTo>
                  <a:cubicBezTo>
                    <a:pt x="0" y="5"/>
                    <a:pt x="1" y="13"/>
                    <a:pt x="3" y="18"/>
                  </a:cubicBezTo>
                  <a:cubicBezTo>
                    <a:pt x="6" y="26"/>
                    <a:pt x="12" y="31"/>
                    <a:pt x="16" y="38"/>
                  </a:cubicBezTo>
                  <a:cubicBezTo>
                    <a:pt x="21" y="44"/>
                    <a:pt x="25" y="53"/>
                    <a:pt x="23" y="60"/>
                  </a:cubicBezTo>
                  <a:cubicBezTo>
                    <a:pt x="21" y="68"/>
                    <a:pt x="15" y="74"/>
                    <a:pt x="12" y="81"/>
                  </a:cubicBezTo>
                  <a:cubicBezTo>
                    <a:pt x="10" y="87"/>
                    <a:pt x="11" y="93"/>
                    <a:pt x="11" y="99"/>
                  </a:cubicBezTo>
                  <a:cubicBezTo>
                    <a:pt x="12" y="110"/>
                    <a:pt x="13" y="120"/>
                    <a:pt x="14" y="131"/>
                  </a:cubicBezTo>
                  <a:cubicBezTo>
                    <a:pt x="15" y="135"/>
                    <a:pt x="15" y="140"/>
                    <a:pt x="18" y="143"/>
                  </a:cubicBezTo>
                  <a:cubicBezTo>
                    <a:pt x="22" y="147"/>
                    <a:pt x="30" y="147"/>
                    <a:pt x="36" y="146"/>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
            <p:cNvSpPr/>
            <p:nvPr/>
          </p:nvSpPr>
          <p:spPr bwMode="auto">
            <a:xfrm>
              <a:off x="1396" y="1153"/>
              <a:ext cx="62" cy="148"/>
            </a:xfrm>
            <a:custGeom>
              <a:avLst/>
              <a:gdLst>
                <a:gd name="T0" fmla="*/ 37 w 63"/>
                <a:gd name="T1" fmla="*/ 147 h 149"/>
                <a:gd name="T2" fmla="*/ 52 w 63"/>
                <a:gd name="T3" fmla="*/ 143 h 149"/>
                <a:gd name="T4" fmla="*/ 62 w 63"/>
                <a:gd name="T5" fmla="*/ 132 h 149"/>
                <a:gd name="T6" fmla="*/ 62 w 63"/>
                <a:gd name="T7" fmla="*/ 124 h 149"/>
                <a:gd name="T8" fmla="*/ 60 w 63"/>
                <a:gd name="T9" fmla="*/ 114 h 149"/>
                <a:gd name="T10" fmla="*/ 57 w 63"/>
                <a:gd name="T11" fmla="*/ 93 h 149"/>
                <a:gd name="T12" fmla="*/ 32 w 63"/>
                <a:gd name="T13" fmla="*/ 11 h 149"/>
                <a:gd name="T14" fmla="*/ 29 w 63"/>
                <a:gd name="T15" fmla="*/ 4 h 149"/>
                <a:gd name="T16" fmla="*/ 23 w 63"/>
                <a:gd name="T17" fmla="*/ 2 h 149"/>
                <a:gd name="T18" fmla="*/ 7 w 63"/>
                <a:gd name="T19" fmla="*/ 2 h 149"/>
                <a:gd name="T20" fmla="*/ 4 w 63"/>
                <a:gd name="T21" fmla="*/ 21 h 149"/>
                <a:gd name="T22" fmla="*/ 24 w 63"/>
                <a:gd name="T23" fmla="*/ 56 h 149"/>
                <a:gd name="T24" fmla="*/ 16 w 63"/>
                <a:gd name="T25" fmla="*/ 75 h 149"/>
                <a:gd name="T26" fmla="*/ 11 w 63"/>
                <a:gd name="T27" fmla="*/ 89 h 149"/>
                <a:gd name="T28" fmla="*/ 13 w 63"/>
                <a:gd name="T29" fmla="*/ 114 h 149"/>
                <a:gd name="T30" fmla="*/ 15 w 63"/>
                <a:gd name="T31" fmla="*/ 135 h 149"/>
                <a:gd name="T32" fmla="*/ 37 w 63"/>
                <a:gd name="T33" fmla="*/ 147 h 149"/>
                <a:gd name="T34" fmla="*/ 37 w 63"/>
                <a:gd name="T35" fmla="*/ 146 h 149"/>
                <a:gd name="T36" fmla="*/ 19 w 63"/>
                <a:gd name="T37" fmla="*/ 143 h 149"/>
                <a:gd name="T38" fmla="*/ 15 w 63"/>
                <a:gd name="T39" fmla="*/ 126 h 149"/>
                <a:gd name="T40" fmla="*/ 12 w 63"/>
                <a:gd name="T41" fmla="*/ 91 h 149"/>
                <a:gd name="T42" fmla="*/ 18 w 63"/>
                <a:gd name="T43" fmla="*/ 74 h 149"/>
                <a:gd name="T44" fmla="*/ 24 w 63"/>
                <a:gd name="T45" fmla="*/ 63 h 149"/>
                <a:gd name="T46" fmla="*/ 18 w 63"/>
                <a:gd name="T47" fmla="*/ 39 h 149"/>
                <a:gd name="T48" fmla="*/ 3 w 63"/>
                <a:gd name="T49" fmla="*/ 12 h 149"/>
                <a:gd name="T50" fmla="*/ 17 w 63"/>
                <a:gd name="T51" fmla="*/ 2 h 149"/>
                <a:gd name="T52" fmla="*/ 26 w 63"/>
                <a:gd name="T53" fmla="*/ 4 h 149"/>
                <a:gd name="T54" fmla="*/ 32 w 63"/>
                <a:gd name="T55" fmla="*/ 13 h 149"/>
                <a:gd name="T56" fmla="*/ 53 w 63"/>
                <a:gd name="T57" fmla="*/ 79 h 149"/>
                <a:gd name="T58" fmla="*/ 60 w 63"/>
                <a:gd name="T59" fmla="*/ 120 h 149"/>
                <a:gd name="T60" fmla="*/ 61 w 63"/>
                <a:gd name="T61" fmla="*/ 131 h 149"/>
                <a:gd name="T62" fmla="*/ 53 w 63"/>
                <a:gd name="T63" fmla="*/ 141 h 149"/>
                <a:gd name="T64" fmla="*/ 37 w 63"/>
                <a:gd name="T65" fmla="*/ 146 h 149"/>
                <a:gd name="T66" fmla="*/ 37 w 63"/>
                <a:gd name="T67"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49">
                  <a:moveTo>
                    <a:pt x="37" y="147"/>
                  </a:moveTo>
                  <a:cubicBezTo>
                    <a:pt x="42" y="146"/>
                    <a:pt x="47" y="145"/>
                    <a:pt x="52" y="143"/>
                  </a:cubicBezTo>
                  <a:cubicBezTo>
                    <a:pt x="55" y="141"/>
                    <a:pt x="62" y="136"/>
                    <a:pt x="62" y="132"/>
                  </a:cubicBezTo>
                  <a:cubicBezTo>
                    <a:pt x="63" y="130"/>
                    <a:pt x="62" y="126"/>
                    <a:pt x="62" y="124"/>
                  </a:cubicBezTo>
                  <a:cubicBezTo>
                    <a:pt x="61" y="121"/>
                    <a:pt x="61" y="117"/>
                    <a:pt x="60" y="114"/>
                  </a:cubicBezTo>
                  <a:cubicBezTo>
                    <a:pt x="59" y="107"/>
                    <a:pt x="58" y="100"/>
                    <a:pt x="57" y="93"/>
                  </a:cubicBezTo>
                  <a:cubicBezTo>
                    <a:pt x="52" y="65"/>
                    <a:pt x="43" y="37"/>
                    <a:pt x="32" y="11"/>
                  </a:cubicBezTo>
                  <a:cubicBezTo>
                    <a:pt x="32" y="9"/>
                    <a:pt x="31" y="6"/>
                    <a:pt x="29" y="4"/>
                  </a:cubicBezTo>
                  <a:cubicBezTo>
                    <a:pt x="28" y="3"/>
                    <a:pt x="24" y="2"/>
                    <a:pt x="23" y="2"/>
                  </a:cubicBezTo>
                  <a:cubicBezTo>
                    <a:pt x="18" y="1"/>
                    <a:pt x="12" y="0"/>
                    <a:pt x="7" y="2"/>
                  </a:cubicBezTo>
                  <a:cubicBezTo>
                    <a:pt x="0" y="5"/>
                    <a:pt x="1" y="15"/>
                    <a:pt x="4" y="21"/>
                  </a:cubicBezTo>
                  <a:cubicBezTo>
                    <a:pt x="10" y="33"/>
                    <a:pt x="23" y="42"/>
                    <a:pt x="24" y="56"/>
                  </a:cubicBezTo>
                  <a:cubicBezTo>
                    <a:pt x="24" y="64"/>
                    <a:pt x="20" y="69"/>
                    <a:pt x="16" y="75"/>
                  </a:cubicBezTo>
                  <a:cubicBezTo>
                    <a:pt x="13" y="79"/>
                    <a:pt x="12" y="84"/>
                    <a:pt x="11" y="89"/>
                  </a:cubicBezTo>
                  <a:cubicBezTo>
                    <a:pt x="11" y="97"/>
                    <a:pt x="12" y="106"/>
                    <a:pt x="13" y="114"/>
                  </a:cubicBezTo>
                  <a:cubicBezTo>
                    <a:pt x="14" y="121"/>
                    <a:pt x="14" y="128"/>
                    <a:pt x="15" y="135"/>
                  </a:cubicBezTo>
                  <a:cubicBezTo>
                    <a:pt x="17" y="147"/>
                    <a:pt x="26" y="149"/>
                    <a:pt x="37" y="147"/>
                  </a:cubicBezTo>
                  <a:cubicBezTo>
                    <a:pt x="38" y="147"/>
                    <a:pt x="37" y="146"/>
                    <a:pt x="37" y="146"/>
                  </a:cubicBezTo>
                  <a:cubicBezTo>
                    <a:pt x="31" y="147"/>
                    <a:pt x="24" y="148"/>
                    <a:pt x="19" y="143"/>
                  </a:cubicBezTo>
                  <a:cubicBezTo>
                    <a:pt x="15" y="139"/>
                    <a:pt x="16" y="131"/>
                    <a:pt x="15" y="126"/>
                  </a:cubicBezTo>
                  <a:cubicBezTo>
                    <a:pt x="14" y="114"/>
                    <a:pt x="12" y="102"/>
                    <a:pt x="12" y="91"/>
                  </a:cubicBezTo>
                  <a:cubicBezTo>
                    <a:pt x="12" y="84"/>
                    <a:pt x="15" y="79"/>
                    <a:pt x="18" y="74"/>
                  </a:cubicBezTo>
                  <a:cubicBezTo>
                    <a:pt x="20" y="70"/>
                    <a:pt x="23" y="67"/>
                    <a:pt x="24" y="63"/>
                  </a:cubicBezTo>
                  <a:cubicBezTo>
                    <a:pt x="26" y="54"/>
                    <a:pt x="23" y="46"/>
                    <a:pt x="18" y="39"/>
                  </a:cubicBezTo>
                  <a:cubicBezTo>
                    <a:pt x="12" y="31"/>
                    <a:pt x="3" y="22"/>
                    <a:pt x="3" y="12"/>
                  </a:cubicBezTo>
                  <a:cubicBezTo>
                    <a:pt x="3" y="3"/>
                    <a:pt x="10" y="1"/>
                    <a:pt x="17" y="2"/>
                  </a:cubicBezTo>
                  <a:cubicBezTo>
                    <a:pt x="20" y="2"/>
                    <a:pt x="23" y="3"/>
                    <a:pt x="26" y="4"/>
                  </a:cubicBezTo>
                  <a:cubicBezTo>
                    <a:pt x="30" y="6"/>
                    <a:pt x="31" y="9"/>
                    <a:pt x="32" y="13"/>
                  </a:cubicBezTo>
                  <a:cubicBezTo>
                    <a:pt x="41" y="35"/>
                    <a:pt x="48" y="57"/>
                    <a:pt x="53" y="79"/>
                  </a:cubicBezTo>
                  <a:cubicBezTo>
                    <a:pt x="56" y="93"/>
                    <a:pt x="58" y="106"/>
                    <a:pt x="60" y="120"/>
                  </a:cubicBezTo>
                  <a:cubicBezTo>
                    <a:pt x="60" y="123"/>
                    <a:pt x="62" y="128"/>
                    <a:pt x="61" y="131"/>
                  </a:cubicBezTo>
                  <a:cubicBezTo>
                    <a:pt x="60" y="135"/>
                    <a:pt x="57" y="138"/>
                    <a:pt x="53" y="141"/>
                  </a:cubicBezTo>
                  <a:cubicBezTo>
                    <a:pt x="48" y="144"/>
                    <a:pt x="42" y="145"/>
                    <a:pt x="37" y="146"/>
                  </a:cubicBezTo>
                  <a:cubicBezTo>
                    <a:pt x="36" y="146"/>
                    <a:pt x="36" y="147"/>
                    <a:pt x="37" y="147"/>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Group 23"/>
          <p:cNvGrpSpPr>
            <a:grpSpLocks noChangeAspect="1"/>
          </p:cNvGrpSpPr>
          <p:nvPr/>
        </p:nvGrpSpPr>
        <p:grpSpPr bwMode="auto">
          <a:xfrm>
            <a:off x="3746689" y="1388238"/>
            <a:ext cx="1577598" cy="1459831"/>
            <a:chOff x="1558" y="406"/>
            <a:chExt cx="2639" cy="2442"/>
          </a:xfrm>
        </p:grpSpPr>
        <p:sp>
          <p:nvSpPr>
            <p:cNvPr id="31" name="Freeform 24"/>
            <p:cNvSpPr/>
            <p:nvPr/>
          </p:nvSpPr>
          <p:spPr bwMode="auto">
            <a:xfrm>
              <a:off x="1558" y="566"/>
              <a:ext cx="2637" cy="2282"/>
            </a:xfrm>
            <a:custGeom>
              <a:avLst/>
              <a:gdLst>
                <a:gd name="T0" fmla="*/ 825 w 1109"/>
                <a:gd name="T1" fmla="*/ 947 h 960"/>
                <a:gd name="T2" fmla="*/ 58 w 1109"/>
                <a:gd name="T3" fmla="*/ 688 h 960"/>
                <a:gd name="T4" fmla="*/ 13 w 1109"/>
                <a:gd name="T5" fmla="*/ 598 h 960"/>
                <a:gd name="T6" fmla="*/ 196 w 1109"/>
                <a:gd name="T7" fmla="*/ 56 h 960"/>
                <a:gd name="T8" fmla="*/ 285 w 1109"/>
                <a:gd name="T9" fmla="*/ 12 h 960"/>
                <a:gd name="T10" fmla="*/ 1051 w 1109"/>
                <a:gd name="T11" fmla="*/ 271 h 960"/>
                <a:gd name="T12" fmla="*/ 1097 w 1109"/>
                <a:gd name="T13" fmla="*/ 363 h 960"/>
                <a:gd name="T14" fmla="*/ 914 w 1109"/>
                <a:gd name="T15" fmla="*/ 904 h 960"/>
                <a:gd name="T16" fmla="*/ 825 w 1109"/>
                <a:gd name="T17" fmla="*/ 947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960">
                  <a:moveTo>
                    <a:pt x="825" y="947"/>
                  </a:moveTo>
                  <a:cubicBezTo>
                    <a:pt x="58" y="688"/>
                    <a:pt x="58" y="688"/>
                    <a:pt x="58" y="688"/>
                  </a:cubicBezTo>
                  <a:cubicBezTo>
                    <a:pt x="20" y="675"/>
                    <a:pt x="0" y="635"/>
                    <a:pt x="13" y="598"/>
                  </a:cubicBezTo>
                  <a:cubicBezTo>
                    <a:pt x="196" y="56"/>
                    <a:pt x="196" y="56"/>
                    <a:pt x="196" y="56"/>
                  </a:cubicBezTo>
                  <a:cubicBezTo>
                    <a:pt x="209" y="19"/>
                    <a:pt x="248" y="0"/>
                    <a:pt x="285" y="12"/>
                  </a:cubicBezTo>
                  <a:cubicBezTo>
                    <a:pt x="1051" y="271"/>
                    <a:pt x="1051" y="271"/>
                    <a:pt x="1051" y="271"/>
                  </a:cubicBezTo>
                  <a:cubicBezTo>
                    <a:pt x="1089" y="284"/>
                    <a:pt x="1109" y="325"/>
                    <a:pt x="1097" y="363"/>
                  </a:cubicBezTo>
                  <a:cubicBezTo>
                    <a:pt x="914" y="904"/>
                    <a:pt x="914" y="904"/>
                    <a:pt x="914" y="904"/>
                  </a:cubicBezTo>
                  <a:cubicBezTo>
                    <a:pt x="901" y="940"/>
                    <a:pt x="862" y="960"/>
                    <a:pt x="825" y="947"/>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5"/>
            <p:cNvSpPr>
              <a:spLocks noEditPoints="1"/>
            </p:cNvSpPr>
            <p:nvPr/>
          </p:nvSpPr>
          <p:spPr bwMode="auto">
            <a:xfrm>
              <a:off x="1565" y="594"/>
              <a:ext cx="2599" cy="2235"/>
            </a:xfrm>
            <a:custGeom>
              <a:avLst/>
              <a:gdLst>
                <a:gd name="T0" fmla="*/ 821 w 1093"/>
                <a:gd name="T1" fmla="*/ 931 h 940"/>
                <a:gd name="T2" fmla="*/ 786 w 1093"/>
                <a:gd name="T3" fmla="*/ 925 h 940"/>
                <a:gd name="T4" fmla="*/ 89 w 1093"/>
                <a:gd name="T5" fmla="*/ 690 h 940"/>
                <a:gd name="T6" fmla="*/ 20 w 1093"/>
                <a:gd name="T7" fmla="*/ 550 h 940"/>
                <a:gd name="T8" fmla="*/ 178 w 1093"/>
                <a:gd name="T9" fmla="*/ 83 h 940"/>
                <a:gd name="T10" fmla="*/ 228 w 1093"/>
                <a:gd name="T11" fmla="*/ 19 h 940"/>
                <a:gd name="T12" fmla="*/ 318 w 1093"/>
                <a:gd name="T13" fmla="*/ 10 h 940"/>
                <a:gd name="T14" fmla="*/ 1016 w 1093"/>
                <a:gd name="T15" fmla="*/ 245 h 940"/>
                <a:gd name="T16" fmla="*/ 1082 w 1093"/>
                <a:gd name="T17" fmla="*/ 307 h 940"/>
                <a:gd name="T18" fmla="*/ 1083 w 1093"/>
                <a:gd name="T19" fmla="*/ 389 h 940"/>
                <a:gd name="T20" fmla="*/ 926 w 1093"/>
                <a:gd name="T21" fmla="*/ 854 h 940"/>
                <a:gd name="T22" fmla="*/ 884 w 1093"/>
                <a:gd name="T23" fmla="*/ 911 h 940"/>
                <a:gd name="T24" fmla="*/ 821 w 1093"/>
                <a:gd name="T25" fmla="*/ 931 h 940"/>
                <a:gd name="T26" fmla="*/ 283 w 1093"/>
                <a:gd name="T27" fmla="*/ 9 h 940"/>
                <a:gd name="T28" fmla="*/ 223 w 1093"/>
                <a:gd name="T29" fmla="*/ 28 h 940"/>
                <a:gd name="T30" fmla="*/ 182 w 1093"/>
                <a:gd name="T31" fmla="*/ 83 h 940"/>
                <a:gd name="T32" fmla="*/ 25 w 1093"/>
                <a:gd name="T33" fmla="*/ 548 h 940"/>
                <a:gd name="T34" fmla="*/ 27 w 1093"/>
                <a:gd name="T35" fmla="*/ 626 h 940"/>
                <a:gd name="T36" fmla="*/ 90 w 1093"/>
                <a:gd name="T37" fmla="*/ 685 h 940"/>
                <a:gd name="T38" fmla="*/ 787 w 1093"/>
                <a:gd name="T39" fmla="*/ 921 h 940"/>
                <a:gd name="T40" fmla="*/ 921 w 1093"/>
                <a:gd name="T41" fmla="*/ 855 h 940"/>
                <a:gd name="T42" fmla="*/ 1079 w 1093"/>
                <a:gd name="T43" fmla="*/ 386 h 940"/>
                <a:gd name="T44" fmla="*/ 1081 w 1093"/>
                <a:gd name="T45" fmla="*/ 318 h 940"/>
                <a:gd name="T46" fmla="*/ 1014 w 1093"/>
                <a:gd name="T47" fmla="*/ 250 h 940"/>
                <a:gd name="T48" fmla="*/ 317 w 1093"/>
                <a:gd name="T49" fmla="*/ 14 h 940"/>
                <a:gd name="T50" fmla="*/ 283 w 1093"/>
                <a:gd name="T51" fmla="*/ 9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3" h="940">
                  <a:moveTo>
                    <a:pt x="821" y="931"/>
                  </a:moveTo>
                  <a:cubicBezTo>
                    <a:pt x="809" y="931"/>
                    <a:pt x="797" y="929"/>
                    <a:pt x="786" y="925"/>
                  </a:cubicBezTo>
                  <a:cubicBezTo>
                    <a:pt x="89" y="690"/>
                    <a:pt x="89" y="690"/>
                    <a:pt x="89" y="690"/>
                  </a:cubicBezTo>
                  <a:cubicBezTo>
                    <a:pt x="31" y="670"/>
                    <a:pt x="0" y="608"/>
                    <a:pt x="20" y="550"/>
                  </a:cubicBezTo>
                  <a:cubicBezTo>
                    <a:pt x="178" y="83"/>
                    <a:pt x="178" y="83"/>
                    <a:pt x="178" y="83"/>
                  </a:cubicBezTo>
                  <a:cubicBezTo>
                    <a:pt x="187" y="56"/>
                    <a:pt x="204" y="33"/>
                    <a:pt x="228" y="19"/>
                  </a:cubicBezTo>
                  <a:cubicBezTo>
                    <a:pt x="256" y="3"/>
                    <a:pt x="288" y="0"/>
                    <a:pt x="318" y="10"/>
                  </a:cubicBezTo>
                  <a:cubicBezTo>
                    <a:pt x="1016" y="245"/>
                    <a:pt x="1016" y="245"/>
                    <a:pt x="1016" y="245"/>
                  </a:cubicBezTo>
                  <a:cubicBezTo>
                    <a:pt x="1046" y="256"/>
                    <a:pt x="1069" y="278"/>
                    <a:pt x="1082" y="307"/>
                  </a:cubicBezTo>
                  <a:cubicBezTo>
                    <a:pt x="1093" y="333"/>
                    <a:pt x="1092" y="362"/>
                    <a:pt x="1083" y="389"/>
                  </a:cubicBezTo>
                  <a:cubicBezTo>
                    <a:pt x="926" y="854"/>
                    <a:pt x="926" y="854"/>
                    <a:pt x="926" y="854"/>
                  </a:cubicBezTo>
                  <a:cubicBezTo>
                    <a:pt x="918" y="877"/>
                    <a:pt x="904" y="897"/>
                    <a:pt x="884" y="911"/>
                  </a:cubicBezTo>
                  <a:cubicBezTo>
                    <a:pt x="865" y="925"/>
                    <a:pt x="843" y="931"/>
                    <a:pt x="821" y="931"/>
                  </a:cubicBezTo>
                  <a:moveTo>
                    <a:pt x="283" y="9"/>
                  </a:moveTo>
                  <a:cubicBezTo>
                    <a:pt x="262" y="9"/>
                    <a:pt x="241" y="15"/>
                    <a:pt x="223" y="28"/>
                  </a:cubicBezTo>
                  <a:cubicBezTo>
                    <a:pt x="203" y="41"/>
                    <a:pt x="190" y="61"/>
                    <a:pt x="182" y="83"/>
                  </a:cubicBezTo>
                  <a:cubicBezTo>
                    <a:pt x="25" y="548"/>
                    <a:pt x="25" y="548"/>
                    <a:pt x="25" y="548"/>
                  </a:cubicBezTo>
                  <a:cubicBezTo>
                    <a:pt x="17" y="574"/>
                    <a:pt x="16" y="601"/>
                    <a:pt x="27" y="626"/>
                  </a:cubicBezTo>
                  <a:cubicBezTo>
                    <a:pt x="38" y="654"/>
                    <a:pt x="61" y="676"/>
                    <a:pt x="90" y="685"/>
                  </a:cubicBezTo>
                  <a:cubicBezTo>
                    <a:pt x="787" y="921"/>
                    <a:pt x="787" y="921"/>
                    <a:pt x="787" y="921"/>
                  </a:cubicBezTo>
                  <a:cubicBezTo>
                    <a:pt x="842" y="940"/>
                    <a:pt x="902" y="910"/>
                    <a:pt x="921" y="855"/>
                  </a:cubicBezTo>
                  <a:cubicBezTo>
                    <a:pt x="1079" y="386"/>
                    <a:pt x="1079" y="386"/>
                    <a:pt x="1079" y="386"/>
                  </a:cubicBezTo>
                  <a:cubicBezTo>
                    <a:pt x="1087" y="364"/>
                    <a:pt x="1088" y="340"/>
                    <a:pt x="1081" y="318"/>
                  </a:cubicBezTo>
                  <a:cubicBezTo>
                    <a:pt x="1070" y="286"/>
                    <a:pt x="1046" y="261"/>
                    <a:pt x="1014" y="250"/>
                  </a:cubicBezTo>
                  <a:cubicBezTo>
                    <a:pt x="317" y="14"/>
                    <a:pt x="317" y="14"/>
                    <a:pt x="317" y="14"/>
                  </a:cubicBezTo>
                  <a:cubicBezTo>
                    <a:pt x="306" y="11"/>
                    <a:pt x="294" y="9"/>
                    <a:pt x="283" y="9"/>
                  </a:cubicBezTo>
                </a:path>
              </a:pathLst>
            </a:custGeom>
            <a:solidFill>
              <a:srgbClr val="47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6"/>
            <p:cNvSpPr/>
            <p:nvPr/>
          </p:nvSpPr>
          <p:spPr bwMode="auto">
            <a:xfrm>
              <a:off x="1794" y="782"/>
              <a:ext cx="2341" cy="1540"/>
            </a:xfrm>
            <a:custGeom>
              <a:avLst/>
              <a:gdLst>
                <a:gd name="T0" fmla="*/ 777 w 985"/>
                <a:gd name="T1" fmla="*/ 632 h 648"/>
                <a:gd name="T2" fmla="*/ 71 w 985"/>
                <a:gd name="T3" fmla="*/ 393 h 648"/>
                <a:gd name="T4" fmla="*/ 16 w 985"/>
                <a:gd name="T5" fmla="*/ 280 h 648"/>
                <a:gd name="T6" fmla="*/ 96 w 985"/>
                <a:gd name="T7" fmla="*/ 44 h 648"/>
                <a:gd name="T8" fmla="*/ 165 w 985"/>
                <a:gd name="T9" fmla="*/ 10 h 648"/>
                <a:gd name="T10" fmla="*/ 941 w 985"/>
                <a:gd name="T11" fmla="*/ 272 h 648"/>
                <a:gd name="T12" fmla="*/ 975 w 985"/>
                <a:gd name="T13" fmla="*/ 341 h 648"/>
                <a:gd name="T14" fmla="*/ 897 w 985"/>
                <a:gd name="T15" fmla="*/ 572 h 648"/>
                <a:gd name="T16" fmla="*/ 777 w 985"/>
                <a:gd name="T17" fmla="*/ 63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5" h="648">
                  <a:moveTo>
                    <a:pt x="777" y="632"/>
                  </a:moveTo>
                  <a:cubicBezTo>
                    <a:pt x="71" y="393"/>
                    <a:pt x="71" y="393"/>
                    <a:pt x="71" y="393"/>
                  </a:cubicBezTo>
                  <a:cubicBezTo>
                    <a:pt x="25" y="377"/>
                    <a:pt x="0" y="327"/>
                    <a:pt x="16" y="280"/>
                  </a:cubicBezTo>
                  <a:cubicBezTo>
                    <a:pt x="96" y="44"/>
                    <a:pt x="96" y="44"/>
                    <a:pt x="96" y="44"/>
                  </a:cubicBezTo>
                  <a:cubicBezTo>
                    <a:pt x="105" y="15"/>
                    <a:pt x="136" y="0"/>
                    <a:pt x="165" y="10"/>
                  </a:cubicBezTo>
                  <a:cubicBezTo>
                    <a:pt x="941" y="272"/>
                    <a:pt x="941" y="272"/>
                    <a:pt x="941" y="272"/>
                  </a:cubicBezTo>
                  <a:cubicBezTo>
                    <a:pt x="969" y="282"/>
                    <a:pt x="985" y="313"/>
                    <a:pt x="975" y="341"/>
                  </a:cubicBezTo>
                  <a:cubicBezTo>
                    <a:pt x="897" y="572"/>
                    <a:pt x="897" y="572"/>
                    <a:pt x="897" y="572"/>
                  </a:cubicBezTo>
                  <a:cubicBezTo>
                    <a:pt x="880" y="622"/>
                    <a:pt x="827" y="648"/>
                    <a:pt x="777" y="632"/>
                  </a:cubicBezTo>
                </a:path>
              </a:pathLst>
            </a:custGeom>
            <a:solidFill>
              <a:srgbClr val="F4A1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7"/>
            <p:cNvSpPr/>
            <p:nvPr/>
          </p:nvSpPr>
          <p:spPr bwMode="auto">
            <a:xfrm>
              <a:off x="1822" y="566"/>
              <a:ext cx="2375" cy="1535"/>
            </a:xfrm>
            <a:custGeom>
              <a:avLst/>
              <a:gdLst>
                <a:gd name="T0" fmla="*/ 750 w 999"/>
                <a:gd name="T1" fmla="*/ 622 h 646"/>
                <a:gd name="T2" fmla="*/ 105 w 999"/>
                <a:gd name="T3" fmla="*/ 403 h 646"/>
                <a:gd name="T4" fmla="*/ 23 w 999"/>
                <a:gd name="T5" fmla="*/ 239 h 646"/>
                <a:gd name="T6" fmla="*/ 83 w 999"/>
                <a:gd name="T7" fmla="*/ 61 h 646"/>
                <a:gd name="T8" fmla="*/ 179 w 999"/>
                <a:gd name="T9" fmla="*/ 14 h 646"/>
                <a:gd name="T10" fmla="*/ 942 w 999"/>
                <a:gd name="T11" fmla="*/ 272 h 646"/>
                <a:gd name="T12" fmla="*/ 986 w 999"/>
                <a:gd name="T13" fmla="*/ 361 h 646"/>
                <a:gd name="T14" fmla="*/ 928 w 999"/>
                <a:gd name="T15" fmla="*/ 534 h 646"/>
                <a:gd name="T16" fmla="*/ 750 w 999"/>
                <a:gd name="T17" fmla="*/ 622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646">
                  <a:moveTo>
                    <a:pt x="750" y="622"/>
                  </a:moveTo>
                  <a:cubicBezTo>
                    <a:pt x="105" y="403"/>
                    <a:pt x="105" y="403"/>
                    <a:pt x="105" y="403"/>
                  </a:cubicBezTo>
                  <a:cubicBezTo>
                    <a:pt x="37" y="380"/>
                    <a:pt x="0" y="307"/>
                    <a:pt x="23" y="239"/>
                  </a:cubicBezTo>
                  <a:cubicBezTo>
                    <a:pt x="83" y="61"/>
                    <a:pt x="83" y="61"/>
                    <a:pt x="83" y="61"/>
                  </a:cubicBezTo>
                  <a:cubicBezTo>
                    <a:pt x="97" y="22"/>
                    <a:pt x="140" y="0"/>
                    <a:pt x="179" y="14"/>
                  </a:cubicBezTo>
                  <a:cubicBezTo>
                    <a:pt x="942" y="272"/>
                    <a:pt x="942" y="272"/>
                    <a:pt x="942" y="272"/>
                  </a:cubicBezTo>
                  <a:cubicBezTo>
                    <a:pt x="979" y="284"/>
                    <a:pt x="999" y="324"/>
                    <a:pt x="986" y="361"/>
                  </a:cubicBezTo>
                  <a:cubicBezTo>
                    <a:pt x="928" y="534"/>
                    <a:pt x="928" y="534"/>
                    <a:pt x="928" y="534"/>
                  </a:cubicBezTo>
                  <a:cubicBezTo>
                    <a:pt x="903" y="607"/>
                    <a:pt x="824" y="646"/>
                    <a:pt x="750" y="622"/>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8"/>
            <p:cNvSpPr>
              <a:spLocks noEditPoints="1"/>
            </p:cNvSpPr>
            <p:nvPr/>
          </p:nvSpPr>
          <p:spPr bwMode="auto">
            <a:xfrm>
              <a:off x="1867" y="585"/>
              <a:ext cx="2323" cy="1495"/>
            </a:xfrm>
            <a:custGeom>
              <a:avLst/>
              <a:gdLst>
                <a:gd name="T0" fmla="*/ 747 w 977"/>
                <a:gd name="T1" fmla="*/ 611 h 629"/>
                <a:gd name="T2" fmla="*/ 687 w 977"/>
                <a:gd name="T3" fmla="*/ 601 h 629"/>
                <a:gd name="T4" fmla="*/ 133 w 977"/>
                <a:gd name="T5" fmla="*/ 414 h 629"/>
                <a:gd name="T6" fmla="*/ 34 w 977"/>
                <a:gd name="T7" fmla="*/ 337 h 629"/>
                <a:gd name="T8" fmla="*/ 17 w 977"/>
                <a:gd name="T9" fmla="*/ 187 h 629"/>
                <a:gd name="T10" fmla="*/ 51 w 977"/>
                <a:gd name="T11" fmla="*/ 87 h 629"/>
                <a:gd name="T12" fmla="*/ 101 w 977"/>
                <a:gd name="T13" fmla="*/ 23 h 629"/>
                <a:gd name="T14" fmla="*/ 191 w 977"/>
                <a:gd name="T15" fmla="*/ 14 h 629"/>
                <a:gd name="T16" fmla="*/ 889 w 977"/>
                <a:gd name="T17" fmla="*/ 249 h 629"/>
                <a:gd name="T18" fmla="*/ 958 w 977"/>
                <a:gd name="T19" fmla="*/ 389 h 629"/>
                <a:gd name="T20" fmla="*/ 926 w 977"/>
                <a:gd name="T21" fmla="*/ 483 h 629"/>
                <a:gd name="T22" fmla="*/ 747 w 977"/>
                <a:gd name="T23" fmla="*/ 611 h 629"/>
                <a:gd name="T24" fmla="*/ 688 w 977"/>
                <a:gd name="T25" fmla="*/ 596 h 629"/>
                <a:gd name="T26" fmla="*/ 921 w 977"/>
                <a:gd name="T27" fmla="*/ 481 h 629"/>
                <a:gd name="T28" fmla="*/ 952 w 977"/>
                <a:gd name="T29" fmla="*/ 390 h 629"/>
                <a:gd name="T30" fmla="*/ 954 w 977"/>
                <a:gd name="T31" fmla="*/ 322 h 629"/>
                <a:gd name="T32" fmla="*/ 887 w 977"/>
                <a:gd name="T33" fmla="*/ 254 h 629"/>
                <a:gd name="T34" fmla="*/ 190 w 977"/>
                <a:gd name="T35" fmla="*/ 18 h 629"/>
                <a:gd name="T36" fmla="*/ 56 w 977"/>
                <a:gd name="T37" fmla="*/ 84 h 629"/>
                <a:gd name="T38" fmla="*/ 23 w 977"/>
                <a:gd name="T39" fmla="*/ 184 h 629"/>
                <a:gd name="T40" fmla="*/ 28 w 977"/>
                <a:gd name="T41" fmla="*/ 316 h 629"/>
                <a:gd name="T42" fmla="*/ 129 w 977"/>
                <a:gd name="T43" fmla="*/ 407 h 629"/>
                <a:gd name="T44" fmla="*/ 688 w 977"/>
                <a:gd name="T45" fmla="*/ 59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7" h="629">
                  <a:moveTo>
                    <a:pt x="747" y="611"/>
                  </a:moveTo>
                  <a:cubicBezTo>
                    <a:pt x="727" y="611"/>
                    <a:pt x="707" y="608"/>
                    <a:pt x="687" y="601"/>
                  </a:cubicBezTo>
                  <a:cubicBezTo>
                    <a:pt x="133" y="414"/>
                    <a:pt x="133" y="414"/>
                    <a:pt x="133" y="414"/>
                  </a:cubicBezTo>
                  <a:cubicBezTo>
                    <a:pt x="92" y="400"/>
                    <a:pt x="56" y="374"/>
                    <a:pt x="34" y="337"/>
                  </a:cubicBezTo>
                  <a:cubicBezTo>
                    <a:pt x="6" y="291"/>
                    <a:pt x="0" y="237"/>
                    <a:pt x="17" y="187"/>
                  </a:cubicBezTo>
                  <a:cubicBezTo>
                    <a:pt x="51" y="87"/>
                    <a:pt x="51" y="87"/>
                    <a:pt x="51" y="87"/>
                  </a:cubicBezTo>
                  <a:cubicBezTo>
                    <a:pt x="60" y="60"/>
                    <a:pt x="77" y="37"/>
                    <a:pt x="101" y="23"/>
                  </a:cubicBezTo>
                  <a:cubicBezTo>
                    <a:pt x="129" y="7"/>
                    <a:pt x="161" y="4"/>
                    <a:pt x="191" y="14"/>
                  </a:cubicBezTo>
                  <a:cubicBezTo>
                    <a:pt x="889" y="249"/>
                    <a:pt x="889" y="249"/>
                    <a:pt x="889" y="249"/>
                  </a:cubicBezTo>
                  <a:cubicBezTo>
                    <a:pt x="946" y="269"/>
                    <a:pt x="977" y="331"/>
                    <a:pt x="958" y="389"/>
                  </a:cubicBezTo>
                  <a:cubicBezTo>
                    <a:pt x="926" y="483"/>
                    <a:pt x="926" y="483"/>
                    <a:pt x="926" y="483"/>
                  </a:cubicBezTo>
                  <a:cubicBezTo>
                    <a:pt x="899" y="561"/>
                    <a:pt x="826" y="611"/>
                    <a:pt x="747" y="611"/>
                  </a:cubicBezTo>
                  <a:moveTo>
                    <a:pt x="688" y="596"/>
                  </a:moveTo>
                  <a:cubicBezTo>
                    <a:pt x="784" y="629"/>
                    <a:pt x="889" y="577"/>
                    <a:pt x="921" y="481"/>
                  </a:cubicBezTo>
                  <a:cubicBezTo>
                    <a:pt x="952" y="390"/>
                    <a:pt x="952" y="390"/>
                    <a:pt x="952" y="390"/>
                  </a:cubicBezTo>
                  <a:cubicBezTo>
                    <a:pt x="960" y="368"/>
                    <a:pt x="961" y="344"/>
                    <a:pt x="954" y="322"/>
                  </a:cubicBezTo>
                  <a:cubicBezTo>
                    <a:pt x="943" y="290"/>
                    <a:pt x="919" y="265"/>
                    <a:pt x="887" y="254"/>
                  </a:cubicBezTo>
                  <a:cubicBezTo>
                    <a:pt x="190" y="18"/>
                    <a:pt x="190" y="18"/>
                    <a:pt x="190" y="18"/>
                  </a:cubicBezTo>
                  <a:cubicBezTo>
                    <a:pt x="135" y="0"/>
                    <a:pt x="75" y="29"/>
                    <a:pt x="56" y="84"/>
                  </a:cubicBezTo>
                  <a:cubicBezTo>
                    <a:pt x="23" y="184"/>
                    <a:pt x="23" y="184"/>
                    <a:pt x="23" y="184"/>
                  </a:cubicBezTo>
                  <a:cubicBezTo>
                    <a:pt x="8" y="227"/>
                    <a:pt x="9" y="275"/>
                    <a:pt x="28" y="316"/>
                  </a:cubicBezTo>
                  <a:cubicBezTo>
                    <a:pt x="48" y="360"/>
                    <a:pt x="84" y="392"/>
                    <a:pt x="129" y="407"/>
                  </a:cubicBezTo>
                  <a:cubicBezTo>
                    <a:pt x="688" y="596"/>
                    <a:pt x="688" y="596"/>
                    <a:pt x="688" y="596"/>
                  </a:cubicBezTo>
                </a:path>
              </a:pathLst>
            </a:custGeom>
            <a:solidFill>
              <a:srgbClr val="47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9"/>
            <p:cNvSpPr/>
            <p:nvPr/>
          </p:nvSpPr>
          <p:spPr bwMode="auto">
            <a:xfrm>
              <a:off x="1898" y="1207"/>
              <a:ext cx="2252" cy="818"/>
            </a:xfrm>
            <a:custGeom>
              <a:avLst/>
              <a:gdLst>
                <a:gd name="T0" fmla="*/ 0 w 947"/>
                <a:gd name="T1" fmla="*/ 0 h 344"/>
                <a:gd name="T2" fmla="*/ 15 w 947"/>
                <a:gd name="T3" fmla="*/ 54 h 344"/>
                <a:gd name="T4" fmla="*/ 116 w 947"/>
                <a:gd name="T5" fmla="*/ 145 h 344"/>
                <a:gd name="T6" fmla="*/ 675 w 947"/>
                <a:gd name="T7" fmla="*/ 334 h 344"/>
                <a:gd name="T8" fmla="*/ 734 w 947"/>
                <a:gd name="T9" fmla="*/ 344 h 344"/>
                <a:gd name="T10" fmla="*/ 908 w 947"/>
                <a:gd name="T11" fmla="*/ 219 h 344"/>
                <a:gd name="T12" fmla="*/ 939 w 947"/>
                <a:gd name="T13" fmla="*/ 128 h 344"/>
                <a:gd name="T14" fmla="*/ 944 w 947"/>
                <a:gd name="T15" fmla="*/ 72 h 344"/>
                <a:gd name="T16" fmla="*/ 794 w 947"/>
                <a:gd name="T17" fmla="*/ 174 h 344"/>
                <a:gd name="T18" fmla="*/ 589 w 947"/>
                <a:gd name="T19" fmla="*/ 202 h 344"/>
                <a:gd name="T20" fmla="*/ 457 w 947"/>
                <a:gd name="T21" fmla="*/ 195 h 344"/>
                <a:gd name="T22" fmla="*/ 0 w 947"/>
                <a:gd name="T2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44">
                  <a:moveTo>
                    <a:pt x="0" y="0"/>
                  </a:moveTo>
                  <a:cubicBezTo>
                    <a:pt x="2" y="19"/>
                    <a:pt x="7" y="37"/>
                    <a:pt x="15" y="54"/>
                  </a:cubicBezTo>
                  <a:cubicBezTo>
                    <a:pt x="35" y="98"/>
                    <a:pt x="71" y="130"/>
                    <a:pt x="116" y="145"/>
                  </a:cubicBezTo>
                  <a:cubicBezTo>
                    <a:pt x="675" y="334"/>
                    <a:pt x="675" y="334"/>
                    <a:pt x="675" y="334"/>
                  </a:cubicBezTo>
                  <a:cubicBezTo>
                    <a:pt x="695" y="341"/>
                    <a:pt x="715" y="344"/>
                    <a:pt x="734" y="344"/>
                  </a:cubicBezTo>
                  <a:cubicBezTo>
                    <a:pt x="811" y="344"/>
                    <a:pt x="883" y="296"/>
                    <a:pt x="908" y="219"/>
                  </a:cubicBezTo>
                  <a:cubicBezTo>
                    <a:pt x="939" y="128"/>
                    <a:pt x="939" y="128"/>
                    <a:pt x="939" y="128"/>
                  </a:cubicBezTo>
                  <a:cubicBezTo>
                    <a:pt x="945" y="110"/>
                    <a:pt x="947" y="90"/>
                    <a:pt x="944" y="72"/>
                  </a:cubicBezTo>
                  <a:cubicBezTo>
                    <a:pt x="911" y="122"/>
                    <a:pt x="848" y="157"/>
                    <a:pt x="794" y="174"/>
                  </a:cubicBezTo>
                  <a:cubicBezTo>
                    <a:pt x="730" y="195"/>
                    <a:pt x="659" y="202"/>
                    <a:pt x="589" y="202"/>
                  </a:cubicBezTo>
                  <a:cubicBezTo>
                    <a:pt x="544" y="202"/>
                    <a:pt x="499" y="199"/>
                    <a:pt x="457" y="195"/>
                  </a:cubicBezTo>
                  <a:cubicBezTo>
                    <a:pt x="298" y="180"/>
                    <a:pt x="78" y="147"/>
                    <a:pt x="0" y="0"/>
                  </a:cubicBezTo>
                </a:path>
              </a:pathLst>
            </a:custGeom>
            <a:solidFill>
              <a:srgbClr val="F9AE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0"/>
            <p:cNvSpPr/>
            <p:nvPr/>
          </p:nvSpPr>
          <p:spPr bwMode="auto">
            <a:xfrm>
              <a:off x="1891" y="1193"/>
              <a:ext cx="2263" cy="837"/>
            </a:xfrm>
            <a:custGeom>
              <a:avLst/>
              <a:gdLst>
                <a:gd name="T0" fmla="*/ 0 w 952"/>
                <a:gd name="T1" fmla="*/ 0 h 352"/>
                <a:gd name="T2" fmla="*/ 118 w 952"/>
                <a:gd name="T3" fmla="*/ 154 h 352"/>
                <a:gd name="T4" fmla="*/ 676 w 952"/>
                <a:gd name="T5" fmla="*/ 342 h 352"/>
                <a:gd name="T6" fmla="*/ 736 w 952"/>
                <a:gd name="T7" fmla="*/ 352 h 352"/>
                <a:gd name="T8" fmla="*/ 914 w 952"/>
                <a:gd name="T9" fmla="*/ 225 h 352"/>
                <a:gd name="T10" fmla="*/ 945 w 952"/>
                <a:gd name="T11" fmla="*/ 132 h 352"/>
                <a:gd name="T12" fmla="*/ 948 w 952"/>
                <a:gd name="T13" fmla="*/ 75 h 352"/>
                <a:gd name="T14" fmla="*/ 947 w 952"/>
                <a:gd name="T15" fmla="*/ 78 h 352"/>
                <a:gd name="T16" fmla="*/ 942 w 952"/>
                <a:gd name="T17" fmla="*/ 134 h 352"/>
                <a:gd name="T18" fmla="*/ 911 w 952"/>
                <a:gd name="T19" fmla="*/ 225 h 352"/>
                <a:gd name="T20" fmla="*/ 737 w 952"/>
                <a:gd name="T21" fmla="*/ 350 h 352"/>
                <a:gd name="T22" fmla="*/ 678 w 952"/>
                <a:gd name="T23" fmla="*/ 340 h 352"/>
                <a:gd name="T24" fmla="*/ 119 w 952"/>
                <a:gd name="T25" fmla="*/ 151 h 352"/>
                <a:gd name="T26" fmla="*/ 18 w 952"/>
                <a:gd name="T27" fmla="*/ 60 h 352"/>
                <a:gd name="T28" fmla="*/ 3 w 952"/>
                <a:gd name="T29" fmla="*/ 6 h 352"/>
                <a:gd name="T30" fmla="*/ 0 w 952"/>
                <a:gd name="T3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2" h="352">
                  <a:moveTo>
                    <a:pt x="0" y="0"/>
                  </a:moveTo>
                  <a:cubicBezTo>
                    <a:pt x="5" y="68"/>
                    <a:pt x="50" y="130"/>
                    <a:pt x="118" y="154"/>
                  </a:cubicBezTo>
                  <a:cubicBezTo>
                    <a:pt x="676" y="342"/>
                    <a:pt x="676" y="342"/>
                    <a:pt x="676" y="342"/>
                  </a:cubicBezTo>
                  <a:cubicBezTo>
                    <a:pt x="696" y="349"/>
                    <a:pt x="716" y="352"/>
                    <a:pt x="736" y="352"/>
                  </a:cubicBezTo>
                  <a:cubicBezTo>
                    <a:pt x="815" y="352"/>
                    <a:pt x="888" y="303"/>
                    <a:pt x="914" y="225"/>
                  </a:cubicBezTo>
                  <a:cubicBezTo>
                    <a:pt x="945" y="132"/>
                    <a:pt x="945" y="132"/>
                    <a:pt x="945" y="132"/>
                  </a:cubicBezTo>
                  <a:cubicBezTo>
                    <a:pt x="952" y="113"/>
                    <a:pt x="952" y="93"/>
                    <a:pt x="948" y="75"/>
                  </a:cubicBezTo>
                  <a:cubicBezTo>
                    <a:pt x="948" y="76"/>
                    <a:pt x="947" y="77"/>
                    <a:pt x="947" y="78"/>
                  </a:cubicBezTo>
                  <a:cubicBezTo>
                    <a:pt x="950" y="96"/>
                    <a:pt x="948" y="116"/>
                    <a:pt x="942" y="134"/>
                  </a:cubicBezTo>
                  <a:cubicBezTo>
                    <a:pt x="911" y="225"/>
                    <a:pt x="911" y="225"/>
                    <a:pt x="911" y="225"/>
                  </a:cubicBezTo>
                  <a:cubicBezTo>
                    <a:pt x="886" y="302"/>
                    <a:pt x="814" y="350"/>
                    <a:pt x="737" y="350"/>
                  </a:cubicBezTo>
                  <a:cubicBezTo>
                    <a:pt x="718" y="350"/>
                    <a:pt x="698" y="347"/>
                    <a:pt x="678" y="340"/>
                  </a:cubicBezTo>
                  <a:cubicBezTo>
                    <a:pt x="119" y="151"/>
                    <a:pt x="119" y="151"/>
                    <a:pt x="119" y="151"/>
                  </a:cubicBezTo>
                  <a:cubicBezTo>
                    <a:pt x="74" y="136"/>
                    <a:pt x="38" y="104"/>
                    <a:pt x="18" y="60"/>
                  </a:cubicBezTo>
                  <a:cubicBezTo>
                    <a:pt x="10" y="43"/>
                    <a:pt x="5" y="25"/>
                    <a:pt x="3" y="6"/>
                  </a:cubicBezTo>
                  <a:cubicBezTo>
                    <a:pt x="2" y="4"/>
                    <a:pt x="1" y="2"/>
                    <a:pt x="0" y="0"/>
                  </a:cubicBezTo>
                </a:path>
              </a:pathLst>
            </a:custGeom>
            <a:solidFill>
              <a:srgbClr val="A36C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1"/>
            <p:cNvSpPr/>
            <p:nvPr/>
          </p:nvSpPr>
          <p:spPr bwMode="auto">
            <a:xfrm>
              <a:off x="2060" y="1317"/>
              <a:ext cx="361" cy="592"/>
            </a:xfrm>
            <a:custGeom>
              <a:avLst/>
              <a:gdLst>
                <a:gd name="T0" fmla="*/ 58 w 152"/>
                <a:gd name="T1" fmla="*/ 245 h 249"/>
                <a:gd name="T2" fmla="*/ 18 w 152"/>
                <a:gd name="T3" fmla="*/ 231 h 249"/>
                <a:gd name="T4" fmla="*/ 4 w 152"/>
                <a:gd name="T5" fmla="*/ 204 h 249"/>
                <a:gd name="T6" fmla="*/ 67 w 152"/>
                <a:gd name="T7" fmla="*/ 18 h 249"/>
                <a:gd name="T8" fmla="*/ 95 w 152"/>
                <a:gd name="T9" fmla="*/ 4 h 249"/>
                <a:gd name="T10" fmla="*/ 135 w 152"/>
                <a:gd name="T11" fmla="*/ 18 h 249"/>
                <a:gd name="T12" fmla="*/ 148 w 152"/>
                <a:gd name="T13" fmla="*/ 46 h 249"/>
                <a:gd name="T14" fmla="*/ 86 w 152"/>
                <a:gd name="T15" fmla="*/ 231 h 249"/>
                <a:gd name="T16" fmla="*/ 58 w 152"/>
                <a:gd name="T17" fmla="*/ 24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49">
                  <a:moveTo>
                    <a:pt x="58" y="245"/>
                  </a:moveTo>
                  <a:cubicBezTo>
                    <a:pt x="18" y="231"/>
                    <a:pt x="18" y="231"/>
                    <a:pt x="18" y="231"/>
                  </a:cubicBezTo>
                  <a:cubicBezTo>
                    <a:pt x="6" y="227"/>
                    <a:pt x="0" y="215"/>
                    <a:pt x="4" y="204"/>
                  </a:cubicBezTo>
                  <a:cubicBezTo>
                    <a:pt x="67" y="18"/>
                    <a:pt x="67" y="18"/>
                    <a:pt x="67" y="18"/>
                  </a:cubicBezTo>
                  <a:cubicBezTo>
                    <a:pt x="71" y="7"/>
                    <a:pt x="83" y="0"/>
                    <a:pt x="95" y="4"/>
                  </a:cubicBezTo>
                  <a:cubicBezTo>
                    <a:pt x="135" y="18"/>
                    <a:pt x="135" y="18"/>
                    <a:pt x="135" y="18"/>
                  </a:cubicBezTo>
                  <a:cubicBezTo>
                    <a:pt x="146" y="22"/>
                    <a:pt x="152" y="34"/>
                    <a:pt x="148" y="46"/>
                  </a:cubicBezTo>
                  <a:cubicBezTo>
                    <a:pt x="86" y="231"/>
                    <a:pt x="86" y="231"/>
                    <a:pt x="86" y="231"/>
                  </a:cubicBezTo>
                  <a:cubicBezTo>
                    <a:pt x="82" y="243"/>
                    <a:pt x="69" y="249"/>
                    <a:pt x="58" y="245"/>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2"/>
            <p:cNvSpPr/>
            <p:nvPr/>
          </p:nvSpPr>
          <p:spPr bwMode="auto">
            <a:xfrm>
              <a:off x="2065" y="1324"/>
              <a:ext cx="351" cy="580"/>
            </a:xfrm>
            <a:custGeom>
              <a:avLst/>
              <a:gdLst>
                <a:gd name="T0" fmla="*/ 56 w 148"/>
                <a:gd name="T1" fmla="*/ 242 h 244"/>
                <a:gd name="T2" fmla="*/ 56 w 148"/>
                <a:gd name="T3" fmla="*/ 241 h 244"/>
                <a:gd name="T4" fmla="*/ 16 w 148"/>
                <a:gd name="T5" fmla="*/ 228 h 244"/>
                <a:gd name="T6" fmla="*/ 1 w 148"/>
                <a:gd name="T7" fmla="*/ 208 h 244"/>
                <a:gd name="T8" fmla="*/ 3 w 148"/>
                <a:gd name="T9" fmla="*/ 201 h 244"/>
                <a:gd name="T10" fmla="*/ 65 w 148"/>
                <a:gd name="T11" fmla="*/ 15 h 244"/>
                <a:gd name="T12" fmla="*/ 86 w 148"/>
                <a:gd name="T13" fmla="*/ 1 h 244"/>
                <a:gd name="T14" fmla="*/ 92 w 148"/>
                <a:gd name="T15" fmla="*/ 2 h 244"/>
                <a:gd name="T16" fmla="*/ 133 w 148"/>
                <a:gd name="T17" fmla="*/ 15 h 244"/>
                <a:gd name="T18" fmla="*/ 147 w 148"/>
                <a:gd name="T19" fmla="*/ 36 h 244"/>
                <a:gd name="T20" fmla="*/ 146 w 148"/>
                <a:gd name="T21" fmla="*/ 42 h 244"/>
                <a:gd name="T22" fmla="*/ 83 w 148"/>
                <a:gd name="T23" fmla="*/ 228 h 244"/>
                <a:gd name="T24" fmla="*/ 63 w 148"/>
                <a:gd name="T25" fmla="*/ 243 h 244"/>
                <a:gd name="T26" fmla="*/ 56 w 148"/>
                <a:gd name="T27" fmla="*/ 241 h 244"/>
                <a:gd name="T28" fmla="*/ 56 w 148"/>
                <a:gd name="T29" fmla="*/ 242 h 244"/>
                <a:gd name="T30" fmla="*/ 56 w 148"/>
                <a:gd name="T31" fmla="*/ 242 h 244"/>
                <a:gd name="T32" fmla="*/ 63 w 148"/>
                <a:gd name="T33" fmla="*/ 244 h 244"/>
                <a:gd name="T34" fmla="*/ 84 w 148"/>
                <a:gd name="T35" fmla="*/ 228 h 244"/>
                <a:gd name="T36" fmla="*/ 147 w 148"/>
                <a:gd name="T37" fmla="*/ 43 h 244"/>
                <a:gd name="T38" fmla="*/ 148 w 148"/>
                <a:gd name="T39" fmla="*/ 36 h 244"/>
                <a:gd name="T40" fmla="*/ 133 w 148"/>
                <a:gd name="T41" fmla="*/ 14 h 244"/>
                <a:gd name="T42" fmla="*/ 93 w 148"/>
                <a:gd name="T43" fmla="*/ 1 h 244"/>
                <a:gd name="T44" fmla="*/ 86 w 148"/>
                <a:gd name="T45" fmla="*/ 0 h 244"/>
                <a:gd name="T46" fmla="*/ 64 w 148"/>
                <a:gd name="T47" fmla="*/ 15 h 244"/>
                <a:gd name="T48" fmla="*/ 2 w 148"/>
                <a:gd name="T49" fmla="*/ 200 h 244"/>
                <a:gd name="T50" fmla="*/ 0 w 148"/>
                <a:gd name="T51" fmla="*/ 208 h 244"/>
                <a:gd name="T52" fmla="*/ 16 w 148"/>
                <a:gd name="T53" fmla="*/ 229 h 244"/>
                <a:gd name="T54" fmla="*/ 56 w 148"/>
                <a:gd name="T55" fmla="*/ 2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8" h="244">
                  <a:moveTo>
                    <a:pt x="56" y="242"/>
                  </a:moveTo>
                  <a:cubicBezTo>
                    <a:pt x="56" y="241"/>
                    <a:pt x="56" y="241"/>
                    <a:pt x="56" y="241"/>
                  </a:cubicBezTo>
                  <a:cubicBezTo>
                    <a:pt x="16" y="228"/>
                    <a:pt x="16" y="228"/>
                    <a:pt x="16" y="228"/>
                  </a:cubicBezTo>
                  <a:cubicBezTo>
                    <a:pt x="7" y="225"/>
                    <a:pt x="1" y="216"/>
                    <a:pt x="1" y="208"/>
                  </a:cubicBezTo>
                  <a:cubicBezTo>
                    <a:pt x="1" y="205"/>
                    <a:pt x="2" y="203"/>
                    <a:pt x="3" y="201"/>
                  </a:cubicBezTo>
                  <a:cubicBezTo>
                    <a:pt x="65" y="15"/>
                    <a:pt x="65" y="15"/>
                    <a:pt x="65" y="15"/>
                  </a:cubicBezTo>
                  <a:cubicBezTo>
                    <a:pt x="68" y="6"/>
                    <a:pt x="77" y="1"/>
                    <a:pt x="86" y="1"/>
                  </a:cubicBezTo>
                  <a:cubicBezTo>
                    <a:pt x="88" y="1"/>
                    <a:pt x="90" y="1"/>
                    <a:pt x="92" y="2"/>
                  </a:cubicBezTo>
                  <a:cubicBezTo>
                    <a:pt x="133" y="15"/>
                    <a:pt x="133" y="15"/>
                    <a:pt x="133" y="15"/>
                  </a:cubicBezTo>
                  <a:cubicBezTo>
                    <a:pt x="142" y="18"/>
                    <a:pt x="147" y="27"/>
                    <a:pt x="147" y="36"/>
                  </a:cubicBezTo>
                  <a:cubicBezTo>
                    <a:pt x="147" y="38"/>
                    <a:pt x="147" y="40"/>
                    <a:pt x="146" y="42"/>
                  </a:cubicBezTo>
                  <a:cubicBezTo>
                    <a:pt x="83" y="228"/>
                    <a:pt x="83" y="228"/>
                    <a:pt x="83" y="228"/>
                  </a:cubicBezTo>
                  <a:cubicBezTo>
                    <a:pt x="80" y="237"/>
                    <a:pt x="72" y="243"/>
                    <a:pt x="63" y="243"/>
                  </a:cubicBezTo>
                  <a:cubicBezTo>
                    <a:pt x="61" y="243"/>
                    <a:pt x="58" y="242"/>
                    <a:pt x="56" y="241"/>
                  </a:cubicBezTo>
                  <a:cubicBezTo>
                    <a:pt x="56" y="242"/>
                    <a:pt x="56" y="242"/>
                    <a:pt x="56" y="242"/>
                  </a:cubicBezTo>
                  <a:cubicBezTo>
                    <a:pt x="56" y="242"/>
                    <a:pt x="56" y="242"/>
                    <a:pt x="56" y="242"/>
                  </a:cubicBezTo>
                  <a:cubicBezTo>
                    <a:pt x="58" y="243"/>
                    <a:pt x="61" y="244"/>
                    <a:pt x="63" y="244"/>
                  </a:cubicBezTo>
                  <a:cubicBezTo>
                    <a:pt x="72" y="244"/>
                    <a:pt x="81" y="238"/>
                    <a:pt x="84" y="228"/>
                  </a:cubicBezTo>
                  <a:cubicBezTo>
                    <a:pt x="147" y="43"/>
                    <a:pt x="147" y="43"/>
                    <a:pt x="147" y="43"/>
                  </a:cubicBezTo>
                  <a:cubicBezTo>
                    <a:pt x="148" y="40"/>
                    <a:pt x="148" y="38"/>
                    <a:pt x="148" y="36"/>
                  </a:cubicBezTo>
                  <a:cubicBezTo>
                    <a:pt x="148" y="26"/>
                    <a:pt x="142" y="18"/>
                    <a:pt x="133" y="14"/>
                  </a:cubicBezTo>
                  <a:cubicBezTo>
                    <a:pt x="93" y="1"/>
                    <a:pt x="93" y="1"/>
                    <a:pt x="93" y="1"/>
                  </a:cubicBezTo>
                  <a:cubicBezTo>
                    <a:pt x="90" y="0"/>
                    <a:pt x="88" y="0"/>
                    <a:pt x="86" y="0"/>
                  </a:cubicBezTo>
                  <a:cubicBezTo>
                    <a:pt x="76" y="0"/>
                    <a:pt x="68" y="6"/>
                    <a:pt x="64" y="15"/>
                  </a:cubicBezTo>
                  <a:cubicBezTo>
                    <a:pt x="2" y="200"/>
                    <a:pt x="2" y="200"/>
                    <a:pt x="2" y="200"/>
                  </a:cubicBezTo>
                  <a:cubicBezTo>
                    <a:pt x="1" y="203"/>
                    <a:pt x="0" y="205"/>
                    <a:pt x="0" y="208"/>
                  </a:cubicBezTo>
                  <a:cubicBezTo>
                    <a:pt x="0" y="217"/>
                    <a:pt x="6" y="226"/>
                    <a:pt x="16" y="229"/>
                  </a:cubicBezTo>
                  <a:cubicBezTo>
                    <a:pt x="56" y="242"/>
                    <a:pt x="56" y="242"/>
                    <a:pt x="56" y="242"/>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3"/>
            <p:cNvSpPr/>
            <p:nvPr/>
          </p:nvSpPr>
          <p:spPr bwMode="auto">
            <a:xfrm>
              <a:off x="2062" y="1467"/>
              <a:ext cx="366" cy="235"/>
            </a:xfrm>
            <a:custGeom>
              <a:avLst/>
              <a:gdLst>
                <a:gd name="T0" fmla="*/ 124 w 154"/>
                <a:gd name="T1" fmla="*/ 96 h 99"/>
                <a:gd name="T2" fmla="*/ 12 w 154"/>
                <a:gd name="T3" fmla="*/ 58 h 99"/>
                <a:gd name="T4" fmla="*/ 3 w 154"/>
                <a:gd name="T5" fmla="*/ 39 h 99"/>
                <a:gd name="T6" fmla="*/ 12 w 154"/>
                <a:gd name="T7" fmla="*/ 12 h 99"/>
                <a:gd name="T8" fmla="*/ 31 w 154"/>
                <a:gd name="T9" fmla="*/ 2 h 99"/>
                <a:gd name="T10" fmla="*/ 142 w 154"/>
                <a:gd name="T11" fmla="*/ 40 h 99"/>
                <a:gd name="T12" fmla="*/ 152 w 154"/>
                <a:gd name="T13" fmla="*/ 59 h 99"/>
                <a:gd name="T14" fmla="*/ 142 w 154"/>
                <a:gd name="T15" fmla="*/ 87 h 99"/>
                <a:gd name="T16" fmla="*/ 124 w 154"/>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99">
                  <a:moveTo>
                    <a:pt x="124" y="96"/>
                  </a:moveTo>
                  <a:cubicBezTo>
                    <a:pt x="12" y="58"/>
                    <a:pt x="12" y="58"/>
                    <a:pt x="12" y="58"/>
                  </a:cubicBezTo>
                  <a:cubicBezTo>
                    <a:pt x="4" y="56"/>
                    <a:pt x="0" y="47"/>
                    <a:pt x="3" y="39"/>
                  </a:cubicBezTo>
                  <a:cubicBezTo>
                    <a:pt x="12" y="12"/>
                    <a:pt x="12" y="12"/>
                    <a:pt x="12" y="12"/>
                  </a:cubicBezTo>
                  <a:cubicBezTo>
                    <a:pt x="15" y="4"/>
                    <a:pt x="23" y="0"/>
                    <a:pt x="31" y="2"/>
                  </a:cubicBezTo>
                  <a:cubicBezTo>
                    <a:pt x="142" y="40"/>
                    <a:pt x="142" y="40"/>
                    <a:pt x="142" y="40"/>
                  </a:cubicBezTo>
                  <a:cubicBezTo>
                    <a:pt x="150" y="43"/>
                    <a:pt x="154" y="51"/>
                    <a:pt x="152" y="59"/>
                  </a:cubicBezTo>
                  <a:cubicBezTo>
                    <a:pt x="142" y="87"/>
                    <a:pt x="142" y="87"/>
                    <a:pt x="142" y="87"/>
                  </a:cubicBezTo>
                  <a:cubicBezTo>
                    <a:pt x="140" y="94"/>
                    <a:pt x="131" y="99"/>
                    <a:pt x="124" y="96"/>
                  </a:cubicBezTo>
                  <a:close/>
                </a:path>
              </a:pathLst>
            </a:custGeom>
            <a:solidFill>
              <a:srgbClr val="492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4"/>
            <p:cNvSpPr/>
            <p:nvPr/>
          </p:nvSpPr>
          <p:spPr bwMode="auto">
            <a:xfrm>
              <a:off x="2065" y="1469"/>
              <a:ext cx="361" cy="228"/>
            </a:xfrm>
            <a:custGeom>
              <a:avLst/>
              <a:gdLst>
                <a:gd name="T0" fmla="*/ 123 w 152"/>
                <a:gd name="T1" fmla="*/ 95 h 96"/>
                <a:gd name="T2" fmla="*/ 123 w 152"/>
                <a:gd name="T3" fmla="*/ 94 h 96"/>
                <a:gd name="T4" fmla="*/ 11 w 152"/>
                <a:gd name="T5" fmla="*/ 57 h 96"/>
                <a:gd name="T6" fmla="*/ 1 w 152"/>
                <a:gd name="T7" fmla="*/ 43 h 96"/>
                <a:gd name="T8" fmla="*/ 2 w 152"/>
                <a:gd name="T9" fmla="*/ 38 h 96"/>
                <a:gd name="T10" fmla="*/ 11 w 152"/>
                <a:gd name="T11" fmla="*/ 11 h 96"/>
                <a:gd name="T12" fmla="*/ 25 w 152"/>
                <a:gd name="T13" fmla="*/ 1 h 96"/>
                <a:gd name="T14" fmla="*/ 30 w 152"/>
                <a:gd name="T15" fmla="*/ 2 h 96"/>
                <a:gd name="T16" fmla="*/ 141 w 152"/>
                <a:gd name="T17" fmla="*/ 40 h 96"/>
                <a:gd name="T18" fmla="*/ 151 w 152"/>
                <a:gd name="T19" fmla="*/ 53 h 96"/>
                <a:gd name="T20" fmla="*/ 150 w 152"/>
                <a:gd name="T21" fmla="*/ 58 h 96"/>
                <a:gd name="T22" fmla="*/ 141 w 152"/>
                <a:gd name="T23" fmla="*/ 85 h 96"/>
                <a:gd name="T24" fmla="*/ 127 w 152"/>
                <a:gd name="T25" fmla="*/ 95 h 96"/>
                <a:gd name="T26" fmla="*/ 123 w 152"/>
                <a:gd name="T27" fmla="*/ 94 h 96"/>
                <a:gd name="T28" fmla="*/ 123 w 152"/>
                <a:gd name="T29" fmla="*/ 95 h 96"/>
                <a:gd name="T30" fmla="*/ 122 w 152"/>
                <a:gd name="T31" fmla="*/ 95 h 96"/>
                <a:gd name="T32" fmla="*/ 127 w 152"/>
                <a:gd name="T33" fmla="*/ 96 h 96"/>
                <a:gd name="T34" fmla="*/ 142 w 152"/>
                <a:gd name="T35" fmla="*/ 86 h 96"/>
                <a:gd name="T36" fmla="*/ 151 w 152"/>
                <a:gd name="T37" fmla="*/ 58 h 96"/>
                <a:gd name="T38" fmla="*/ 152 w 152"/>
                <a:gd name="T39" fmla="*/ 53 h 96"/>
                <a:gd name="T40" fmla="*/ 142 w 152"/>
                <a:gd name="T41" fmla="*/ 39 h 96"/>
                <a:gd name="T42" fmla="*/ 30 w 152"/>
                <a:gd name="T43" fmla="*/ 1 h 96"/>
                <a:gd name="T44" fmla="*/ 25 w 152"/>
                <a:gd name="T45" fmla="*/ 0 h 96"/>
                <a:gd name="T46" fmla="*/ 10 w 152"/>
                <a:gd name="T47" fmla="*/ 11 h 96"/>
                <a:gd name="T48" fmla="*/ 1 w 152"/>
                <a:gd name="T49" fmla="*/ 38 h 96"/>
                <a:gd name="T50" fmla="*/ 0 w 152"/>
                <a:gd name="T51" fmla="*/ 43 h 96"/>
                <a:gd name="T52" fmla="*/ 11 w 152"/>
                <a:gd name="T53" fmla="*/ 58 h 96"/>
                <a:gd name="T54" fmla="*/ 122 w 152"/>
                <a:gd name="T55" fmla="*/ 95 h 96"/>
                <a:gd name="T56" fmla="*/ 123 w 152"/>
                <a:gd name="T5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96">
                  <a:moveTo>
                    <a:pt x="123" y="95"/>
                  </a:moveTo>
                  <a:cubicBezTo>
                    <a:pt x="123" y="94"/>
                    <a:pt x="123" y="94"/>
                    <a:pt x="123" y="94"/>
                  </a:cubicBezTo>
                  <a:cubicBezTo>
                    <a:pt x="11" y="57"/>
                    <a:pt x="11" y="57"/>
                    <a:pt x="11" y="57"/>
                  </a:cubicBezTo>
                  <a:cubicBezTo>
                    <a:pt x="5" y="55"/>
                    <a:pt x="1" y="49"/>
                    <a:pt x="1" y="43"/>
                  </a:cubicBezTo>
                  <a:cubicBezTo>
                    <a:pt x="1" y="42"/>
                    <a:pt x="2" y="40"/>
                    <a:pt x="2" y="38"/>
                  </a:cubicBezTo>
                  <a:cubicBezTo>
                    <a:pt x="11" y="11"/>
                    <a:pt x="11" y="11"/>
                    <a:pt x="11" y="11"/>
                  </a:cubicBezTo>
                  <a:cubicBezTo>
                    <a:pt x="13" y="5"/>
                    <a:pt x="19" y="1"/>
                    <a:pt x="25" y="1"/>
                  </a:cubicBezTo>
                  <a:cubicBezTo>
                    <a:pt x="27" y="1"/>
                    <a:pt x="28" y="1"/>
                    <a:pt x="30" y="2"/>
                  </a:cubicBezTo>
                  <a:cubicBezTo>
                    <a:pt x="141" y="40"/>
                    <a:pt x="141" y="40"/>
                    <a:pt x="141" y="40"/>
                  </a:cubicBezTo>
                  <a:cubicBezTo>
                    <a:pt x="147" y="42"/>
                    <a:pt x="151" y="47"/>
                    <a:pt x="151" y="53"/>
                  </a:cubicBezTo>
                  <a:cubicBezTo>
                    <a:pt x="151" y="55"/>
                    <a:pt x="151" y="56"/>
                    <a:pt x="150" y="58"/>
                  </a:cubicBezTo>
                  <a:cubicBezTo>
                    <a:pt x="141" y="85"/>
                    <a:pt x="141" y="85"/>
                    <a:pt x="141" y="85"/>
                  </a:cubicBezTo>
                  <a:cubicBezTo>
                    <a:pt x="139" y="91"/>
                    <a:pt x="133" y="95"/>
                    <a:pt x="127" y="95"/>
                  </a:cubicBezTo>
                  <a:cubicBezTo>
                    <a:pt x="126" y="95"/>
                    <a:pt x="124" y="95"/>
                    <a:pt x="123" y="94"/>
                  </a:cubicBezTo>
                  <a:cubicBezTo>
                    <a:pt x="123" y="95"/>
                    <a:pt x="123" y="95"/>
                    <a:pt x="123" y="95"/>
                  </a:cubicBezTo>
                  <a:cubicBezTo>
                    <a:pt x="122" y="95"/>
                    <a:pt x="122" y="95"/>
                    <a:pt x="122" y="95"/>
                  </a:cubicBezTo>
                  <a:cubicBezTo>
                    <a:pt x="124" y="96"/>
                    <a:pt x="126" y="96"/>
                    <a:pt x="127" y="96"/>
                  </a:cubicBezTo>
                  <a:cubicBezTo>
                    <a:pt x="134" y="96"/>
                    <a:pt x="140" y="92"/>
                    <a:pt x="142" y="86"/>
                  </a:cubicBezTo>
                  <a:cubicBezTo>
                    <a:pt x="151" y="58"/>
                    <a:pt x="151" y="58"/>
                    <a:pt x="151" y="58"/>
                  </a:cubicBezTo>
                  <a:cubicBezTo>
                    <a:pt x="152" y="57"/>
                    <a:pt x="152" y="55"/>
                    <a:pt x="152" y="53"/>
                  </a:cubicBezTo>
                  <a:cubicBezTo>
                    <a:pt x="152" y="47"/>
                    <a:pt x="148" y="41"/>
                    <a:pt x="142" y="39"/>
                  </a:cubicBezTo>
                  <a:cubicBezTo>
                    <a:pt x="30" y="1"/>
                    <a:pt x="30" y="1"/>
                    <a:pt x="30" y="1"/>
                  </a:cubicBezTo>
                  <a:cubicBezTo>
                    <a:pt x="28" y="0"/>
                    <a:pt x="27" y="0"/>
                    <a:pt x="25" y="0"/>
                  </a:cubicBezTo>
                  <a:cubicBezTo>
                    <a:pt x="19" y="0"/>
                    <a:pt x="13" y="4"/>
                    <a:pt x="10" y="11"/>
                  </a:cubicBezTo>
                  <a:cubicBezTo>
                    <a:pt x="1" y="38"/>
                    <a:pt x="1" y="38"/>
                    <a:pt x="1" y="38"/>
                  </a:cubicBezTo>
                  <a:cubicBezTo>
                    <a:pt x="1" y="40"/>
                    <a:pt x="0" y="41"/>
                    <a:pt x="0" y="43"/>
                  </a:cubicBezTo>
                  <a:cubicBezTo>
                    <a:pt x="0" y="50"/>
                    <a:pt x="4" y="56"/>
                    <a:pt x="11" y="58"/>
                  </a:cubicBezTo>
                  <a:cubicBezTo>
                    <a:pt x="122" y="95"/>
                    <a:pt x="122" y="95"/>
                    <a:pt x="122" y="95"/>
                  </a:cubicBezTo>
                  <a:lnTo>
                    <a:pt x="123" y="95"/>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5"/>
            <p:cNvSpPr/>
            <p:nvPr/>
          </p:nvSpPr>
          <p:spPr bwMode="auto">
            <a:xfrm>
              <a:off x="3258" y="1723"/>
              <a:ext cx="364" cy="590"/>
            </a:xfrm>
            <a:custGeom>
              <a:avLst/>
              <a:gdLst>
                <a:gd name="T0" fmla="*/ 58 w 153"/>
                <a:gd name="T1" fmla="*/ 244 h 248"/>
                <a:gd name="T2" fmla="*/ 18 w 153"/>
                <a:gd name="T3" fmla="*/ 231 h 248"/>
                <a:gd name="T4" fmla="*/ 4 w 153"/>
                <a:gd name="T5" fmla="*/ 203 h 248"/>
                <a:gd name="T6" fmla="*/ 67 w 153"/>
                <a:gd name="T7" fmla="*/ 18 h 248"/>
                <a:gd name="T8" fmla="*/ 95 w 153"/>
                <a:gd name="T9" fmla="*/ 4 h 248"/>
                <a:gd name="T10" fmla="*/ 135 w 153"/>
                <a:gd name="T11" fmla="*/ 17 h 248"/>
                <a:gd name="T12" fmla="*/ 149 w 153"/>
                <a:gd name="T13" fmla="*/ 45 h 248"/>
                <a:gd name="T14" fmla="*/ 86 w 153"/>
                <a:gd name="T15" fmla="*/ 231 h 248"/>
                <a:gd name="T16" fmla="*/ 58 w 153"/>
                <a:gd name="T17" fmla="*/ 24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48">
                  <a:moveTo>
                    <a:pt x="58" y="244"/>
                  </a:moveTo>
                  <a:cubicBezTo>
                    <a:pt x="18" y="231"/>
                    <a:pt x="18" y="231"/>
                    <a:pt x="18" y="231"/>
                  </a:cubicBezTo>
                  <a:cubicBezTo>
                    <a:pt x="7" y="227"/>
                    <a:pt x="0" y="214"/>
                    <a:pt x="4" y="203"/>
                  </a:cubicBezTo>
                  <a:cubicBezTo>
                    <a:pt x="67" y="18"/>
                    <a:pt x="67" y="18"/>
                    <a:pt x="67" y="18"/>
                  </a:cubicBezTo>
                  <a:cubicBezTo>
                    <a:pt x="71" y="6"/>
                    <a:pt x="83" y="0"/>
                    <a:pt x="95" y="4"/>
                  </a:cubicBezTo>
                  <a:cubicBezTo>
                    <a:pt x="135" y="17"/>
                    <a:pt x="135" y="17"/>
                    <a:pt x="135" y="17"/>
                  </a:cubicBezTo>
                  <a:cubicBezTo>
                    <a:pt x="146" y="21"/>
                    <a:pt x="153" y="34"/>
                    <a:pt x="149" y="45"/>
                  </a:cubicBezTo>
                  <a:cubicBezTo>
                    <a:pt x="86" y="231"/>
                    <a:pt x="86" y="231"/>
                    <a:pt x="86" y="231"/>
                  </a:cubicBezTo>
                  <a:cubicBezTo>
                    <a:pt x="82" y="242"/>
                    <a:pt x="70" y="248"/>
                    <a:pt x="58" y="244"/>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6"/>
            <p:cNvSpPr/>
            <p:nvPr/>
          </p:nvSpPr>
          <p:spPr bwMode="auto">
            <a:xfrm>
              <a:off x="3265" y="1728"/>
              <a:ext cx="350" cy="580"/>
            </a:xfrm>
            <a:custGeom>
              <a:avLst/>
              <a:gdLst>
                <a:gd name="T0" fmla="*/ 55 w 147"/>
                <a:gd name="T1" fmla="*/ 242 h 244"/>
                <a:gd name="T2" fmla="*/ 55 w 147"/>
                <a:gd name="T3" fmla="*/ 242 h 244"/>
                <a:gd name="T4" fmla="*/ 15 w 147"/>
                <a:gd name="T5" fmla="*/ 228 h 244"/>
                <a:gd name="T6" fmla="*/ 1 w 147"/>
                <a:gd name="T7" fmla="*/ 208 h 244"/>
                <a:gd name="T8" fmla="*/ 2 w 147"/>
                <a:gd name="T9" fmla="*/ 201 h 244"/>
                <a:gd name="T10" fmla="*/ 65 w 147"/>
                <a:gd name="T11" fmla="*/ 16 h 244"/>
                <a:gd name="T12" fmla="*/ 85 w 147"/>
                <a:gd name="T13" fmla="*/ 1 h 244"/>
                <a:gd name="T14" fmla="*/ 92 w 147"/>
                <a:gd name="T15" fmla="*/ 2 h 244"/>
                <a:gd name="T16" fmla="*/ 132 w 147"/>
                <a:gd name="T17" fmla="*/ 16 h 244"/>
                <a:gd name="T18" fmla="*/ 146 w 147"/>
                <a:gd name="T19" fmla="*/ 36 h 244"/>
                <a:gd name="T20" fmla="*/ 145 w 147"/>
                <a:gd name="T21" fmla="*/ 43 h 244"/>
                <a:gd name="T22" fmla="*/ 82 w 147"/>
                <a:gd name="T23" fmla="*/ 228 h 244"/>
                <a:gd name="T24" fmla="*/ 62 w 147"/>
                <a:gd name="T25" fmla="*/ 243 h 244"/>
                <a:gd name="T26" fmla="*/ 55 w 147"/>
                <a:gd name="T27" fmla="*/ 242 h 244"/>
                <a:gd name="T28" fmla="*/ 55 w 147"/>
                <a:gd name="T29" fmla="*/ 242 h 244"/>
                <a:gd name="T30" fmla="*/ 55 w 147"/>
                <a:gd name="T31" fmla="*/ 243 h 244"/>
                <a:gd name="T32" fmla="*/ 62 w 147"/>
                <a:gd name="T33" fmla="*/ 244 h 244"/>
                <a:gd name="T34" fmla="*/ 83 w 147"/>
                <a:gd name="T35" fmla="*/ 229 h 244"/>
                <a:gd name="T36" fmla="*/ 146 w 147"/>
                <a:gd name="T37" fmla="*/ 43 h 244"/>
                <a:gd name="T38" fmla="*/ 147 w 147"/>
                <a:gd name="T39" fmla="*/ 36 h 244"/>
                <a:gd name="T40" fmla="*/ 132 w 147"/>
                <a:gd name="T41" fmla="*/ 15 h 244"/>
                <a:gd name="T42" fmla="*/ 92 w 147"/>
                <a:gd name="T43" fmla="*/ 1 h 244"/>
                <a:gd name="T44" fmla="*/ 85 w 147"/>
                <a:gd name="T45" fmla="*/ 0 h 244"/>
                <a:gd name="T46" fmla="*/ 64 w 147"/>
                <a:gd name="T47" fmla="*/ 15 h 244"/>
                <a:gd name="T48" fmla="*/ 1 w 147"/>
                <a:gd name="T49" fmla="*/ 201 h 244"/>
                <a:gd name="T50" fmla="*/ 0 w 147"/>
                <a:gd name="T51" fmla="*/ 208 h 244"/>
                <a:gd name="T52" fmla="*/ 15 w 147"/>
                <a:gd name="T53" fmla="*/ 229 h 244"/>
                <a:gd name="T54" fmla="*/ 55 w 147"/>
                <a:gd name="T55" fmla="*/ 243 h 244"/>
                <a:gd name="T56" fmla="*/ 55 w 147"/>
                <a:gd name="T57" fmla="*/ 2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7" h="244">
                  <a:moveTo>
                    <a:pt x="55" y="242"/>
                  </a:moveTo>
                  <a:cubicBezTo>
                    <a:pt x="55" y="242"/>
                    <a:pt x="55" y="242"/>
                    <a:pt x="55" y="242"/>
                  </a:cubicBezTo>
                  <a:cubicBezTo>
                    <a:pt x="15" y="228"/>
                    <a:pt x="15" y="228"/>
                    <a:pt x="15" y="228"/>
                  </a:cubicBezTo>
                  <a:cubicBezTo>
                    <a:pt x="6" y="225"/>
                    <a:pt x="1" y="217"/>
                    <a:pt x="1" y="208"/>
                  </a:cubicBezTo>
                  <a:cubicBezTo>
                    <a:pt x="1" y="206"/>
                    <a:pt x="1" y="203"/>
                    <a:pt x="2" y="201"/>
                  </a:cubicBezTo>
                  <a:cubicBezTo>
                    <a:pt x="65" y="16"/>
                    <a:pt x="65" y="16"/>
                    <a:pt x="65" y="16"/>
                  </a:cubicBezTo>
                  <a:cubicBezTo>
                    <a:pt x="68" y="7"/>
                    <a:pt x="76" y="1"/>
                    <a:pt x="85" y="1"/>
                  </a:cubicBezTo>
                  <a:cubicBezTo>
                    <a:pt x="87" y="1"/>
                    <a:pt x="89" y="2"/>
                    <a:pt x="92" y="2"/>
                  </a:cubicBezTo>
                  <a:cubicBezTo>
                    <a:pt x="132" y="16"/>
                    <a:pt x="132" y="16"/>
                    <a:pt x="132" y="16"/>
                  </a:cubicBezTo>
                  <a:cubicBezTo>
                    <a:pt x="141" y="19"/>
                    <a:pt x="146" y="27"/>
                    <a:pt x="146" y="36"/>
                  </a:cubicBezTo>
                  <a:cubicBezTo>
                    <a:pt x="146" y="38"/>
                    <a:pt x="146" y="41"/>
                    <a:pt x="145" y="43"/>
                  </a:cubicBezTo>
                  <a:cubicBezTo>
                    <a:pt x="82" y="228"/>
                    <a:pt x="82" y="228"/>
                    <a:pt x="82" y="228"/>
                  </a:cubicBezTo>
                  <a:cubicBezTo>
                    <a:pt x="79" y="237"/>
                    <a:pt x="71" y="243"/>
                    <a:pt x="62" y="243"/>
                  </a:cubicBezTo>
                  <a:cubicBezTo>
                    <a:pt x="60" y="243"/>
                    <a:pt x="58" y="243"/>
                    <a:pt x="55" y="242"/>
                  </a:cubicBezTo>
                  <a:cubicBezTo>
                    <a:pt x="55" y="242"/>
                    <a:pt x="55" y="242"/>
                    <a:pt x="55" y="242"/>
                  </a:cubicBezTo>
                  <a:cubicBezTo>
                    <a:pt x="55" y="243"/>
                    <a:pt x="55" y="243"/>
                    <a:pt x="55" y="243"/>
                  </a:cubicBezTo>
                  <a:cubicBezTo>
                    <a:pt x="58" y="244"/>
                    <a:pt x="60" y="244"/>
                    <a:pt x="62" y="244"/>
                  </a:cubicBezTo>
                  <a:cubicBezTo>
                    <a:pt x="72" y="244"/>
                    <a:pt x="80" y="238"/>
                    <a:pt x="83" y="229"/>
                  </a:cubicBezTo>
                  <a:cubicBezTo>
                    <a:pt x="146" y="43"/>
                    <a:pt x="146" y="43"/>
                    <a:pt x="146" y="43"/>
                  </a:cubicBezTo>
                  <a:cubicBezTo>
                    <a:pt x="147" y="41"/>
                    <a:pt x="147" y="38"/>
                    <a:pt x="147" y="36"/>
                  </a:cubicBezTo>
                  <a:cubicBezTo>
                    <a:pt x="147" y="27"/>
                    <a:pt x="141" y="18"/>
                    <a:pt x="132" y="15"/>
                  </a:cubicBezTo>
                  <a:cubicBezTo>
                    <a:pt x="92" y="1"/>
                    <a:pt x="92" y="1"/>
                    <a:pt x="92" y="1"/>
                  </a:cubicBezTo>
                  <a:cubicBezTo>
                    <a:pt x="90" y="1"/>
                    <a:pt x="87" y="0"/>
                    <a:pt x="85" y="0"/>
                  </a:cubicBezTo>
                  <a:cubicBezTo>
                    <a:pt x="75" y="0"/>
                    <a:pt x="67" y="6"/>
                    <a:pt x="64" y="15"/>
                  </a:cubicBezTo>
                  <a:cubicBezTo>
                    <a:pt x="1" y="201"/>
                    <a:pt x="1" y="201"/>
                    <a:pt x="1" y="201"/>
                  </a:cubicBezTo>
                  <a:cubicBezTo>
                    <a:pt x="0" y="203"/>
                    <a:pt x="0" y="206"/>
                    <a:pt x="0" y="208"/>
                  </a:cubicBezTo>
                  <a:cubicBezTo>
                    <a:pt x="0" y="217"/>
                    <a:pt x="6" y="226"/>
                    <a:pt x="15" y="229"/>
                  </a:cubicBezTo>
                  <a:cubicBezTo>
                    <a:pt x="55" y="243"/>
                    <a:pt x="55" y="243"/>
                    <a:pt x="55" y="243"/>
                  </a:cubicBezTo>
                  <a:lnTo>
                    <a:pt x="55" y="242"/>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7"/>
            <p:cNvSpPr/>
            <p:nvPr/>
          </p:nvSpPr>
          <p:spPr bwMode="auto">
            <a:xfrm>
              <a:off x="3260" y="1871"/>
              <a:ext cx="369" cy="235"/>
            </a:xfrm>
            <a:custGeom>
              <a:avLst/>
              <a:gdLst>
                <a:gd name="T0" fmla="*/ 124 w 155"/>
                <a:gd name="T1" fmla="*/ 96 h 99"/>
                <a:gd name="T2" fmla="*/ 12 w 155"/>
                <a:gd name="T3" fmla="*/ 59 h 99"/>
                <a:gd name="T4" fmla="*/ 3 w 155"/>
                <a:gd name="T5" fmla="*/ 40 h 99"/>
                <a:gd name="T6" fmla="*/ 12 w 155"/>
                <a:gd name="T7" fmla="*/ 12 h 99"/>
                <a:gd name="T8" fmla="*/ 31 w 155"/>
                <a:gd name="T9" fmla="*/ 3 h 99"/>
                <a:gd name="T10" fmla="*/ 143 w 155"/>
                <a:gd name="T11" fmla="*/ 41 h 99"/>
                <a:gd name="T12" fmla="*/ 152 w 155"/>
                <a:gd name="T13" fmla="*/ 60 h 99"/>
                <a:gd name="T14" fmla="*/ 143 w 155"/>
                <a:gd name="T15" fmla="*/ 87 h 99"/>
                <a:gd name="T16" fmla="*/ 124 w 155"/>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99">
                  <a:moveTo>
                    <a:pt x="124" y="96"/>
                  </a:moveTo>
                  <a:cubicBezTo>
                    <a:pt x="12" y="59"/>
                    <a:pt x="12" y="59"/>
                    <a:pt x="12" y="59"/>
                  </a:cubicBezTo>
                  <a:cubicBezTo>
                    <a:pt x="4" y="56"/>
                    <a:pt x="0" y="48"/>
                    <a:pt x="3" y="40"/>
                  </a:cubicBezTo>
                  <a:cubicBezTo>
                    <a:pt x="12" y="12"/>
                    <a:pt x="12" y="12"/>
                    <a:pt x="12" y="12"/>
                  </a:cubicBezTo>
                  <a:cubicBezTo>
                    <a:pt x="15" y="4"/>
                    <a:pt x="23" y="0"/>
                    <a:pt x="31" y="3"/>
                  </a:cubicBezTo>
                  <a:cubicBezTo>
                    <a:pt x="143" y="41"/>
                    <a:pt x="143" y="41"/>
                    <a:pt x="143" y="41"/>
                  </a:cubicBezTo>
                  <a:cubicBezTo>
                    <a:pt x="150" y="43"/>
                    <a:pt x="155" y="52"/>
                    <a:pt x="152" y="60"/>
                  </a:cubicBezTo>
                  <a:cubicBezTo>
                    <a:pt x="143" y="87"/>
                    <a:pt x="143" y="87"/>
                    <a:pt x="143" y="87"/>
                  </a:cubicBezTo>
                  <a:cubicBezTo>
                    <a:pt x="140" y="95"/>
                    <a:pt x="132" y="99"/>
                    <a:pt x="124" y="96"/>
                  </a:cubicBezTo>
                  <a:close/>
                </a:path>
              </a:pathLst>
            </a:custGeom>
            <a:solidFill>
              <a:srgbClr val="492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8"/>
            <p:cNvSpPr/>
            <p:nvPr/>
          </p:nvSpPr>
          <p:spPr bwMode="auto">
            <a:xfrm>
              <a:off x="3263" y="1876"/>
              <a:ext cx="361" cy="228"/>
            </a:xfrm>
            <a:custGeom>
              <a:avLst/>
              <a:gdLst>
                <a:gd name="T0" fmla="*/ 123 w 152"/>
                <a:gd name="T1" fmla="*/ 94 h 96"/>
                <a:gd name="T2" fmla="*/ 123 w 152"/>
                <a:gd name="T3" fmla="*/ 94 h 96"/>
                <a:gd name="T4" fmla="*/ 11 w 152"/>
                <a:gd name="T5" fmla="*/ 56 h 96"/>
                <a:gd name="T6" fmla="*/ 1 w 152"/>
                <a:gd name="T7" fmla="*/ 43 h 96"/>
                <a:gd name="T8" fmla="*/ 2 w 152"/>
                <a:gd name="T9" fmla="*/ 38 h 96"/>
                <a:gd name="T10" fmla="*/ 12 w 152"/>
                <a:gd name="T11" fmla="*/ 10 h 96"/>
                <a:gd name="T12" fmla="*/ 25 w 152"/>
                <a:gd name="T13" fmla="*/ 1 h 96"/>
                <a:gd name="T14" fmla="*/ 30 w 152"/>
                <a:gd name="T15" fmla="*/ 1 h 96"/>
                <a:gd name="T16" fmla="*/ 141 w 152"/>
                <a:gd name="T17" fmla="*/ 39 h 96"/>
                <a:gd name="T18" fmla="*/ 151 w 152"/>
                <a:gd name="T19" fmla="*/ 53 h 96"/>
                <a:gd name="T20" fmla="*/ 150 w 152"/>
                <a:gd name="T21" fmla="*/ 57 h 96"/>
                <a:gd name="T22" fmla="*/ 141 w 152"/>
                <a:gd name="T23" fmla="*/ 85 h 96"/>
                <a:gd name="T24" fmla="*/ 128 w 152"/>
                <a:gd name="T25" fmla="*/ 95 h 96"/>
                <a:gd name="T26" fmla="*/ 123 w 152"/>
                <a:gd name="T27" fmla="*/ 94 h 96"/>
                <a:gd name="T28" fmla="*/ 123 w 152"/>
                <a:gd name="T29" fmla="*/ 94 h 96"/>
                <a:gd name="T30" fmla="*/ 123 w 152"/>
                <a:gd name="T31" fmla="*/ 95 h 96"/>
                <a:gd name="T32" fmla="*/ 128 w 152"/>
                <a:gd name="T33" fmla="*/ 96 h 96"/>
                <a:gd name="T34" fmla="*/ 142 w 152"/>
                <a:gd name="T35" fmla="*/ 85 h 96"/>
                <a:gd name="T36" fmla="*/ 151 w 152"/>
                <a:gd name="T37" fmla="*/ 58 h 96"/>
                <a:gd name="T38" fmla="*/ 152 w 152"/>
                <a:gd name="T39" fmla="*/ 53 h 96"/>
                <a:gd name="T40" fmla="*/ 142 w 152"/>
                <a:gd name="T41" fmla="*/ 38 h 96"/>
                <a:gd name="T42" fmla="*/ 30 w 152"/>
                <a:gd name="T43" fmla="*/ 0 h 96"/>
                <a:gd name="T44" fmla="*/ 25 w 152"/>
                <a:gd name="T45" fmla="*/ 0 h 96"/>
                <a:gd name="T46" fmla="*/ 11 w 152"/>
                <a:gd name="T47" fmla="*/ 10 h 96"/>
                <a:gd name="T48" fmla="*/ 1 w 152"/>
                <a:gd name="T49" fmla="*/ 38 h 96"/>
                <a:gd name="T50" fmla="*/ 0 w 152"/>
                <a:gd name="T51" fmla="*/ 43 h 96"/>
                <a:gd name="T52" fmla="*/ 11 w 152"/>
                <a:gd name="T53" fmla="*/ 57 h 96"/>
                <a:gd name="T54" fmla="*/ 123 w 152"/>
                <a:gd name="T55" fmla="*/ 95 h 96"/>
                <a:gd name="T56" fmla="*/ 123 w 152"/>
                <a:gd name="T57" fmla="*/ 9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96">
                  <a:moveTo>
                    <a:pt x="123" y="94"/>
                  </a:moveTo>
                  <a:cubicBezTo>
                    <a:pt x="123" y="94"/>
                    <a:pt x="123" y="94"/>
                    <a:pt x="123" y="94"/>
                  </a:cubicBezTo>
                  <a:cubicBezTo>
                    <a:pt x="11" y="56"/>
                    <a:pt x="11" y="56"/>
                    <a:pt x="11" y="56"/>
                  </a:cubicBezTo>
                  <a:cubicBezTo>
                    <a:pt x="5" y="54"/>
                    <a:pt x="1" y="49"/>
                    <a:pt x="1" y="43"/>
                  </a:cubicBezTo>
                  <a:cubicBezTo>
                    <a:pt x="1" y="41"/>
                    <a:pt x="2" y="39"/>
                    <a:pt x="2" y="38"/>
                  </a:cubicBezTo>
                  <a:cubicBezTo>
                    <a:pt x="12" y="10"/>
                    <a:pt x="12" y="10"/>
                    <a:pt x="12" y="10"/>
                  </a:cubicBezTo>
                  <a:cubicBezTo>
                    <a:pt x="14" y="4"/>
                    <a:pt x="19" y="1"/>
                    <a:pt x="25" y="1"/>
                  </a:cubicBezTo>
                  <a:cubicBezTo>
                    <a:pt x="27" y="1"/>
                    <a:pt x="28" y="1"/>
                    <a:pt x="30" y="1"/>
                  </a:cubicBezTo>
                  <a:cubicBezTo>
                    <a:pt x="141" y="39"/>
                    <a:pt x="141" y="39"/>
                    <a:pt x="141" y="39"/>
                  </a:cubicBezTo>
                  <a:cubicBezTo>
                    <a:pt x="147" y="41"/>
                    <a:pt x="151" y="47"/>
                    <a:pt x="151" y="53"/>
                  </a:cubicBezTo>
                  <a:cubicBezTo>
                    <a:pt x="151" y="54"/>
                    <a:pt x="151" y="56"/>
                    <a:pt x="150" y="57"/>
                  </a:cubicBezTo>
                  <a:cubicBezTo>
                    <a:pt x="141" y="85"/>
                    <a:pt x="141" y="85"/>
                    <a:pt x="141" y="85"/>
                  </a:cubicBezTo>
                  <a:cubicBezTo>
                    <a:pt x="139" y="91"/>
                    <a:pt x="134" y="95"/>
                    <a:pt x="128" y="95"/>
                  </a:cubicBezTo>
                  <a:cubicBezTo>
                    <a:pt x="126" y="95"/>
                    <a:pt x="124" y="94"/>
                    <a:pt x="123" y="94"/>
                  </a:cubicBezTo>
                  <a:cubicBezTo>
                    <a:pt x="123" y="94"/>
                    <a:pt x="123" y="94"/>
                    <a:pt x="123" y="94"/>
                  </a:cubicBezTo>
                  <a:cubicBezTo>
                    <a:pt x="123" y="95"/>
                    <a:pt x="123" y="95"/>
                    <a:pt x="123" y="95"/>
                  </a:cubicBezTo>
                  <a:cubicBezTo>
                    <a:pt x="124" y="95"/>
                    <a:pt x="126" y="96"/>
                    <a:pt x="128" y="96"/>
                  </a:cubicBezTo>
                  <a:cubicBezTo>
                    <a:pt x="134" y="96"/>
                    <a:pt x="140" y="92"/>
                    <a:pt x="142" y="85"/>
                  </a:cubicBezTo>
                  <a:cubicBezTo>
                    <a:pt x="151" y="58"/>
                    <a:pt x="151" y="58"/>
                    <a:pt x="151" y="58"/>
                  </a:cubicBezTo>
                  <a:cubicBezTo>
                    <a:pt x="152" y="56"/>
                    <a:pt x="152" y="54"/>
                    <a:pt x="152" y="53"/>
                  </a:cubicBezTo>
                  <a:cubicBezTo>
                    <a:pt x="152" y="46"/>
                    <a:pt x="148" y="40"/>
                    <a:pt x="142" y="38"/>
                  </a:cubicBezTo>
                  <a:cubicBezTo>
                    <a:pt x="30" y="0"/>
                    <a:pt x="30" y="0"/>
                    <a:pt x="30" y="0"/>
                  </a:cubicBezTo>
                  <a:cubicBezTo>
                    <a:pt x="29" y="0"/>
                    <a:pt x="27" y="0"/>
                    <a:pt x="25" y="0"/>
                  </a:cubicBezTo>
                  <a:cubicBezTo>
                    <a:pt x="19" y="0"/>
                    <a:pt x="13" y="4"/>
                    <a:pt x="11" y="10"/>
                  </a:cubicBezTo>
                  <a:cubicBezTo>
                    <a:pt x="1" y="38"/>
                    <a:pt x="1" y="38"/>
                    <a:pt x="1" y="38"/>
                  </a:cubicBezTo>
                  <a:cubicBezTo>
                    <a:pt x="1" y="39"/>
                    <a:pt x="0" y="41"/>
                    <a:pt x="0" y="43"/>
                  </a:cubicBezTo>
                  <a:cubicBezTo>
                    <a:pt x="0" y="49"/>
                    <a:pt x="5" y="55"/>
                    <a:pt x="11" y="57"/>
                  </a:cubicBezTo>
                  <a:cubicBezTo>
                    <a:pt x="123" y="95"/>
                    <a:pt x="123" y="95"/>
                    <a:pt x="123" y="95"/>
                  </a:cubicBezTo>
                  <a:lnTo>
                    <a:pt x="123" y="94"/>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9"/>
            <p:cNvSpPr/>
            <p:nvPr/>
          </p:nvSpPr>
          <p:spPr bwMode="auto">
            <a:xfrm>
              <a:off x="2588" y="406"/>
              <a:ext cx="1079" cy="716"/>
            </a:xfrm>
            <a:custGeom>
              <a:avLst/>
              <a:gdLst>
                <a:gd name="T0" fmla="*/ 41 w 454"/>
                <a:gd name="T1" fmla="*/ 157 h 301"/>
                <a:gd name="T2" fmla="*/ 64 w 454"/>
                <a:gd name="T3" fmla="*/ 127 h 301"/>
                <a:gd name="T4" fmla="*/ 96 w 454"/>
                <a:gd name="T5" fmla="*/ 89 h 301"/>
                <a:gd name="T6" fmla="*/ 118 w 454"/>
                <a:gd name="T7" fmla="*/ 67 h 301"/>
                <a:gd name="T8" fmla="*/ 113 w 454"/>
                <a:gd name="T9" fmla="*/ 70 h 301"/>
                <a:gd name="T10" fmla="*/ 139 w 454"/>
                <a:gd name="T11" fmla="*/ 55 h 301"/>
                <a:gd name="T12" fmla="*/ 134 w 454"/>
                <a:gd name="T13" fmla="*/ 57 h 301"/>
                <a:gd name="T14" fmla="*/ 163 w 454"/>
                <a:gd name="T15" fmla="*/ 49 h 301"/>
                <a:gd name="T16" fmla="*/ 156 w 454"/>
                <a:gd name="T17" fmla="*/ 50 h 301"/>
                <a:gd name="T18" fmla="*/ 188 w 454"/>
                <a:gd name="T19" fmla="*/ 49 h 301"/>
                <a:gd name="T20" fmla="*/ 220 w 454"/>
                <a:gd name="T21" fmla="*/ 52 h 301"/>
                <a:gd name="T22" fmla="*/ 214 w 454"/>
                <a:gd name="T23" fmla="*/ 51 h 301"/>
                <a:gd name="T24" fmla="*/ 280 w 454"/>
                <a:gd name="T25" fmla="*/ 67 h 301"/>
                <a:gd name="T26" fmla="*/ 300 w 454"/>
                <a:gd name="T27" fmla="*/ 75 h 301"/>
                <a:gd name="T28" fmla="*/ 294 w 454"/>
                <a:gd name="T29" fmla="*/ 72 h 301"/>
                <a:gd name="T30" fmla="*/ 367 w 454"/>
                <a:gd name="T31" fmla="*/ 115 h 301"/>
                <a:gd name="T32" fmla="*/ 363 w 454"/>
                <a:gd name="T33" fmla="*/ 111 h 301"/>
                <a:gd name="T34" fmla="*/ 383 w 454"/>
                <a:gd name="T35" fmla="*/ 131 h 301"/>
                <a:gd name="T36" fmla="*/ 379 w 454"/>
                <a:gd name="T37" fmla="*/ 126 h 301"/>
                <a:gd name="T38" fmla="*/ 394 w 454"/>
                <a:gd name="T39" fmla="*/ 152 h 301"/>
                <a:gd name="T40" fmla="*/ 392 w 454"/>
                <a:gd name="T41" fmla="*/ 146 h 301"/>
                <a:gd name="T42" fmla="*/ 400 w 454"/>
                <a:gd name="T43" fmla="*/ 177 h 301"/>
                <a:gd name="T44" fmla="*/ 399 w 454"/>
                <a:gd name="T45" fmla="*/ 171 h 301"/>
                <a:gd name="T46" fmla="*/ 402 w 454"/>
                <a:gd name="T47" fmla="*/ 209 h 301"/>
                <a:gd name="T48" fmla="*/ 405 w 454"/>
                <a:gd name="T49" fmla="*/ 264 h 301"/>
                <a:gd name="T50" fmla="*/ 406 w 454"/>
                <a:gd name="T51" fmla="*/ 277 h 301"/>
                <a:gd name="T52" fmla="*/ 413 w 454"/>
                <a:gd name="T53" fmla="*/ 294 h 301"/>
                <a:gd name="T54" fmla="*/ 430 w 454"/>
                <a:gd name="T55" fmla="*/ 301 h 301"/>
                <a:gd name="T56" fmla="*/ 446 w 454"/>
                <a:gd name="T57" fmla="*/ 294 h 301"/>
                <a:gd name="T58" fmla="*/ 453 w 454"/>
                <a:gd name="T59" fmla="*/ 277 h 301"/>
                <a:gd name="T60" fmla="*/ 451 w 454"/>
                <a:gd name="T61" fmla="*/ 246 h 301"/>
                <a:gd name="T62" fmla="*/ 447 w 454"/>
                <a:gd name="T63" fmla="*/ 181 h 301"/>
                <a:gd name="T64" fmla="*/ 442 w 454"/>
                <a:gd name="T65" fmla="*/ 149 h 301"/>
                <a:gd name="T66" fmla="*/ 420 w 454"/>
                <a:gd name="T67" fmla="*/ 103 h 301"/>
                <a:gd name="T68" fmla="*/ 403 w 454"/>
                <a:gd name="T69" fmla="*/ 83 h 301"/>
                <a:gd name="T70" fmla="*/ 379 w 454"/>
                <a:gd name="T71" fmla="*/ 66 h 301"/>
                <a:gd name="T72" fmla="*/ 269 w 454"/>
                <a:gd name="T73" fmla="*/ 14 h 301"/>
                <a:gd name="T74" fmla="*/ 206 w 454"/>
                <a:gd name="T75" fmla="*/ 3 h 301"/>
                <a:gd name="T76" fmla="*/ 127 w 454"/>
                <a:gd name="T77" fmla="*/ 10 h 301"/>
                <a:gd name="T78" fmla="*/ 102 w 454"/>
                <a:gd name="T79" fmla="*/ 21 h 301"/>
                <a:gd name="T80" fmla="*/ 83 w 454"/>
                <a:gd name="T81" fmla="*/ 35 h 301"/>
                <a:gd name="T82" fmla="*/ 63 w 454"/>
                <a:gd name="T83" fmla="*/ 54 h 301"/>
                <a:gd name="T84" fmla="*/ 36 w 454"/>
                <a:gd name="T85" fmla="*/ 88 h 301"/>
                <a:gd name="T86" fmla="*/ 9 w 454"/>
                <a:gd name="T87" fmla="*/ 122 h 301"/>
                <a:gd name="T88" fmla="*/ 7 w 454"/>
                <a:gd name="T89" fmla="*/ 123 h 301"/>
                <a:gd name="T90" fmla="*/ 3 w 454"/>
                <a:gd name="T91" fmla="*/ 131 h 301"/>
                <a:gd name="T92" fmla="*/ 1 w 454"/>
                <a:gd name="T93" fmla="*/ 140 h 301"/>
                <a:gd name="T94" fmla="*/ 7 w 454"/>
                <a:gd name="T95" fmla="*/ 157 h 301"/>
                <a:gd name="T96" fmla="*/ 24 w 454"/>
                <a:gd name="T97" fmla="*/ 164 h 301"/>
                <a:gd name="T98" fmla="*/ 41 w 454"/>
                <a:gd name="T99" fmla="*/ 15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4" h="301">
                  <a:moveTo>
                    <a:pt x="41" y="157"/>
                  </a:moveTo>
                  <a:cubicBezTo>
                    <a:pt x="49" y="147"/>
                    <a:pt x="56" y="137"/>
                    <a:pt x="64" y="127"/>
                  </a:cubicBezTo>
                  <a:cubicBezTo>
                    <a:pt x="75" y="115"/>
                    <a:pt x="85" y="102"/>
                    <a:pt x="96" y="89"/>
                  </a:cubicBezTo>
                  <a:cubicBezTo>
                    <a:pt x="102" y="81"/>
                    <a:pt x="109" y="73"/>
                    <a:pt x="118" y="67"/>
                  </a:cubicBezTo>
                  <a:cubicBezTo>
                    <a:pt x="116" y="68"/>
                    <a:pt x="114" y="69"/>
                    <a:pt x="113" y="70"/>
                  </a:cubicBezTo>
                  <a:cubicBezTo>
                    <a:pt x="121" y="64"/>
                    <a:pt x="130" y="59"/>
                    <a:pt x="139" y="55"/>
                  </a:cubicBezTo>
                  <a:cubicBezTo>
                    <a:pt x="137" y="56"/>
                    <a:pt x="135" y="56"/>
                    <a:pt x="134" y="57"/>
                  </a:cubicBezTo>
                  <a:cubicBezTo>
                    <a:pt x="143" y="53"/>
                    <a:pt x="153" y="51"/>
                    <a:pt x="163" y="49"/>
                  </a:cubicBezTo>
                  <a:cubicBezTo>
                    <a:pt x="160" y="49"/>
                    <a:pt x="158" y="50"/>
                    <a:pt x="156" y="50"/>
                  </a:cubicBezTo>
                  <a:cubicBezTo>
                    <a:pt x="167" y="49"/>
                    <a:pt x="178" y="49"/>
                    <a:pt x="188" y="49"/>
                  </a:cubicBezTo>
                  <a:cubicBezTo>
                    <a:pt x="199" y="50"/>
                    <a:pt x="209" y="51"/>
                    <a:pt x="220" y="52"/>
                  </a:cubicBezTo>
                  <a:cubicBezTo>
                    <a:pt x="218" y="52"/>
                    <a:pt x="216" y="51"/>
                    <a:pt x="214" y="51"/>
                  </a:cubicBezTo>
                  <a:cubicBezTo>
                    <a:pt x="236" y="54"/>
                    <a:pt x="258" y="59"/>
                    <a:pt x="280" y="67"/>
                  </a:cubicBezTo>
                  <a:cubicBezTo>
                    <a:pt x="286" y="69"/>
                    <a:pt x="293" y="72"/>
                    <a:pt x="300" y="75"/>
                  </a:cubicBezTo>
                  <a:cubicBezTo>
                    <a:pt x="298" y="74"/>
                    <a:pt x="296" y="73"/>
                    <a:pt x="294" y="72"/>
                  </a:cubicBezTo>
                  <a:cubicBezTo>
                    <a:pt x="320" y="83"/>
                    <a:pt x="345" y="97"/>
                    <a:pt x="367" y="115"/>
                  </a:cubicBezTo>
                  <a:cubicBezTo>
                    <a:pt x="366" y="113"/>
                    <a:pt x="364" y="112"/>
                    <a:pt x="363" y="111"/>
                  </a:cubicBezTo>
                  <a:cubicBezTo>
                    <a:pt x="370" y="117"/>
                    <a:pt x="377" y="124"/>
                    <a:pt x="383" y="131"/>
                  </a:cubicBezTo>
                  <a:cubicBezTo>
                    <a:pt x="382" y="130"/>
                    <a:pt x="380" y="128"/>
                    <a:pt x="379" y="126"/>
                  </a:cubicBezTo>
                  <a:cubicBezTo>
                    <a:pt x="385" y="134"/>
                    <a:pt x="390" y="143"/>
                    <a:pt x="394" y="152"/>
                  </a:cubicBezTo>
                  <a:cubicBezTo>
                    <a:pt x="393" y="150"/>
                    <a:pt x="393" y="148"/>
                    <a:pt x="392" y="146"/>
                  </a:cubicBezTo>
                  <a:cubicBezTo>
                    <a:pt x="396" y="156"/>
                    <a:pt x="399" y="166"/>
                    <a:pt x="400" y="177"/>
                  </a:cubicBezTo>
                  <a:cubicBezTo>
                    <a:pt x="400" y="175"/>
                    <a:pt x="400" y="173"/>
                    <a:pt x="399" y="171"/>
                  </a:cubicBezTo>
                  <a:cubicBezTo>
                    <a:pt x="401" y="183"/>
                    <a:pt x="401" y="196"/>
                    <a:pt x="402" y="209"/>
                  </a:cubicBezTo>
                  <a:cubicBezTo>
                    <a:pt x="403" y="228"/>
                    <a:pt x="404" y="246"/>
                    <a:pt x="405" y="264"/>
                  </a:cubicBezTo>
                  <a:cubicBezTo>
                    <a:pt x="406" y="269"/>
                    <a:pt x="406" y="273"/>
                    <a:pt x="406" y="277"/>
                  </a:cubicBezTo>
                  <a:cubicBezTo>
                    <a:pt x="407" y="284"/>
                    <a:pt x="409" y="289"/>
                    <a:pt x="413" y="294"/>
                  </a:cubicBezTo>
                  <a:cubicBezTo>
                    <a:pt x="417" y="298"/>
                    <a:pt x="424" y="301"/>
                    <a:pt x="430" y="301"/>
                  </a:cubicBezTo>
                  <a:cubicBezTo>
                    <a:pt x="436" y="301"/>
                    <a:pt x="442" y="299"/>
                    <a:pt x="446" y="294"/>
                  </a:cubicBezTo>
                  <a:cubicBezTo>
                    <a:pt x="450" y="289"/>
                    <a:pt x="454" y="283"/>
                    <a:pt x="453" y="277"/>
                  </a:cubicBezTo>
                  <a:cubicBezTo>
                    <a:pt x="453" y="267"/>
                    <a:pt x="452" y="257"/>
                    <a:pt x="451" y="246"/>
                  </a:cubicBezTo>
                  <a:cubicBezTo>
                    <a:pt x="447" y="181"/>
                    <a:pt x="447" y="181"/>
                    <a:pt x="447" y="181"/>
                  </a:cubicBezTo>
                  <a:cubicBezTo>
                    <a:pt x="447" y="170"/>
                    <a:pt x="445" y="159"/>
                    <a:pt x="442" y="149"/>
                  </a:cubicBezTo>
                  <a:cubicBezTo>
                    <a:pt x="438" y="133"/>
                    <a:pt x="430" y="117"/>
                    <a:pt x="420" y="103"/>
                  </a:cubicBezTo>
                  <a:cubicBezTo>
                    <a:pt x="415" y="96"/>
                    <a:pt x="409" y="89"/>
                    <a:pt x="403" y="83"/>
                  </a:cubicBezTo>
                  <a:cubicBezTo>
                    <a:pt x="395" y="77"/>
                    <a:pt x="387" y="71"/>
                    <a:pt x="379" y="66"/>
                  </a:cubicBezTo>
                  <a:cubicBezTo>
                    <a:pt x="346" y="42"/>
                    <a:pt x="308" y="25"/>
                    <a:pt x="269" y="14"/>
                  </a:cubicBezTo>
                  <a:cubicBezTo>
                    <a:pt x="248" y="9"/>
                    <a:pt x="227" y="5"/>
                    <a:pt x="206" y="3"/>
                  </a:cubicBezTo>
                  <a:cubicBezTo>
                    <a:pt x="180" y="1"/>
                    <a:pt x="152" y="0"/>
                    <a:pt x="127" y="10"/>
                  </a:cubicBezTo>
                  <a:cubicBezTo>
                    <a:pt x="118" y="13"/>
                    <a:pt x="110" y="16"/>
                    <a:pt x="102" y="21"/>
                  </a:cubicBezTo>
                  <a:cubicBezTo>
                    <a:pt x="95" y="25"/>
                    <a:pt x="89" y="29"/>
                    <a:pt x="83" y="35"/>
                  </a:cubicBezTo>
                  <a:cubicBezTo>
                    <a:pt x="77" y="39"/>
                    <a:pt x="68" y="48"/>
                    <a:pt x="63" y="54"/>
                  </a:cubicBezTo>
                  <a:cubicBezTo>
                    <a:pt x="36" y="88"/>
                    <a:pt x="36" y="88"/>
                    <a:pt x="36" y="88"/>
                  </a:cubicBezTo>
                  <a:cubicBezTo>
                    <a:pt x="27" y="99"/>
                    <a:pt x="18" y="110"/>
                    <a:pt x="9" y="122"/>
                  </a:cubicBezTo>
                  <a:cubicBezTo>
                    <a:pt x="8" y="122"/>
                    <a:pt x="8" y="123"/>
                    <a:pt x="7" y="123"/>
                  </a:cubicBezTo>
                  <a:cubicBezTo>
                    <a:pt x="5" y="126"/>
                    <a:pt x="3" y="128"/>
                    <a:pt x="3" y="131"/>
                  </a:cubicBezTo>
                  <a:cubicBezTo>
                    <a:pt x="1" y="134"/>
                    <a:pt x="0" y="137"/>
                    <a:pt x="1" y="140"/>
                  </a:cubicBezTo>
                  <a:cubicBezTo>
                    <a:pt x="1" y="146"/>
                    <a:pt x="3" y="153"/>
                    <a:pt x="7" y="157"/>
                  </a:cubicBezTo>
                  <a:cubicBezTo>
                    <a:pt x="12" y="161"/>
                    <a:pt x="18" y="164"/>
                    <a:pt x="24" y="164"/>
                  </a:cubicBezTo>
                  <a:cubicBezTo>
                    <a:pt x="30" y="163"/>
                    <a:pt x="37" y="161"/>
                    <a:pt x="41" y="157"/>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0"/>
            <p:cNvSpPr/>
            <p:nvPr/>
          </p:nvSpPr>
          <p:spPr bwMode="auto">
            <a:xfrm>
              <a:off x="2588" y="409"/>
              <a:ext cx="1079" cy="713"/>
            </a:xfrm>
            <a:custGeom>
              <a:avLst/>
              <a:gdLst>
                <a:gd name="T0" fmla="*/ 65 w 454"/>
                <a:gd name="T1" fmla="*/ 127 h 300"/>
                <a:gd name="T2" fmla="*/ 117 w 454"/>
                <a:gd name="T3" fmla="*/ 65 h 300"/>
                <a:gd name="T4" fmla="*/ 139 w 454"/>
                <a:gd name="T5" fmla="*/ 54 h 300"/>
                <a:gd name="T6" fmla="*/ 134 w 454"/>
                <a:gd name="T7" fmla="*/ 57 h 300"/>
                <a:gd name="T8" fmla="*/ 156 w 454"/>
                <a:gd name="T9" fmla="*/ 49 h 300"/>
                <a:gd name="T10" fmla="*/ 188 w 454"/>
                <a:gd name="T11" fmla="*/ 49 h 300"/>
                <a:gd name="T12" fmla="*/ 214 w 454"/>
                <a:gd name="T13" fmla="*/ 50 h 300"/>
                <a:gd name="T14" fmla="*/ 300 w 454"/>
                <a:gd name="T15" fmla="*/ 74 h 300"/>
                <a:gd name="T16" fmla="*/ 294 w 454"/>
                <a:gd name="T17" fmla="*/ 72 h 300"/>
                <a:gd name="T18" fmla="*/ 363 w 454"/>
                <a:gd name="T19" fmla="*/ 110 h 300"/>
                <a:gd name="T20" fmla="*/ 383 w 454"/>
                <a:gd name="T21" fmla="*/ 130 h 300"/>
                <a:gd name="T22" fmla="*/ 394 w 454"/>
                <a:gd name="T23" fmla="*/ 151 h 300"/>
                <a:gd name="T24" fmla="*/ 391 w 454"/>
                <a:gd name="T25" fmla="*/ 146 h 300"/>
                <a:gd name="T26" fmla="*/ 400 w 454"/>
                <a:gd name="T27" fmla="*/ 170 h 300"/>
                <a:gd name="T28" fmla="*/ 405 w 454"/>
                <a:gd name="T29" fmla="*/ 263 h 300"/>
                <a:gd name="T30" fmla="*/ 429 w 454"/>
                <a:gd name="T31" fmla="*/ 300 h 300"/>
                <a:gd name="T32" fmla="*/ 454 w 454"/>
                <a:gd name="T33" fmla="*/ 277 h 300"/>
                <a:gd name="T34" fmla="*/ 448 w 454"/>
                <a:gd name="T35" fmla="*/ 180 h 300"/>
                <a:gd name="T36" fmla="*/ 403 w 454"/>
                <a:gd name="T37" fmla="*/ 82 h 300"/>
                <a:gd name="T38" fmla="*/ 206 w 454"/>
                <a:gd name="T39" fmla="*/ 2 h 300"/>
                <a:gd name="T40" fmla="*/ 102 w 454"/>
                <a:gd name="T41" fmla="*/ 19 h 300"/>
                <a:gd name="T42" fmla="*/ 36 w 454"/>
                <a:gd name="T43" fmla="*/ 86 h 300"/>
                <a:gd name="T44" fmla="*/ 7 w 454"/>
                <a:gd name="T45" fmla="*/ 122 h 300"/>
                <a:gd name="T46" fmla="*/ 3 w 454"/>
                <a:gd name="T47" fmla="*/ 130 h 300"/>
                <a:gd name="T48" fmla="*/ 0 w 454"/>
                <a:gd name="T49" fmla="*/ 139 h 300"/>
                <a:gd name="T50" fmla="*/ 7 w 454"/>
                <a:gd name="T51" fmla="*/ 156 h 300"/>
                <a:gd name="T52" fmla="*/ 41 w 454"/>
                <a:gd name="T53" fmla="*/ 156 h 300"/>
                <a:gd name="T54" fmla="*/ 24 w 454"/>
                <a:gd name="T55" fmla="*/ 162 h 300"/>
                <a:gd name="T56" fmla="*/ 1 w 454"/>
                <a:gd name="T57" fmla="*/ 139 h 300"/>
                <a:gd name="T58" fmla="*/ 1 w 454"/>
                <a:gd name="T59" fmla="*/ 138 h 300"/>
                <a:gd name="T60" fmla="*/ 3 w 454"/>
                <a:gd name="T61" fmla="*/ 130 h 300"/>
                <a:gd name="T62" fmla="*/ 8 w 454"/>
                <a:gd name="T63" fmla="*/ 123 h 300"/>
                <a:gd name="T64" fmla="*/ 64 w 454"/>
                <a:gd name="T65" fmla="*/ 54 h 300"/>
                <a:gd name="T66" fmla="*/ 127 w 454"/>
                <a:gd name="T67" fmla="*/ 9 h 300"/>
                <a:gd name="T68" fmla="*/ 269 w 454"/>
                <a:gd name="T69" fmla="*/ 14 h 300"/>
                <a:gd name="T70" fmla="*/ 420 w 454"/>
                <a:gd name="T71" fmla="*/ 103 h 300"/>
                <a:gd name="T72" fmla="*/ 451 w 454"/>
                <a:gd name="T73" fmla="*/ 245 h 300"/>
                <a:gd name="T74" fmla="*/ 446 w 454"/>
                <a:gd name="T75" fmla="*/ 293 h 300"/>
                <a:gd name="T76" fmla="*/ 414 w 454"/>
                <a:gd name="T77" fmla="*/ 293 h 300"/>
                <a:gd name="T78" fmla="*/ 403 w 454"/>
                <a:gd name="T79" fmla="*/ 208 h 300"/>
                <a:gd name="T80" fmla="*/ 400 w 454"/>
                <a:gd name="T81" fmla="*/ 176 h 300"/>
                <a:gd name="T82" fmla="*/ 391 w 454"/>
                <a:gd name="T83" fmla="*/ 146 h 300"/>
                <a:gd name="T84" fmla="*/ 380 w 454"/>
                <a:gd name="T85" fmla="*/ 125 h 300"/>
                <a:gd name="T86" fmla="*/ 383 w 454"/>
                <a:gd name="T87" fmla="*/ 130 h 300"/>
                <a:gd name="T88" fmla="*/ 367 w 454"/>
                <a:gd name="T89" fmla="*/ 114 h 300"/>
                <a:gd name="T90" fmla="*/ 294 w 454"/>
                <a:gd name="T91" fmla="*/ 72 h 300"/>
                <a:gd name="T92" fmla="*/ 280 w 454"/>
                <a:gd name="T93" fmla="*/ 65 h 300"/>
                <a:gd name="T94" fmla="*/ 220 w 454"/>
                <a:gd name="T95" fmla="*/ 52 h 300"/>
                <a:gd name="T96" fmla="*/ 175 w 454"/>
                <a:gd name="T97" fmla="*/ 47 h 300"/>
                <a:gd name="T98" fmla="*/ 163 w 454"/>
                <a:gd name="T99" fmla="*/ 49 h 300"/>
                <a:gd name="T100" fmla="*/ 134 w 454"/>
                <a:gd name="T101" fmla="*/ 57 h 300"/>
                <a:gd name="T102" fmla="*/ 113 w 454"/>
                <a:gd name="T103" fmla="*/ 69 h 300"/>
                <a:gd name="T104" fmla="*/ 117 w 454"/>
                <a:gd name="T105" fmla="*/ 65 h 300"/>
                <a:gd name="T106" fmla="*/ 40 w 454"/>
                <a:gd name="T107"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4" h="300">
                  <a:moveTo>
                    <a:pt x="41" y="156"/>
                  </a:moveTo>
                  <a:cubicBezTo>
                    <a:pt x="41" y="156"/>
                    <a:pt x="41" y="156"/>
                    <a:pt x="41" y="156"/>
                  </a:cubicBezTo>
                  <a:cubicBezTo>
                    <a:pt x="49" y="146"/>
                    <a:pt x="57" y="137"/>
                    <a:pt x="65" y="127"/>
                  </a:cubicBezTo>
                  <a:cubicBezTo>
                    <a:pt x="75" y="114"/>
                    <a:pt x="86" y="101"/>
                    <a:pt x="96" y="88"/>
                  </a:cubicBezTo>
                  <a:cubicBezTo>
                    <a:pt x="103" y="80"/>
                    <a:pt x="110" y="72"/>
                    <a:pt x="118" y="66"/>
                  </a:cubicBezTo>
                  <a:cubicBezTo>
                    <a:pt x="117" y="65"/>
                    <a:pt x="117" y="65"/>
                    <a:pt x="117" y="65"/>
                  </a:cubicBezTo>
                  <a:cubicBezTo>
                    <a:pt x="116" y="66"/>
                    <a:pt x="114" y="68"/>
                    <a:pt x="113" y="69"/>
                  </a:cubicBezTo>
                  <a:cubicBezTo>
                    <a:pt x="113" y="70"/>
                    <a:pt x="113" y="70"/>
                    <a:pt x="113" y="70"/>
                  </a:cubicBezTo>
                  <a:cubicBezTo>
                    <a:pt x="121" y="63"/>
                    <a:pt x="130" y="58"/>
                    <a:pt x="139" y="54"/>
                  </a:cubicBezTo>
                  <a:cubicBezTo>
                    <a:pt x="139" y="53"/>
                    <a:pt x="139" y="53"/>
                    <a:pt x="139" y="53"/>
                  </a:cubicBezTo>
                  <a:cubicBezTo>
                    <a:pt x="137" y="54"/>
                    <a:pt x="135" y="55"/>
                    <a:pt x="133" y="56"/>
                  </a:cubicBezTo>
                  <a:cubicBezTo>
                    <a:pt x="134" y="57"/>
                    <a:pt x="134" y="57"/>
                    <a:pt x="134" y="57"/>
                  </a:cubicBezTo>
                  <a:cubicBezTo>
                    <a:pt x="143" y="53"/>
                    <a:pt x="153" y="50"/>
                    <a:pt x="163" y="49"/>
                  </a:cubicBezTo>
                  <a:cubicBezTo>
                    <a:pt x="162" y="48"/>
                    <a:pt x="162" y="48"/>
                    <a:pt x="162" y="48"/>
                  </a:cubicBezTo>
                  <a:cubicBezTo>
                    <a:pt x="160" y="48"/>
                    <a:pt x="158" y="48"/>
                    <a:pt x="156" y="49"/>
                  </a:cubicBezTo>
                  <a:cubicBezTo>
                    <a:pt x="156" y="49"/>
                    <a:pt x="156" y="49"/>
                    <a:pt x="156" y="49"/>
                  </a:cubicBezTo>
                  <a:cubicBezTo>
                    <a:pt x="162" y="49"/>
                    <a:pt x="169" y="48"/>
                    <a:pt x="175" y="48"/>
                  </a:cubicBezTo>
                  <a:cubicBezTo>
                    <a:pt x="179" y="48"/>
                    <a:pt x="184" y="49"/>
                    <a:pt x="188" y="49"/>
                  </a:cubicBezTo>
                  <a:cubicBezTo>
                    <a:pt x="199" y="49"/>
                    <a:pt x="209" y="50"/>
                    <a:pt x="220" y="52"/>
                  </a:cubicBezTo>
                  <a:cubicBezTo>
                    <a:pt x="220" y="51"/>
                    <a:pt x="220" y="51"/>
                    <a:pt x="220" y="51"/>
                  </a:cubicBezTo>
                  <a:cubicBezTo>
                    <a:pt x="218" y="50"/>
                    <a:pt x="216" y="50"/>
                    <a:pt x="214" y="50"/>
                  </a:cubicBezTo>
                  <a:cubicBezTo>
                    <a:pt x="214" y="51"/>
                    <a:pt x="214" y="51"/>
                    <a:pt x="214" y="51"/>
                  </a:cubicBezTo>
                  <a:cubicBezTo>
                    <a:pt x="236" y="54"/>
                    <a:pt x="258" y="59"/>
                    <a:pt x="279" y="66"/>
                  </a:cubicBezTo>
                  <a:cubicBezTo>
                    <a:pt x="286" y="69"/>
                    <a:pt x="293" y="71"/>
                    <a:pt x="300" y="74"/>
                  </a:cubicBezTo>
                  <a:cubicBezTo>
                    <a:pt x="300" y="73"/>
                    <a:pt x="300" y="73"/>
                    <a:pt x="300" y="73"/>
                  </a:cubicBezTo>
                  <a:cubicBezTo>
                    <a:pt x="298" y="72"/>
                    <a:pt x="296" y="72"/>
                    <a:pt x="294" y="71"/>
                  </a:cubicBezTo>
                  <a:cubicBezTo>
                    <a:pt x="294" y="72"/>
                    <a:pt x="294" y="72"/>
                    <a:pt x="294" y="72"/>
                  </a:cubicBezTo>
                  <a:cubicBezTo>
                    <a:pt x="320" y="83"/>
                    <a:pt x="345" y="97"/>
                    <a:pt x="367" y="114"/>
                  </a:cubicBezTo>
                  <a:cubicBezTo>
                    <a:pt x="368" y="113"/>
                    <a:pt x="368" y="113"/>
                    <a:pt x="368" y="113"/>
                  </a:cubicBezTo>
                  <a:cubicBezTo>
                    <a:pt x="366" y="112"/>
                    <a:pt x="365" y="111"/>
                    <a:pt x="363" y="110"/>
                  </a:cubicBezTo>
                  <a:cubicBezTo>
                    <a:pt x="362" y="110"/>
                    <a:pt x="362" y="110"/>
                    <a:pt x="362" y="110"/>
                  </a:cubicBezTo>
                  <a:cubicBezTo>
                    <a:pt x="370" y="116"/>
                    <a:pt x="377" y="123"/>
                    <a:pt x="383" y="131"/>
                  </a:cubicBezTo>
                  <a:cubicBezTo>
                    <a:pt x="383" y="130"/>
                    <a:pt x="383" y="130"/>
                    <a:pt x="383" y="130"/>
                  </a:cubicBezTo>
                  <a:cubicBezTo>
                    <a:pt x="382" y="128"/>
                    <a:pt x="381" y="127"/>
                    <a:pt x="380" y="125"/>
                  </a:cubicBezTo>
                  <a:cubicBezTo>
                    <a:pt x="379" y="126"/>
                    <a:pt x="379" y="126"/>
                    <a:pt x="379" y="126"/>
                  </a:cubicBezTo>
                  <a:cubicBezTo>
                    <a:pt x="385" y="134"/>
                    <a:pt x="390" y="142"/>
                    <a:pt x="394" y="151"/>
                  </a:cubicBezTo>
                  <a:cubicBezTo>
                    <a:pt x="395" y="151"/>
                    <a:pt x="395" y="151"/>
                    <a:pt x="395" y="151"/>
                  </a:cubicBezTo>
                  <a:cubicBezTo>
                    <a:pt x="394" y="149"/>
                    <a:pt x="393" y="147"/>
                    <a:pt x="392" y="145"/>
                  </a:cubicBezTo>
                  <a:cubicBezTo>
                    <a:pt x="391" y="146"/>
                    <a:pt x="391" y="146"/>
                    <a:pt x="391" y="146"/>
                  </a:cubicBezTo>
                  <a:cubicBezTo>
                    <a:pt x="395" y="155"/>
                    <a:pt x="398" y="166"/>
                    <a:pt x="400" y="176"/>
                  </a:cubicBezTo>
                  <a:cubicBezTo>
                    <a:pt x="401" y="176"/>
                    <a:pt x="401" y="176"/>
                    <a:pt x="401" y="176"/>
                  </a:cubicBezTo>
                  <a:cubicBezTo>
                    <a:pt x="400" y="174"/>
                    <a:pt x="400" y="172"/>
                    <a:pt x="400" y="170"/>
                  </a:cubicBezTo>
                  <a:cubicBezTo>
                    <a:pt x="399" y="170"/>
                    <a:pt x="399" y="170"/>
                    <a:pt x="399" y="170"/>
                  </a:cubicBezTo>
                  <a:cubicBezTo>
                    <a:pt x="400" y="182"/>
                    <a:pt x="401" y="195"/>
                    <a:pt x="402" y="208"/>
                  </a:cubicBezTo>
                  <a:cubicBezTo>
                    <a:pt x="403" y="227"/>
                    <a:pt x="404" y="245"/>
                    <a:pt x="405" y="263"/>
                  </a:cubicBezTo>
                  <a:cubicBezTo>
                    <a:pt x="405" y="268"/>
                    <a:pt x="406" y="272"/>
                    <a:pt x="406" y="276"/>
                  </a:cubicBezTo>
                  <a:cubicBezTo>
                    <a:pt x="406" y="283"/>
                    <a:pt x="408" y="289"/>
                    <a:pt x="413" y="293"/>
                  </a:cubicBezTo>
                  <a:cubicBezTo>
                    <a:pt x="417" y="297"/>
                    <a:pt x="423" y="300"/>
                    <a:pt x="429" y="300"/>
                  </a:cubicBezTo>
                  <a:cubicBezTo>
                    <a:pt x="430" y="300"/>
                    <a:pt x="430" y="300"/>
                    <a:pt x="430" y="300"/>
                  </a:cubicBezTo>
                  <a:cubicBezTo>
                    <a:pt x="436" y="300"/>
                    <a:pt x="442" y="298"/>
                    <a:pt x="447" y="293"/>
                  </a:cubicBezTo>
                  <a:cubicBezTo>
                    <a:pt x="451" y="289"/>
                    <a:pt x="454" y="283"/>
                    <a:pt x="454" y="277"/>
                  </a:cubicBezTo>
                  <a:cubicBezTo>
                    <a:pt x="454" y="276"/>
                    <a:pt x="454" y="276"/>
                    <a:pt x="454" y="276"/>
                  </a:cubicBezTo>
                  <a:cubicBezTo>
                    <a:pt x="453" y="266"/>
                    <a:pt x="452" y="256"/>
                    <a:pt x="452" y="245"/>
                  </a:cubicBezTo>
                  <a:cubicBezTo>
                    <a:pt x="448" y="180"/>
                    <a:pt x="448" y="180"/>
                    <a:pt x="448" y="180"/>
                  </a:cubicBezTo>
                  <a:cubicBezTo>
                    <a:pt x="447" y="169"/>
                    <a:pt x="446" y="158"/>
                    <a:pt x="443" y="148"/>
                  </a:cubicBezTo>
                  <a:cubicBezTo>
                    <a:pt x="438" y="131"/>
                    <a:pt x="431" y="116"/>
                    <a:pt x="421" y="102"/>
                  </a:cubicBezTo>
                  <a:cubicBezTo>
                    <a:pt x="415" y="95"/>
                    <a:pt x="410" y="88"/>
                    <a:pt x="403" y="82"/>
                  </a:cubicBezTo>
                  <a:cubicBezTo>
                    <a:pt x="396" y="75"/>
                    <a:pt x="388" y="70"/>
                    <a:pt x="380" y="64"/>
                  </a:cubicBezTo>
                  <a:cubicBezTo>
                    <a:pt x="346" y="41"/>
                    <a:pt x="308" y="24"/>
                    <a:pt x="269" y="13"/>
                  </a:cubicBezTo>
                  <a:cubicBezTo>
                    <a:pt x="248" y="7"/>
                    <a:pt x="227" y="4"/>
                    <a:pt x="206" y="2"/>
                  </a:cubicBezTo>
                  <a:cubicBezTo>
                    <a:pt x="197" y="1"/>
                    <a:pt x="187" y="0"/>
                    <a:pt x="177" y="0"/>
                  </a:cubicBezTo>
                  <a:cubicBezTo>
                    <a:pt x="160" y="0"/>
                    <a:pt x="143" y="2"/>
                    <a:pt x="127" y="8"/>
                  </a:cubicBezTo>
                  <a:cubicBezTo>
                    <a:pt x="118" y="11"/>
                    <a:pt x="110" y="15"/>
                    <a:pt x="102" y="19"/>
                  </a:cubicBezTo>
                  <a:cubicBezTo>
                    <a:pt x="95" y="23"/>
                    <a:pt x="89" y="28"/>
                    <a:pt x="82" y="33"/>
                  </a:cubicBezTo>
                  <a:cubicBezTo>
                    <a:pt x="76" y="38"/>
                    <a:pt x="68" y="47"/>
                    <a:pt x="63" y="53"/>
                  </a:cubicBezTo>
                  <a:cubicBezTo>
                    <a:pt x="36" y="86"/>
                    <a:pt x="36" y="86"/>
                    <a:pt x="36" y="86"/>
                  </a:cubicBezTo>
                  <a:cubicBezTo>
                    <a:pt x="27" y="98"/>
                    <a:pt x="18" y="109"/>
                    <a:pt x="9" y="120"/>
                  </a:cubicBezTo>
                  <a:cubicBezTo>
                    <a:pt x="8" y="121"/>
                    <a:pt x="8" y="122"/>
                    <a:pt x="7" y="122"/>
                  </a:cubicBezTo>
                  <a:cubicBezTo>
                    <a:pt x="7" y="122"/>
                    <a:pt x="7" y="122"/>
                    <a:pt x="7" y="122"/>
                  </a:cubicBezTo>
                  <a:cubicBezTo>
                    <a:pt x="7" y="122"/>
                    <a:pt x="7" y="122"/>
                    <a:pt x="7" y="122"/>
                  </a:cubicBezTo>
                  <a:cubicBezTo>
                    <a:pt x="5" y="124"/>
                    <a:pt x="3" y="127"/>
                    <a:pt x="2" y="130"/>
                  </a:cubicBezTo>
                  <a:cubicBezTo>
                    <a:pt x="3" y="130"/>
                    <a:pt x="3" y="130"/>
                    <a:pt x="3" y="130"/>
                  </a:cubicBezTo>
                  <a:cubicBezTo>
                    <a:pt x="2" y="130"/>
                    <a:pt x="2" y="130"/>
                    <a:pt x="2" y="130"/>
                  </a:cubicBezTo>
                  <a:cubicBezTo>
                    <a:pt x="1" y="132"/>
                    <a:pt x="0" y="135"/>
                    <a:pt x="0" y="138"/>
                  </a:cubicBezTo>
                  <a:cubicBezTo>
                    <a:pt x="0" y="139"/>
                    <a:pt x="0" y="139"/>
                    <a:pt x="0" y="139"/>
                  </a:cubicBezTo>
                  <a:cubicBezTo>
                    <a:pt x="1" y="139"/>
                    <a:pt x="1" y="139"/>
                    <a:pt x="1" y="139"/>
                  </a:cubicBezTo>
                  <a:cubicBezTo>
                    <a:pt x="0" y="139"/>
                    <a:pt x="0" y="139"/>
                    <a:pt x="0" y="139"/>
                  </a:cubicBezTo>
                  <a:cubicBezTo>
                    <a:pt x="0" y="145"/>
                    <a:pt x="3" y="152"/>
                    <a:pt x="7" y="156"/>
                  </a:cubicBezTo>
                  <a:cubicBezTo>
                    <a:pt x="11" y="160"/>
                    <a:pt x="17" y="163"/>
                    <a:pt x="23" y="163"/>
                  </a:cubicBezTo>
                  <a:cubicBezTo>
                    <a:pt x="24" y="163"/>
                    <a:pt x="24" y="163"/>
                    <a:pt x="24" y="163"/>
                  </a:cubicBezTo>
                  <a:cubicBezTo>
                    <a:pt x="30" y="163"/>
                    <a:pt x="37" y="161"/>
                    <a:pt x="41" y="156"/>
                  </a:cubicBezTo>
                  <a:cubicBezTo>
                    <a:pt x="41" y="156"/>
                    <a:pt x="41" y="156"/>
                    <a:pt x="41" y="156"/>
                  </a:cubicBezTo>
                  <a:cubicBezTo>
                    <a:pt x="40" y="155"/>
                    <a:pt x="40" y="155"/>
                    <a:pt x="40" y="155"/>
                  </a:cubicBezTo>
                  <a:cubicBezTo>
                    <a:pt x="37" y="160"/>
                    <a:pt x="30" y="162"/>
                    <a:pt x="24" y="162"/>
                  </a:cubicBezTo>
                  <a:cubicBezTo>
                    <a:pt x="23" y="162"/>
                    <a:pt x="23" y="162"/>
                    <a:pt x="23" y="162"/>
                  </a:cubicBezTo>
                  <a:cubicBezTo>
                    <a:pt x="17" y="162"/>
                    <a:pt x="12" y="159"/>
                    <a:pt x="8" y="155"/>
                  </a:cubicBezTo>
                  <a:cubicBezTo>
                    <a:pt x="4" y="152"/>
                    <a:pt x="1" y="145"/>
                    <a:pt x="1" y="139"/>
                  </a:cubicBezTo>
                  <a:cubicBezTo>
                    <a:pt x="1" y="139"/>
                    <a:pt x="1" y="139"/>
                    <a:pt x="1" y="139"/>
                  </a:cubicBezTo>
                  <a:cubicBezTo>
                    <a:pt x="1" y="139"/>
                    <a:pt x="1" y="139"/>
                    <a:pt x="1" y="139"/>
                  </a:cubicBezTo>
                  <a:cubicBezTo>
                    <a:pt x="1" y="138"/>
                    <a:pt x="1" y="138"/>
                    <a:pt x="1" y="138"/>
                  </a:cubicBezTo>
                  <a:cubicBezTo>
                    <a:pt x="1" y="135"/>
                    <a:pt x="2" y="133"/>
                    <a:pt x="3" y="130"/>
                  </a:cubicBezTo>
                  <a:cubicBezTo>
                    <a:pt x="3" y="130"/>
                    <a:pt x="3" y="130"/>
                    <a:pt x="3" y="130"/>
                  </a:cubicBezTo>
                  <a:cubicBezTo>
                    <a:pt x="3" y="130"/>
                    <a:pt x="3" y="130"/>
                    <a:pt x="3" y="130"/>
                  </a:cubicBezTo>
                  <a:cubicBezTo>
                    <a:pt x="4" y="127"/>
                    <a:pt x="6" y="125"/>
                    <a:pt x="8" y="123"/>
                  </a:cubicBezTo>
                  <a:cubicBezTo>
                    <a:pt x="8" y="123"/>
                    <a:pt x="8" y="123"/>
                    <a:pt x="8" y="123"/>
                  </a:cubicBezTo>
                  <a:cubicBezTo>
                    <a:pt x="8" y="123"/>
                    <a:pt x="8" y="123"/>
                    <a:pt x="8" y="123"/>
                  </a:cubicBezTo>
                  <a:cubicBezTo>
                    <a:pt x="8" y="122"/>
                    <a:pt x="9" y="122"/>
                    <a:pt x="9" y="121"/>
                  </a:cubicBezTo>
                  <a:cubicBezTo>
                    <a:pt x="18" y="110"/>
                    <a:pt x="28" y="98"/>
                    <a:pt x="37" y="87"/>
                  </a:cubicBezTo>
                  <a:cubicBezTo>
                    <a:pt x="64" y="54"/>
                    <a:pt x="64" y="54"/>
                    <a:pt x="64" y="54"/>
                  </a:cubicBezTo>
                  <a:cubicBezTo>
                    <a:pt x="68" y="48"/>
                    <a:pt x="77" y="39"/>
                    <a:pt x="83" y="34"/>
                  </a:cubicBezTo>
                  <a:cubicBezTo>
                    <a:pt x="89" y="29"/>
                    <a:pt x="96" y="24"/>
                    <a:pt x="103" y="20"/>
                  </a:cubicBezTo>
                  <a:cubicBezTo>
                    <a:pt x="110" y="16"/>
                    <a:pt x="119" y="12"/>
                    <a:pt x="127" y="9"/>
                  </a:cubicBezTo>
                  <a:cubicBezTo>
                    <a:pt x="143" y="3"/>
                    <a:pt x="160" y="1"/>
                    <a:pt x="177" y="1"/>
                  </a:cubicBezTo>
                  <a:cubicBezTo>
                    <a:pt x="186" y="1"/>
                    <a:pt x="196" y="2"/>
                    <a:pt x="206" y="3"/>
                  </a:cubicBezTo>
                  <a:cubicBezTo>
                    <a:pt x="227" y="5"/>
                    <a:pt x="248" y="8"/>
                    <a:pt x="269" y="14"/>
                  </a:cubicBezTo>
                  <a:cubicBezTo>
                    <a:pt x="308" y="25"/>
                    <a:pt x="346" y="42"/>
                    <a:pt x="379" y="65"/>
                  </a:cubicBezTo>
                  <a:cubicBezTo>
                    <a:pt x="387" y="71"/>
                    <a:pt x="395" y="76"/>
                    <a:pt x="402" y="83"/>
                  </a:cubicBezTo>
                  <a:cubicBezTo>
                    <a:pt x="409" y="89"/>
                    <a:pt x="414" y="95"/>
                    <a:pt x="420" y="103"/>
                  </a:cubicBezTo>
                  <a:cubicBezTo>
                    <a:pt x="430" y="116"/>
                    <a:pt x="437" y="132"/>
                    <a:pt x="442" y="148"/>
                  </a:cubicBezTo>
                  <a:cubicBezTo>
                    <a:pt x="445" y="159"/>
                    <a:pt x="446" y="169"/>
                    <a:pt x="447" y="180"/>
                  </a:cubicBezTo>
                  <a:cubicBezTo>
                    <a:pt x="451" y="245"/>
                    <a:pt x="451" y="245"/>
                    <a:pt x="451" y="245"/>
                  </a:cubicBezTo>
                  <a:cubicBezTo>
                    <a:pt x="451" y="256"/>
                    <a:pt x="452" y="266"/>
                    <a:pt x="453" y="276"/>
                  </a:cubicBezTo>
                  <a:cubicBezTo>
                    <a:pt x="453" y="277"/>
                    <a:pt x="453" y="277"/>
                    <a:pt x="453" y="277"/>
                  </a:cubicBezTo>
                  <a:cubicBezTo>
                    <a:pt x="453" y="283"/>
                    <a:pt x="450" y="288"/>
                    <a:pt x="446" y="293"/>
                  </a:cubicBezTo>
                  <a:cubicBezTo>
                    <a:pt x="442" y="297"/>
                    <a:pt x="436" y="299"/>
                    <a:pt x="430" y="299"/>
                  </a:cubicBezTo>
                  <a:cubicBezTo>
                    <a:pt x="429" y="299"/>
                    <a:pt x="429" y="299"/>
                    <a:pt x="429" y="299"/>
                  </a:cubicBezTo>
                  <a:cubicBezTo>
                    <a:pt x="424" y="299"/>
                    <a:pt x="417" y="296"/>
                    <a:pt x="414" y="293"/>
                  </a:cubicBezTo>
                  <a:cubicBezTo>
                    <a:pt x="409" y="288"/>
                    <a:pt x="407" y="282"/>
                    <a:pt x="407" y="276"/>
                  </a:cubicBezTo>
                  <a:cubicBezTo>
                    <a:pt x="407" y="272"/>
                    <a:pt x="406" y="268"/>
                    <a:pt x="406" y="263"/>
                  </a:cubicBezTo>
                  <a:cubicBezTo>
                    <a:pt x="405" y="245"/>
                    <a:pt x="404" y="227"/>
                    <a:pt x="403" y="208"/>
                  </a:cubicBezTo>
                  <a:cubicBezTo>
                    <a:pt x="402" y="195"/>
                    <a:pt x="401" y="182"/>
                    <a:pt x="400" y="170"/>
                  </a:cubicBezTo>
                  <a:cubicBezTo>
                    <a:pt x="399" y="170"/>
                    <a:pt x="399" y="170"/>
                    <a:pt x="399" y="170"/>
                  </a:cubicBezTo>
                  <a:cubicBezTo>
                    <a:pt x="399" y="172"/>
                    <a:pt x="399" y="174"/>
                    <a:pt x="400" y="176"/>
                  </a:cubicBezTo>
                  <a:cubicBezTo>
                    <a:pt x="401" y="176"/>
                    <a:pt x="401" y="176"/>
                    <a:pt x="401" y="176"/>
                  </a:cubicBezTo>
                  <a:cubicBezTo>
                    <a:pt x="399" y="165"/>
                    <a:pt x="396" y="155"/>
                    <a:pt x="392" y="145"/>
                  </a:cubicBezTo>
                  <a:cubicBezTo>
                    <a:pt x="391" y="146"/>
                    <a:pt x="391" y="146"/>
                    <a:pt x="391" y="146"/>
                  </a:cubicBezTo>
                  <a:cubicBezTo>
                    <a:pt x="392" y="148"/>
                    <a:pt x="393" y="149"/>
                    <a:pt x="394" y="151"/>
                  </a:cubicBezTo>
                  <a:cubicBezTo>
                    <a:pt x="395" y="151"/>
                    <a:pt x="395" y="151"/>
                    <a:pt x="395" y="151"/>
                  </a:cubicBezTo>
                  <a:cubicBezTo>
                    <a:pt x="391" y="142"/>
                    <a:pt x="386" y="133"/>
                    <a:pt x="380" y="125"/>
                  </a:cubicBezTo>
                  <a:cubicBezTo>
                    <a:pt x="379" y="126"/>
                    <a:pt x="379" y="126"/>
                    <a:pt x="379" y="126"/>
                  </a:cubicBezTo>
                  <a:cubicBezTo>
                    <a:pt x="380" y="127"/>
                    <a:pt x="381" y="129"/>
                    <a:pt x="383" y="131"/>
                  </a:cubicBezTo>
                  <a:cubicBezTo>
                    <a:pt x="383" y="130"/>
                    <a:pt x="383" y="130"/>
                    <a:pt x="383" y="130"/>
                  </a:cubicBezTo>
                  <a:cubicBezTo>
                    <a:pt x="377" y="122"/>
                    <a:pt x="371" y="116"/>
                    <a:pt x="363" y="110"/>
                  </a:cubicBezTo>
                  <a:cubicBezTo>
                    <a:pt x="362" y="110"/>
                    <a:pt x="362" y="110"/>
                    <a:pt x="362" y="110"/>
                  </a:cubicBezTo>
                  <a:cubicBezTo>
                    <a:pt x="364" y="112"/>
                    <a:pt x="366" y="113"/>
                    <a:pt x="367" y="114"/>
                  </a:cubicBezTo>
                  <a:cubicBezTo>
                    <a:pt x="368" y="113"/>
                    <a:pt x="368" y="113"/>
                    <a:pt x="368" y="113"/>
                  </a:cubicBezTo>
                  <a:cubicBezTo>
                    <a:pt x="345" y="96"/>
                    <a:pt x="320" y="82"/>
                    <a:pt x="294" y="71"/>
                  </a:cubicBezTo>
                  <a:cubicBezTo>
                    <a:pt x="294" y="72"/>
                    <a:pt x="294" y="72"/>
                    <a:pt x="294" y="72"/>
                  </a:cubicBezTo>
                  <a:cubicBezTo>
                    <a:pt x="296" y="72"/>
                    <a:pt x="298" y="73"/>
                    <a:pt x="300" y="74"/>
                  </a:cubicBezTo>
                  <a:cubicBezTo>
                    <a:pt x="300" y="73"/>
                    <a:pt x="300" y="73"/>
                    <a:pt x="300" y="73"/>
                  </a:cubicBezTo>
                  <a:cubicBezTo>
                    <a:pt x="293" y="70"/>
                    <a:pt x="287" y="68"/>
                    <a:pt x="280" y="65"/>
                  </a:cubicBezTo>
                  <a:cubicBezTo>
                    <a:pt x="258" y="58"/>
                    <a:pt x="236" y="53"/>
                    <a:pt x="214" y="50"/>
                  </a:cubicBezTo>
                  <a:cubicBezTo>
                    <a:pt x="214" y="51"/>
                    <a:pt x="214" y="51"/>
                    <a:pt x="214" y="51"/>
                  </a:cubicBezTo>
                  <a:cubicBezTo>
                    <a:pt x="216" y="51"/>
                    <a:pt x="218" y="51"/>
                    <a:pt x="220" y="52"/>
                  </a:cubicBezTo>
                  <a:cubicBezTo>
                    <a:pt x="220" y="51"/>
                    <a:pt x="220" y="51"/>
                    <a:pt x="220" y="51"/>
                  </a:cubicBezTo>
                  <a:cubicBezTo>
                    <a:pt x="210" y="49"/>
                    <a:pt x="199" y="48"/>
                    <a:pt x="188" y="48"/>
                  </a:cubicBezTo>
                  <a:cubicBezTo>
                    <a:pt x="184" y="48"/>
                    <a:pt x="179" y="47"/>
                    <a:pt x="175" y="47"/>
                  </a:cubicBezTo>
                  <a:cubicBezTo>
                    <a:pt x="169" y="47"/>
                    <a:pt x="162" y="48"/>
                    <a:pt x="156" y="49"/>
                  </a:cubicBezTo>
                  <a:cubicBezTo>
                    <a:pt x="156" y="49"/>
                    <a:pt x="156" y="49"/>
                    <a:pt x="156" y="49"/>
                  </a:cubicBezTo>
                  <a:cubicBezTo>
                    <a:pt x="158" y="49"/>
                    <a:pt x="161" y="49"/>
                    <a:pt x="163" y="49"/>
                  </a:cubicBezTo>
                  <a:cubicBezTo>
                    <a:pt x="162" y="48"/>
                    <a:pt x="162" y="48"/>
                    <a:pt x="162" y="48"/>
                  </a:cubicBezTo>
                  <a:cubicBezTo>
                    <a:pt x="152" y="49"/>
                    <a:pt x="143" y="52"/>
                    <a:pt x="133" y="56"/>
                  </a:cubicBezTo>
                  <a:cubicBezTo>
                    <a:pt x="134" y="57"/>
                    <a:pt x="134" y="57"/>
                    <a:pt x="134" y="57"/>
                  </a:cubicBezTo>
                  <a:cubicBezTo>
                    <a:pt x="136" y="56"/>
                    <a:pt x="138" y="55"/>
                    <a:pt x="139" y="54"/>
                  </a:cubicBezTo>
                  <a:cubicBezTo>
                    <a:pt x="139" y="53"/>
                    <a:pt x="139" y="53"/>
                    <a:pt x="139" y="53"/>
                  </a:cubicBezTo>
                  <a:cubicBezTo>
                    <a:pt x="130" y="57"/>
                    <a:pt x="121" y="63"/>
                    <a:pt x="113" y="69"/>
                  </a:cubicBezTo>
                  <a:cubicBezTo>
                    <a:pt x="113" y="70"/>
                    <a:pt x="113" y="70"/>
                    <a:pt x="113" y="70"/>
                  </a:cubicBezTo>
                  <a:cubicBezTo>
                    <a:pt x="115" y="68"/>
                    <a:pt x="116" y="67"/>
                    <a:pt x="118" y="66"/>
                  </a:cubicBezTo>
                  <a:cubicBezTo>
                    <a:pt x="117" y="65"/>
                    <a:pt x="117" y="65"/>
                    <a:pt x="117" y="65"/>
                  </a:cubicBezTo>
                  <a:cubicBezTo>
                    <a:pt x="109" y="72"/>
                    <a:pt x="102" y="79"/>
                    <a:pt x="95" y="87"/>
                  </a:cubicBezTo>
                  <a:cubicBezTo>
                    <a:pt x="85" y="100"/>
                    <a:pt x="74" y="113"/>
                    <a:pt x="64" y="126"/>
                  </a:cubicBezTo>
                  <a:cubicBezTo>
                    <a:pt x="56" y="136"/>
                    <a:pt x="48" y="146"/>
                    <a:pt x="40" y="155"/>
                  </a:cubicBezTo>
                  <a:lnTo>
                    <a:pt x="41" y="156"/>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Oval 41"/>
            <p:cNvSpPr>
              <a:spLocks noChangeArrowheads="1"/>
            </p:cNvSpPr>
            <p:nvPr/>
          </p:nvSpPr>
          <p:spPr bwMode="auto">
            <a:xfrm>
              <a:off x="2176" y="1697"/>
              <a:ext cx="53" cy="53"/>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42"/>
            <p:cNvSpPr>
              <a:spLocks noChangeArrowheads="1"/>
            </p:cNvSpPr>
            <p:nvPr/>
          </p:nvSpPr>
          <p:spPr bwMode="auto">
            <a:xfrm>
              <a:off x="3470" y="1828"/>
              <a:ext cx="52"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Oval 43"/>
            <p:cNvSpPr>
              <a:spLocks noChangeArrowheads="1"/>
            </p:cNvSpPr>
            <p:nvPr/>
          </p:nvSpPr>
          <p:spPr bwMode="auto">
            <a:xfrm>
              <a:off x="3379" y="2097"/>
              <a:ext cx="53"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Oval 44"/>
            <p:cNvSpPr>
              <a:spLocks noChangeArrowheads="1"/>
            </p:cNvSpPr>
            <p:nvPr/>
          </p:nvSpPr>
          <p:spPr bwMode="auto">
            <a:xfrm>
              <a:off x="2269" y="1429"/>
              <a:ext cx="52"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Group 47"/>
          <p:cNvGrpSpPr>
            <a:grpSpLocks noChangeAspect="1"/>
          </p:cNvGrpSpPr>
          <p:nvPr/>
        </p:nvGrpSpPr>
        <p:grpSpPr bwMode="auto">
          <a:xfrm>
            <a:off x="6693135" y="1344723"/>
            <a:ext cx="1740954" cy="1537466"/>
            <a:chOff x="1528" y="399"/>
            <a:chExt cx="2618" cy="2312"/>
          </a:xfrm>
        </p:grpSpPr>
        <p:sp>
          <p:nvSpPr>
            <p:cNvPr id="68" name="Freeform 48"/>
            <p:cNvSpPr>
              <a:spLocks noEditPoints="1"/>
            </p:cNvSpPr>
            <p:nvPr/>
          </p:nvSpPr>
          <p:spPr bwMode="auto">
            <a:xfrm>
              <a:off x="1528" y="399"/>
              <a:ext cx="2618" cy="2312"/>
            </a:xfrm>
            <a:custGeom>
              <a:avLst/>
              <a:gdLst>
                <a:gd name="T0" fmla="*/ 934 w 1101"/>
                <a:gd name="T1" fmla="*/ 271 h 972"/>
                <a:gd name="T2" fmla="*/ 900 w 1101"/>
                <a:gd name="T3" fmla="*/ 264 h 972"/>
                <a:gd name="T4" fmla="*/ 284 w 1101"/>
                <a:gd name="T5" fmla="*/ 126 h 972"/>
                <a:gd name="T6" fmla="*/ 114 w 1101"/>
                <a:gd name="T7" fmla="*/ 734 h 972"/>
                <a:gd name="T8" fmla="*/ 104 w 1101"/>
                <a:gd name="T9" fmla="*/ 768 h 972"/>
                <a:gd name="T10" fmla="*/ 52 w 1101"/>
                <a:gd name="T11" fmla="*/ 799 h 972"/>
                <a:gd name="T12" fmla="*/ 44 w 1101"/>
                <a:gd name="T13" fmla="*/ 834 h 972"/>
                <a:gd name="T14" fmla="*/ 116 w 1101"/>
                <a:gd name="T15" fmla="*/ 956 h 972"/>
                <a:gd name="T16" fmla="*/ 151 w 1101"/>
                <a:gd name="T17" fmla="*/ 964 h 972"/>
                <a:gd name="T18" fmla="*/ 1085 w 1101"/>
                <a:gd name="T19" fmla="*/ 405 h 972"/>
                <a:gd name="T20" fmla="*/ 1094 w 1101"/>
                <a:gd name="T21" fmla="*/ 371 h 972"/>
                <a:gd name="T22" fmla="*/ 1021 w 1101"/>
                <a:gd name="T23" fmla="*/ 249 h 972"/>
                <a:gd name="T24" fmla="*/ 987 w 1101"/>
                <a:gd name="T25" fmla="*/ 240 h 972"/>
                <a:gd name="T26" fmla="*/ 934 w 1101"/>
                <a:gd name="T27" fmla="*/ 271 h 972"/>
                <a:gd name="T28" fmla="*/ 255 w 1101"/>
                <a:gd name="T29" fmla="*/ 646 h 972"/>
                <a:gd name="T30" fmla="*/ 394 w 1101"/>
                <a:gd name="T31" fmla="*/ 255 h 972"/>
                <a:gd name="T32" fmla="*/ 755 w 1101"/>
                <a:gd name="T33" fmla="*/ 346 h 972"/>
                <a:gd name="T34" fmla="*/ 748 w 1101"/>
                <a:gd name="T35" fmla="*/ 383 h 972"/>
                <a:gd name="T36" fmla="*/ 291 w 1101"/>
                <a:gd name="T37" fmla="*/ 656 h 972"/>
                <a:gd name="T38" fmla="*/ 255 w 1101"/>
                <a:gd name="T39" fmla="*/ 646 h 972"/>
                <a:gd name="T40" fmla="*/ 255 w 1101"/>
                <a:gd name="T41" fmla="*/ 64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1" h="972">
                  <a:moveTo>
                    <a:pt x="934" y="271"/>
                  </a:moveTo>
                  <a:cubicBezTo>
                    <a:pt x="923" y="278"/>
                    <a:pt x="908" y="275"/>
                    <a:pt x="900" y="264"/>
                  </a:cubicBezTo>
                  <a:cubicBezTo>
                    <a:pt x="765" y="62"/>
                    <a:pt x="494" y="0"/>
                    <a:pt x="284" y="126"/>
                  </a:cubicBezTo>
                  <a:cubicBezTo>
                    <a:pt x="73" y="252"/>
                    <a:pt x="0" y="520"/>
                    <a:pt x="114" y="734"/>
                  </a:cubicBezTo>
                  <a:cubicBezTo>
                    <a:pt x="120" y="746"/>
                    <a:pt x="116" y="761"/>
                    <a:pt x="104" y="768"/>
                  </a:cubicBezTo>
                  <a:cubicBezTo>
                    <a:pt x="52" y="799"/>
                    <a:pt x="52" y="799"/>
                    <a:pt x="52" y="799"/>
                  </a:cubicBezTo>
                  <a:cubicBezTo>
                    <a:pt x="40" y="806"/>
                    <a:pt x="36" y="822"/>
                    <a:pt x="44" y="834"/>
                  </a:cubicBezTo>
                  <a:cubicBezTo>
                    <a:pt x="116" y="956"/>
                    <a:pt x="116" y="956"/>
                    <a:pt x="116" y="956"/>
                  </a:cubicBezTo>
                  <a:cubicBezTo>
                    <a:pt x="124" y="968"/>
                    <a:pt x="139" y="972"/>
                    <a:pt x="151" y="964"/>
                  </a:cubicBezTo>
                  <a:cubicBezTo>
                    <a:pt x="1085" y="405"/>
                    <a:pt x="1085" y="405"/>
                    <a:pt x="1085" y="405"/>
                  </a:cubicBezTo>
                  <a:cubicBezTo>
                    <a:pt x="1097" y="398"/>
                    <a:pt x="1101" y="383"/>
                    <a:pt x="1094" y="371"/>
                  </a:cubicBezTo>
                  <a:cubicBezTo>
                    <a:pt x="1021" y="249"/>
                    <a:pt x="1021" y="249"/>
                    <a:pt x="1021" y="249"/>
                  </a:cubicBezTo>
                  <a:cubicBezTo>
                    <a:pt x="1014" y="237"/>
                    <a:pt x="999" y="233"/>
                    <a:pt x="987" y="240"/>
                  </a:cubicBezTo>
                  <a:lnTo>
                    <a:pt x="934" y="271"/>
                  </a:lnTo>
                  <a:close/>
                  <a:moveTo>
                    <a:pt x="255" y="646"/>
                  </a:moveTo>
                  <a:cubicBezTo>
                    <a:pt x="186" y="500"/>
                    <a:pt x="248" y="325"/>
                    <a:pt x="394" y="255"/>
                  </a:cubicBezTo>
                  <a:cubicBezTo>
                    <a:pt x="522" y="194"/>
                    <a:pt x="674" y="235"/>
                    <a:pt x="755" y="346"/>
                  </a:cubicBezTo>
                  <a:cubicBezTo>
                    <a:pt x="764" y="358"/>
                    <a:pt x="761" y="375"/>
                    <a:pt x="748" y="383"/>
                  </a:cubicBezTo>
                  <a:cubicBezTo>
                    <a:pt x="291" y="656"/>
                    <a:pt x="291" y="656"/>
                    <a:pt x="291" y="656"/>
                  </a:cubicBezTo>
                  <a:cubicBezTo>
                    <a:pt x="278" y="664"/>
                    <a:pt x="262" y="659"/>
                    <a:pt x="255" y="646"/>
                  </a:cubicBezTo>
                  <a:cubicBezTo>
                    <a:pt x="255" y="646"/>
                    <a:pt x="255" y="646"/>
                    <a:pt x="255" y="646"/>
                  </a:cubicBezTo>
                  <a:close/>
                </a:path>
              </a:pathLst>
            </a:custGeom>
            <a:solidFill>
              <a:srgbClr val="F36620"/>
            </a:solidFill>
            <a:ln w="3175" cap="flat">
              <a:solidFill>
                <a:srgbClr val="3A2C14"/>
              </a:solidFill>
              <a:prstDash val="solid"/>
              <a:miter lim="800000"/>
            </a:ln>
          </p:spPr>
          <p:txBody>
            <a:bodyPr vert="horz" wrap="square" lIns="91440" tIns="45720" rIns="91440" bIns="45720" numCol="1" anchor="t" anchorCtr="0" compatLnSpc="1"/>
            <a:lstStyle/>
            <a:p>
              <a:endParaRPr lang="zh-CN" altLang="en-US"/>
            </a:p>
          </p:txBody>
        </p:sp>
        <p:sp>
          <p:nvSpPr>
            <p:cNvPr id="69" name="Freeform 49"/>
            <p:cNvSpPr/>
            <p:nvPr/>
          </p:nvSpPr>
          <p:spPr bwMode="auto">
            <a:xfrm>
              <a:off x="1873" y="2351"/>
              <a:ext cx="150" cy="219"/>
            </a:xfrm>
            <a:custGeom>
              <a:avLst/>
              <a:gdLst>
                <a:gd name="T0" fmla="*/ 150 w 150"/>
                <a:gd name="T1" fmla="*/ 205 h 219"/>
                <a:gd name="T2" fmla="*/ 128 w 150"/>
                <a:gd name="T3" fmla="*/ 219 h 219"/>
                <a:gd name="T4" fmla="*/ 0 w 150"/>
                <a:gd name="T5" fmla="*/ 15 h 219"/>
                <a:gd name="T6" fmla="*/ 24 w 150"/>
                <a:gd name="T7" fmla="*/ 0 h 219"/>
                <a:gd name="T8" fmla="*/ 150 w 150"/>
                <a:gd name="T9" fmla="*/ 205 h 219"/>
              </a:gdLst>
              <a:ahLst/>
              <a:cxnLst>
                <a:cxn ang="0">
                  <a:pos x="T0" y="T1"/>
                </a:cxn>
                <a:cxn ang="0">
                  <a:pos x="T2" y="T3"/>
                </a:cxn>
                <a:cxn ang="0">
                  <a:pos x="T4" y="T5"/>
                </a:cxn>
                <a:cxn ang="0">
                  <a:pos x="T6" y="T7"/>
                </a:cxn>
                <a:cxn ang="0">
                  <a:pos x="T8" y="T9"/>
                </a:cxn>
              </a:cxnLst>
              <a:rect l="0" t="0" r="r" b="b"/>
              <a:pathLst>
                <a:path w="150" h="219">
                  <a:moveTo>
                    <a:pt x="150" y="205"/>
                  </a:moveTo>
                  <a:lnTo>
                    <a:pt x="128" y="219"/>
                  </a:lnTo>
                  <a:lnTo>
                    <a:pt x="0" y="15"/>
                  </a:lnTo>
                  <a:lnTo>
                    <a:pt x="24" y="0"/>
                  </a:lnTo>
                  <a:lnTo>
                    <a:pt x="150" y="2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0"/>
            <p:cNvSpPr/>
            <p:nvPr/>
          </p:nvSpPr>
          <p:spPr bwMode="auto">
            <a:xfrm>
              <a:off x="2089" y="2223"/>
              <a:ext cx="150" cy="219"/>
            </a:xfrm>
            <a:custGeom>
              <a:avLst/>
              <a:gdLst>
                <a:gd name="T0" fmla="*/ 150 w 150"/>
                <a:gd name="T1" fmla="*/ 205 h 219"/>
                <a:gd name="T2" fmla="*/ 129 w 150"/>
                <a:gd name="T3" fmla="*/ 219 h 219"/>
                <a:gd name="T4" fmla="*/ 0 w 150"/>
                <a:gd name="T5" fmla="*/ 14 h 219"/>
                <a:gd name="T6" fmla="*/ 22 w 150"/>
                <a:gd name="T7" fmla="*/ 0 h 219"/>
                <a:gd name="T8" fmla="*/ 150 w 150"/>
                <a:gd name="T9" fmla="*/ 205 h 219"/>
              </a:gdLst>
              <a:ahLst/>
              <a:cxnLst>
                <a:cxn ang="0">
                  <a:pos x="T0" y="T1"/>
                </a:cxn>
                <a:cxn ang="0">
                  <a:pos x="T2" y="T3"/>
                </a:cxn>
                <a:cxn ang="0">
                  <a:pos x="T4" y="T5"/>
                </a:cxn>
                <a:cxn ang="0">
                  <a:pos x="T6" y="T7"/>
                </a:cxn>
                <a:cxn ang="0">
                  <a:pos x="T8" y="T9"/>
                </a:cxn>
              </a:cxnLst>
              <a:rect l="0" t="0" r="r" b="b"/>
              <a:pathLst>
                <a:path w="150" h="219">
                  <a:moveTo>
                    <a:pt x="150" y="205"/>
                  </a:moveTo>
                  <a:lnTo>
                    <a:pt x="129" y="219"/>
                  </a:lnTo>
                  <a:lnTo>
                    <a:pt x="0" y="14"/>
                  </a:lnTo>
                  <a:lnTo>
                    <a:pt x="22" y="0"/>
                  </a:lnTo>
                  <a:lnTo>
                    <a:pt x="150" y="2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51"/>
            <p:cNvSpPr/>
            <p:nvPr/>
          </p:nvSpPr>
          <p:spPr bwMode="auto">
            <a:xfrm>
              <a:off x="2306" y="2095"/>
              <a:ext cx="150" cy="218"/>
            </a:xfrm>
            <a:custGeom>
              <a:avLst/>
              <a:gdLst>
                <a:gd name="T0" fmla="*/ 150 w 150"/>
                <a:gd name="T1" fmla="*/ 204 h 218"/>
                <a:gd name="T2" fmla="*/ 126 w 150"/>
                <a:gd name="T3" fmla="*/ 218 h 218"/>
                <a:gd name="T4" fmla="*/ 0 w 150"/>
                <a:gd name="T5" fmla="*/ 14 h 218"/>
                <a:gd name="T6" fmla="*/ 21 w 150"/>
                <a:gd name="T7" fmla="*/ 0 h 218"/>
                <a:gd name="T8" fmla="*/ 150 w 150"/>
                <a:gd name="T9" fmla="*/ 204 h 218"/>
              </a:gdLst>
              <a:ahLst/>
              <a:cxnLst>
                <a:cxn ang="0">
                  <a:pos x="T0" y="T1"/>
                </a:cxn>
                <a:cxn ang="0">
                  <a:pos x="T2" y="T3"/>
                </a:cxn>
                <a:cxn ang="0">
                  <a:pos x="T4" y="T5"/>
                </a:cxn>
                <a:cxn ang="0">
                  <a:pos x="T6" y="T7"/>
                </a:cxn>
                <a:cxn ang="0">
                  <a:pos x="T8" y="T9"/>
                </a:cxn>
              </a:cxnLst>
              <a:rect l="0" t="0" r="r" b="b"/>
              <a:pathLst>
                <a:path w="150" h="218">
                  <a:moveTo>
                    <a:pt x="150" y="204"/>
                  </a:moveTo>
                  <a:lnTo>
                    <a:pt x="126" y="218"/>
                  </a:lnTo>
                  <a:lnTo>
                    <a:pt x="0" y="14"/>
                  </a:lnTo>
                  <a:lnTo>
                    <a:pt x="21" y="0"/>
                  </a:lnTo>
                  <a:lnTo>
                    <a:pt x="150" y="2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52"/>
            <p:cNvSpPr/>
            <p:nvPr/>
          </p:nvSpPr>
          <p:spPr bwMode="auto">
            <a:xfrm>
              <a:off x="2520" y="1966"/>
              <a:ext cx="150" cy="219"/>
            </a:xfrm>
            <a:custGeom>
              <a:avLst/>
              <a:gdLst>
                <a:gd name="T0" fmla="*/ 150 w 150"/>
                <a:gd name="T1" fmla="*/ 205 h 219"/>
                <a:gd name="T2" fmla="*/ 128 w 150"/>
                <a:gd name="T3" fmla="*/ 219 h 219"/>
                <a:gd name="T4" fmla="*/ 0 w 150"/>
                <a:gd name="T5" fmla="*/ 14 h 219"/>
                <a:gd name="T6" fmla="*/ 21 w 150"/>
                <a:gd name="T7" fmla="*/ 0 h 219"/>
                <a:gd name="T8" fmla="*/ 150 w 150"/>
                <a:gd name="T9" fmla="*/ 205 h 219"/>
              </a:gdLst>
              <a:ahLst/>
              <a:cxnLst>
                <a:cxn ang="0">
                  <a:pos x="T0" y="T1"/>
                </a:cxn>
                <a:cxn ang="0">
                  <a:pos x="T2" y="T3"/>
                </a:cxn>
                <a:cxn ang="0">
                  <a:pos x="T4" y="T5"/>
                </a:cxn>
                <a:cxn ang="0">
                  <a:pos x="T6" y="T7"/>
                </a:cxn>
                <a:cxn ang="0">
                  <a:pos x="T8" y="T9"/>
                </a:cxn>
              </a:cxnLst>
              <a:rect l="0" t="0" r="r" b="b"/>
              <a:pathLst>
                <a:path w="150" h="219">
                  <a:moveTo>
                    <a:pt x="150" y="205"/>
                  </a:moveTo>
                  <a:lnTo>
                    <a:pt x="128" y="219"/>
                  </a:lnTo>
                  <a:lnTo>
                    <a:pt x="0" y="14"/>
                  </a:lnTo>
                  <a:lnTo>
                    <a:pt x="21" y="0"/>
                  </a:lnTo>
                  <a:lnTo>
                    <a:pt x="150" y="2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53"/>
            <p:cNvSpPr/>
            <p:nvPr/>
          </p:nvSpPr>
          <p:spPr bwMode="auto">
            <a:xfrm>
              <a:off x="2736" y="1838"/>
              <a:ext cx="150" cy="218"/>
            </a:xfrm>
            <a:custGeom>
              <a:avLst/>
              <a:gdLst>
                <a:gd name="T0" fmla="*/ 150 w 150"/>
                <a:gd name="T1" fmla="*/ 204 h 218"/>
                <a:gd name="T2" fmla="*/ 126 w 150"/>
                <a:gd name="T3" fmla="*/ 218 h 218"/>
                <a:gd name="T4" fmla="*/ 0 w 150"/>
                <a:gd name="T5" fmla="*/ 14 h 218"/>
                <a:gd name="T6" fmla="*/ 22 w 150"/>
                <a:gd name="T7" fmla="*/ 0 h 218"/>
                <a:gd name="T8" fmla="*/ 150 w 150"/>
                <a:gd name="T9" fmla="*/ 204 h 218"/>
              </a:gdLst>
              <a:ahLst/>
              <a:cxnLst>
                <a:cxn ang="0">
                  <a:pos x="T0" y="T1"/>
                </a:cxn>
                <a:cxn ang="0">
                  <a:pos x="T2" y="T3"/>
                </a:cxn>
                <a:cxn ang="0">
                  <a:pos x="T4" y="T5"/>
                </a:cxn>
                <a:cxn ang="0">
                  <a:pos x="T6" y="T7"/>
                </a:cxn>
                <a:cxn ang="0">
                  <a:pos x="T8" y="T9"/>
                </a:cxn>
              </a:cxnLst>
              <a:rect l="0" t="0" r="r" b="b"/>
              <a:pathLst>
                <a:path w="150" h="218">
                  <a:moveTo>
                    <a:pt x="150" y="204"/>
                  </a:moveTo>
                  <a:lnTo>
                    <a:pt x="126" y="218"/>
                  </a:lnTo>
                  <a:lnTo>
                    <a:pt x="0" y="14"/>
                  </a:lnTo>
                  <a:lnTo>
                    <a:pt x="22" y="0"/>
                  </a:lnTo>
                  <a:lnTo>
                    <a:pt x="150" y="2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54"/>
            <p:cNvSpPr/>
            <p:nvPr/>
          </p:nvSpPr>
          <p:spPr bwMode="auto">
            <a:xfrm>
              <a:off x="2950" y="1709"/>
              <a:ext cx="150" cy="219"/>
            </a:xfrm>
            <a:custGeom>
              <a:avLst/>
              <a:gdLst>
                <a:gd name="T0" fmla="*/ 150 w 150"/>
                <a:gd name="T1" fmla="*/ 205 h 219"/>
                <a:gd name="T2" fmla="*/ 129 w 150"/>
                <a:gd name="T3" fmla="*/ 219 h 219"/>
                <a:gd name="T4" fmla="*/ 0 w 150"/>
                <a:gd name="T5" fmla="*/ 14 h 219"/>
                <a:gd name="T6" fmla="*/ 24 w 150"/>
                <a:gd name="T7" fmla="*/ 0 h 219"/>
                <a:gd name="T8" fmla="*/ 150 w 150"/>
                <a:gd name="T9" fmla="*/ 205 h 219"/>
              </a:gdLst>
              <a:ahLst/>
              <a:cxnLst>
                <a:cxn ang="0">
                  <a:pos x="T0" y="T1"/>
                </a:cxn>
                <a:cxn ang="0">
                  <a:pos x="T2" y="T3"/>
                </a:cxn>
                <a:cxn ang="0">
                  <a:pos x="T4" y="T5"/>
                </a:cxn>
                <a:cxn ang="0">
                  <a:pos x="T6" y="T7"/>
                </a:cxn>
                <a:cxn ang="0">
                  <a:pos x="T8" y="T9"/>
                </a:cxn>
              </a:cxnLst>
              <a:rect l="0" t="0" r="r" b="b"/>
              <a:pathLst>
                <a:path w="150" h="219">
                  <a:moveTo>
                    <a:pt x="150" y="205"/>
                  </a:moveTo>
                  <a:lnTo>
                    <a:pt x="129" y="219"/>
                  </a:lnTo>
                  <a:lnTo>
                    <a:pt x="0" y="14"/>
                  </a:lnTo>
                  <a:lnTo>
                    <a:pt x="24" y="0"/>
                  </a:lnTo>
                  <a:lnTo>
                    <a:pt x="150" y="2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5"/>
            <p:cNvSpPr/>
            <p:nvPr/>
          </p:nvSpPr>
          <p:spPr bwMode="auto">
            <a:xfrm>
              <a:off x="3167" y="1581"/>
              <a:ext cx="149" cy="219"/>
            </a:xfrm>
            <a:custGeom>
              <a:avLst/>
              <a:gdLst>
                <a:gd name="T0" fmla="*/ 149 w 149"/>
                <a:gd name="T1" fmla="*/ 204 h 219"/>
                <a:gd name="T2" fmla="*/ 126 w 149"/>
                <a:gd name="T3" fmla="*/ 219 h 219"/>
                <a:gd name="T4" fmla="*/ 0 w 149"/>
                <a:gd name="T5" fmla="*/ 14 h 219"/>
                <a:gd name="T6" fmla="*/ 21 w 149"/>
                <a:gd name="T7" fmla="*/ 0 h 219"/>
                <a:gd name="T8" fmla="*/ 149 w 149"/>
                <a:gd name="T9" fmla="*/ 204 h 219"/>
              </a:gdLst>
              <a:ahLst/>
              <a:cxnLst>
                <a:cxn ang="0">
                  <a:pos x="T0" y="T1"/>
                </a:cxn>
                <a:cxn ang="0">
                  <a:pos x="T2" y="T3"/>
                </a:cxn>
                <a:cxn ang="0">
                  <a:pos x="T4" y="T5"/>
                </a:cxn>
                <a:cxn ang="0">
                  <a:pos x="T6" y="T7"/>
                </a:cxn>
                <a:cxn ang="0">
                  <a:pos x="T8" y="T9"/>
                </a:cxn>
              </a:cxnLst>
              <a:rect l="0" t="0" r="r" b="b"/>
              <a:pathLst>
                <a:path w="149" h="219">
                  <a:moveTo>
                    <a:pt x="149" y="204"/>
                  </a:moveTo>
                  <a:lnTo>
                    <a:pt x="126" y="219"/>
                  </a:lnTo>
                  <a:lnTo>
                    <a:pt x="0" y="14"/>
                  </a:lnTo>
                  <a:lnTo>
                    <a:pt x="21" y="0"/>
                  </a:lnTo>
                  <a:lnTo>
                    <a:pt x="149" y="2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6"/>
            <p:cNvSpPr/>
            <p:nvPr/>
          </p:nvSpPr>
          <p:spPr bwMode="auto">
            <a:xfrm>
              <a:off x="3381" y="1452"/>
              <a:ext cx="149" cy="219"/>
            </a:xfrm>
            <a:custGeom>
              <a:avLst/>
              <a:gdLst>
                <a:gd name="T0" fmla="*/ 149 w 149"/>
                <a:gd name="T1" fmla="*/ 207 h 219"/>
                <a:gd name="T2" fmla="*/ 128 w 149"/>
                <a:gd name="T3" fmla="*/ 219 h 219"/>
                <a:gd name="T4" fmla="*/ 0 w 149"/>
                <a:gd name="T5" fmla="*/ 15 h 219"/>
                <a:gd name="T6" fmla="*/ 23 w 149"/>
                <a:gd name="T7" fmla="*/ 0 h 219"/>
                <a:gd name="T8" fmla="*/ 149 w 149"/>
                <a:gd name="T9" fmla="*/ 207 h 219"/>
              </a:gdLst>
              <a:ahLst/>
              <a:cxnLst>
                <a:cxn ang="0">
                  <a:pos x="T0" y="T1"/>
                </a:cxn>
                <a:cxn ang="0">
                  <a:pos x="T2" y="T3"/>
                </a:cxn>
                <a:cxn ang="0">
                  <a:pos x="T4" y="T5"/>
                </a:cxn>
                <a:cxn ang="0">
                  <a:pos x="T6" y="T7"/>
                </a:cxn>
                <a:cxn ang="0">
                  <a:pos x="T8" y="T9"/>
                </a:cxn>
              </a:cxnLst>
              <a:rect l="0" t="0" r="r" b="b"/>
              <a:pathLst>
                <a:path w="149" h="219">
                  <a:moveTo>
                    <a:pt x="149" y="207"/>
                  </a:moveTo>
                  <a:lnTo>
                    <a:pt x="128" y="219"/>
                  </a:lnTo>
                  <a:lnTo>
                    <a:pt x="0" y="15"/>
                  </a:lnTo>
                  <a:lnTo>
                    <a:pt x="23" y="0"/>
                  </a:lnTo>
                  <a:lnTo>
                    <a:pt x="149" y="20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7"/>
            <p:cNvSpPr/>
            <p:nvPr/>
          </p:nvSpPr>
          <p:spPr bwMode="auto">
            <a:xfrm>
              <a:off x="3597" y="1324"/>
              <a:ext cx="150" cy="219"/>
            </a:xfrm>
            <a:custGeom>
              <a:avLst/>
              <a:gdLst>
                <a:gd name="T0" fmla="*/ 150 w 150"/>
                <a:gd name="T1" fmla="*/ 207 h 219"/>
                <a:gd name="T2" fmla="*/ 126 w 150"/>
                <a:gd name="T3" fmla="*/ 219 h 219"/>
                <a:gd name="T4" fmla="*/ 0 w 150"/>
                <a:gd name="T5" fmla="*/ 14 h 219"/>
                <a:gd name="T6" fmla="*/ 21 w 150"/>
                <a:gd name="T7" fmla="*/ 0 h 219"/>
                <a:gd name="T8" fmla="*/ 150 w 150"/>
                <a:gd name="T9" fmla="*/ 207 h 219"/>
              </a:gdLst>
              <a:ahLst/>
              <a:cxnLst>
                <a:cxn ang="0">
                  <a:pos x="T0" y="T1"/>
                </a:cxn>
                <a:cxn ang="0">
                  <a:pos x="T2" y="T3"/>
                </a:cxn>
                <a:cxn ang="0">
                  <a:pos x="T4" y="T5"/>
                </a:cxn>
                <a:cxn ang="0">
                  <a:pos x="T6" y="T7"/>
                </a:cxn>
                <a:cxn ang="0">
                  <a:pos x="T8" y="T9"/>
                </a:cxn>
              </a:cxnLst>
              <a:rect l="0" t="0" r="r" b="b"/>
              <a:pathLst>
                <a:path w="150" h="219">
                  <a:moveTo>
                    <a:pt x="150" y="207"/>
                  </a:moveTo>
                  <a:lnTo>
                    <a:pt x="126" y="219"/>
                  </a:lnTo>
                  <a:lnTo>
                    <a:pt x="0" y="14"/>
                  </a:lnTo>
                  <a:lnTo>
                    <a:pt x="21" y="0"/>
                  </a:lnTo>
                  <a:lnTo>
                    <a:pt x="150" y="20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8"/>
            <p:cNvSpPr/>
            <p:nvPr/>
          </p:nvSpPr>
          <p:spPr bwMode="auto">
            <a:xfrm>
              <a:off x="3811" y="1198"/>
              <a:ext cx="150" cy="219"/>
            </a:xfrm>
            <a:custGeom>
              <a:avLst/>
              <a:gdLst>
                <a:gd name="T0" fmla="*/ 150 w 150"/>
                <a:gd name="T1" fmla="*/ 204 h 219"/>
                <a:gd name="T2" fmla="*/ 128 w 150"/>
                <a:gd name="T3" fmla="*/ 219 h 219"/>
                <a:gd name="T4" fmla="*/ 0 w 150"/>
                <a:gd name="T5" fmla="*/ 12 h 219"/>
                <a:gd name="T6" fmla="*/ 24 w 150"/>
                <a:gd name="T7" fmla="*/ 0 h 219"/>
                <a:gd name="T8" fmla="*/ 150 w 150"/>
                <a:gd name="T9" fmla="*/ 204 h 219"/>
              </a:gdLst>
              <a:ahLst/>
              <a:cxnLst>
                <a:cxn ang="0">
                  <a:pos x="T0" y="T1"/>
                </a:cxn>
                <a:cxn ang="0">
                  <a:pos x="T2" y="T3"/>
                </a:cxn>
                <a:cxn ang="0">
                  <a:pos x="T4" y="T5"/>
                </a:cxn>
                <a:cxn ang="0">
                  <a:pos x="T6" y="T7"/>
                </a:cxn>
                <a:cxn ang="0">
                  <a:pos x="T8" y="T9"/>
                </a:cxn>
              </a:cxnLst>
              <a:rect l="0" t="0" r="r" b="b"/>
              <a:pathLst>
                <a:path w="150" h="219">
                  <a:moveTo>
                    <a:pt x="150" y="204"/>
                  </a:moveTo>
                  <a:lnTo>
                    <a:pt x="128" y="219"/>
                  </a:lnTo>
                  <a:lnTo>
                    <a:pt x="0" y="12"/>
                  </a:lnTo>
                  <a:lnTo>
                    <a:pt x="24" y="0"/>
                  </a:lnTo>
                  <a:lnTo>
                    <a:pt x="150" y="2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0" name="矩形 79"/>
          <p:cNvSpPr/>
          <p:nvPr/>
        </p:nvSpPr>
        <p:spPr>
          <a:xfrm>
            <a:off x="828043" y="3132330"/>
            <a:ext cx="1415772" cy="338554"/>
          </a:xfrm>
          <a:prstGeom prst="rect">
            <a:avLst/>
          </a:prstGeom>
          <a:ln>
            <a:noFill/>
          </a:ln>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82" name="矩形 81"/>
          <p:cNvSpPr/>
          <p:nvPr/>
        </p:nvSpPr>
        <p:spPr>
          <a:xfrm>
            <a:off x="328612" y="3447421"/>
            <a:ext cx="2414634" cy="694101"/>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83" name="矩形 82"/>
          <p:cNvSpPr/>
          <p:nvPr/>
        </p:nvSpPr>
        <p:spPr>
          <a:xfrm>
            <a:off x="3827602" y="3132330"/>
            <a:ext cx="1415772" cy="338554"/>
          </a:xfrm>
          <a:prstGeom prst="rect">
            <a:avLst/>
          </a:prstGeom>
          <a:ln>
            <a:noFill/>
          </a:ln>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84" name="矩形 83"/>
          <p:cNvSpPr/>
          <p:nvPr/>
        </p:nvSpPr>
        <p:spPr>
          <a:xfrm>
            <a:off x="3328171" y="3447421"/>
            <a:ext cx="2414634" cy="694101"/>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85" name="矩形 84"/>
          <p:cNvSpPr/>
          <p:nvPr/>
        </p:nvSpPr>
        <p:spPr>
          <a:xfrm>
            <a:off x="6827161" y="3132330"/>
            <a:ext cx="1415772" cy="338554"/>
          </a:xfrm>
          <a:prstGeom prst="rect">
            <a:avLst/>
          </a:prstGeom>
          <a:ln>
            <a:noFill/>
          </a:ln>
        </p:spPr>
        <p:txBody>
          <a:bodyPr wrap="none">
            <a:spAutoFit/>
          </a:bodyPr>
          <a:lstStyle/>
          <a:p>
            <a:pPr algn="ct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86" name="矩形 85"/>
          <p:cNvSpPr/>
          <p:nvPr/>
        </p:nvSpPr>
        <p:spPr>
          <a:xfrm>
            <a:off x="6327730" y="3447421"/>
            <a:ext cx="2414634" cy="694101"/>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93540" y="234053"/>
            <a:ext cx="2037737" cy="763070"/>
            <a:chOff x="3103923" y="1611778"/>
            <a:chExt cx="2863122"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教学分析</a:t>
              </a:r>
              <a:endParaRPr lang="zh-CN" altLang="en-US" sz="2800">
                <a:ln w="101600">
                  <a:solidFill>
                    <a:srgbClr val="387E94"/>
                  </a:solidFill>
                </a:ln>
                <a:solidFill>
                  <a:srgbClr val="492614"/>
                </a:solidFill>
                <a:latin typeface="+mj-ea"/>
                <a:ea typeface="+mj-ea"/>
              </a:endParaRPr>
            </a:p>
          </p:txBody>
        </p:sp>
        <p:sp>
          <p:nvSpPr>
            <p:cNvPr id="8" name="矩形 7"/>
            <p:cNvSpPr/>
            <p:nvPr/>
          </p:nvSpPr>
          <p:spPr>
            <a:xfrm>
              <a:off x="3103923" y="2381220"/>
              <a:ext cx="2863122" cy="302709"/>
            </a:xfrm>
            <a:prstGeom prst="rect">
              <a:avLst/>
            </a:prstGeom>
          </p:spPr>
          <p:txBody>
            <a:bodyPr wrap="none">
              <a:spAutoFit/>
            </a:bodyPr>
            <a:lstStyle/>
            <a:p>
              <a:pPr algn="ctr"/>
              <a:r>
                <a:rPr lang="en-US" altLang="zh-CN" sz="800" spc="300">
                  <a:solidFill>
                    <a:srgbClr val="387E94"/>
                  </a:solidFill>
                  <a:latin typeface="+mj-lt"/>
                </a:rPr>
                <a:t>TEACHING ANALYSIS</a:t>
              </a:r>
              <a:endParaRPr lang="en-US" altLang="zh-CN" sz="800" spc="300">
                <a:solidFill>
                  <a:srgbClr val="387E94"/>
                </a:solidFill>
                <a:latin typeface="+mj-lt"/>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教学分析</a:t>
              </a:r>
              <a:endParaRPr lang="zh-CN" altLang="en-US" sz="2800">
                <a:solidFill>
                  <a:schemeClr val="bg1"/>
                </a:solidFill>
                <a:latin typeface="+mj-ea"/>
                <a:ea typeface="+mj-ea"/>
              </a:endParaRPr>
            </a:p>
          </p:txBody>
        </p:sp>
      </p:grpSp>
      <p:pic>
        <p:nvPicPr>
          <p:cNvPr id="12" name="图片占位符 1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6928" r="6928"/>
          <a:stretch>
            <a:fillRect/>
          </a:stretch>
        </p:blipFill>
        <p:spPr/>
      </p:pic>
      <p:pic>
        <p:nvPicPr>
          <p:cNvPr id="14" name="图片占位符 1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30667" b="30667"/>
          <a:stretch>
            <a:fillRect/>
          </a:stretch>
        </p:blipFill>
        <p:spPr/>
      </p:pic>
      <p:pic>
        <p:nvPicPr>
          <p:cNvPr id="16" name="图片占位符 15"/>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6468" b="6468"/>
          <a:stretch>
            <a:fillRect/>
          </a:stretch>
        </p:blipFill>
        <p:spPr/>
      </p:pic>
      <p:sp>
        <p:nvSpPr>
          <p:cNvPr id="5" name="矩形 4"/>
          <p:cNvSpPr/>
          <p:nvPr/>
        </p:nvSpPr>
        <p:spPr>
          <a:xfrm>
            <a:off x="1072536" y="2799575"/>
            <a:ext cx="1415772" cy="338554"/>
          </a:xfrm>
          <a:prstGeom prst="rect">
            <a:avLst/>
          </a:prstGeom>
          <a:ln>
            <a:noFill/>
          </a:ln>
        </p:spPr>
        <p:txBody>
          <a:bodyPr wrap="none">
            <a:spAutoFit/>
          </a:bodyPr>
          <a:lstStyle/>
          <a:p>
            <a:pPr algn="ctr"/>
            <a:r>
              <a:rPr lang="zh-CN" altLang="en-US" sz="1600">
                <a:solidFill>
                  <a:schemeClr val="bg1"/>
                </a:solidFill>
                <a:latin typeface="+mj-ea"/>
                <a:ea typeface="+mj-ea"/>
              </a:rPr>
              <a:t>此处添加文字</a:t>
            </a:r>
            <a:endParaRPr lang="zh-CN" altLang="en-US" sz="1600">
              <a:solidFill>
                <a:schemeClr val="bg1"/>
              </a:solidFill>
              <a:latin typeface="+mj-ea"/>
              <a:ea typeface="+mj-ea"/>
            </a:endParaRPr>
          </a:p>
        </p:txBody>
      </p:sp>
      <p:sp>
        <p:nvSpPr>
          <p:cNvPr id="6" name="矩形 5"/>
          <p:cNvSpPr/>
          <p:nvPr/>
        </p:nvSpPr>
        <p:spPr>
          <a:xfrm>
            <a:off x="822820" y="3138129"/>
            <a:ext cx="1915203" cy="901850"/>
          </a:xfrm>
          <a:prstGeom prst="rect">
            <a:avLst/>
          </a:prstGeom>
        </p:spPr>
        <p:txBody>
          <a:bodyPr wrap="square">
            <a:spAutoFit/>
          </a:bodyPr>
          <a:lstStyle/>
          <a:p>
            <a:pPr algn="ctr">
              <a:lnSpc>
                <a:spcPct val="150000"/>
              </a:lnSpc>
            </a:pPr>
            <a:r>
              <a:rPr lang="en-US" altLang="zh-CN" sz="900" kern="0">
                <a:solidFill>
                  <a:schemeClr val="bg1"/>
                </a:solidFill>
              </a:rPr>
              <a:t>Lorem ipsum dolor sit amet, consectetuer adipiscing elit. Aenean commodo ligula eget dolor. </a:t>
            </a:r>
            <a:r>
              <a:rPr lang="es-ES" altLang="zh-CN" sz="900">
                <a:solidFill>
                  <a:schemeClr val="bg1"/>
                </a:solidFill>
              </a:rPr>
              <a:t>Aenean commodo ligula eget dolor</a:t>
            </a:r>
            <a:endParaRPr lang="zh-CN" altLang="en-US" sz="900">
              <a:solidFill>
                <a:schemeClr val="bg1"/>
              </a:solidFill>
            </a:endParaRPr>
          </a:p>
        </p:txBody>
      </p:sp>
      <p:sp>
        <p:nvSpPr>
          <p:cNvPr id="26" name="矩形 25"/>
          <p:cNvSpPr/>
          <p:nvPr/>
        </p:nvSpPr>
        <p:spPr>
          <a:xfrm>
            <a:off x="3865790" y="2799575"/>
            <a:ext cx="1415772" cy="338554"/>
          </a:xfrm>
          <a:prstGeom prst="rect">
            <a:avLst/>
          </a:prstGeom>
          <a:ln>
            <a:noFill/>
          </a:ln>
        </p:spPr>
        <p:txBody>
          <a:bodyPr wrap="none">
            <a:spAutoFit/>
          </a:bodyPr>
          <a:lstStyle/>
          <a:p>
            <a:pPr algn="ctr"/>
            <a:r>
              <a:rPr lang="zh-CN" altLang="en-US" sz="1600">
                <a:solidFill>
                  <a:schemeClr val="bg1"/>
                </a:solidFill>
                <a:latin typeface="+mj-ea"/>
                <a:ea typeface="+mj-ea"/>
              </a:rPr>
              <a:t>此处添加文字</a:t>
            </a:r>
            <a:endParaRPr lang="zh-CN" altLang="en-US" sz="1600">
              <a:solidFill>
                <a:schemeClr val="bg1"/>
              </a:solidFill>
              <a:latin typeface="+mj-ea"/>
              <a:ea typeface="+mj-ea"/>
            </a:endParaRPr>
          </a:p>
        </p:txBody>
      </p:sp>
      <p:sp>
        <p:nvSpPr>
          <p:cNvPr id="27" name="矩形 26"/>
          <p:cNvSpPr/>
          <p:nvPr/>
        </p:nvSpPr>
        <p:spPr>
          <a:xfrm>
            <a:off x="3616074" y="3138129"/>
            <a:ext cx="1915203" cy="901850"/>
          </a:xfrm>
          <a:prstGeom prst="rect">
            <a:avLst/>
          </a:prstGeom>
        </p:spPr>
        <p:txBody>
          <a:bodyPr wrap="square">
            <a:spAutoFit/>
          </a:bodyPr>
          <a:lstStyle/>
          <a:p>
            <a:pPr algn="ctr">
              <a:lnSpc>
                <a:spcPct val="150000"/>
              </a:lnSpc>
            </a:pPr>
            <a:r>
              <a:rPr lang="en-US" altLang="zh-CN" sz="900" kern="0">
                <a:solidFill>
                  <a:schemeClr val="bg1"/>
                </a:solidFill>
              </a:rPr>
              <a:t>Lorem ipsum dolor sit amet, consectetuer adipiscing elit. Aenean commodo ligula eget dolor. </a:t>
            </a:r>
            <a:r>
              <a:rPr lang="es-ES" altLang="zh-CN" sz="900">
                <a:solidFill>
                  <a:schemeClr val="bg1"/>
                </a:solidFill>
              </a:rPr>
              <a:t>Aenean commodo ligula eget dolor</a:t>
            </a:r>
            <a:endParaRPr lang="zh-CN" altLang="en-US" sz="900">
              <a:solidFill>
                <a:schemeClr val="bg1"/>
              </a:solidFill>
            </a:endParaRPr>
          </a:p>
        </p:txBody>
      </p:sp>
      <p:sp>
        <p:nvSpPr>
          <p:cNvPr id="28" name="矩形 27"/>
          <p:cNvSpPr/>
          <p:nvPr/>
        </p:nvSpPr>
        <p:spPr>
          <a:xfrm>
            <a:off x="6655695" y="2801472"/>
            <a:ext cx="1415772" cy="338554"/>
          </a:xfrm>
          <a:prstGeom prst="rect">
            <a:avLst/>
          </a:prstGeom>
          <a:ln>
            <a:noFill/>
          </a:ln>
        </p:spPr>
        <p:txBody>
          <a:bodyPr wrap="none">
            <a:spAutoFit/>
          </a:bodyPr>
          <a:lstStyle/>
          <a:p>
            <a:pPr algn="ctr"/>
            <a:r>
              <a:rPr lang="zh-CN" altLang="en-US" sz="1600">
                <a:solidFill>
                  <a:schemeClr val="bg1"/>
                </a:solidFill>
                <a:latin typeface="+mj-ea"/>
                <a:ea typeface="+mj-ea"/>
              </a:rPr>
              <a:t>此处添加文字</a:t>
            </a:r>
            <a:endParaRPr lang="zh-CN" altLang="en-US" sz="1600">
              <a:solidFill>
                <a:schemeClr val="bg1"/>
              </a:solidFill>
              <a:latin typeface="+mj-ea"/>
              <a:ea typeface="+mj-ea"/>
            </a:endParaRPr>
          </a:p>
        </p:txBody>
      </p:sp>
      <p:sp>
        <p:nvSpPr>
          <p:cNvPr id="29" name="矩形 28"/>
          <p:cNvSpPr/>
          <p:nvPr/>
        </p:nvSpPr>
        <p:spPr>
          <a:xfrm>
            <a:off x="6405979" y="3140026"/>
            <a:ext cx="1915203" cy="901850"/>
          </a:xfrm>
          <a:prstGeom prst="rect">
            <a:avLst/>
          </a:prstGeom>
        </p:spPr>
        <p:txBody>
          <a:bodyPr wrap="square">
            <a:spAutoFit/>
          </a:bodyPr>
          <a:lstStyle/>
          <a:p>
            <a:pPr algn="ctr">
              <a:lnSpc>
                <a:spcPct val="150000"/>
              </a:lnSpc>
            </a:pPr>
            <a:r>
              <a:rPr lang="en-US" altLang="zh-CN" sz="900" kern="0">
                <a:solidFill>
                  <a:schemeClr val="bg1"/>
                </a:solidFill>
              </a:rPr>
              <a:t>Lorem ipsum dolor sit amet, consectetuer adipiscing elit. Aenean commodo ligula eget dolor. </a:t>
            </a:r>
            <a:r>
              <a:rPr lang="es-ES" altLang="zh-CN" sz="900">
                <a:solidFill>
                  <a:schemeClr val="bg1"/>
                </a:solidFill>
              </a:rPr>
              <a:t>Aenean commodo ligula eget dolor</a:t>
            </a:r>
            <a:endParaRPr lang="zh-CN" altLang="en-US" sz="90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93540" y="234053"/>
            <a:ext cx="2037737" cy="763070"/>
            <a:chOff x="3103923" y="1611778"/>
            <a:chExt cx="2863122"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教学分析</a:t>
              </a:r>
              <a:endParaRPr lang="zh-CN" altLang="en-US" sz="2800">
                <a:ln w="101600">
                  <a:solidFill>
                    <a:srgbClr val="387E94"/>
                  </a:solidFill>
                </a:ln>
                <a:solidFill>
                  <a:srgbClr val="492614"/>
                </a:solidFill>
                <a:latin typeface="+mj-ea"/>
                <a:ea typeface="+mj-ea"/>
              </a:endParaRPr>
            </a:p>
          </p:txBody>
        </p:sp>
        <p:sp>
          <p:nvSpPr>
            <p:cNvPr id="8" name="矩形 7"/>
            <p:cNvSpPr/>
            <p:nvPr/>
          </p:nvSpPr>
          <p:spPr>
            <a:xfrm>
              <a:off x="3103923" y="2381220"/>
              <a:ext cx="2863122" cy="302709"/>
            </a:xfrm>
            <a:prstGeom prst="rect">
              <a:avLst/>
            </a:prstGeom>
          </p:spPr>
          <p:txBody>
            <a:bodyPr wrap="none">
              <a:spAutoFit/>
            </a:bodyPr>
            <a:lstStyle/>
            <a:p>
              <a:pPr algn="ctr"/>
              <a:r>
                <a:rPr lang="en-US" altLang="zh-CN" sz="800" spc="300">
                  <a:solidFill>
                    <a:srgbClr val="387E94"/>
                  </a:solidFill>
                  <a:latin typeface="+mj-lt"/>
                </a:rPr>
                <a:t>TEACHING ANALYSIS</a:t>
              </a:r>
              <a:endParaRPr lang="en-US" altLang="zh-CN" sz="800" spc="300">
                <a:solidFill>
                  <a:srgbClr val="387E94"/>
                </a:solidFill>
                <a:latin typeface="+mj-lt"/>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教学分析</a:t>
              </a:r>
              <a:endParaRPr lang="zh-CN" altLang="en-US" sz="2800">
                <a:solidFill>
                  <a:schemeClr val="bg1"/>
                </a:solidFill>
                <a:latin typeface="+mj-ea"/>
                <a:ea typeface="+mj-ea"/>
              </a:endParaRPr>
            </a:p>
          </p:txBody>
        </p:sp>
      </p:grpSp>
      <p:sp>
        <p:nvSpPr>
          <p:cNvPr id="42" name="Freeform 32"/>
          <p:cNvSpPr/>
          <p:nvPr/>
        </p:nvSpPr>
        <p:spPr bwMode="auto">
          <a:xfrm>
            <a:off x="3949542" y="3726548"/>
            <a:ext cx="1118788" cy="1416952"/>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rgbClr val="492614"/>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3" name="Freeform 33"/>
          <p:cNvSpPr/>
          <p:nvPr/>
        </p:nvSpPr>
        <p:spPr bwMode="auto">
          <a:xfrm>
            <a:off x="4997147" y="3131562"/>
            <a:ext cx="1258469" cy="1094613"/>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FFECC8"/>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4" name="Freeform 34"/>
          <p:cNvSpPr/>
          <p:nvPr/>
        </p:nvSpPr>
        <p:spPr bwMode="auto">
          <a:xfrm>
            <a:off x="4387387" y="1902641"/>
            <a:ext cx="1067751" cy="1913893"/>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rgbClr val="FFBC41"/>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5" name="Freeform 35"/>
          <p:cNvSpPr/>
          <p:nvPr/>
        </p:nvSpPr>
        <p:spPr bwMode="auto">
          <a:xfrm>
            <a:off x="3358586" y="2000686"/>
            <a:ext cx="1198030" cy="1748694"/>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F36620"/>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6" name="Freeform 36"/>
          <p:cNvSpPr/>
          <p:nvPr/>
        </p:nvSpPr>
        <p:spPr bwMode="auto">
          <a:xfrm>
            <a:off x="2623919" y="3192001"/>
            <a:ext cx="1328309" cy="907924"/>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rgbClr val="387E94"/>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47" name="矩形 46"/>
          <p:cNvSpPr/>
          <p:nvPr/>
        </p:nvSpPr>
        <p:spPr>
          <a:xfrm>
            <a:off x="1106188" y="3012429"/>
            <a:ext cx="1415772" cy="338554"/>
          </a:xfrm>
          <a:prstGeom prst="rect">
            <a:avLst/>
          </a:prstGeom>
          <a:ln>
            <a:noFill/>
          </a:ln>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48" name="矩形 47"/>
          <p:cNvSpPr/>
          <p:nvPr/>
        </p:nvSpPr>
        <p:spPr>
          <a:xfrm>
            <a:off x="107326" y="3307348"/>
            <a:ext cx="241463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49" name="矩形 48"/>
          <p:cNvSpPr/>
          <p:nvPr/>
        </p:nvSpPr>
        <p:spPr>
          <a:xfrm>
            <a:off x="1870001" y="1612945"/>
            <a:ext cx="1415772" cy="338554"/>
          </a:xfrm>
          <a:prstGeom prst="rect">
            <a:avLst/>
          </a:prstGeom>
          <a:ln>
            <a:noFill/>
          </a:ln>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50" name="矩形 49"/>
          <p:cNvSpPr/>
          <p:nvPr/>
        </p:nvSpPr>
        <p:spPr>
          <a:xfrm>
            <a:off x="871139" y="1907864"/>
            <a:ext cx="241463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51" name="矩形 50"/>
          <p:cNvSpPr/>
          <p:nvPr/>
        </p:nvSpPr>
        <p:spPr>
          <a:xfrm>
            <a:off x="6336438" y="3056064"/>
            <a:ext cx="1415772" cy="338554"/>
          </a:xfrm>
          <a:prstGeom prst="rect">
            <a:avLst/>
          </a:prstGeom>
          <a:ln>
            <a:noFill/>
          </a:ln>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52" name="矩形 51"/>
          <p:cNvSpPr/>
          <p:nvPr/>
        </p:nvSpPr>
        <p:spPr>
          <a:xfrm>
            <a:off x="6336438" y="3350983"/>
            <a:ext cx="241463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53" name="矩形 52"/>
          <p:cNvSpPr/>
          <p:nvPr/>
        </p:nvSpPr>
        <p:spPr>
          <a:xfrm>
            <a:off x="5349435" y="1705767"/>
            <a:ext cx="1415772" cy="338554"/>
          </a:xfrm>
          <a:prstGeom prst="rect">
            <a:avLst/>
          </a:prstGeom>
          <a:ln>
            <a:noFill/>
          </a:ln>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54" name="矩形 53"/>
          <p:cNvSpPr/>
          <p:nvPr/>
        </p:nvSpPr>
        <p:spPr>
          <a:xfrm>
            <a:off x="5349435" y="2000686"/>
            <a:ext cx="241463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88000" y="1611778"/>
            <a:ext cx="2694969" cy="1046440"/>
            <a:chOff x="3188000" y="1611778"/>
            <a:chExt cx="2694969" cy="1046440"/>
          </a:xfrm>
        </p:grpSpPr>
        <p:sp>
          <p:nvSpPr>
            <p:cNvPr id="5" name="文本框 4"/>
            <p:cNvSpPr txBox="1"/>
            <p:nvPr/>
          </p:nvSpPr>
          <p:spPr>
            <a:xfrm>
              <a:off x="3212045" y="1627727"/>
              <a:ext cx="2646879" cy="830997"/>
            </a:xfrm>
            <a:prstGeom prst="rect">
              <a:avLst/>
            </a:prstGeom>
            <a:noFill/>
          </p:spPr>
          <p:txBody>
            <a:bodyPr wrap="none" rtlCol="0">
              <a:spAutoFit/>
            </a:bodyPr>
            <a:lstStyle/>
            <a:p>
              <a:pPr algn="ctr"/>
              <a:r>
                <a:rPr lang="zh-CN" altLang="en-US" sz="4800">
                  <a:ln w="101600">
                    <a:solidFill>
                      <a:srgbClr val="387E94"/>
                    </a:solidFill>
                  </a:ln>
                  <a:solidFill>
                    <a:srgbClr val="492614"/>
                  </a:solidFill>
                  <a:latin typeface="+mj-ea"/>
                  <a:ea typeface="+mj-ea"/>
                </a:rPr>
                <a:t>教学策略</a:t>
              </a:r>
              <a:endParaRPr lang="zh-CN" altLang="en-US" sz="4800">
                <a:ln w="101600">
                  <a:solidFill>
                    <a:srgbClr val="387E94"/>
                  </a:solidFill>
                </a:ln>
                <a:solidFill>
                  <a:srgbClr val="492614"/>
                </a:solidFill>
                <a:latin typeface="+mj-ea"/>
                <a:ea typeface="+mj-ea"/>
              </a:endParaRPr>
            </a:p>
          </p:txBody>
        </p:sp>
        <p:sp>
          <p:nvSpPr>
            <p:cNvPr id="12" name="文本框 11"/>
            <p:cNvSpPr txBox="1"/>
            <p:nvPr/>
          </p:nvSpPr>
          <p:spPr>
            <a:xfrm>
              <a:off x="3212045" y="1611778"/>
              <a:ext cx="2646879" cy="830997"/>
            </a:xfrm>
            <a:prstGeom prst="rect">
              <a:avLst/>
            </a:prstGeom>
            <a:noFill/>
          </p:spPr>
          <p:txBody>
            <a:bodyPr wrap="none" rtlCol="0">
              <a:spAutoFit/>
            </a:bodyPr>
            <a:lstStyle/>
            <a:p>
              <a:pPr algn="ctr"/>
              <a:r>
                <a:rPr lang="zh-CN" altLang="en-US" sz="4800">
                  <a:solidFill>
                    <a:schemeClr val="bg1"/>
                  </a:solidFill>
                  <a:latin typeface="+mj-ea"/>
                  <a:ea typeface="+mj-ea"/>
                </a:rPr>
                <a:t>教学策略</a:t>
              </a:r>
              <a:endParaRPr lang="zh-CN" altLang="en-US" sz="4800">
                <a:solidFill>
                  <a:schemeClr val="bg1"/>
                </a:solidFill>
                <a:latin typeface="+mj-ea"/>
                <a:ea typeface="+mj-ea"/>
              </a:endParaRPr>
            </a:p>
          </p:txBody>
        </p:sp>
        <p:sp>
          <p:nvSpPr>
            <p:cNvPr id="6" name="矩形 5"/>
            <p:cNvSpPr/>
            <p:nvPr/>
          </p:nvSpPr>
          <p:spPr>
            <a:xfrm>
              <a:off x="3188000" y="2381219"/>
              <a:ext cx="2694969" cy="276999"/>
            </a:xfrm>
            <a:prstGeom prst="rect">
              <a:avLst/>
            </a:prstGeom>
          </p:spPr>
          <p:txBody>
            <a:bodyPr wrap="none">
              <a:spAutoFit/>
            </a:bodyPr>
            <a:lstStyle/>
            <a:p>
              <a:pPr algn="ctr"/>
              <a:r>
                <a:rPr lang="en-US" altLang="zh-CN" sz="1200" spc="300">
                  <a:solidFill>
                    <a:srgbClr val="387E94"/>
                  </a:solidFill>
                  <a:latin typeface="+mj-lt"/>
                </a:rPr>
                <a:t>TEACHING STRATEGY</a:t>
              </a:r>
              <a:endParaRPr lang="en-US" altLang="zh-CN" sz="1200" spc="300">
                <a:solidFill>
                  <a:srgbClr val="387E94"/>
                </a:solidFill>
                <a:latin typeface="+mj-lt"/>
              </a:endParaRPr>
            </a:p>
          </p:txBody>
        </p:sp>
      </p:grpSp>
      <p:sp>
        <p:nvSpPr>
          <p:cNvPr id="8" name="矩形 7"/>
          <p:cNvSpPr/>
          <p:nvPr/>
        </p:nvSpPr>
        <p:spPr>
          <a:xfrm>
            <a:off x="2363723" y="2650689"/>
            <a:ext cx="4343522" cy="486352"/>
          </a:xfrm>
          <a:prstGeom prst="rect">
            <a:avLst/>
          </a:prstGeom>
        </p:spPr>
        <p:txBody>
          <a:bodyPr wrap="square">
            <a:spAutoFit/>
          </a:bodyPr>
          <a:lstStyle/>
          <a:p>
            <a:pPr algn="ctr">
              <a:lnSpc>
                <a:spcPct val="150000"/>
              </a:lnSpc>
            </a:pPr>
            <a:r>
              <a:rPr lang="en-US" altLang="zh-CN" sz="900" kern="0">
                <a:solidFill>
                  <a:schemeClr val="tx1">
                    <a:lumMod val="50000"/>
                    <a:lumOff val="50000"/>
                  </a:schemeClr>
                </a:solidFill>
              </a:rPr>
              <a:t>Lorem ipsum dolor sit amet, consectetuer adipiscing elit. Aenean commodo ligula eget dolor. Lorem ipsum dolor sit amet, consectetuer adipiscing elit. </a:t>
            </a:r>
            <a:endParaRPr lang="zh-CN" altLang="en-US" sz="900">
              <a:solidFill>
                <a:schemeClr val="tx1">
                  <a:lumMod val="50000"/>
                  <a:lumOff val="50000"/>
                </a:schemeClr>
              </a:solidFill>
            </a:endParaRPr>
          </a:p>
        </p:txBody>
      </p:sp>
      <p:sp>
        <p:nvSpPr>
          <p:cNvPr id="7" name="矩形: 圆角 6"/>
          <p:cNvSpPr/>
          <p:nvPr/>
        </p:nvSpPr>
        <p:spPr>
          <a:xfrm>
            <a:off x="3965191" y="3265516"/>
            <a:ext cx="1140587" cy="261610"/>
          </a:xfrm>
          <a:prstGeom prst="roundRect">
            <a:avLst>
              <a:gd name="adj" fmla="val 50000"/>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mj-ea"/>
                <a:ea typeface="+mj-ea"/>
              </a:rPr>
              <a:t>第二单元                                                                                      </a:t>
            </a:r>
            <a:endParaRPr lang="zh-CN" altLang="en-US" sz="1400">
              <a:solidFill>
                <a:schemeClr val="bg1"/>
              </a:solidFill>
              <a:latin typeface="+mj-ea"/>
              <a:ea typeface="+mj-ea"/>
            </a:endParaRPr>
          </a:p>
        </p:txBody>
      </p:sp>
      <p:sp>
        <p:nvSpPr>
          <p:cNvPr id="2" name="椭圆 1"/>
          <p:cNvSpPr/>
          <p:nvPr/>
        </p:nvSpPr>
        <p:spPr>
          <a:xfrm>
            <a:off x="-591671" y="950259"/>
            <a:ext cx="430306" cy="430306"/>
          </a:xfrm>
          <a:prstGeom prst="ellipse">
            <a:avLst/>
          </a:prstGeom>
          <a:solidFill>
            <a:srgbClr val="F3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671" y="1488141"/>
            <a:ext cx="430306" cy="430306"/>
          </a:xfrm>
          <a:prstGeom prst="ellipse">
            <a:avLst/>
          </a:prstGeom>
          <a:solidFill>
            <a:srgbClr val="387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00636" y="2012447"/>
            <a:ext cx="430306" cy="430306"/>
          </a:xfrm>
          <a:prstGeom prst="ellipse">
            <a:avLst/>
          </a:prstGeom>
          <a:solidFill>
            <a:srgbClr val="FF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0636" y="2550329"/>
            <a:ext cx="430306" cy="430306"/>
          </a:xfrm>
          <a:prstGeom prst="ellipse">
            <a:avLst/>
          </a:prstGeom>
          <a:solidFill>
            <a:srgbClr val="492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菱形 41"/>
          <p:cNvSpPr/>
          <p:nvPr/>
        </p:nvSpPr>
        <p:spPr>
          <a:xfrm>
            <a:off x="3618723" y="1875954"/>
            <a:ext cx="1906552" cy="1906552"/>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123079" y="1391771"/>
            <a:ext cx="2897841" cy="2897841"/>
          </a:xfrm>
          <a:prstGeom prst="diamond">
            <a:avLst/>
          </a:prstGeom>
          <a:noFill/>
          <a:ln w="28575">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473502" y="234053"/>
            <a:ext cx="2077813" cy="763070"/>
            <a:chOff x="3075769" y="1611778"/>
            <a:chExt cx="2919431"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教学策略</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教学策略</a:t>
              </a:r>
              <a:endParaRPr lang="zh-CN" altLang="en-US" sz="2800">
                <a:solidFill>
                  <a:schemeClr val="bg1"/>
                </a:solidFill>
                <a:latin typeface="+mj-ea"/>
                <a:ea typeface="+mj-ea"/>
              </a:endParaRPr>
            </a:p>
          </p:txBody>
        </p:sp>
        <p:sp>
          <p:nvSpPr>
            <p:cNvPr id="8" name="矩形 7"/>
            <p:cNvSpPr/>
            <p:nvPr/>
          </p:nvSpPr>
          <p:spPr>
            <a:xfrm>
              <a:off x="3075769" y="2381220"/>
              <a:ext cx="2919431" cy="302709"/>
            </a:xfrm>
            <a:prstGeom prst="rect">
              <a:avLst/>
            </a:prstGeom>
          </p:spPr>
          <p:txBody>
            <a:bodyPr wrap="none">
              <a:spAutoFit/>
            </a:bodyPr>
            <a:lstStyle/>
            <a:p>
              <a:pPr algn="ctr"/>
              <a:r>
                <a:rPr lang="en-US" altLang="zh-CN" sz="800" spc="300">
                  <a:solidFill>
                    <a:srgbClr val="387E94"/>
                  </a:solidFill>
                  <a:latin typeface="+mj-lt"/>
                </a:rPr>
                <a:t>TEACHING STRATEGY</a:t>
              </a:r>
              <a:endParaRPr lang="en-US" altLang="zh-CN" sz="800" spc="300">
                <a:solidFill>
                  <a:srgbClr val="387E94"/>
                </a:solidFill>
                <a:latin typeface="+mj-lt"/>
              </a:endParaRPr>
            </a:p>
          </p:txBody>
        </p:sp>
      </p:grpSp>
      <p:sp>
        <p:nvSpPr>
          <p:cNvPr id="23" name="椭圆 22"/>
          <p:cNvSpPr/>
          <p:nvPr/>
        </p:nvSpPr>
        <p:spPr>
          <a:xfrm>
            <a:off x="3410268" y="3261686"/>
            <a:ext cx="747350" cy="747350"/>
          </a:xfrm>
          <a:prstGeom prst="ellipse">
            <a:avLst/>
          </a:prstGeom>
          <a:solidFill>
            <a:srgbClr val="F36620"/>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24" name="矩形 23"/>
          <p:cNvSpPr/>
          <p:nvPr/>
        </p:nvSpPr>
        <p:spPr>
          <a:xfrm>
            <a:off x="1834106" y="1719393"/>
            <a:ext cx="1415772" cy="338554"/>
          </a:xfrm>
          <a:prstGeom prst="rect">
            <a:avLst/>
          </a:prstGeom>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25" name="矩形 24"/>
          <p:cNvSpPr/>
          <p:nvPr/>
        </p:nvSpPr>
        <p:spPr>
          <a:xfrm>
            <a:off x="720304" y="2014312"/>
            <a:ext cx="252957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gn="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26" name="矩形 25"/>
          <p:cNvSpPr/>
          <p:nvPr/>
        </p:nvSpPr>
        <p:spPr>
          <a:xfrm>
            <a:off x="1834106" y="3178542"/>
            <a:ext cx="1415772" cy="338554"/>
          </a:xfrm>
          <a:prstGeom prst="rect">
            <a:avLst/>
          </a:prstGeom>
        </p:spPr>
        <p:txBody>
          <a:bodyPr wrap="none">
            <a:spAutoFit/>
          </a:bodyPr>
          <a:lstStyle/>
          <a:p>
            <a:pPr algn="r"/>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27" name="矩形 26"/>
          <p:cNvSpPr/>
          <p:nvPr/>
        </p:nvSpPr>
        <p:spPr>
          <a:xfrm>
            <a:off x="720304" y="3473461"/>
            <a:ext cx="2529574" cy="694101"/>
          </a:xfrm>
          <a:prstGeom prst="rect">
            <a:avLst/>
          </a:prstGeom>
        </p:spPr>
        <p:txBody>
          <a:bodyPr wrap="square">
            <a:spAutoFit/>
          </a:bodyPr>
          <a:lstStyle/>
          <a:p>
            <a:pPr algn="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gn="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28" name="矩形 27"/>
          <p:cNvSpPr/>
          <p:nvPr/>
        </p:nvSpPr>
        <p:spPr>
          <a:xfrm>
            <a:off x="6011863" y="1719393"/>
            <a:ext cx="1415772" cy="338554"/>
          </a:xfrm>
          <a:prstGeom prst="rect">
            <a:avLst/>
          </a:prstGeom>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29" name="矩形 28"/>
          <p:cNvSpPr/>
          <p:nvPr/>
        </p:nvSpPr>
        <p:spPr>
          <a:xfrm>
            <a:off x="6011863" y="2014312"/>
            <a:ext cx="252957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sp>
        <p:nvSpPr>
          <p:cNvPr id="30" name="矩形 29"/>
          <p:cNvSpPr/>
          <p:nvPr/>
        </p:nvSpPr>
        <p:spPr>
          <a:xfrm>
            <a:off x="6011863" y="3178542"/>
            <a:ext cx="1415772" cy="338554"/>
          </a:xfrm>
          <a:prstGeom prst="rect">
            <a:avLst/>
          </a:prstGeom>
        </p:spPr>
        <p:txBody>
          <a:bodyPr wrap="none">
            <a:spAutoFit/>
          </a:bodyPr>
          <a:lstStyle/>
          <a:p>
            <a:r>
              <a:rPr lang="zh-CN" altLang="en-US" sz="1600">
                <a:solidFill>
                  <a:srgbClr val="492614"/>
                </a:solidFill>
                <a:latin typeface="+mj-ea"/>
                <a:ea typeface="+mj-ea"/>
              </a:rPr>
              <a:t>此处添加文字</a:t>
            </a:r>
            <a:endParaRPr lang="zh-CN" altLang="en-US" sz="1600">
              <a:solidFill>
                <a:srgbClr val="492614"/>
              </a:solidFill>
              <a:latin typeface="+mj-ea"/>
              <a:ea typeface="+mj-ea"/>
            </a:endParaRPr>
          </a:p>
        </p:txBody>
      </p:sp>
      <p:sp>
        <p:nvSpPr>
          <p:cNvPr id="31" name="矩形 30"/>
          <p:cNvSpPr/>
          <p:nvPr/>
        </p:nvSpPr>
        <p:spPr>
          <a:xfrm>
            <a:off x="6011863" y="3473461"/>
            <a:ext cx="2529574" cy="694101"/>
          </a:xfrm>
          <a:prstGeom prst="rect">
            <a:avLst/>
          </a:prstGeom>
        </p:spPr>
        <p:txBody>
          <a:bodyPr wrap="square">
            <a:spAutoFit/>
          </a:bodyPr>
          <a:lstStyle/>
          <a:p>
            <a:pPr>
              <a:lnSpc>
                <a:spcPct val="150000"/>
              </a:lnSpc>
            </a:pPr>
            <a:r>
              <a:rPr lang="en-US" altLang="zh-CN" sz="900" kern="0">
                <a:solidFill>
                  <a:schemeClr val="tx1">
                    <a:lumMod val="50000"/>
                    <a:lumOff val="50000"/>
                  </a:schemeClr>
                </a:solidFill>
              </a:rPr>
              <a:t>Lorem ipsum dolor sit amet, consectetuer adipiscing elit. Aenean commodo ligula eget dolor. </a:t>
            </a:r>
            <a:endParaRPr lang="en-US" altLang="zh-CN" sz="900" kern="0">
              <a:solidFill>
                <a:schemeClr val="tx1">
                  <a:lumMod val="50000"/>
                  <a:lumOff val="50000"/>
                </a:schemeClr>
              </a:solidFill>
            </a:endParaRPr>
          </a:p>
          <a:p>
            <a:pPr>
              <a:lnSpc>
                <a:spcPct val="150000"/>
              </a:lnSpc>
            </a:pPr>
            <a:r>
              <a:rPr lang="es-ES" altLang="zh-CN" sz="900">
                <a:solidFill>
                  <a:schemeClr val="tx1">
                    <a:lumMod val="50000"/>
                    <a:lumOff val="50000"/>
                  </a:schemeClr>
                </a:solidFill>
              </a:rPr>
              <a:t>Aenean commodo ligula eget dolor</a:t>
            </a:r>
            <a:endParaRPr lang="zh-CN" altLang="en-US" sz="900">
              <a:solidFill>
                <a:schemeClr val="tx1">
                  <a:lumMod val="50000"/>
                  <a:lumOff val="50000"/>
                </a:schemeClr>
              </a:solidFill>
            </a:endParaRPr>
          </a:p>
        </p:txBody>
      </p:sp>
      <p:grpSp>
        <p:nvGrpSpPr>
          <p:cNvPr id="3" name="组合 2"/>
          <p:cNvGrpSpPr/>
          <p:nvPr/>
        </p:nvGrpSpPr>
        <p:grpSpPr>
          <a:xfrm>
            <a:off x="3410268" y="1824400"/>
            <a:ext cx="747350" cy="747350"/>
            <a:chOff x="3410268" y="1824400"/>
            <a:chExt cx="747350" cy="747350"/>
          </a:xfrm>
        </p:grpSpPr>
        <p:sp>
          <p:nvSpPr>
            <p:cNvPr id="20" name="椭圆 19"/>
            <p:cNvSpPr/>
            <p:nvPr/>
          </p:nvSpPr>
          <p:spPr>
            <a:xfrm>
              <a:off x="3410268" y="1824400"/>
              <a:ext cx="747350" cy="747350"/>
            </a:xfrm>
            <a:prstGeom prst="ellipse">
              <a:avLst/>
            </a:prstGeom>
            <a:solidFill>
              <a:srgbClr val="387E94"/>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32" name="AutoShape 139"/>
            <p:cNvSpPr/>
            <p:nvPr/>
          </p:nvSpPr>
          <p:spPr bwMode="auto">
            <a:xfrm>
              <a:off x="3578667" y="1998249"/>
              <a:ext cx="410552" cy="399652"/>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grpSp>
      <p:sp>
        <p:nvSpPr>
          <p:cNvPr id="21" name="椭圆 20"/>
          <p:cNvSpPr/>
          <p:nvPr/>
        </p:nvSpPr>
        <p:spPr>
          <a:xfrm>
            <a:off x="5028984" y="1824400"/>
            <a:ext cx="747350" cy="747350"/>
          </a:xfrm>
          <a:prstGeom prst="ellipse">
            <a:avLst/>
          </a:prstGeom>
          <a:solidFill>
            <a:srgbClr val="FFECC8"/>
          </a:solidFill>
          <a:ln w="19050">
            <a:solidFill>
              <a:srgbClr val="492614"/>
            </a:solidFill>
            <a:round/>
          </a:ln>
        </p:spPr>
        <p:txBody>
          <a:bodyPr/>
          <a:lstStyle/>
          <a:p>
            <a:endParaRPr lang="zh-CN" altLang="en-US" sz="2400">
              <a:solidFill>
                <a:schemeClr val="tx1">
                  <a:lumMod val="50000"/>
                  <a:lumOff val="50000"/>
                </a:schemeClr>
              </a:solidFill>
            </a:endParaRPr>
          </a:p>
        </p:txBody>
      </p:sp>
      <p:grpSp>
        <p:nvGrpSpPr>
          <p:cNvPr id="33" name="组合 32"/>
          <p:cNvGrpSpPr/>
          <p:nvPr/>
        </p:nvGrpSpPr>
        <p:grpSpPr>
          <a:xfrm>
            <a:off x="5197383" y="2038214"/>
            <a:ext cx="410552" cy="319722"/>
            <a:chOff x="1754188" y="1471613"/>
            <a:chExt cx="358775" cy="279400"/>
          </a:xfrm>
          <a:solidFill>
            <a:srgbClr val="492614"/>
          </a:solidFill>
        </p:grpSpPr>
        <p:sp>
          <p:nvSpPr>
            <p:cNvPr id="34"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35"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36"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37"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38"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39"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40"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grpSp>
      <p:grpSp>
        <p:nvGrpSpPr>
          <p:cNvPr id="41" name="组合 40"/>
          <p:cNvGrpSpPr/>
          <p:nvPr/>
        </p:nvGrpSpPr>
        <p:grpSpPr>
          <a:xfrm>
            <a:off x="3577759" y="3454609"/>
            <a:ext cx="412369" cy="361504"/>
            <a:chOff x="1035050" y="1447800"/>
            <a:chExt cx="360363" cy="315913"/>
          </a:xfrm>
          <a:solidFill>
            <a:schemeClr val="bg1"/>
          </a:solidFill>
        </p:grpSpPr>
        <p:sp>
          <p:nvSpPr>
            <p:cNvPr id="55"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
          <p:nvSpPr>
            <p:cNvPr id="56"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grpSp>
      <p:sp>
        <p:nvSpPr>
          <p:cNvPr id="22" name="椭圆 21"/>
          <p:cNvSpPr/>
          <p:nvPr/>
        </p:nvSpPr>
        <p:spPr>
          <a:xfrm>
            <a:off x="5061529" y="3261686"/>
            <a:ext cx="747350" cy="747350"/>
          </a:xfrm>
          <a:prstGeom prst="ellipse">
            <a:avLst/>
          </a:prstGeom>
          <a:solidFill>
            <a:srgbClr val="FFBC41"/>
          </a:solidFill>
          <a:ln w="19050">
            <a:solidFill>
              <a:srgbClr val="492614"/>
            </a:solidFill>
            <a:round/>
          </a:ln>
        </p:spPr>
        <p:txBody>
          <a:bodyPr/>
          <a:lstStyle/>
          <a:p>
            <a:endParaRPr lang="zh-CN" altLang="en-US" sz="2400">
              <a:solidFill>
                <a:schemeClr val="tx1">
                  <a:lumMod val="50000"/>
                  <a:lumOff val="50000"/>
                </a:schemeClr>
              </a:solidFill>
            </a:endParaRPr>
          </a:p>
        </p:txBody>
      </p:sp>
      <p:sp>
        <p:nvSpPr>
          <p:cNvPr id="57" name="AutoShape 149"/>
          <p:cNvSpPr/>
          <p:nvPr/>
        </p:nvSpPr>
        <p:spPr bwMode="auto">
          <a:xfrm>
            <a:off x="5234643" y="3488217"/>
            <a:ext cx="410552" cy="2942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492614"/>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Open Sans" panose="020B0606030504020204" charset="0"/>
              <a:sym typeface="Open Sans" panose="020B06060305040202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73502" y="234053"/>
            <a:ext cx="2077813" cy="763070"/>
            <a:chOff x="3075769" y="1611778"/>
            <a:chExt cx="2919431" cy="1072151"/>
          </a:xfrm>
        </p:grpSpPr>
        <p:sp>
          <p:nvSpPr>
            <p:cNvPr id="7" name="文本框 6"/>
            <p:cNvSpPr txBox="1"/>
            <p:nvPr/>
          </p:nvSpPr>
          <p:spPr>
            <a:xfrm>
              <a:off x="3396722" y="1627727"/>
              <a:ext cx="2277525" cy="735150"/>
            </a:xfrm>
            <a:prstGeom prst="rect">
              <a:avLst/>
            </a:prstGeom>
            <a:noFill/>
          </p:spPr>
          <p:txBody>
            <a:bodyPr wrap="none" rtlCol="0">
              <a:spAutoFit/>
            </a:bodyPr>
            <a:lstStyle/>
            <a:p>
              <a:pPr algn="ctr"/>
              <a:r>
                <a:rPr lang="zh-CN" altLang="en-US" sz="2800">
                  <a:ln w="101600">
                    <a:solidFill>
                      <a:srgbClr val="387E94"/>
                    </a:solidFill>
                  </a:ln>
                  <a:solidFill>
                    <a:srgbClr val="492614"/>
                  </a:solidFill>
                  <a:latin typeface="+mj-ea"/>
                  <a:ea typeface="+mj-ea"/>
                </a:rPr>
                <a:t>教学策略</a:t>
              </a:r>
              <a:endParaRPr lang="zh-CN" altLang="en-US" sz="2800">
                <a:ln w="101600">
                  <a:solidFill>
                    <a:srgbClr val="387E94"/>
                  </a:solidFill>
                </a:ln>
                <a:solidFill>
                  <a:srgbClr val="492614"/>
                </a:solidFill>
                <a:latin typeface="+mj-ea"/>
                <a:ea typeface="+mj-ea"/>
              </a:endParaRPr>
            </a:p>
          </p:txBody>
        </p:sp>
        <p:sp>
          <p:nvSpPr>
            <p:cNvPr id="9" name="文本框 8"/>
            <p:cNvSpPr txBox="1"/>
            <p:nvPr/>
          </p:nvSpPr>
          <p:spPr>
            <a:xfrm>
              <a:off x="3396721" y="1611778"/>
              <a:ext cx="2277525" cy="735150"/>
            </a:xfrm>
            <a:prstGeom prst="rect">
              <a:avLst/>
            </a:prstGeom>
            <a:noFill/>
          </p:spPr>
          <p:txBody>
            <a:bodyPr wrap="none" rtlCol="0">
              <a:spAutoFit/>
            </a:bodyPr>
            <a:lstStyle/>
            <a:p>
              <a:pPr algn="ctr"/>
              <a:r>
                <a:rPr lang="zh-CN" altLang="en-US" sz="2800">
                  <a:solidFill>
                    <a:schemeClr val="bg1"/>
                  </a:solidFill>
                  <a:latin typeface="+mj-ea"/>
                  <a:ea typeface="+mj-ea"/>
                </a:rPr>
                <a:t>教学策略</a:t>
              </a:r>
              <a:endParaRPr lang="zh-CN" altLang="en-US" sz="2800">
                <a:solidFill>
                  <a:schemeClr val="bg1"/>
                </a:solidFill>
                <a:latin typeface="+mj-ea"/>
                <a:ea typeface="+mj-ea"/>
              </a:endParaRPr>
            </a:p>
          </p:txBody>
        </p:sp>
        <p:sp>
          <p:nvSpPr>
            <p:cNvPr id="8" name="矩形 7"/>
            <p:cNvSpPr/>
            <p:nvPr/>
          </p:nvSpPr>
          <p:spPr>
            <a:xfrm>
              <a:off x="3075769" y="2381220"/>
              <a:ext cx="2919431" cy="302709"/>
            </a:xfrm>
            <a:prstGeom prst="rect">
              <a:avLst/>
            </a:prstGeom>
          </p:spPr>
          <p:txBody>
            <a:bodyPr wrap="none">
              <a:spAutoFit/>
            </a:bodyPr>
            <a:lstStyle/>
            <a:p>
              <a:pPr algn="ctr"/>
              <a:r>
                <a:rPr lang="en-US" altLang="zh-CN" sz="800" spc="300">
                  <a:solidFill>
                    <a:srgbClr val="387E94"/>
                  </a:solidFill>
                  <a:latin typeface="+mj-lt"/>
                </a:rPr>
                <a:t>TEACHING STRATEGY</a:t>
              </a:r>
              <a:endParaRPr lang="en-US" altLang="zh-CN" sz="800" spc="300">
                <a:solidFill>
                  <a:srgbClr val="387E94"/>
                </a:solidFill>
                <a:latin typeface="+mj-lt"/>
              </a:endParaRPr>
            </a:p>
          </p:txBody>
        </p:sp>
      </p:grpSp>
      <p:sp>
        <p:nvSpPr>
          <p:cNvPr id="13" name="矩形 12"/>
          <p:cNvSpPr/>
          <p:nvPr/>
        </p:nvSpPr>
        <p:spPr>
          <a:xfrm>
            <a:off x="507896" y="1475873"/>
            <a:ext cx="3935287" cy="1619298"/>
          </a:xfrm>
          <a:prstGeom prst="rect">
            <a:avLst/>
          </a:prstGeom>
          <a:solidFill>
            <a:srgbClr val="FFBA3F"/>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07896" y="3201354"/>
            <a:ext cx="3935287" cy="1619298"/>
          </a:xfrm>
          <a:prstGeom prst="rect">
            <a:avLst/>
          </a:prstGeom>
          <a:solidFill>
            <a:srgbClr val="F36620"/>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581630" y="1475873"/>
            <a:ext cx="3935287" cy="1619298"/>
          </a:xfrm>
          <a:prstGeom prst="rect">
            <a:avLst/>
          </a:prstGeom>
          <a:solidFill>
            <a:srgbClr val="387E94"/>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581630" y="3201354"/>
            <a:ext cx="3935287" cy="1619298"/>
          </a:xfrm>
          <a:prstGeom prst="rect">
            <a:avLst/>
          </a:prstGeom>
          <a:solidFill>
            <a:srgbClr val="FFECC8"/>
          </a:solidFill>
          <a:ln w="19050">
            <a:solidFill>
              <a:srgbClr val="492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80427" y="1692496"/>
            <a:ext cx="1415772" cy="338554"/>
          </a:xfrm>
          <a:prstGeom prst="rect">
            <a:avLst/>
          </a:prstGeom>
        </p:spPr>
        <p:txBody>
          <a:bodyPr wrap="none">
            <a:spAutoFit/>
          </a:bodyPr>
          <a:lstStyle/>
          <a:p>
            <a:r>
              <a:rPr lang="zh-CN" altLang="en-US" sz="1600">
                <a:solidFill>
                  <a:schemeClr val="bg1"/>
                </a:solidFill>
                <a:latin typeface="+mj-ea"/>
                <a:ea typeface="+mj-ea"/>
              </a:rPr>
              <a:t>此处添加文字</a:t>
            </a:r>
            <a:endParaRPr lang="zh-CN" altLang="en-US" sz="1600">
              <a:solidFill>
                <a:schemeClr val="bg1"/>
              </a:solidFill>
              <a:latin typeface="+mj-ea"/>
              <a:ea typeface="+mj-ea"/>
            </a:endParaRPr>
          </a:p>
        </p:txBody>
      </p:sp>
      <p:sp>
        <p:nvSpPr>
          <p:cNvPr id="16" name="矩形 15"/>
          <p:cNvSpPr/>
          <p:nvPr/>
        </p:nvSpPr>
        <p:spPr>
          <a:xfrm>
            <a:off x="1580426" y="1987415"/>
            <a:ext cx="2773631" cy="901850"/>
          </a:xfrm>
          <a:prstGeom prst="rect">
            <a:avLst/>
          </a:prstGeom>
        </p:spPr>
        <p:txBody>
          <a:bodyPr wrap="square">
            <a:spAutoFit/>
          </a:bodyPr>
          <a:lstStyle/>
          <a:p>
            <a:pPr>
              <a:lnSpc>
                <a:spcPct val="150000"/>
              </a:lnSpc>
            </a:pPr>
            <a:r>
              <a:rPr lang="en-US" altLang="zh-CN" sz="900" kern="0">
                <a:solidFill>
                  <a:schemeClr val="bg1"/>
                </a:solidFill>
              </a:rPr>
              <a:t>Lorem ipsum dolor sit amet, consectetuer adipiscing elit. Aenean commodo ligula eget dolor. </a:t>
            </a:r>
            <a:r>
              <a:rPr lang="es-ES" altLang="zh-CN" sz="900">
                <a:solidFill>
                  <a:schemeClr val="bg1"/>
                </a:solidFill>
              </a:rPr>
              <a:t>Aenean commodo ligula eget dolor</a:t>
            </a:r>
            <a:r>
              <a:rPr lang="en-US" altLang="zh-CN" sz="900" kern="0">
                <a:solidFill>
                  <a:schemeClr val="bg1"/>
                </a:solidFill>
              </a:rPr>
              <a:t>Lorem ipsum dolor sit amet, consectetuer adipiscing elit.</a:t>
            </a:r>
            <a:endParaRPr lang="zh-CN" altLang="en-US" sz="900">
              <a:solidFill>
                <a:schemeClr val="bg1"/>
              </a:solidFill>
            </a:endParaRPr>
          </a:p>
        </p:txBody>
      </p:sp>
      <p:grpSp>
        <p:nvGrpSpPr>
          <p:cNvPr id="18" name="Group 11"/>
          <p:cNvGrpSpPr>
            <a:grpSpLocks noChangeAspect="1"/>
          </p:cNvGrpSpPr>
          <p:nvPr/>
        </p:nvGrpSpPr>
        <p:grpSpPr bwMode="auto">
          <a:xfrm>
            <a:off x="4669448" y="1768706"/>
            <a:ext cx="994454" cy="1165677"/>
            <a:chOff x="2916" y="926"/>
            <a:chExt cx="877" cy="1028"/>
          </a:xfrm>
        </p:grpSpPr>
        <p:sp>
          <p:nvSpPr>
            <p:cNvPr id="48" name="Freeform 12"/>
            <p:cNvSpPr/>
            <p:nvPr/>
          </p:nvSpPr>
          <p:spPr bwMode="auto">
            <a:xfrm>
              <a:off x="2930" y="926"/>
              <a:ext cx="863" cy="1028"/>
            </a:xfrm>
            <a:custGeom>
              <a:avLst/>
              <a:gdLst>
                <a:gd name="T0" fmla="*/ 1178 w 1222"/>
                <a:gd name="T1" fmla="*/ 1185 h 1457"/>
                <a:gd name="T2" fmla="*/ 488 w 1222"/>
                <a:gd name="T3" fmla="*/ 1446 h 1457"/>
                <a:gd name="T4" fmla="*/ 415 w 1222"/>
                <a:gd name="T5" fmla="*/ 1413 h 1457"/>
                <a:gd name="T6" fmla="*/ 11 w 1222"/>
                <a:gd name="T7" fmla="*/ 345 h 1457"/>
                <a:gd name="T8" fmla="*/ 44 w 1222"/>
                <a:gd name="T9" fmla="*/ 272 h 1457"/>
                <a:gd name="T10" fmla="*/ 735 w 1222"/>
                <a:gd name="T11" fmla="*/ 11 h 1457"/>
                <a:gd name="T12" fmla="*/ 808 w 1222"/>
                <a:gd name="T13" fmla="*/ 44 h 1457"/>
                <a:gd name="T14" fmla="*/ 1211 w 1222"/>
                <a:gd name="T15" fmla="*/ 1112 h 1457"/>
                <a:gd name="T16" fmla="*/ 1178 w 1222"/>
                <a:gd name="T17" fmla="*/ 1185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2" h="1457">
                  <a:moveTo>
                    <a:pt x="1178" y="1185"/>
                  </a:moveTo>
                  <a:cubicBezTo>
                    <a:pt x="488" y="1446"/>
                    <a:pt x="488" y="1446"/>
                    <a:pt x="488" y="1446"/>
                  </a:cubicBezTo>
                  <a:cubicBezTo>
                    <a:pt x="459" y="1457"/>
                    <a:pt x="426" y="1442"/>
                    <a:pt x="415" y="1413"/>
                  </a:cubicBezTo>
                  <a:cubicBezTo>
                    <a:pt x="11" y="345"/>
                    <a:pt x="11" y="345"/>
                    <a:pt x="11" y="345"/>
                  </a:cubicBezTo>
                  <a:cubicBezTo>
                    <a:pt x="0" y="315"/>
                    <a:pt x="15" y="283"/>
                    <a:pt x="44" y="272"/>
                  </a:cubicBezTo>
                  <a:cubicBezTo>
                    <a:pt x="735" y="11"/>
                    <a:pt x="735" y="11"/>
                    <a:pt x="735" y="11"/>
                  </a:cubicBezTo>
                  <a:cubicBezTo>
                    <a:pt x="764" y="0"/>
                    <a:pt x="797" y="14"/>
                    <a:pt x="808" y="44"/>
                  </a:cubicBezTo>
                  <a:cubicBezTo>
                    <a:pt x="1211" y="1112"/>
                    <a:pt x="1211" y="1112"/>
                    <a:pt x="1211" y="1112"/>
                  </a:cubicBezTo>
                  <a:cubicBezTo>
                    <a:pt x="1222" y="1141"/>
                    <a:pt x="1208" y="1174"/>
                    <a:pt x="1178" y="1185"/>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
            <p:cNvSpPr/>
            <p:nvPr/>
          </p:nvSpPr>
          <p:spPr bwMode="auto">
            <a:xfrm>
              <a:off x="2935" y="931"/>
              <a:ext cx="853" cy="1018"/>
            </a:xfrm>
            <a:custGeom>
              <a:avLst/>
              <a:gdLst>
                <a:gd name="T0" fmla="*/ 1172 w 1210"/>
                <a:gd name="T1" fmla="*/ 1179 h 1444"/>
                <a:gd name="T2" fmla="*/ 1172 w 1210"/>
                <a:gd name="T3" fmla="*/ 1178 h 1444"/>
                <a:gd name="T4" fmla="*/ 482 w 1210"/>
                <a:gd name="T5" fmla="*/ 1439 h 1444"/>
                <a:gd name="T6" fmla="*/ 462 w 1210"/>
                <a:gd name="T7" fmla="*/ 1442 h 1444"/>
                <a:gd name="T8" fmla="*/ 410 w 1210"/>
                <a:gd name="T9" fmla="*/ 1406 h 1444"/>
                <a:gd name="T10" fmla="*/ 6 w 1210"/>
                <a:gd name="T11" fmla="*/ 338 h 1444"/>
                <a:gd name="T12" fmla="*/ 2 w 1210"/>
                <a:gd name="T13" fmla="*/ 319 h 1444"/>
                <a:gd name="T14" fmla="*/ 39 w 1210"/>
                <a:gd name="T15" fmla="*/ 267 h 1444"/>
                <a:gd name="T16" fmla="*/ 729 w 1210"/>
                <a:gd name="T17" fmla="*/ 6 h 1444"/>
                <a:gd name="T18" fmla="*/ 749 w 1210"/>
                <a:gd name="T19" fmla="*/ 2 h 1444"/>
                <a:gd name="T20" fmla="*/ 801 w 1210"/>
                <a:gd name="T21" fmla="*/ 38 h 1444"/>
                <a:gd name="T22" fmla="*/ 1204 w 1210"/>
                <a:gd name="T23" fmla="*/ 1106 h 1444"/>
                <a:gd name="T24" fmla="*/ 1208 w 1210"/>
                <a:gd name="T25" fmla="*/ 1126 h 1444"/>
                <a:gd name="T26" fmla="*/ 1172 w 1210"/>
                <a:gd name="T27" fmla="*/ 1178 h 1444"/>
                <a:gd name="T28" fmla="*/ 1172 w 1210"/>
                <a:gd name="T29" fmla="*/ 1179 h 1444"/>
                <a:gd name="T30" fmla="*/ 1173 w 1210"/>
                <a:gd name="T31" fmla="*/ 1180 h 1444"/>
                <a:gd name="T32" fmla="*/ 1210 w 1210"/>
                <a:gd name="T33" fmla="*/ 1126 h 1444"/>
                <a:gd name="T34" fmla="*/ 1206 w 1210"/>
                <a:gd name="T35" fmla="*/ 1105 h 1444"/>
                <a:gd name="T36" fmla="*/ 803 w 1210"/>
                <a:gd name="T37" fmla="*/ 37 h 1444"/>
                <a:gd name="T38" fmla="*/ 749 w 1210"/>
                <a:gd name="T39" fmla="*/ 0 h 1444"/>
                <a:gd name="T40" fmla="*/ 728 w 1210"/>
                <a:gd name="T41" fmla="*/ 4 h 1444"/>
                <a:gd name="T42" fmla="*/ 38 w 1210"/>
                <a:gd name="T43" fmla="*/ 265 h 1444"/>
                <a:gd name="T44" fmla="*/ 0 w 1210"/>
                <a:gd name="T45" fmla="*/ 319 h 1444"/>
                <a:gd name="T46" fmla="*/ 4 w 1210"/>
                <a:gd name="T47" fmla="*/ 339 h 1444"/>
                <a:gd name="T48" fmla="*/ 408 w 1210"/>
                <a:gd name="T49" fmla="*/ 1407 h 1444"/>
                <a:gd name="T50" fmla="*/ 462 w 1210"/>
                <a:gd name="T51" fmla="*/ 1444 h 1444"/>
                <a:gd name="T52" fmla="*/ 482 w 1210"/>
                <a:gd name="T53" fmla="*/ 1441 h 1444"/>
                <a:gd name="T54" fmla="*/ 1173 w 1210"/>
                <a:gd name="T55" fmla="*/ 1180 h 1444"/>
                <a:gd name="T56" fmla="*/ 1172 w 1210"/>
                <a:gd name="T57" fmla="*/ 1179 h 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0" h="1444">
                  <a:moveTo>
                    <a:pt x="1172" y="1179"/>
                  </a:moveTo>
                  <a:cubicBezTo>
                    <a:pt x="1172" y="1178"/>
                    <a:pt x="1172" y="1178"/>
                    <a:pt x="1172" y="1178"/>
                  </a:cubicBezTo>
                  <a:cubicBezTo>
                    <a:pt x="482" y="1439"/>
                    <a:pt x="482" y="1439"/>
                    <a:pt x="482" y="1439"/>
                  </a:cubicBezTo>
                  <a:cubicBezTo>
                    <a:pt x="475" y="1441"/>
                    <a:pt x="468" y="1442"/>
                    <a:pt x="462" y="1442"/>
                  </a:cubicBezTo>
                  <a:cubicBezTo>
                    <a:pt x="439" y="1442"/>
                    <a:pt x="418" y="1429"/>
                    <a:pt x="410" y="1406"/>
                  </a:cubicBezTo>
                  <a:cubicBezTo>
                    <a:pt x="6" y="338"/>
                    <a:pt x="6" y="338"/>
                    <a:pt x="6" y="338"/>
                  </a:cubicBezTo>
                  <a:cubicBezTo>
                    <a:pt x="4" y="332"/>
                    <a:pt x="2" y="325"/>
                    <a:pt x="2" y="319"/>
                  </a:cubicBezTo>
                  <a:cubicBezTo>
                    <a:pt x="2" y="296"/>
                    <a:pt x="16" y="275"/>
                    <a:pt x="39" y="267"/>
                  </a:cubicBezTo>
                  <a:cubicBezTo>
                    <a:pt x="729" y="6"/>
                    <a:pt x="729" y="6"/>
                    <a:pt x="729" y="6"/>
                  </a:cubicBezTo>
                  <a:cubicBezTo>
                    <a:pt x="735" y="3"/>
                    <a:pt x="742" y="2"/>
                    <a:pt x="749" y="2"/>
                  </a:cubicBezTo>
                  <a:cubicBezTo>
                    <a:pt x="771" y="2"/>
                    <a:pt x="792" y="16"/>
                    <a:pt x="801" y="38"/>
                  </a:cubicBezTo>
                  <a:cubicBezTo>
                    <a:pt x="1204" y="1106"/>
                    <a:pt x="1204" y="1106"/>
                    <a:pt x="1204" y="1106"/>
                  </a:cubicBezTo>
                  <a:cubicBezTo>
                    <a:pt x="1207" y="1113"/>
                    <a:pt x="1208" y="1119"/>
                    <a:pt x="1208" y="1126"/>
                  </a:cubicBezTo>
                  <a:cubicBezTo>
                    <a:pt x="1208" y="1148"/>
                    <a:pt x="1194" y="1169"/>
                    <a:pt x="1172" y="1178"/>
                  </a:cubicBezTo>
                  <a:cubicBezTo>
                    <a:pt x="1172" y="1179"/>
                    <a:pt x="1172" y="1179"/>
                    <a:pt x="1172" y="1179"/>
                  </a:cubicBezTo>
                  <a:cubicBezTo>
                    <a:pt x="1173" y="1180"/>
                    <a:pt x="1173" y="1180"/>
                    <a:pt x="1173" y="1180"/>
                  </a:cubicBezTo>
                  <a:cubicBezTo>
                    <a:pt x="1196" y="1171"/>
                    <a:pt x="1210" y="1149"/>
                    <a:pt x="1210" y="1126"/>
                  </a:cubicBezTo>
                  <a:cubicBezTo>
                    <a:pt x="1210" y="1119"/>
                    <a:pt x="1209" y="1112"/>
                    <a:pt x="1206" y="1105"/>
                  </a:cubicBezTo>
                  <a:cubicBezTo>
                    <a:pt x="803" y="37"/>
                    <a:pt x="803" y="37"/>
                    <a:pt x="803" y="37"/>
                  </a:cubicBezTo>
                  <a:cubicBezTo>
                    <a:pt x="794" y="14"/>
                    <a:pt x="772" y="0"/>
                    <a:pt x="749" y="0"/>
                  </a:cubicBezTo>
                  <a:cubicBezTo>
                    <a:pt x="742" y="0"/>
                    <a:pt x="735" y="1"/>
                    <a:pt x="728" y="4"/>
                  </a:cubicBezTo>
                  <a:cubicBezTo>
                    <a:pt x="38" y="265"/>
                    <a:pt x="38" y="265"/>
                    <a:pt x="38" y="265"/>
                  </a:cubicBezTo>
                  <a:cubicBezTo>
                    <a:pt x="15" y="273"/>
                    <a:pt x="0" y="295"/>
                    <a:pt x="0" y="319"/>
                  </a:cubicBezTo>
                  <a:cubicBezTo>
                    <a:pt x="0" y="326"/>
                    <a:pt x="2" y="332"/>
                    <a:pt x="4" y="339"/>
                  </a:cubicBezTo>
                  <a:cubicBezTo>
                    <a:pt x="408" y="1407"/>
                    <a:pt x="408" y="1407"/>
                    <a:pt x="408" y="1407"/>
                  </a:cubicBezTo>
                  <a:cubicBezTo>
                    <a:pt x="417" y="1430"/>
                    <a:pt x="439" y="1444"/>
                    <a:pt x="462" y="1444"/>
                  </a:cubicBezTo>
                  <a:cubicBezTo>
                    <a:pt x="469" y="1444"/>
                    <a:pt x="476" y="1443"/>
                    <a:pt x="482" y="1441"/>
                  </a:cubicBezTo>
                  <a:cubicBezTo>
                    <a:pt x="1173" y="1180"/>
                    <a:pt x="1173" y="1180"/>
                    <a:pt x="1173" y="1180"/>
                  </a:cubicBezTo>
                  <a:lnTo>
                    <a:pt x="1172" y="1179"/>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4"/>
            <p:cNvSpPr/>
            <p:nvPr/>
          </p:nvSpPr>
          <p:spPr bwMode="auto">
            <a:xfrm>
              <a:off x="2969" y="1165"/>
              <a:ext cx="48" cy="49"/>
            </a:xfrm>
            <a:custGeom>
              <a:avLst/>
              <a:gdLst>
                <a:gd name="T0" fmla="*/ 64 w 69"/>
                <a:gd name="T1" fmla="*/ 23 h 69"/>
                <a:gd name="T2" fmla="*/ 46 w 69"/>
                <a:gd name="T3" fmla="*/ 63 h 69"/>
                <a:gd name="T4" fmla="*/ 6 w 69"/>
                <a:gd name="T5" fmla="*/ 45 h 69"/>
                <a:gd name="T6" fmla="*/ 24 w 69"/>
                <a:gd name="T7" fmla="*/ 6 h 69"/>
                <a:gd name="T8" fmla="*/ 64 w 69"/>
                <a:gd name="T9" fmla="*/ 23 h 69"/>
              </a:gdLst>
              <a:ahLst/>
              <a:cxnLst>
                <a:cxn ang="0">
                  <a:pos x="T0" y="T1"/>
                </a:cxn>
                <a:cxn ang="0">
                  <a:pos x="T2" y="T3"/>
                </a:cxn>
                <a:cxn ang="0">
                  <a:pos x="T4" y="T5"/>
                </a:cxn>
                <a:cxn ang="0">
                  <a:pos x="T6" y="T7"/>
                </a:cxn>
                <a:cxn ang="0">
                  <a:pos x="T8" y="T9"/>
                </a:cxn>
              </a:cxnLst>
              <a:rect l="0" t="0" r="r" b="b"/>
              <a:pathLst>
                <a:path w="69" h="69">
                  <a:moveTo>
                    <a:pt x="64" y="23"/>
                  </a:moveTo>
                  <a:cubicBezTo>
                    <a:pt x="69" y="39"/>
                    <a:pt x="62" y="57"/>
                    <a:pt x="46" y="63"/>
                  </a:cubicBezTo>
                  <a:cubicBezTo>
                    <a:pt x="30" y="69"/>
                    <a:pt x="12" y="61"/>
                    <a:pt x="6" y="45"/>
                  </a:cubicBezTo>
                  <a:cubicBezTo>
                    <a:pt x="0" y="29"/>
                    <a:pt x="8" y="12"/>
                    <a:pt x="24" y="6"/>
                  </a:cubicBezTo>
                  <a:cubicBezTo>
                    <a:pt x="40" y="0"/>
                    <a:pt x="58" y="8"/>
                    <a:pt x="64" y="23"/>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5"/>
            <p:cNvSpPr/>
            <p:nvPr/>
          </p:nvSpPr>
          <p:spPr bwMode="auto">
            <a:xfrm>
              <a:off x="2971" y="1167"/>
              <a:ext cx="44" cy="44"/>
            </a:xfrm>
            <a:custGeom>
              <a:avLst/>
              <a:gdLst>
                <a:gd name="T0" fmla="*/ 60 w 62"/>
                <a:gd name="T1" fmla="*/ 20 h 62"/>
                <a:gd name="T2" fmla="*/ 59 w 62"/>
                <a:gd name="T3" fmla="*/ 21 h 62"/>
                <a:gd name="T4" fmla="*/ 61 w 62"/>
                <a:gd name="T5" fmla="*/ 31 h 62"/>
                <a:gd name="T6" fmla="*/ 42 w 62"/>
                <a:gd name="T7" fmla="*/ 59 h 62"/>
                <a:gd name="T8" fmla="*/ 31 w 62"/>
                <a:gd name="T9" fmla="*/ 61 h 62"/>
                <a:gd name="T10" fmla="*/ 3 w 62"/>
                <a:gd name="T11" fmla="*/ 42 h 62"/>
                <a:gd name="T12" fmla="*/ 1 w 62"/>
                <a:gd name="T13" fmla="*/ 31 h 62"/>
                <a:gd name="T14" fmla="*/ 20 w 62"/>
                <a:gd name="T15" fmla="*/ 3 h 62"/>
                <a:gd name="T16" fmla="*/ 31 w 62"/>
                <a:gd name="T17" fmla="*/ 1 h 62"/>
                <a:gd name="T18" fmla="*/ 59 w 62"/>
                <a:gd name="T19" fmla="*/ 21 h 62"/>
                <a:gd name="T20" fmla="*/ 60 w 62"/>
                <a:gd name="T21" fmla="*/ 20 h 62"/>
                <a:gd name="T22" fmla="*/ 60 w 62"/>
                <a:gd name="T23" fmla="*/ 20 h 62"/>
                <a:gd name="T24" fmla="*/ 31 w 62"/>
                <a:gd name="T25" fmla="*/ 0 h 62"/>
                <a:gd name="T26" fmla="*/ 20 w 62"/>
                <a:gd name="T27" fmla="*/ 2 h 62"/>
                <a:gd name="T28" fmla="*/ 0 w 62"/>
                <a:gd name="T29" fmla="*/ 31 h 62"/>
                <a:gd name="T30" fmla="*/ 2 w 62"/>
                <a:gd name="T31" fmla="*/ 42 h 62"/>
                <a:gd name="T32" fmla="*/ 31 w 62"/>
                <a:gd name="T33" fmla="*/ 62 h 62"/>
                <a:gd name="T34" fmla="*/ 42 w 62"/>
                <a:gd name="T35" fmla="*/ 60 h 62"/>
                <a:gd name="T36" fmla="*/ 62 w 62"/>
                <a:gd name="T37" fmla="*/ 31 h 62"/>
                <a:gd name="T38" fmla="*/ 60 w 62"/>
                <a:gd name="T3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62">
                  <a:moveTo>
                    <a:pt x="60" y="20"/>
                  </a:moveTo>
                  <a:cubicBezTo>
                    <a:pt x="59" y="21"/>
                    <a:pt x="59" y="21"/>
                    <a:pt x="59" y="21"/>
                  </a:cubicBezTo>
                  <a:cubicBezTo>
                    <a:pt x="60" y="24"/>
                    <a:pt x="61" y="28"/>
                    <a:pt x="61" y="31"/>
                  </a:cubicBezTo>
                  <a:cubicBezTo>
                    <a:pt x="61" y="43"/>
                    <a:pt x="54" y="55"/>
                    <a:pt x="42" y="59"/>
                  </a:cubicBezTo>
                  <a:cubicBezTo>
                    <a:pt x="38" y="61"/>
                    <a:pt x="34" y="61"/>
                    <a:pt x="31" y="61"/>
                  </a:cubicBezTo>
                  <a:cubicBezTo>
                    <a:pt x="19" y="61"/>
                    <a:pt x="7" y="54"/>
                    <a:pt x="3" y="42"/>
                  </a:cubicBezTo>
                  <a:cubicBezTo>
                    <a:pt x="1" y="38"/>
                    <a:pt x="1" y="35"/>
                    <a:pt x="1" y="31"/>
                  </a:cubicBezTo>
                  <a:cubicBezTo>
                    <a:pt x="1" y="19"/>
                    <a:pt x="8" y="8"/>
                    <a:pt x="20" y="3"/>
                  </a:cubicBezTo>
                  <a:cubicBezTo>
                    <a:pt x="24" y="2"/>
                    <a:pt x="27" y="1"/>
                    <a:pt x="31" y="1"/>
                  </a:cubicBezTo>
                  <a:cubicBezTo>
                    <a:pt x="43" y="1"/>
                    <a:pt x="54" y="9"/>
                    <a:pt x="59" y="21"/>
                  </a:cubicBezTo>
                  <a:cubicBezTo>
                    <a:pt x="60" y="20"/>
                    <a:pt x="60" y="20"/>
                    <a:pt x="60" y="20"/>
                  </a:cubicBezTo>
                  <a:cubicBezTo>
                    <a:pt x="60" y="20"/>
                    <a:pt x="60" y="20"/>
                    <a:pt x="60" y="20"/>
                  </a:cubicBezTo>
                  <a:cubicBezTo>
                    <a:pt x="55" y="8"/>
                    <a:pt x="43" y="0"/>
                    <a:pt x="31" y="0"/>
                  </a:cubicBezTo>
                  <a:cubicBezTo>
                    <a:pt x="27" y="0"/>
                    <a:pt x="23" y="1"/>
                    <a:pt x="20" y="2"/>
                  </a:cubicBezTo>
                  <a:cubicBezTo>
                    <a:pt x="7" y="7"/>
                    <a:pt x="0" y="19"/>
                    <a:pt x="0" y="31"/>
                  </a:cubicBezTo>
                  <a:cubicBezTo>
                    <a:pt x="0" y="35"/>
                    <a:pt x="0" y="39"/>
                    <a:pt x="2" y="42"/>
                  </a:cubicBezTo>
                  <a:cubicBezTo>
                    <a:pt x="6" y="55"/>
                    <a:pt x="18" y="62"/>
                    <a:pt x="31" y="62"/>
                  </a:cubicBezTo>
                  <a:cubicBezTo>
                    <a:pt x="35" y="62"/>
                    <a:pt x="38" y="62"/>
                    <a:pt x="42" y="60"/>
                  </a:cubicBezTo>
                  <a:cubicBezTo>
                    <a:pt x="54" y="56"/>
                    <a:pt x="62" y="44"/>
                    <a:pt x="62" y="31"/>
                  </a:cubicBezTo>
                  <a:cubicBezTo>
                    <a:pt x="62" y="28"/>
                    <a:pt x="61" y="24"/>
                    <a:pt x="60" y="20"/>
                  </a:cubicBez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
            <p:cNvSpPr/>
            <p:nvPr/>
          </p:nvSpPr>
          <p:spPr bwMode="auto">
            <a:xfrm>
              <a:off x="2916" y="1178"/>
              <a:ext cx="82" cy="48"/>
            </a:xfrm>
            <a:custGeom>
              <a:avLst/>
              <a:gdLst>
                <a:gd name="T0" fmla="*/ 105 w 117"/>
                <a:gd name="T1" fmla="*/ 33 h 67"/>
                <a:gd name="T2" fmla="*/ 24 w 117"/>
                <a:gd name="T3" fmla="*/ 64 h 67"/>
                <a:gd name="T4" fmla="*/ 4 w 117"/>
                <a:gd name="T5" fmla="*/ 54 h 67"/>
                <a:gd name="T6" fmla="*/ 13 w 117"/>
                <a:gd name="T7" fmla="*/ 34 h 67"/>
                <a:gd name="T8" fmla="*/ 93 w 117"/>
                <a:gd name="T9" fmla="*/ 3 h 67"/>
                <a:gd name="T10" fmla="*/ 114 w 117"/>
                <a:gd name="T11" fmla="*/ 13 h 67"/>
                <a:gd name="T12" fmla="*/ 105 w 117"/>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117" h="67">
                  <a:moveTo>
                    <a:pt x="105" y="33"/>
                  </a:moveTo>
                  <a:cubicBezTo>
                    <a:pt x="24" y="64"/>
                    <a:pt x="24" y="64"/>
                    <a:pt x="24" y="64"/>
                  </a:cubicBezTo>
                  <a:cubicBezTo>
                    <a:pt x="16" y="67"/>
                    <a:pt x="7" y="63"/>
                    <a:pt x="4" y="54"/>
                  </a:cubicBezTo>
                  <a:cubicBezTo>
                    <a:pt x="0" y="46"/>
                    <a:pt x="5" y="37"/>
                    <a:pt x="13" y="34"/>
                  </a:cubicBezTo>
                  <a:cubicBezTo>
                    <a:pt x="93" y="3"/>
                    <a:pt x="93" y="3"/>
                    <a:pt x="93" y="3"/>
                  </a:cubicBezTo>
                  <a:cubicBezTo>
                    <a:pt x="102" y="0"/>
                    <a:pt x="111" y="4"/>
                    <a:pt x="114" y="13"/>
                  </a:cubicBezTo>
                  <a:cubicBezTo>
                    <a:pt x="117" y="21"/>
                    <a:pt x="113" y="30"/>
                    <a:pt x="105" y="33"/>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7"/>
            <p:cNvSpPr/>
            <p:nvPr/>
          </p:nvSpPr>
          <p:spPr bwMode="auto">
            <a:xfrm>
              <a:off x="3005" y="1259"/>
              <a:ext cx="48" cy="49"/>
            </a:xfrm>
            <a:custGeom>
              <a:avLst/>
              <a:gdLst>
                <a:gd name="T0" fmla="*/ 63 w 69"/>
                <a:gd name="T1" fmla="*/ 24 h 69"/>
                <a:gd name="T2" fmla="*/ 45 w 69"/>
                <a:gd name="T3" fmla="*/ 63 h 69"/>
                <a:gd name="T4" fmla="*/ 6 w 69"/>
                <a:gd name="T5" fmla="*/ 45 h 69"/>
                <a:gd name="T6" fmla="*/ 24 w 69"/>
                <a:gd name="T7" fmla="*/ 6 h 69"/>
                <a:gd name="T8" fmla="*/ 63 w 69"/>
                <a:gd name="T9" fmla="*/ 24 h 69"/>
              </a:gdLst>
              <a:ahLst/>
              <a:cxnLst>
                <a:cxn ang="0">
                  <a:pos x="T0" y="T1"/>
                </a:cxn>
                <a:cxn ang="0">
                  <a:pos x="T2" y="T3"/>
                </a:cxn>
                <a:cxn ang="0">
                  <a:pos x="T4" y="T5"/>
                </a:cxn>
                <a:cxn ang="0">
                  <a:pos x="T6" y="T7"/>
                </a:cxn>
                <a:cxn ang="0">
                  <a:pos x="T8" y="T9"/>
                </a:cxn>
              </a:cxnLst>
              <a:rect l="0" t="0" r="r" b="b"/>
              <a:pathLst>
                <a:path w="69" h="69">
                  <a:moveTo>
                    <a:pt x="63" y="24"/>
                  </a:moveTo>
                  <a:cubicBezTo>
                    <a:pt x="69" y="40"/>
                    <a:pt x="61" y="57"/>
                    <a:pt x="45" y="63"/>
                  </a:cubicBezTo>
                  <a:cubicBezTo>
                    <a:pt x="30" y="69"/>
                    <a:pt x="12" y="61"/>
                    <a:pt x="6" y="45"/>
                  </a:cubicBezTo>
                  <a:cubicBezTo>
                    <a:pt x="0" y="30"/>
                    <a:pt x="8" y="12"/>
                    <a:pt x="24" y="6"/>
                  </a:cubicBezTo>
                  <a:cubicBezTo>
                    <a:pt x="40" y="0"/>
                    <a:pt x="57" y="8"/>
                    <a:pt x="63"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8"/>
            <p:cNvSpPr/>
            <p:nvPr/>
          </p:nvSpPr>
          <p:spPr bwMode="auto">
            <a:xfrm>
              <a:off x="3007" y="1262"/>
              <a:ext cx="44" cy="44"/>
            </a:xfrm>
            <a:custGeom>
              <a:avLst/>
              <a:gdLst>
                <a:gd name="T0" fmla="*/ 59 w 62"/>
                <a:gd name="T1" fmla="*/ 21 h 63"/>
                <a:gd name="T2" fmla="*/ 59 w 62"/>
                <a:gd name="T3" fmla="*/ 21 h 63"/>
                <a:gd name="T4" fmla="*/ 61 w 62"/>
                <a:gd name="T5" fmla="*/ 32 h 63"/>
                <a:gd name="T6" fmla="*/ 41 w 62"/>
                <a:gd name="T7" fmla="*/ 60 h 63"/>
                <a:gd name="T8" fmla="*/ 41 w 62"/>
                <a:gd name="T9" fmla="*/ 60 h 63"/>
                <a:gd name="T10" fmla="*/ 31 w 62"/>
                <a:gd name="T11" fmla="*/ 62 h 63"/>
                <a:gd name="T12" fmla="*/ 2 w 62"/>
                <a:gd name="T13" fmla="*/ 42 h 63"/>
                <a:gd name="T14" fmla="*/ 1 w 62"/>
                <a:gd name="T15" fmla="*/ 32 h 63"/>
                <a:gd name="T16" fmla="*/ 20 w 62"/>
                <a:gd name="T17" fmla="*/ 3 h 63"/>
                <a:gd name="T18" fmla="*/ 20 w 62"/>
                <a:gd name="T19" fmla="*/ 3 h 63"/>
                <a:gd name="T20" fmla="*/ 31 w 62"/>
                <a:gd name="T21" fmla="*/ 1 h 63"/>
                <a:gd name="T22" fmla="*/ 59 w 62"/>
                <a:gd name="T23" fmla="*/ 21 h 63"/>
                <a:gd name="T24" fmla="*/ 59 w 62"/>
                <a:gd name="T25" fmla="*/ 21 h 63"/>
                <a:gd name="T26" fmla="*/ 60 w 62"/>
                <a:gd name="T27" fmla="*/ 21 h 63"/>
                <a:gd name="T28" fmla="*/ 31 w 62"/>
                <a:gd name="T29" fmla="*/ 0 h 63"/>
                <a:gd name="T30" fmla="*/ 20 w 62"/>
                <a:gd name="T31" fmla="*/ 3 h 63"/>
                <a:gd name="T32" fmla="*/ 20 w 62"/>
                <a:gd name="T33" fmla="*/ 3 h 63"/>
                <a:gd name="T34" fmla="*/ 0 w 62"/>
                <a:gd name="T35" fmla="*/ 32 h 63"/>
                <a:gd name="T36" fmla="*/ 2 w 62"/>
                <a:gd name="T37" fmla="*/ 43 h 63"/>
                <a:gd name="T38" fmla="*/ 31 w 62"/>
                <a:gd name="T39" fmla="*/ 63 h 63"/>
                <a:gd name="T40" fmla="*/ 42 w 62"/>
                <a:gd name="T41" fmla="*/ 61 h 63"/>
                <a:gd name="T42" fmla="*/ 42 w 62"/>
                <a:gd name="T43" fmla="*/ 61 h 63"/>
                <a:gd name="T44" fmla="*/ 62 w 62"/>
                <a:gd name="T45" fmla="*/ 32 h 63"/>
                <a:gd name="T46" fmla="*/ 60 w 62"/>
                <a:gd name="T47" fmla="*/ 21 h 63"/>
                <a:gd name="T48" fmla="*/ 59 w 62"/>
                <a:gd name="T49"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63">
                  <a:moveTo>
                    <a:pt x="59" y="21"/>
                  </a:moveTo>
                  <a:cubicBezTo>
                    <a:pt x="59" y="21"/>
                    <a:pt x="59" y="21"/>
                    <a:pt x="59" y="21"/>
                  </a:cubicBezTo>
                  <a:cubicBezTo>
                    <a:pt x="60" y="24"/>
                    <a:pt x="61" y="28"/>
                    <a:pt x="61" y="32"/>
                  </a:cubicBezTo>
                  <a:cubicBezTo>
                    <a:pt x="61" y="44"/>
                    <a:pt x="53" y="55"/>
                    <a:pt x="41" y="60"/>
                  </a:cubicBezTo>
                  <a:cubicBezTo>
                    <a:pt x="41" y="60"/>
                    <a:pt x="41" y="60"/>
                    <a:pt x="41" y="60"/>
                  </a:cubicBezTo>
                  <a:cubicBezTo>
                    <a:pt x="38" y="61"/>
                    <a:pt x="34" y="62"/>
                    <a:pt x="31" y="62"/>
                  </a:cubicBezTo>
                  <a:cubicBezTo>
                    <a:pt x="19" y="62"/>
                    <a:pt x="7" y="54"/>
                    <a:pt x="2" y="42"/>
                  </a:cubicBezTo>
                  <a:cubicBezTo>
                    <a:pt x="1" y="39"/>
                    <a:pt x="1" y="35"/>
                    <a:pt x="1" y="32"/>
                  </a:cubicBezTo>
                  <a:cubicBezTo>
                    <a:pt x="1" y="19"/>
                    <a:pt x="8" y="8"/>
                    <a:pt x="20" y="3"/>
                  </a:cubicBezTo>
                  <a:cubicBezTo>
                    <a:pt x="20" y="3"/>
                    <a:pt x="20" y="3"/>
                    <a:pt x="20" y="3"/>
                  </a:cubicBezTo>
                  <a:cubicBezTo>
                    <a:pt x="24" y="2"/>
                    <a:pt x="27" y="1"/>
                    <a:pt x="31" y="1"/>
                  </a:cubicBezTo>
                  <a:cubicBezTo>
                    <a:pt x="43" y="1"/>
                    <a:pt x="54" y="9"/>
                    <a:pt x="59" y="21"/>
                  </a:cubicBezTo>
                  <a:cubicBezTo>
                    <a:pt x="59" y="21"/>
                    <a:pt x="59" y="21"/>
                    <a:pt x="59" y="21"/>
                  </a:cubicBezTo>
                  <a:cubicBezTo>
                    <a:pt x="60" y="21"/>
                    <a:pt x="60" y="21"/>
                    <a:pt x="60" y="21"/>
                  </a:cubicBezTo>
                  <a:cubicBezTo>
                    <a:pt x="55" y="8"/>
                    <a:pt x="43" y="0"/>
                    <a:pt x="31" y="0"/>
                  </a:cubicBezTo>
                  <a:cubicBezTo>
                    <a:pt x="27" y="0"/>
                    <a:pt x="23" y="1"/>
                    <a:pt x="20" y="3"/>
                  </a:cubicBezTo>
                  <a:cubicBezTo>
                    <a:pt x="20" y="3"/>
                    <a:pt x="20" y="3"/>
                    <a:pt x="20" y="3"/>
                  </a:cubicBezTo>
                  <a:cubicBezTo>
                    <a:pt x="7" y="7"/>
                    <a:pt x="0" y="19"/>
                    <a:pt x="0" y="32"/>
                  </a:cubicBezTo>
                  <a:cubicBezTo>
                    <a:pt x="0" y="35"/>
                    <a:pt x="0" y="39"/>
                    <a:pt x="2" y="43"/>
                  </a:cubicBezTo>
                  <a:cubicBezTo>
                    <a:pt x="6" y="55"/>
                    <a:pt x="18" y="63"/>
                    <a:pt x="31" y="63"/>
                  </a:cubicBezTo>
                  <a:cubicBezTo>
                    <a:pt x="34" y="63"/>
                    <a:pt x="38" y="62"/>
                    <a:pt x="42" y="61"/>
                  </a:cubicBezTo>
                  <a:cubicBezTo>
                    <a:pt x="42" y="61"/>
                    <a:pt x="42" y="61"/>
                    <a:pt x="42" y="61"/>
                  </a:cubicBezTo>
                  <a:cubicBezTo>
                    <a:pt x="54" y="56"/>
                    <a:pt x="62" y="44"/>
                    <a:pt x="62" y="32"/>
                  </a:cubicBezTo>
                  <a:cubicBezTo>
                    <a:pt x="62" y="28"/>
                    <a:pt x="61" y="24"/>
                    <a:pt x="60" y="21"/>
                  </a:cubicBezTo>
                  <a:lnTo>
                    <a:pt x="59" y="21"/>
                  </a:ln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9"/>
            <p:cNvSpPr/>
            <p:nvPr/>
          </p:nvSpPr>
          <p:spPr bwMode="auto">
            <a:xfrm>
              <a:off x="2952" y="1273"/>
              <a:ext cx="82" cy="47"/>
            </a:xfrm>
            <a:custGeom>
              <a:avLst/>
              <a:gdLst>
                <a:gd name="T0" fmla="*/ 105 w 117"/>
                <a:gd name="T1" fmla="*/ 34 h 67"/>
                <a:gd name="T2" fmla="*/ 24 w 117"/>
                <a:gd name="T3" fmla="*/ 64 h 67"/>
                <a:gd name="T4" fmla="*/ 3 w 117"/>
                <a:gd name="T5" fmla="*/ 55 h 67"/>
                <a:gd name="T6" fmla="*/ 13 w 117"/>
                <a:gd name="T7" fmla="*/ 34 h 67"/>
                <a:gd name="T8" fmla="*/ 93 w 117"/>
                <a:gd name="T9" fmla="*/ 4 h 67"/>
                <a:gd name="T10" fmla="*/ 114 w 117"/>
                <a:gd name="T11" fmla="*/ 13 h 67"/>
                <a:gd name="T12" fmla="*/ 105 w 117"/>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117" h="67">
                  <a:moveTo>
                    <a:pt x="105" y="34"/>
                  </a:moveTo>
                  <a:cubicBezTo>
                    <a:pt x="24" y="64"/>
                    <a:pt x="24" y="64"/>
                    <a:pt x="24" y="64"/>
                  </a:cubicBezTo>
                  <a:cubicBezTo>
                    <a:pt x="16" y="67"/>
                    <a:pt x="6" y="63"/>
                    <a:pt x="3" y="55"/>
                  </a:cubicBezTo>
                  <a:cubicBezTo>
                    <a:pt x="0" y="46"/>
                    <a:pt x="4" y="37"/>
                    <a:pt x="13" y="34"/>
                  </a:cubicBezTo>
                  <a:cubicBezTo>
                    <a:pt x="93" y="4"/>
                    <a:pt x="93" y="4"/>
                    <a:pt x="93" y="4"/>
                  </a:cubicBezTo>
                  <a:cubicBezTo>
                    <a:pt x="101" y="0"/>
                    <a:pt x="111" y="5"/>
                    <a:pt x="114" y="13"/>
                  </a:cubicBezTo>
                  <a:cubicBezTo>
                    <a:pt x="117" y="21"/>
                    <a:pt x="113" y="30"/>
                    <a:pt x="105" y="34"/>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0"/>
            <p:cNvSpPr/>
            <p:nvPr/>
          </p:nvSpPr>
          <p:spPr bwMode="auto">
            <a:xfrm>
              <a:off x="3041" y="1354"/>
              <a:ext cx="48" cy="49"/>
            </a:xfrm>
            <a:custGeom>
              <a:avLst/>
              <a:gdLst>
                <a:gd name="T0" fmla="*/ 63 w 69"/>
                <a:gd name="T1" fmla="*/ 24 h 70"/>
                <a:gd name="T2" fmla="*/ 45 w 69"/>
                <a:gd name="T3" fmla="*/ 64 h 70"/>
                <a:gd name="T4" fmla="*/ 6 w 69"/>
                <a:gd name="T5" fmla="*/ 46 h 70"/>
                <a:gd name="T6" fmla="*/ 24 w 69"/>
                <a:gd name="T7" fmla="*/ 6 h 70"/>
                <a:gd name="T8" fmla="*/ 63 w 69"/>
                <a:gd name="T9" fmla="*/ 24 h 70"/>
              </a:gdLst>
              <a:ahLst/>
              <a:cxnLst>
                <a:cxn ang="0">
                  <a:pos x="T0" y="T1"/>
                </a:cxn>
                <a:cxn ang="0">
                  <a:pos x="T2" y="T3"/>
                </a:cxn>
                <a:cxn ang="0">
                  <a:pos x="T4" y="T5"/>
                </a:cxn>
                <a:cxn ang="0">
                  <a:pos x="T6" y="T7"/>
                </a:cxn>
                <a:cxn ang="0">
                  <a:pos x="T8" y="T9"/>
                </a:cxn>
              </a:cxnLst>
              <a:rect l="0" t="0" r="r" b="b"/>
              <a:pathLst>
                <a:path w="69" h="70">
                  <a:moveTo>
                    <a:pt x="63" y="24"/>
                  </a:moveTo>
                  <a:cubicBezTo>
                    <a:pt x="69" y="40"/>
                    <a:pt x="61" y="58"/>
                    <a:pt x="45" y="64"/>
                  </a:cubicBezTo>
                  <a:cubicBezTo>
                    <a:pt x="29" y="70"/>
                    <a:pt x="12" y="62"/>
                    <a:pt x="6" y="46"/>
                  </a:cubicBezTo>
                  <a:cubicBezTo>
                    <a:pt x="0" y="30"/>
                    <a:pt x="8" y="12"/>
                    <a:pt x="24" y="6"/>
                  </a:cubicBezTo>
                  <a:cubicBezTo>
                    <a:pt x="39" y="0"/>
                    <a:pt x="57" y="8"/>
                    <a:pt x="63"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1"/>
            <p:cNvSpPr/>
            <p:nvPr/>
          </p:nvSpPr>
          <p:spPr bwMode="auto">
            <a:xfrm>
              <a:off x="3043" y="1357"/>
              <a:ext cx="44" cy="44"/>
            </a:xfrm>
            <a:custGeom>
              <a:avLst/>
              <a:gdLst>
                <a:gd name="T0" fmla="*/ 60 w 63"/>
                <a:gd name="T1" fmla="*/ 20 h 62"/>
                <a:gd name="T2" fmla="*/ 60 w 63"/>
                <a:gd name="T3" fmla="*/ 20 h 62"/>
                <a:gd name="T4" fmla="*/ 62 w 63"/>
                <a:gd name="T5" fmla="*/ 31 h 62"/>
                <a:gd name="T6" fmla="*/ 42 w 63"/>
                <a:gd name="T7" fmla="*/ 59 h 62"/>
                <a:gd name="T8" fmla="*/ 31 w 63"/>
                <a:gd name="T9" fmla="*/ 61 h 62"/>
                <a:gd name="T10" fmla="*/ 3 w 63"/>
                <a:gd name="T11" fmla="*/ 42 h 62"/>
                <a:gd name="T12" fmla="*/ 1 w 63"/>
                <a:gd name="T13" fmla="*/ 31 h 62"/>
                <a:gd name="T14" fmla="*/ 21 w 63"/>
                <a:gd name="T15" fmla="*/ 3 h 62"/>
                <a:gd name="T16" fmla="*/ 31 w 63"/>
                <a:gd name="T17" fmla="*/ 1 h 62"/>
                <a:gd name="T18" fmla="*/ 60 w 63"/>
                <a:gd name="T19" fmla="*/ 20 h 62"/>
                <a:gd name="T20" fmla="*/ 60 w 63"/>
                <a:gd name="T21" fmla="*/ 20 h 62"/>
                <a:gd name="T22" fmla="*/ 61 w 63"/>
                <a:gd name="T23" fmla="*/ 20 h 62"/>
                <a:gd name="T24" fmla="*/ 31 w 63"/>
                <a:gd name="T25" fmla="*/ 0 h 62"/>
                <a:gd name="T26" fmla="*/ 20 w 63"/>
                <a:gd name="T27" fmla="*/ 2 h 62"/>
                <a:gd name="T28" fmla="*/ 0 w 63"/>
                <a:gd name="T29" fmla="*/ 31 h 62"/>
                <a:gd name="T30" fmla="*/ 2 w 63"/>
                <a:gd name="T31" fmla="*/ 42 h 62"/>
                <a:gd name="T32" fmla="*/ 31 w 63"/>
                <a:gd name="T33" fmla="*/ 62 h 62"/>
                <a:gd name="T34" fmla="*/ 42 w 63"/>
                <a:gd name="T35" fmla="*/ 60 h 62"/>
                <a:gd name="T36" fmla="*/ 63 w 63"/>
                <a:gd name="T37" fmla="*/ 31 h 62"/>
                <a:gd name="T38" fmla="*/ 61 w 63"/>
                <a:gd name="T39" fmla="*/ 20 h 62"/>
                <a:gd name="T40" fmla="*/ 60 w 63"/>
                <a:gd name="T41"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62">
                  <a:moveTo>
                    <a:pt x="60" y="20"/>
                  </a:moveTo>
                  <a:cubicBezTo>
                    <a:pt x="60" y="20"/>
                    <a:pt x="60" y="20"/>
                    <a:pt x="60" y="20"/>
                  </a:cubicBezTo>
                  <a:cubicBezTo>
                    <a:pt x="61" y="24"/>
                    <a:pt x="62" y="27"/>
                    <a:pt x="62" y="31"/>
                  </a:cubicBezTo>
                  <a:cubicBezTo>
                    <a:pt x="62" y="43"/>
                    <a:pt x="54" y="55"/>
                    <a:pt x="42" y="59"/>
                  </a:cubicBezTo>
                  <a:cubicBezTo>
                    <a:pt x="39" y="60"/>
                    <a:pt x="35" y="61"/>
                    <a:pt x="31" y="61"/>
                  </a:cubicBezTo>
                  <a:cubicBezTo>
                    <a:pt x="19" y="61"/>
                    <a:pt x="8" y="54"/>
                    <a:pt x="3" y="42"/>
                  </a:cubicBezTo>
                  <a:cubicBezTo>
                    <a:pt x="2" y="38"/>
                    <a:pt x="1" y="35"/>
                    <a:pt x="1" y="31"/>
                  </a:cubicBezTo>
                  <a:cubicBezTo>
                    <a:pt x="1" y="19"/>
                    <a:pt x="9" y="7"/>
                    <a:pt x="21" y="3"/>
                  </a:cubicBezTo>
                  <a:cubicBezTo>
                    <a:pt x="24" y="1"/>
                    <a:pt x="28" y="1"/>
                    <a:pt x="31" y="1"/>
                  </a:cubicBezTo>
                  <a:cubicBezTo>
                    <a:pt x="44" y="1"/>
                    <a:pt x="55" y="8"/>
                    <a:pt x="60" y="20"/>
                  </a:cubicBezTo>
                  <a:cubicBezTo>
                    <a:pt x="60" y="20"/>
                    <a:pt x="60" y="20"/>
                    <a:pt x="60" y="20"/>
                  </a:cubicBezTo>
                  <a:cubicBezTo>
                    <a:pt x="61" y="20"/>
                    <a:pt x="61" y="20"/>
                    <a:pt x="61" y="20"/>
                  </a:cubicBezTo>
                  <a:cubicBezTo>
                    <a:pt x="56" y="8"/>
                    <a:pt x="44" y="0"/>
                    <a:pt x="31" y="0"/>
                  </a:cubicBezTo>
                  <a:cubicBezTo>
                    <a:pt x="28" y="0"/>
                    <a:pt x="24" y="1"/>
                    <a:pt x="20" y="2"/>
                  </a:cubicBezTo>
                  <a:cubicBezTo>
                    <a:pt x="8" y="7"/>
                    <a:pt x="0" y="18"/>
                    <a:pt x="0" y="31"/>
                  </a:cubicBezTo>
                  <a:cubicBezTo>
                    <a:pt x="0" y="35"/>
                    <a:pt x="1" y="38"/>
                    <a:pt x="2" y="42"/>
                  </a:cubicBezTo>
                  <a:cubicBezTo>
                    <a:pt x="7" y="54"/>
                    <a:pt x="19" y="62"/>
                    <a:pt x="31" y="62"/>
                  </a:cubicBezTo>
                  <a:cubicBezTo>
                    <a:pt x="35" y="62"/>
                    <a:pt x="39" y="61"/>
                    <a:pt x="42" y="60"/>
                  </a:cubicBezTo>
                  <a:cubicBezTo>
                    <a:pt x="55" y="55"/>
                    <a:pt x="63" y="44"/>
                    <a:pt x="63" y="31"/>
                  </a:cubicBezTo>
                  <a:cubicBezTo>
                    <a:pt x="63" y="27"/>
                    <a:pt x="62" y="24"/>
                    <a:pt x="61" y="20"/>
                  </a:cubicBezTo>
                  <a:lnTo>
                    <a:pt x="60" y="20"/>
                  </a:ln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2"/>
            <p:cNvSpPr/>
            <p:nvPr/>
          </p:nvSpPr>
          <p:spPr bwMode="auto">
            <a:xfrm>
              <a:off x="2988" y="1368"/>
              <a:ext cx="82" cy="47"/>
            </a:xfrm>
            <a:custGeom>
              <a:avLst/>
              <a:gdLst>
                <a:gd name="T0" fmla="*/ 104 w 117"/>
                <a:gd name="T1" fmla="*/ 33 h 67"/>
                <a:gd name="T2" fmla="*/ 24 w 117"/>
                <a:gd name="T3" fmla="*/ 63 h 67"/>
                <a:gd name="T4" fmla="*/ 3 w 117"/>
                <a:gd name="T5" fmla="*/ 54 h 67"/>
                <a:gd name="T6" fmla="*/ 12 w 117"/>
                <a:gd name="T7" fmla="*/ 33 h 67"/>
                <a:gd name="T8" fmla="*/ 93 w 117"/>
                <a:gd name="T9" fmla="*/ 3 h 67"/>
                <a:gd name="T10" fmla="*/ 114 w 117"/>
                <a:gd name="T11" fmla="*/ 12 h 67"/>
                <a:gd name="T12" fmla="*/ 104 w 117"/>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117" h="67">
                  <a:moveTo>
                    <a:pt x="104" y="33"/>
                  </a:moveTo>
                  <a:cubicBezTo>
                    <a:pt x="24" y="63"/>
                    <a:pt x="24" y="63"/>
                    <a:pt x="24" y="63"/>
                  </a:cubicBezTo>
                  <a:cubicBezTo>
                    <a:pt x="16" y="67"/>
                    <a:pt x="6" y="62"/>
                    <a:pt x="3" y="54"/>
                  </a:cubicBezTo>
                  <a:cubicBezTo>
                    <a:pt x="0" y="46"/>
                    <a:pt x="4" y="36"/>
                    <a:pt x="12" y="33"/>
                  </a:cubicBezTo>
                  <a:cubicBezTo>
                    <a:pt x="93" y="3"/>
                    <a:pt x="93" y="3"/>
                    <a:pt x="93" y="3"/>
                  </a:cubicBezTo>
                  <a:cubicBezTo>
                    <a:pt x="101" y="0"/>
                    <a:pt x="111" y="4"/>
                    <a:pt x="114" y="12"/>
                  </a:cubicBezTo>
                  <a:cubicBezTo>
                    <a:pt x="117" y="21"/>
                    <a:pt x="113" y="30"/>
                    <a:pt x="104" y="33"/>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3"/>
            <p:cNvSpPr/>
            <p:nvPr/>
          </p:nvSpPr>
          <p:spPr bwMode="auto">
            <a:xfrm>
              <a:off x="3077" y="1449"/>
              <a:ext cx="48" cy="49"/>
            </a:xfrm>
            <a:custGeom>
              <a:avLst/>
              <a:gdLst>
                <a:gd name="T0" fmla="*/ 63 w 69"/>
                <a:gd name="T1" fmla="*/ 24 h 69"/>
                <a:gd name="T2" fmla="*/ 45 w 69"/>
                <a:gd name="T3" fmla="*/ 63 h 69"/>
                <a:gd name="T4" fmla="*/ 6 w 69"/>
                <a:gd name="T5" fmla="*/ 45 h 69"/>
                <a:gd name="T6" fmla="*/ 23 w 69"/>
                <a:gd name="T7" fmla="*/ 6 h 69"/>
                <a:gd name="T8" fmla="*/ 63 w 69"/>
                <a:gd name="T9" fmla="*/ 24 h 69"/>
              </a:gdLst>
              <a:ahLst/>
              <a:cxnLst>
                <a:cxn ang="0">
                  <a:pos x="T0" y="T1"/>
                </a:cxn>
                <a:cxn ang="0">
                  <a:pos x="T2" y="T3"/>
                </a:cxn>
                <a:cxn ang="0">
                  <a:pos x="T4" y="T5"/>
                </a:cxn>
                <a:cxn ang="0">
                  <a:pos x="T6" y="T7"/>
                </a:cxn>
                <a:cxn ang="0">
                  <a:pos x="T8" y="T9"/>
                </a:cxn>
              </a:cxnLst>
              <a:rect l="0" t="0" r="r" b="b"/>
              <a:pathLst>
                <a:path w="69" h="69">
                  <a:moveTo>
                    <a:pt x="63" y="24"/>
                  </a:moveTo>
                  <a:cubicBezTo>
                    <a:pt x="69" y="39"/>
                    <a:pt x="61" y="57"/>
                    <a:pt x="45" y="63"/>
                  </a:cubicBezTo>
                  <a:cubicBezTo>
                    <a:pt x="29" y="69"/>
                    <a:pt x="12" y="61"/>
                    <a:pt x="6" y="45"/>
                  </a:cubicBezTo>
                  <a:cubicBezTo>
                    <a:pt x="0" y="29"/>
                    <a:pt x="8" y="12"/>
                    <a:pt x="23" y="6"/>
                  </a:cubicBezTo>
                  <a:cubicBezTo>
                    <a:pt x="39" y="0"/>
                    <a:pt x="57" y="8"/>
                    <a:pt x="63"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4"/>
            <p:cNvSpPr/>
            <p:nvPr/>
          </p:nvSpPr>
          <p:spPr bwMode="auto">
            <a:xfrm>
              <a:off x="3079" y="1451"/>
              <a:ext cx="43" cy="44"/>
            </a:xfrm>
            <a:custGeom>
              <a:avLst/>
              <a:gdLst>
                <a:gd name="T0" fmla="*/ 60 w 62"/>
                <a:gd name="T1" fmla="*/ 21 h 62"/>
                <a:gd name="T2" fmla="*/ 59 w 62"/>
                <a:gd name="T3" fmla="*/ 21 h 62"/>
                <a:gd name="T4" fmla="*/ 61 w 62"/>
                <a:gd name="T5" fmla="*/ 31 h 62"/>
                <a:gd name="T6" fmla="*/ 42 w 62"/>
                <a:gd name="T7" fmla="*/ 60 h 62"/>
                <a:gd name="T8" fmla="*/ 31 w 62"/>
                <a:gd name="T9" fmla="*/ 61 h 62"/>
                <a:gd name="T10" fmla="*/ 3 w 62"/>
                <a:gd name="T11" fmla="*/ 42 h 62"/>
                <a:gd name="T12" fmla="*/ 1 w 62"/>
                <a:gd name="T13" fmla="*/ 31 h 62"/>
                <a:gd name="T14" fmla="*/ 21 w 62"/>
                <a:gd name="T15" fmla="*/ 3 h 62"/>
                <a:gd name="T16" fmla="*/ 31 w 62"/>
                <a:gd name="T17" fmla="*/ 1 h 62"/>
                <a:gd name="T18" fmla="*/ 59 w 62"/>
                <a:gd name="T19" fmla="*/ 21 h 62"/>
                <a:gd name="T20" fmla="*/ 60 w 62"/>
                <a:gd name="T21" fmla="*/ 21 h 62"/>
                <a:gd name="T22" fmla="*/ 60 w 62"/>
                <a:gd name="T23" fmla="*/ 20 h 62"/>
                <a:gd name="T24" fmla="*/ 31 w 62"/>
                <a:gd name="T25" fmla="*/ 0 h 62"/>
                <a:gd name="T26" fmla="*/ 20 w 62"/>
                <a:gd name="T27" fmla="*/ 2 h 62"/>
                <a:gd name="T28" fmla="*/ 0 w 62"/>
                <a:gd name="T29" fmla="*/ 31 h 62"/>
                <a:gd name="T30" fmla="*/ 2 w 62"/>
                <a:gd name="T31" fmla="*/ 42 h 62"/>
                <a:gd name="T32" fmla="*/ 31 w 62"/>
                <a:gd name="T33" fmla="*/ 62 h 62"/>
                <a:gd name="T34" fmla="*/ 42 w 62"/>
                <a:gd name="T35" fmla="*/ 60 h 62"/>
                <a:gd name="T36" fmla="*/ 62 w 62"/>
                <a:gd name="T37" fmla="*/ 31 h 62"/>
                <a:gd name="T38" fmla="*/ 60 w 62"/>
                <a:gd name="T39" fmla="*/ 20 h 62"/>
                <a:gd name="T40" fmla="*/ 60 w 62"/>
                <a:gd name="T41" fmla="*/ 2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62">
                  <a:moveTo>
                    <a:pt x="60" y="21"/>
                  </a:moveTo>
                  <a:cubicBezTo>
                    <a:pt x="59" y="21"/>
                    <a:pt x="59" y="21"/>
                    <a:pt x="59" y="21"/>
                  </a:cubicBezTo>
                  <a:cubicBezTo>
                    <a:pt x="61" y="24"/>
                    <a:pt x="61" y="28"/>
                    <a:pt x="61" y="31"/>
                  </a:cubicBezTo>
                  <a:cubicBezTo>
                    <a:pt x="61" y="44"/>
                    <a:pt x="54" y="55"/>
                    <a:pt x="42" y="60"/>
                  </a:cubicBezTo>
                  <a:cubicBezTo>
                    <a:pt x="38" y="61"/>
                    <a:pt x="35" y="61"/>
                    <a:pt x="31" y="61"/>
                  </a:cubicBezTo>
                  <a:cubicBezTo>
                    <a:pt x="19" y="61"/>
                    <a:pt x="8" y="54"/>
                    <a:pt x="3" y="42"/>
                  </a:cubicBezTo>
                  <a:cubicBezTo>
                    <a:pt x="2" y="38"/>
                    <a:pt x="1" y="35"/>
                    <a:pt x="1" y="31"/>
                  </a:cubicBezTo>
                  <a:cubicBezTo>
                    <a:pt x="1" y="19"/>
                    <a:pt x="9" y="8"/>
                    <a:pt x="21" y="3"/>
                  </a:cubicBezTo>
                  <a:cubicBezTo>
                    <a:pt x="24" y="2"/>
                    <a:pt x="28" y="1"/>
                    <a:pt x="31" y="1"/>
                  </a:cubicBezTo>
                  <a:cubicBezTo>
                    <a:pt x="43" y="1"/>
                    <a:pt x="55" y="9"/>
                    <a:pt x="59" y="21"/>
                  </a:cubicBezTo>
                  <a:cubicBezTo>
                    <a:pt x="60" y="21"/>
                    <a:pt x="60" y="21"/>
                    <a:pt x="60" y="21"/>
                  </a:cubicBezTo>
                  <a:cubicBezTo>
                    <a:pt x="60" y="20"/>
                    <a:pt x="60" y="20"/>
                    <a:pt x="60" y="20"/>
                  </a:cubicBezTo>
                  <a:cubicBezTo>
                    <a:pt x="56" y="8"/>
                    <a:pt x="44" y="0"/>
                    <a:pt x="31" y="0"/>
                  </a:cubicBezTo>
                  <a:cubicBezTo>
                    <a:pt x="28" y="0"/>
                    <a:pt x="24" y="1"/>
                    <a:pt x="20" y="2"/>
                  </a:cubicBezTo>
                  <a:cubicBezTo>
                    <a:pt x="8" y="7"/>
                    <a:pt x="0" y="19"/>
                    <a:pt x="0" y="31"/>
                  </a:cubicBezTo>
                  <a:cubicBezTo>
                    <a:pt x="0" y="35"/>
                    <a:pt x="1" y="39"/>
                    <a:pt x="2" y="42"/>
                  </a:cubicBezTo>
                  <a:cubicBezTo>
                    <a:pt x="7" y="55"/>
                    <a:pt x="19" y="62"/>
                    <a:pt x="31" y="62"/>
                  </a:cubicBezTo>
                  <a:cubicBezTo>
                    <a:pt x="35" y="62"/>
                    <a:pt x="39" y="62"/>
                    <a:pt x="42" y="60"/>
                  </a:cubicBezTo>
                  <a:cubicBezTo>
                    <a:pt x="55" y="56"/>
                    <a:pt x="62" y="44"/>
                    <a:pt x="62" y="31"/>
                  </a:cubicBezTo>
                  <a:cubicBezTo>
                    <a:pt x="62" y="28"/>
                    <a:pt x="62" y="24"/>
                    <a:pt x="60" y="20"/>
                  </a:cubicBezTo>
                  <a:lnTo>
                    <a:pt x="60" y="21"/>
                  </a:ln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5"/>
            <p:cNvSpPr/>
            <p:nvPr/>
          </p:nvSpPr>
          <p:spPr bwMode="auto">
            <a:xfrm>
              <a:off x="3024" y="1463"/>
              <a:ext cx="82" cy="47"/>
            </a:xfrm>
            <a:custGeom>
              <a:avLst/>
              <a:gdLst>
                <a:gd name="T0" fmla="*/ 104 w 117"/>
                <a:gd name="T1" fmla="*/ 33 h 67"/>
                <a:gd name="T2" fmla="*/ 24 w 117"/>
                <a:gd name="T3" fmla="*/ 64 h 67"/>
                <a:gd name="T4" fmla="*/ 3 w 117"/>
                <a:gd name="T5" fmla="*/ 54 h 67"/>
                <a:gd name="T6" fmla="*/ 12 w 117"/>
                <a:gd name="T7" fmla="*/ 34 h 67"/>
                <a:gd name="T8" fmla="*/ 93 w 117"/>
                <a:gd name="T9" fmla="*/ 3 h 67"/>
                <a:gd name="T10" fmla="*/ 113 w 117"/>
                <a:gd name="T11" fmla="*/ 13 h 67"/>
                <a:gd name="T12" fmla="*/ 104 w 117"/>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117" h="67">
                  <a:moveTo>
                    <a:pt x="104" y="33"/>
                  </a:moveTo>
                  <a:cubicBezTo>
                    <a:pt x="24" y="64"/>
                    <a:pt x="24" y="64"/>
                    <a:pt x="24" y="64"/>
                  </a:cubicBezTo>
                  <a:cubicBezTo>
                    <a:pt x="15" y="67"/>
                    <a:pt x="6" y="63"/>
                    <a:pt x="3" y="54"/>
                  </a:cubicBezTo>
                  <a:cubicBezTo>
                    <a:pt x="0" y="46"/>
                    <a:pt x="4" y="37"/>
                    <a:pt x="12" y="34"/>
                  </a:cubicBezTo>
                  <a:cubicBezTo>
                    <a:pt x="93" y="3"/>
                    <a:pt x="93" y="3"/>
                    <a:pt x="93" y="3"/>
                  </a:cubicBezTo>
                  <a:cubicBezTo>
                    <a:pt x="101" y="0"/>
                    <a:pt x="110" y="4"/>
                    <a:pt x="113" y="13"/>
                  </a:cubicBezTo>
                  <a:cubicBezTo>
                    <a:pt x="117" y="21"/>
                    <a:pt x="112" y="30"/>
                    <a:pt x="104" y="33"/>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6"/>
            <p:cNvSpPr/>
            <p:nvPr/>
          </p:nvSpPr>
          <p:spPr bwMode="auto">
            <a:xfrm>
              <a:off x="3112" y="1544"/>
              <a:ext cx="49" cy="48"/>
            </a:xfrm>
            <a:custGeom>
              <a:avLst/>
              <a:gdLst>
                <a:gd name="T0" fmla="*/ 64 w 70"/>
                <a:gd name="T1" fmla="*/ 24 h 69"/>
                <a:gd name="T2" fmla="*/ 46 w 70"/>
                <a:gd name="T3" fmla="*/ 63 h 69"/>
                <a:gd name="T4" fmla="*/ 6 w 70"/>
                <a:gd name="T5" fmla="*/ 46 h 69"/>
                <a:gd name="T6" fmla="*/ 24 w 70"/>
                <a:gd name="T7" fmla="*/ 6 h 69"/>
                <a:gd name="T8" fmla="*/ 64 w 70"/>
                <a:gd name="T9" fmla="*/ 24 h 69"/>
              </a:gdLst>
              <a:ahLst/>
              <a:cxnLst>
                <a:cxn ang="0">
                  <a:pos x="T0" y="T1"/>
                </a:cxn>
                <a:cxn ang="0">
                  <a:pos x="T2" y="T3"/>
                </a:cxn>
                <a:cxn ang="0">
                  <a:pos x="T4" y="T5"/>
                </a:cxn>
                <a:cxn ang="0">
                  <a:pos x="T6" y="T7"/>
                </a:cxn>
                <a:cxn ang="0">
                  <a:pos x="T8" y="T9"/>
                </a:cxn>
              </a:cxnLst>
              <a:rect l="0" t="0" r="r" b="b"/>
              <a:pathLst>
                <a:path w="70" h="69">
                  <a:moveTo>
                    <a:pt x="64" y="24"/>
                  </a:moveTo>
                  <a:cubicBezTo>
                    <a:pt x="70" y="40"/>
                    <a:pt x="62" y="57"/>
                    <a:pt x="46" y="63"/>
                  </a:cubicBezTo>
                  <a:cubicBezTo>
                    <a:pt x="30" y="69"/>
                    <a:pt x="12" y="61"/>
                    <a:pt x="6" y="46"/>
                  </a:cubicBezTo>
                  <a:cubicBezTo>
                    <a:pt x="0" y="30"/>
                    <a:pt x="8" y="12"/>
                    <a:pt x="24" y="6"/>
                  </a:cubicBezTo>
                  <a:cubicBezTo>
                    <a:pt x="40" y="0"/>
                    <a:pt x="58" y="8"/>
                    <a:pt x="64"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7"/>
            <p:cNvSpPr/>
            <p:nvPr/>
          </p:nvSpPr>
          <p:spPr bwMode="auto">
            <a:xfrm>
              <a:off x="3115" y="1547"/>
              <a:ext cx="43" cy="43"/>
            </a:xfrm>
            <a:custGeom>
              <a:avLst/>
              <a:gdLst>
                <a:gd name="T0" fmla="*/ 60 w 62"/>
                <a:gd name="T1" fmla="*/ 20 h 62"/>
                <a:gd name="T2" fmla="*/ 59 w 62"/>
                <a:gd name="T3" fmla="*/ 20 h 62"/>
                <a:gd name="T4" fmla="*/ 61 w 62"/>
                <a:gd name="T5" fmla="*/ 31 h 62"/>
                <a:gd name="T6" fmla="*/ 42 w 62"/>
                <a:gd name="T7" fmla="*/ 59 h 62"/>
                <a:gd name="T8" fmla="*/ 31 w 62"/>
                <a:gd name="T9" fmla="*/ 61 h 62"/>
                <a:gd name="T10" fmla="*/ 3 w 62"/>
                <a:gd name="T11" fmla="*/ 41 h 62"/>
                <a:gd name="T12" fmla="*/ 1 w 62"/>
                <a:gd name="T13" fmla="*/ 31 h 62"/>
                <a:gd name="T14" fmla="*/ 20 w 62"/>
                <a:gd name="T15" fmla="*/ 3 h 62"/>
                <a:gd name="T16" fmla="*/ 31 w 62"/>
                <a:gd name="T17" fmla="*/ 1 h 62"/>
                <a:gd name="T18" fmla="*/ 59 w 62"/>
                <a:gd name="T19" fmla="*/ 20 h 62"/>
                <a:gd name="T20" fmla="*/ 60 w 62"/>
                <a:gd name="T21" fmla="*/ 20 h 62"/>
                <a:gd name="T22" fmla="*/ 60 w 62"/>
                <a:gd name="T23" fmla="*/ 20 h 62"/>
                <a:gd name="T24" fmla="*/ 31 w 62"/>
                <a:gd name="T25" fmla="*/ 0 h 62"/>
                <a:gd name="T26" fmla="*/ 20 w 62"/>
                <a:gd name="T27" fmla="*/ 2 h 62"/>
                <a:gd name="T28" fmla="*/ 0 w 62"/>
                <a:gd name="T29" fmla="*/ 31 h 62"/>
                <a:gd name="T30" fmla="*/ 2 w 62"/>
                <a:gd name="T31" fmla="*/ 42 h 62"/>
                <a:gd name="T32" fmla="*/ 31 w 62"/>
                <a:gd name="T33" fmla="*/ 62 h 62"/>
                <a:gd name="T34" fmla="*/ 42 w 62"/>
                <a:gd name="T35" fmla="*/ 60 h 62"/>
                <a:gd name="T36" fmla="*/ 62 w 62"/>
                <a:gd name="T37" fmla="*/ 31 h 62"/>
                <a:gd name="T38" fmla="*/ 60 w 62"/>
                <a:gd name="T3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62">
                  <a:moveTo>
                    <a:pt x="60" y="20"/>
                  </a:moveTo>
                  <a:cubicBezTo>
                    <a:pt x="59" y="20"/>
                    <a:pt x="59" y="20"/>
                    <a:pt x="59" y="20"/>
                  </a:cubicBezTo>
                  <a:cubicBezTo>
                    <a:pt x="61" y="24"/>
                    <a:pt x="61" y="27"/>
                    <a:pt x="61" y="31"/>
                  </a:cubicBezTo>
                  <a:cubicBezTo>
                    <a:pt x="61" y="43"/>
                    <a:pt x="54" y="54"/>
                    <a:pt x="42" y="59"/>
                  </a:cubicBezTo>
                  <a:cubicBezTo>
                    <a:pt x="38" y="60"/>
                    <a:pt x="35" y="61"/>
                    <a:pt x="31" y="61"/>
                  </a:cubicBezTo>
                  <a:cubicBezTo>
                    <a:pt x="19" y="61"/>
                    <a:pt x="7" y="53"/>
                    <a:pt x="3" y="41"/>
                  </a:cubicBezTo>
                  <a:cubicBezTo>
                    <a:pt x="2" y="38"/>
                    <a:pt x="1" y="34"/>
                    <a:pt x="1" y="31"/>
                  </a:cubicBezTo>
                  <a:cubicBezTo>
                    <a:pt x="1" y="19"/>
                    <a:pt x="8" y="7"/>
                    <a:pt x="20" y="3"/>
                  </a:cubicBezTo>
                  <a:cubicBezTo>
                    <a:pt x="24" y="1"/>
                    <a:pt x="27" y="1"/>
                    <a:pt x="31" y="1"/>
                  </a:cubicBezTo>
                  <a:cubicBezTo>
                    <a:pt x="43" y="1"/>
                    <a:pt x="55" y="8"/>
                    <a:pt x="59" y="20"/>
                  </a:cubicBezTo>
                  <a:cubicBezTo>
                    <a:pt x="60" y="20"/>
                    <a:pt x="60" y="20"/>
                    <a:pt x="60" y="20"/>
                  </a:cubicBezTo>
                  <a:cubicBezTo>
                    <a:pt x="60" y="20"/>
                    <a:pt x="60" y="20"/>
                    <a:pt x="60" y="20"/>
                  </a:cubicBezTo>
                  <a:cubicBezTo>
                    <a:pt x="55" y="7"/>
                    <a:pt x="44" y="0"/>
                    <a:pt x="31" y="0"/>
                  </a:cubicBezTo>
                  <a:cubicBezTo>
                    <a:pt x="27" y="0"/>
                    <a:pt x="24" y="0"/>
                    <a:pt x="20" y="2"/>
                  </a:cubicBezTo>
                  <a:cubicBezTo>
                    <a:pt x="8" y="6"/>
                    <a:pt x="0" y="18"/>
                    <a:pt x="0" y="31"/>
                  </a:cubicBezTo>
                  <a:cubicBezTo>
                    <a:pt x="0" y="34"/>
                    <a:pt x="1" y="38"/>
                    <a:pt x="2" y="42"/>
                  </a:cubicBezTo>
                  <a:cubicBezTo>
                    <a:pt x="7" y="54"/>
                    <a:pt x="18" y="62"/>
                    <a:pt x="31" y="62"/>
                  </a:cubicBezTo>
                  <a:cubicBezTo>
                    <a:pt x="35" y="62"/>
                    <a:pt x="38" y="61"/>
                    <a:pt x="42" y="60"/>
                  </a:cubicBezTo>
                  <a:cubicBezTo>
                    <a:pt x="54" y="55"/>
                    <a:pt x="62" y="43"/>
                    <a:pt x="62" y="31"/>
                  </a:cubicBezTo>
                  <a:cubicBezTo>
                    <a:pt x="62" y="27"/>
                    <a:pt x="62" y="23"/>
                    <a:pt x="60" y="20"/>
                  </a:cubicBez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8"/>
            <p:cNvSpPr/>
            <p:nvPr/>
          </p:nvSpPr>
          <p:spPr bwMode="auto">
            <a:xfrm>
              <a:off x="3060" y="1557"/>
              <a:ext cx="81" cy="47"/>
            </a:xfrm>
            <a:custGeom>
              <a:avLst/>
              <a:gdLst>
                <a:gd name="T0" fmla="*/ 104 w 116"/>
                <a:gd name="T1" fmla="*/ 34 h 67"/>
                <a:gd name="T2" fmla="*/ 23 w 116"/>
                <a:gd name="T3" fmla="*/ 64 h 67"/>
                <a:gd name="T4" fmla="*/ 3 w 116"/>
                <a:gd name="T5" fmla="*/ 55 h 67"/>
                <a:gd name="T6" fmla="*/ 12 w 116"/>
                <a:gd name="T7" fmla="*/ 34 h 67"/>
                <a:gd name="T8" fmla="*/ 93 w 116"/>
                <a:gd name="T9" fmla="*/ 4 h 67"/>
                <a:gd name="T10" fmla="*/ 113 w 116"/>
                <a:gd name="T11" fmla="*/ 13 h 67"/>
                <a:gd name="T12" fmla="*/ 104 w 116"/>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116" h="67">
                  <a:moveTo>
                    <a:pt x="104" y="34"/>
                  </a:moveTo>
                  <a:cubicBezTo>
                    <a:pt x="23" y="64"/>
                    <a:pt x="23" y="64"/>
                    <a:pt x="23" y="64"/>
                  </a:cubicBezTo>
                  <a:cubicBezTo>
                    <a:pt x="15" y="67"/>
                    <a:pt x="6" y="63"/>
                    <a:pt x="3" y="55"/>
                  </a:cubicBezTo>
                  <a:cubicBezTo>
                    <a:pt x="0" y="46"/>
                    <a:pt x="4" y="37"/>
                    <a:pt x="12" y="34"/>
                  </a:cubicBezTo>
                  <a:cubicBezTo>
                    <a:pt x="93" y="4"/>
                    <a:pt x="93" y="4"/>
                    <a:pt x="93" y="4"/>
                  </a:cubicBezTo>
                  <a:cubicBezTo>
                    <a:pt x="101" y="0"/>
                    <a:pt x="110" y="5"/>
                    <a:pt x="113" y="13"/>
                  </a:cubicBezTo>
                  <a:cubicBezTo>
                    <a:pt x="116" y="21"/>
                    <a:pt x="112" y="31"/>
                    <a:pt x="104" y="34"/>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9"/>
            <p:cNvSpPr/>
            <p:nvPr/>
          </p:nvSpPr>
          <p:spPr bwMode="auto">
            <a:xfrm>
              <a:off x="3148" y="1638"/>
              <a:ext cx="48" cy="50"/>
            </a:xfrm>
            <a:custGeom>
              <a:avLst/>
              <a:gdLst>
                <a:gd name="T0" fmla="*/ 63 w 69"/>
                <a:gd name="T1" fmla="*/ 24 h 70"/>
                <a:gd name="T2" fmla="*/ 46 w 69"/>
                <a:gd name="T3" fmla="*/ 64 h 70"/>
                <a:gd name="T4" fmla="*/ 6 w 69"/>
                <a:gd name="T5" fmla="*/ 46 h 70"/>
                <a:gd name="T6" fmla="*/ 24 w 69"/>
                <a:gd name="T7" fmla="*/ 6 h 70"/>
                <a:gd name="T8" fmla="*/ 63 w 69"/>
                <a:gd name="T9" fmla="*/ 24 h 70"/>
              </a:gdLst>
              <a:ahLst/>
              <a:cxnLst>
                <a:cxn ang="0">
                  <a:pos x="T0" y="T1"/>
                </a:cxn>
                <a:cxn ang="0">
                  <a:pos x="T2" y="T3"/>
                </a:cxn>
                <a:cxn ang="0">
                  <a:pos x="T4" y="T5"/>
                </a:cxn>
                <a:cxn ang="0">
                  <a:pos x="T6" y="T7"/>
                </a:cxn>
                <a:cxn ang="0">
                  <a:pos x="T8" y="T9"/>
                </a:cxn>
              </a:cxnLst>
              <a:rect l="0" t="0" r="r" b="b"/>
              <a:pathLst>
                <a:path w="69" h="70">
                  <a:moveTo>
                    <a:pt x="63" y="24"/>
                  </a:moveTo>
                  <a:cubicBezTo>
                    <a:pt x="69" y="40"/>
                    <a:pt x="61" y="58"/>
                    <a:pt x="46" y="64"/>
                  </a:cubicBezTo>
                  <a:cubicBezTo>
                    <a:pt x="30" y="70"/>
                    <a:pt x="12" y="62"/>
                    <a:pt x="6" y="46"/>
                  </a:cubicBezTo>
                  <a:cubicBezTo>
                    <a:pt x="0" y="30"/>
                    <a:pt x="8" y="12"/>
                    <a:pt x="24" y="6"/>
                  </a:cubicBezTo>
                  <a:cubicBezTo>
                    <a:pt x="40" y="0"/>
                    <a:pt x="57" y="8"/>
                    <a:pt x="63"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0"/>
            <p:cNvSpPr/>
            <p:nvPr/>
          </p:nvSpPr>
          <p:spPr bwMode="auto">
            <a:xfrm>
              <a:off x="3151" y="1641"/>
              <a:ext cx="43" cy="44"/>
            </a:xfrm>
            <a:custGeom>
              <a:avLst/>
              <a:gdLst>
                <a:gd name="T0" fmla="*/ 59 w 62"/>
                <a:gd name="T1" fmla="*/ 20 h 62"/>
                <a:gd name="T2" fmla="*/ 59 w 62"/>
                <a:gd name="T3" fmla="*/ 20 h 62"/>
                <a:gd name="T4" fmla="*/ 61 w 62"/>
                <a:gd name="T5" fmla="*/ 31 h 62"/>
                <a:gd name="T6" fmla="*/ 41 w 62"/>
                <a:gd name="T7" fmla="*/ 59 h 62"/>
                <a:gd name="T8" fmla="*/ 31 w 62"/>
                <a:gd name="T9" fmla="*/ 61 h 62"/>
                <a:gd name="T10" fmla="*/ 3 w 62"/>
                <a:gd name="T11" fmla="*/ 42 h 62"/>
                <a:gd name="T12" fmla="*/ 1 w 62"/>
                <a:gd name="T13" fmla="*/ 31 h 62"/>
                <a:gd name="T14" fmla="*/ 20 w 62"/>
                <a:gd name="T15" fmla="*/ 3 h 62"/>
                <a:gd name="T16" fmla="*/ 31 w 62"/>
                <a:gd name="T17" fmla="*/ 1 h 62"/>
                <a:gd name="T18" fmla="*/ 59 w 62"/>
                <a:gd name="T19" fmla="*/ 20 h 62"/>
                <a:gd name="T20" fmla="*/ 59 w 62"/>
                <a:gd name="T21" fmla="*/ 20 h 62"/>
                <a:gd name="T22" fmla="*/ 60 w 62"/>
                <a:gd name="T23" fmla="*/ 20 h 62"/>
                <a:gd name="T24" fmla="*/ 31 w 62"/>
                <a:gd name="T25" fmla="*/ 0 h 62"/>
                <a:gd name="T26" fmla="*/ 20 w 62"/>
                <a:gd name="T27" fmla="*/ 2 h 62"/>
                <a:gd name="T28" fmla="*/ 0 w 62"/>
                <a:gd name="T29" fmla="*/ 31 h 62"/>
                <a:gd name="T30" fmla="*/ 2 w 62"/>
                <a:gd name="T31" fmla="*/ 42 h 62"/>
                <a:gd name="T32" fmla="*/ 31 w 62"/>
                <a:gd name="T33" fmla="*/ 62 h 62"/>
                <a:gd name="T34" fmla="*/ 42 w 62"/>
                <a:gd name="T35" fmla="*/ 60 h 62"/>
                <a:gd name="T36" fmla="*/ 62 w 62"/>
                <a:gd name="T37" fmla="*/ 31 h 62"/>
                <a:gd name="T38" fmla="*/ 60 w 62"/>
                <a:gd name="T39" fmla="*/ 20 h 62"/>
                <a:gd name="T40" fmla="*/ 59 w 62"/>
                <a:gd name="T41"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62">
                  <a:moveTo>
                    <a:pt x="59" y="20"/>
                  </a:moveTo>
                  <a:cubicBezTo>
                    <a:pt x="59" y="20"/>
                    <a:pt x="59" y="20"/>
                    <a:pt x="59" y="20"/>
                  </a:cubicBezTo>
                  <a:cubicBezTo>
                    <a:pt x="60" y="24"/>
                    <a:pt x="61" y="28"/>
                    <a:pt x="61" y="31"/>
                  </a:cubicBezTo>
                  <a:cubicBezTo>
                    <a:pt x="61" y="43"/>
                    <a:pt x="54" y="55"/>
                    <a:pt x="41" y="59"/>
                  </a:cubicBezTo>
                  <a:cubicBezTo>
                    <a:pt x="38" y="61"/>
                    <a:pt x="34" y="61"/>
                    <a:pt x="31" y="61"/>
                  </a:cubicBezTo>
                  <a:cubicBezTo>
                    <a:pt x="19" y="61"/>
                    <a:pt x="7" y="54"/>
                    <a:pt x="3" y="42"/>
                  </a:cubicBezTo>
                  <a:cubicBezTo>
                    <a:pt x="1" y="38"/>
                    <a:pt x="1" y="35"/>
                    <a:pt x="1" y="31"/>
                  </a:cubicBezTo>
                  <a:cubicBezTo>
                    <a:pt x="1" y="19"/>
                    <a:pt x="8" y="7"/>
                    <a:pt x="20" y="3"/>
                  </a:cubicBezTo>
                  <a:cubicBezTo>
                    <a:pt x="24" y="2"/>
                    <a:pt x="27" y="1"/>
                    <a:pt x="31" y="1"/>
                  </a:cubicBezTo>
                  <a:cubicBezTo>
                    <a:pt x="43" y="1"/>
                    <a:pt x="54" y="8"/>
                    <a:pt x="59" y="20"/>
                  </a:cubicBezTo>
                  <a:cubicBezTo>
                    <a:pt x="59" y="20"/>
                    <a:pt x="59" y="20"/>
                    <a:pt x="59" y="20"/>
                  </a:cubicBezTo>
                  <a:cubicBezTo>
                    <a:pt x="60" y="20"/>
                    <a:pt x="60" y="20"/>
                    <a:pt x="60" y="20"/>
                  </a:cubicBezTo>
                  <a:cubicBezTo>
                    <a:pt x="55" y="8"/>
                    <a:pt x="43" y="0"/>
                    <a:pt x="31" y="0"/>
                  </a:cubicBezTo>
                  <a:cubicBezTo>
                    <a:pt x="27" y="0"/>
                    <a:pt x="23" y="1"/>
                    <a:pt x="20" y="2"/>
                  </a:cubicBezTo>
                  <a:cubicBezTo>
                    <a:pt x="7" y="7"/>
                    <a:pt x="0" y="19"/>
                    <a:pt x="0" y="31"/>
                  </a:cubicBezTo>
                  <a:cubicBezTo>
                    <a:pt x="0" y="35"/>
                    <a:pt x="0" y="38"/>
                    <a:pt x="2" y="42"/>
                  </a:cubicBezTo>
                  <a:cubicBezTo>
                    <a:pt x="6" y="55"/>
                    <a:pt x="18" y="62"/>
                    <a:pt x="31" y="62"/>
                  </a:cubicBezTo>
                  <a:cubicBezTo>
                    <a:pt x="34" y="62"/>
                    <a:pt x="38" y="62"/>
                    <a:pt x="42" y="60"/>
                  </a:cubicBezTo>
                  <a:cubicBezTo>
                    <a:pt x="54" y="55"/>
                    <a:pt x="62" y="44"/>
                    <a:pt x="62" y="31"/>
                  </a:cubicBezTo>
                  <a:cubicBezTo>
                    <a:pt x="62" y="27"/>
                    <a:pt x="61" y="24"/>
                    <a:pt x="60" y="20"/>
                  </a:cubicBezTo>
                  <a:lnTo>
                    <a:pt x="59" y="20"/>
                  </a:ln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1"/>
            <p:cNvSpPr/>
            <p:nvPr/>
          </p:nvSpPr>
          <p:spPr bwMode="auto">
            <a:xfrm>
              <a:off x="3095" y="1652"/>
              <a:ext cx="82" cy="48"/>
            </a:xfrm>
            <a:custGeom>
              <a:avLst/>
              <a:gdLst>
                <a:gd name="T0" fmla="*/ 105 w 117"/>
                <a:gd name="T1" fmla="*/ 33 h 67"/>
                <a:gd name="T2" fmla="*/ 24 w 117"/>
                <a:gd name="T3" fmla="*/ 63 h 67"/>
                <a:gd name="T4" fmla="*/ 4 w 117"/>
                <a:gd name="T5" fmla="*/ 54 h 67"/>
                <a:gd name="T6" fmla="*/ 13 w 117"/>
                <a:gd name="T7" fmla="*/ 33 h 67"/>
                <a:gd name="T8" fmla="*/ 93 w 117"/>
                <a:gd name="T9" fmla="*/ 3 h 67"/>
                <a:gd name="T10" fmla="*/ 114 w 117"/>
                <a:gd name="T11" fmla="*/ 12 h 67"/>
                <a:gd name="T12" fmla="*/ 105 w 117"/>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117" h="67">
                  <a:moveTo>
                    <a:pt x="105" y="33"/>
                  </a:moveTo>
                  <a:cubicBezTo>
                    <a:pt x="24" y="63"/>
                    <a:pt x="24" y="63"/>
                    <a:pt x="24" y="63"/>
                  </a:cubicBezTo>
                  <a:cubicBezTo>
                    <a:pt x="16" y="67"/>
                    <a:pt x="7" y="62"/>
                    <a:pt x="4" y="54"/>
                  </a:cubicBezTo>
                  <a:cubicBezTo>
                    <a:pt x="0" y="46"/>
                    <a:pt x="5" y="37"/>
                    <a:pt x="13" y="33"/>
                  </a:cubicBezTo>
                  <a:cubicBezTo>
                    <a:pt x="93" y="3"/>
                    <a:pt x="93" y="3"/>
                    <a:pt x="93" y="3"/>
                  </a:cubicBezTo>
                  <a:cubicBezTo>
                    <a:pt x="102" y="0"/>
                    <a:pt x="111" y="4"/>
                    <a:pt x="114" y="12"/>
                  </a:cubicBezTo>
                  <a:cubicBezTo>
                    <a:pt x="117" y="21"/>
                    <a:pt x="113" y="30"/>
                    <a:pt x="105" y="33"/>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2"/>
            <p:cNvSpPr/>
            <p:nvPr/>
          </p:nvSpPr>
          <p:spPr bwMode="auto">
            <a:xfrm>
              <a:off x="3184" y="1733"/>
              <a:ext cx="48" cy="49"/>
            </a:xfrm>
            <a:custGeom>
              <a:avLst/>
              <a:gdLst>
                <a:gd name="T0" fmla="*/ 63 w 69"/>
                <a:gd name="T1" fmla="*/ 24 h 69"/>
                <a:gd name="T2" fmla="*/ 45 w 69"/>
                <a:gd name="T3" fmla="*/ 63 h 69"/>
                <a:gd name="T4" fmla="*/ 6 w 69"/>
                <a:gd name="T5" fmla="*/ 45 h 69"/>
                <a:gd name="T6" fmla="*/ 24 w 69"/>
                <a:gd name="T7" fmla="*/ 6 h 69"/>
                <a:gd name="T8" fmla="*/ 63 w 69"/>
                <a:gd name="T9" fmla="*/ 24 h 69"/>
              </a:gdLst>
              <a:ahLst/>
              <a:cxnLst>
                <a:cxn ang="0">
                  <a:pos x="T0" y="T1"/>
                </a:cxn>
                <a:cxn ang="0">
                  <a:pos x="T2" y="T3"/>
                </a:cxn>
                <a:cxn ang="0">
                  <a:pos x="T4" y="T5"/>
                </a:cxn>
                <a:cxn ang="0">
                  <a:pos x="T6" y="T7"/>
                </a:cxn>
                <a:cxn ang="0">
                  <a:pos x="T8" y="T9"/>
                </a:cxn>
              </a:cxnLst>
              <a:rect l="0" t="0" r="r" b="b"/>
              <a:pathLst>
                <a:path w="69" h="69">
                  <a:moveTo>
                    <a:pt x="63" y="24"/>
                  </a:moveTo>
                  <a:cubicBezTo>
                    <a:pt x="69" y="39"/>
                    <a:pt x="61" y="57"/>
                    <a:pt x="45" y="63"/>
                  </a:cubicBezTo>
                  <a:cubicBezTo>
                    <a:pt x="30" y="69"/>
                    <a:pt x="12" y="61"/>
                    <a:pt x="6" y="45"/>
                  </a:cubicBezTo>
                  <a:cubicBezTo>
                    <a:pt x="0" y="29"/>
                    <a:pt x="8" y="12"/>
                    <a:pt x="24" y="6"/>
                  </a:cubicBezTo>
                  <a:cubicBezTo>
                    <a:pt x="40" y="0"/>
                    <a:pt x="57" y="8"/>
                    <a:pt x="63"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3"/>
            <p:cNvSpPr/>
            <p:nvPr/>
          </p:nvSpPr>
          <p:spPr bwMode="auto">
            <a:xfrm>
              <a:off x="3186" y="1736"/>
              <a:ext cx="44" cy="44"/>
            </a:xfrm>
            <a:custGeom>
              <a:avLst/>
              <a:gdLst>
                <a:gd name="T0" fmla="*/ 60 w 63"/>
                <a:gd name="T1" fmla="*/ 21 h 63"/>
                <a:gd name="T2" fmla="*/ 60 w 63"/>
                <a:gd name="T3" fmla="*/ 21 h 63"/>
                <a:gd name="T4" fmla="*/ 62 w 63"/>
                <a:gd name="T5" fmla="*/ 31 h 63"/>
                <a:gd name="T6" fmla="*/ 42 w 63"/>
                <a:gd name="T7" fmla="*/ 60 h 63"/>
                <a:gd name="T8" fmla="*/ 32 w 63"/>
                <a:gd name="T9" fmla="*/ 62 h 63"/>
                <a:gd name="T10" fmla="*/ 3 w 63"/>
                <a:gd name="T11" fmla="*/ 42 h 63"/>
                <a:gd name="T12" fmla="*/ 1 w 63"/>
                <a:gd name="T13" fmla="*/ 31 h 63"/>
                <a:gd name="T14" fmla="*/ 21 w 63"/>
                <a:gd name="T15" fmla="*/ 3 h 63"/>
                <a:gd name="T16" fmla="*/ 32 w 63"/>
                <a:gd name="T17" fmla="*/ 1 h 63"/>
                <a:gd name="T18" fmla="*/ 60 w 63"/>
                <a:gd name="T19" fmla="*/ 21 h 63"/>
                <a:gd name="T20" fmla="*/ 60 w 63"/>
                <a:gd name="T21" fmla="*/ 21 h 63"/>
                <a:gd name="T22" fmla="*/ 61 w 63"/>
                <a:gd name="T23" fmla="*/ 20 h 63"/>
                <a:gd name="T24" fmla="*/ 32 w 63"/>
                <a:gd name="T25" fmla="*/ 0 h 63"/>
                <a:gd name="T26" fmla="*/ 21 w 63"/>
                <a:gd name="T27" fmla="*/ 2 h 63"/>
                <a:gd name="T28" fmla="*/ 0 w 63"/>
                <a:gd name="T29" fmla="*/ 31 h 63"/>
                <a:gd name="T30" fmla="*/ 3 w 63"/>
                <a:gd name="T31" fmla="*/ 42 h 63"/>
                <a:gd name="T32" fmla="*/ 32 w 63"/>
                <a:gd name="T33" fmla="*/ 63 h 63"/>
                <a:gd name="T34" fmla="*/ 43 w 63"/>
                <a:gd name="T35" fmla="*/ 61 h 63"/>
                <a:gd name="T36" fmla="*/ 63 w 63"/>
                <a:gd name="T37" fmla="*/ 31 h 63"/>
                <a:gd name="T38" fmla="*/ 61 w 63"/>
                <a:gd name="T39" fmla="*/ 20 h 63"/>
                <a:gd name="T40" fmla="*/ 60 w 63"/>
                <a:gd name="T4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63">
                  <a:moveTo>
                    <a:pt x="60" y="21"/>
                  </a:moveTo>
                  <a:cubicBezTo>
                    <a:pt x="60" y="21"/>
                    <a:pt x="60" y="21"/>
                    <a:pt x="60" y="21"/>
                  </a:cubicBezTo>
                  <a:cubicBezTo>
                    <a:pt x="61" y="24"/>
                    <a:pt x="62" y="28"/>
                    <a:pt x="62" y="31"/>
                  </a:cubicBezTo>
                  <a:cubicBezTo>
                    <a:pt x="62" y="44"/>
                    <a:pt x="54" y="55"/>
                    <a:pt x="42" y="60"/>
                  </a:cubicBezTo>
                  <a:cubicBezTo>
                    <a:pt x="39" y="61"/>
                    <a:pt x="35" y="62"/>
                    <a:pt x="32" y="62"/>
                  </a:cubicBezTo>
                  <a:cubicBezTo>
                    <a:pt x="19" y="62"/>
                    <a:pt x="8" y="54"/>
                    <a:pt x="3" y="42"/>
                  </a:cubicBezTo>
                  <a:cubicBezTo>
                    <a:pt x="2" y="39"/>
                    <a:pt x="1" y="35"/>
                    <a:pt x="1" y="31"/>
                  </a:cubicBezTo>
                  <a:cubicBezTo>
                    <a:pt x="1" y="19"/>
                    <a:pt x="9" y="8"/>
                    <a:pt x="21" y="3"/>
                  </a:cubicBezTo>
                  <a:cubicBezTo>
                    <a:pt x="24" y="2"/>
                    <a:pt x="28" y="1"/>
                    <a:pt x="32" y="1"/>
                  </a:cubicBezTo>
                  <a:cubicBezTo>
                    <a:pt x="44" y="1"/>
                    <a:pt x="55" y="9"/>
                    <a:pt x="60" y="21"/>
                  </a:cubicBezTo>
                  <a:cubicBezTo>
                    <a:pt x="60" y="21"/>
                    <a:pt x="60" y="21"/>
                    <a:pt x="60" y="21"/>
                  </a:cubicBezTo>
                  <a:cubicBezTo>
                    <a:pt x="61" y="20"/>
                    <a:pt x="61" y="20"/>
                    <a:pt x="61" y="20"/>
                  </a:cubicBezTo>
                  <a:cubicBezTo>
                    <a:pt x="56" y="8"/>
                    <a:pt x="44" y="0"/>
                    <a:pt x="32" y="0"/>
                  </a:cubicBezTo>
                  <a:cubicBezTo>
                    <a:pt x="28" y="0"/>
                    <a:pt x="24" y="1"/>
                    <a:pt x="21" y="2"/>
                  </a:cubicBezTo>
                  <a:cubicBezTo>
                    <a:pt x="8" y="7"/>
                    <a:pt x="0" y="19"/>
                    <a:pt x="0" y="31"/>
                  </a:cubicBezTo>
                  <a:cubicBezTo>
                    <a:pt x="0" y="35"/>
                    <a:pt x="1" y="39"/>
                    <a:pt x="3" y="42"/>
                  </a:cubicBezTo>
                  <a:cubicBezTo>
                    <a:pt x="7" y="55"/>
                    <a:pt x="19" y="63"/>
                    <a:pt x="32" y="63"/>
                  </a:cubicBezTo>
                  <a:cubicBezTo>
                    <a:pt x="35" y="63"/>
                    <a:pt x="39" y="62"/>
                    <a:pt x="43" y="61"/>
                  </a:cubicBezTo>
                  <a:cubicBezTo>
                    <a:pt x="55" y="56"/>
                    <a:pt x="63" y="44"/>
                    <a:pt x="63" y="31"/>
                  </a:cubicBezTo>
                  <a:cubicBezTo>
                    <a:pt x="63" y="28"/>
                    <a:pt x="62" y="24"/>
                    <a:pt x="61" y="20"/>
                  </a:cubicBezTo>
                  <a:lnTo>
                    <a:pt x="60" y="21"/>
                  </a:ln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4"/>
            <p:cNvSpPr/>
            <p:nvPr/>
          </p:nvSpPr>
          <p:spPr bwMode="auto">
            <a:xfrm>
              <a:off x="3131" y="1747"/>
              <a:ext cx="82" cy="47"/>
            </a:xfrm>
            <a:custGeom>
              <a:avLst/>
              <a:gdLst>
                <a:gd name="T0" fmla="*/ 104 w 117"/>
                <a:gd name="T1" fmla="*/ 33 h 67"/>
                <a:gd name="T2" fmla="*/ 24 w 117"/>
                <a:gd name="T3" fmla="*/ 64 h 67"/>
                <a:gd name="T4" fmla="*/ 3 w 117"/>
                <a:gd name="T5" fmla="*/ 54 h 67"/>
                <a:gd name="T6" fmla="*/ 13 w 117"/>
                <a:gd name="T7" fmla="*/ 34 h 67"/>
                <a:gd name="T8" fmla="*/ 93 w 117"/>
                <a:gd name="T9" fmla="*/ 3 h 67"/>
                <a:gd name="T10" fmla="*/ 114 w 117"/>
                <a:gd name="T11" fmla="*/ 13 h 67"/>
                <a:gd name="T12" fmla="*/ 104 w 117"/>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117" h="67">
                  <a:moveTo>
                    <a:pt x="104" y="33"/>
                  </a:moveTo>
                  <a:cubicBezTo>
                    <a:pt x="24" y="64"/>
                    <a:pt x="24" y="64"/>
                    <a:pt x="24" y="64"/>
                  </a:cubicBezTo>
                  <a:cubicBezTo>
                    <a:pt x="16" y="67"/>
                    <a:pt x="6" y="63"/>
                    <a:pt x="3" y="54"/>
                  </a:cubicBezTo>
                  <a:cubicBezTo>
                    <a:pt x="0" y="46"/>
                    <a:pt x="4" y="37"/>
                    <a:pt x="13" y="34"/>
                  </a:cubicBezTo>
                  <a:cubicBezTo>
                    <a:pt x="93" y="3"/>
                    <a:pt x="93" y="3"/>
                    <a:pt x="93" y="3"/>
                  </a:cubicBezTo>
                  <a:cubicBezTo>
                    <a:pt x="101" y="0"/>
                    <a:pt x="111" y="4"/>
                    <a:pt x="114" y="13"/>
                  </a:cubicBezTo>
                  <a:cubicBezTo>
                    <a:pt x="117" y="21"/>
                    <a:pt x="113" y="30"/>
                    <a:pt x="104" y="33"/>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5"/>
            <p:cNvSpPr/>
            <p:nvPr/>
          </p:nvSpPr>
          <p:spPr bwMode="auto">
            <a:xfrm>
              <a:off x="3220" y="1828"/>
              <a:ext cx="48" cy="49"/>
            </a:xfrm>
            <a:custGeom>
              <a:avLst/>
              <a:gdLst>
                <a:gd name="T0" fmla="*/ 63 w 69"/>
                <a:gd name="T1" fmla="*/ 24 h 69"/>
                <a:gd name="T2" fmla="*/ 45 w 69"/>
                <a:gd name="T3" fmla="*/ 63 h 69"/>
                <a:gd name="T4" fmla="*/ 6 w 69"/>
                <a:gd name="T5" fmla="*/ 46 h 69"/>
                <a:gd name="T6" fmla="*/ 24 w 69"/>
                <a:gd name="T7" fmla="*/ 6 h 69"/>
                <a:gd name="T8" fmla="*/ 63 w 69"/>
                <a:gd name="T9" fmla="*/ 24 h 69"/>
              </a:gdLst>
              <a:ahLst/>
              <a:cxnLst>
                <a:cxn ang="0">
                  <a:pos x="T0" y="T1"/>
                </a:cxn>
                <a:cxn ang="0">
                  <a:pos x="T2" y="T3"/>
                </a:cxn>
                <a:cxn ang="0">
                  <a:pos x="T4" y="T5"/>
                </a:cxn>
                <a:cxn ang="0">
                  <a:pos x="T6" y="T7"/>
                </a:cxn>
                <a:cxn ang="0">
                  <a:pos x="T8" y="T9"/>
                </a:cxn>
              </a:cxnLst>
              <a:rect l="0" t="0" r="r" b="b"/>
              <a:pathLst>
                <a:path w="69" h="69">
                  <a:moveTo>
                    <a:pt x="63" y="24"/>
                  </a:moveTo>
                  <a:cubicBezTo>
                    <a:pt x="69" y="40"/>
                    <a:pt x="61" y="57"/>
                    <a:pt x="45" y="63"/>
                  </a:cubicBezTo>
                  <a:cubicBezTo>
                    <a:pt x="29" y="69"/>
                    <a:pt x="12" y="61"/>
                    <a:pt x="6" y="46"/>
                  </a:cubicBezTo>
                  <a:cubicBezTo>
                    <a:pt x="0" y="30"/>
                    <a:pt x="8" y="12"/>
                    <a:pt x="24" y="6"/>
                  </a:cubicBezTo>
                  <a:cubicBezTo>
                    <a:pt x="39" y="0"/>
                    <a:pt x="57" y="8"/>
                    <a:pt x="63" y="24"/>
                  </a:cubicBezTo>
                  <a:close/>
                </a:path>
              </a:pathLst>
            </a:custGeom>
            <a:solidFill>
              <a:srgbClr val="387E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6"/>
            <p:cNvSpPr/>
            <p:nvPr/>
          </p:nvSpPr>
          <p:spPr bwMode="auto">
            <a:xfrm>
              <a:off x="3222" y="1831"/>
              <a:ext cx="44" cy="44"/>
            </a:xfrm>
            <a:custGeom>
              <a:avLst/>
              <a:gdLst>
                <a:gd name="T0" fmla="*/ 60 w 63"/>
                <a:gd name="T1" fmla="*/ 20 h 62"/>
                <a:gd name="T2" fmla="*/ 60 w 63"/>
                <a:gd name="T3" fmla="*/ 20 h 62"/>
                <a:gd name="T4" fmla="*/ 62 w 63"/>
                <a:gd name="T5" fmla="*/ 31 h 62"/>
                <a:gd name="T6" fmla="*/ 42 w 63"/>
                <a:gd name="T7" fmla="*/ 59 h 62"/>
                <a:gd name="T8" fmla="*/ 31 w 63"/>
                <a:gd name="T9" fmla="*/ 61 h 62"/>
                <a:gd name="T10" fmla="*/ 3 w 63"/>
                <a:gd name="T11" fmla="*/ 41 h 62"/>
                <a:gd name="T12" fmla="*/ 1 w 63"/>
                <a:gd name="T13" fmla="*/ 31 h 62"/>
                <a:gd name="T14" fmla="*/ 21 w 63"/>
                <a:gd name="T15" fmla="*/ 3 h 62"/>
                <a:gd name="T16" fmla="*/ 31 w 63"/>
                <a:gd name="T17" fmla="*/ 1 h 62"/>
                <a:gd name="T18" fmla="*/ 60 w 63"/>
                <a:gd name="T19" fmla="*/ 20 h 62"/>
                <a:gd name="T20" fmla="*/ 60 w 63"/>
                <a:gd name="T21" fmla="*/ 20 h 62"/>
                <a:gd name="T22" fmla="*/ 61 w 63"/>
                <a:gd name="T23" fmla="*/ 20 h 62"/>
                <a:gd name="T24" fmla="*/ 31 w 63"/>
                <a:gd name="T25" fmla="*/ 0 h 62"/>
                <a:gd name="T26" fmla="*/ 20 w 63"/>
                <a:gd name="T27" fmla="*/ 2 h 62"/>
                <a:gd name="T28" fmla="*/ 0 w 63"/>
                <a:gd name="T29" fmla="*/ 31 h 62"/>
                <a:gd name="T30" fmla="*/ 2 w 63"/>
                <a:gd name="T31" fmla="*/ 42 h 62"/>
                <a:gd name="T32" fmla="*/ 31 w 63"/>
                <a:gd name="T33" fmla="*/ 62 h 62"/>
                <a:gd name="T34" fmla="*/ 42 w 63"/>
                <a:gd name="T35" fmla="*/ 60 h 62"/>
                <a:gd name="T36" fmla="*/ 63 w 63"/>
                <a:gd name="T37" fmla="*/ 31 h 62"/>
                <a:gd name="T38" fmla="*/ 61 w 63"/>
                <a:gd name="T39" fmla="*/ 20 h 62"/>
                <a:gd name="T40" fmla="*/ 60 w 63"/>
                <a:gd name="T41"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62">
                  <a:moveTo>
                    <a:pt x="60" y="20"/>
                  </a:moveTo>
                  <a:cubicBezTo>
                    <a:pt x="60" y="20"/>
                    <a:pt x="60" y="20"/>
                    <a:pt x="60" y="20"/>
                  </a:cubicBezTo>
                  <a:cubicBezTo>
                    <a:pt x="61" y="24"/>
                    <a:pt x="62" y="27"/>
                    <a:pt x="62" y="31"/>
                  </a:cubicBezTo>
                  <a:cubicBezTo>
                    <a:pt x="62" y="43"/>
                    <a:pt x="54" y="54"/>
                    <a:pt x="42" y="59"/>
                  </a:cubicBezTo>
                  <a:cubicBezTo>
                    <a:pt x="39" y="60"/>
                    <a:pt x="35" y="61"/>
                    <a:pt x="31" y="61"/>
                  </a:cubicBezTo>
                  <a:cubicBezTo>
                    <a:pt x="19" y="61"/>
                    <a:pt x="8" y="54"/>
                    <a:pt x="3" y="41"/>
                  </a:cubicBezTo>
                  <a:cubicBezTo>
                    <a:pt x="2" y="38"/>
                    <a:pt x="1" y="34"/>
                    <a:pt x="1" y="31"/>
                  </a:cubicBezTo>
                  <a:cubicBezTo>
                    <a:pt x="1" y="19"/>
                    <a:pt x="9" y="7"/>
                    <a:pt x="21" y="3"/>
                  </a:cubicBezTo>
                  <a:cubicBezTo>
                    <a:pt x="24" y="1"/>
                    <a:pt x="28" y="1"/>
                    <a:pt x="31" y="1"/>
                  </a:cubicBezTo>
                  <a:cubicBezTo>
                    <a:pt x="44" y="1"/>
                    <a:pt x="55" y="8"/>
                    <a:pt x="60" y="20"/>
                  </a:cubicBezTo>
                  <a:cubicBezTo>
                    <a:pt x="60" y="20"/>
                    <a:pt x="60" y="20"/>
                    <a:pt x="60" y="20"/>
                  </a:cubicBezTo>
                  <a:cubicBezTo>
                    <a:pt x="61" y="20"/>
                    <a:pt x="61" y="20"/>
                    <a:pt x="61" y="20"/>
                  </a:cubicBezTo>
                  <a:cubicBezTo>
                    <a:pt x="56" y="7"/>
                    <a:pt x="44" y="0"/>
                    <a:pt x="31" y="0"/>
                  </a:cubicBezTo>
                  <a:cubicBezTo>
                    <a:pt x="28" y="0"/>
                    <a:pt x="24" y="0"/>
                    <a:pt x="20" y="2"/>
                  </a:cubicBezTo>
                  <a:cubicBezTo>
                    <a:pt x="8" y="6"/>
                    <a:pt x="0" y="18"/>
                    <a:pt x="0" y="31"/>
                  </a:cubicBezTo>
                  <a:cubicBezTo>
                    <a:pt x="0" y="34"/>
                    <a:pt x="1" y="38"/>
                    <a:pt x="2" y="42"/>
                  </a:cubicBezTo>
                  <a:cubicBezTo>
                    <a:pt x="7" y="54"/>
                    <a:pt x="19" y="62"/>
                    <a:pt x="31" y="62"/>
                  </a:cubicBezTo>
                  <a:cubicBezTo>
                    <a:pt x="35" y="62"/>
                    <a:pt x="39" y="61"/>
                    <a:pt x="42" y="60"/>
                  </a:cubicBezTo>
                  <a:cubicBezTo>
                    <a:pt x="55" y="55"/>
                    <a:pt x="63" y="43"/>
                    <a:pt x="63" y="31"/>
                  </a:cubicBezTo>
                  <a:cubicBezTo>
                    <a:pt x="63" y="27"/>
                    <a:pt x="62" y="23"/>
                    <a:pt x="61" y="20"/>
                  </a:cubicBezTo>
                  <a:lnTo>
                    <a:pt x="60" y="20"/>
                  </a:lnTo>
                  <a:close/>
                </a:path>
              </a:pathLst>
            </a:custGeom>
            <a:solidFill>
              <a:srgbClr val="3F2F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
            <p:cNvSpPr/>
            <p:nvPr/>
          </p:nvSpPr>
          <p:spPr bwMode="auto">
            <a:xfrm>
              <a:off x="3167" y="1842"/>
              <a:ext cx="82" cy="47"/>
            </a:xfrm>
            <a:custGeom>
              <a:avLst/>
              <a:gdLst>
                <a:gd name="T0" fmla="*/ 104 w 117"/>
                <a:gd name="T1" fmla="*/ 33 h 66"/>
                <a:gd name="T2" fmla="*/ 24 w 117"/>
                <a:gd name="T3" fmla="*/ 63 h 66"/>
                <a:gd name="T4" fmla="*/ 3 w 117"/>
                <a:gd name="T5" fmla="*/ 54 h 66"/>
                <a:gd name="T6" fmla="*/ 12 w 117"/>
                <a:gd name="T7" fmla="*/ 33 h 66"/>
                <a:gd name="T8" fmla="*/ 93 w 117"/>
                <a:gd name="T9" fmla="*/ 3 h 66"/>
                <a:gd name="T10" fmla="*/ 114 w 117"/>
                <a:gd name="T11" fmla="*/ 12 h 66"/>
                <a:gd name="T12" fmla="*/ 104 w 117"/>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17" h="66">
                  <a:moveTo>
                    <a:pt x="104" y="33"/>
                  </a:moveTo>
                  <a:cubicBezTo>
                    <a:pt x="24" y="63"/>
                    <a:pt x="24" y="63"/>
                    <a:pt x="24" y="63"/>
                  </a:cubicBezTo>
                  <a:cubicBezTo>
                    <a:pt x="15" y="66"/>
                    <a:pt x="6" y="62"/>
                    <a:pt x="3" y="54"/>
                  </a:cubicBezTo>
                  <a:cubicBezTo>
                    <a:pt x="0" y="46"/>
                    <a:pt x="4" y="36"/>
                    <a:pt x="12" y="33"/>
                  </a:cubicBezTo>
                  <a:cubicBezTo>
                    <a:pt x="93" y="3"/>
                    <a:pt x="93" y="3"/>
                    <a:pt x="93" y="3"/>
                  </a:cubicBezTo>
                  <a:cubicBezTo>
                    <a:pt x="101" y="0"/>
                    <a:pt x="110" y="4"/>
                    <a:pt x="114" y="12"/>
                  </a:cubicBezTo>
                  <a:cubicBezTo>
                    <a:pt x="117" y="20"/>
                    <a:pt x="113" y="30"/>
                    <a:pt x="104" y="33"/>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8"/>
            <p:cNvSpPr/>
            <p:nvPr/>
          </p:nvSpPr>
          <p:spPr bwMode="auto">
            <a:xfrm>
              <a:off x="3111" y="1123"/>
              <a:ext cx="370" cy="252"/>
            </a:xfrm>
            <a:custGeom>
              <a:avLst/>
              <a:gdLst>
                <a:gd name="T0" fmla="*/ 437 w 524"/>
                <a:gd name="T1" fmla="*/ 0 h 358"/>
                <a:gd name="T2" fmla="*/ 424 w 524"/>
                <a:gd name="T3" fmla="*/ 2 h 358"/>
                <a:gd name="T4" fmla="*/ 24 w 524"/>
                <a:gd name="T5" fmla="*/ 154 h 358"/>
                <a:gd name="T6" fmla="*/ 0 w 524"/>
                <a:gd name="T7" fmla="*/ 188 h 358"/>
                <a:gd name="T8" fmla="*/ 3 w 524"/>
                <a:gd name="T9" fmla="*/ 201 h 358"/>
                <a:gd name="T10" fmla="*/ 53 w 524"/>
                <a:gd name="T11" fmla="*/ 334 h 358"/>
                <a:gd name="T12" fmla="*/ 87 w 524"/>
                <a:gd name="T13" fmla="*/ 358 h 358"/>
                <a:gd name="T14" fmla="*/ 100 w 524"/>
                <a:gd name="T15" fmla="*/ 356 h 358"/>
                <a:gd name="T16" fmla="*/ 501 w 524"/>
                <a:gd name="T17" fmla="*/ 204 h 358"/>
                <a:gd name="T18" fmla="*/ 524 w 524"/>
                <a:gd name="T19" fmla="*/ 170 h 358"/>
                <a:gd name="T20" fmla="*/ 522 w 524"/>
                <a:gd name="T21" fmla="*/ 157 h 358"/>
                <a:gd name="T22" fmla="*/ 472 w 524"/>
                <a:gd name="T23" fmla="*/ 24 h 358"/>
                <a:gd name="T24" fmla="*/ 437 w 524"/>
                <a:gd name="T2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4" h="358">
                  <a:moveTo>
                    <a:pt x="437" y="0"/>
                  </a:moveTo>
                  <a:cubicBezTo>
                    <a:pt x="433" y="0"/>
                    <a:pt x="429" y="1"/>
                    <a:pt x="424" y="2"/>
                  </a:cubicBezTo>
                  <a:cubicBezTo>
                    <a:pt x="24" y="154"/>
                    <a:pt x="24" y="154"/>
                    <a:pt x="24" y="154"/>
                  </a:cubicBezTo>
                  <a:cubicBezTo>
                    <a:pt x="9" y="159"/>
                    <a:pt x="0" y="173"/>
                    <a:pt x="0" y="188"/>
                  </a:cubicBezTo>
                  <a:cubicBezTo>
                    <a:pt x="0" y="192"/>
                    <a:pt x="1" y="197"/>
                    <a:pt x="3" y="201"/>
                  </a:cubicBezTo>
                  <a:cubicBezTo>
                    <a:pt x="53" y="334"/>
                    <a:pt x="53" y="334"/>
                    <a:pt x="53" y="334"/>
                  </a:cubicBezTo>
                  <a:cubicBezTo>
                    <a:pt x="58" y="349"/>
                    <a:pt x="72" y="358"/>
                    <a:pt x="87" y="358"/>
                  </a:cubicBezTo>
                  <a:cubicBezTo>
                    <a:pt x="92" y="358"/>
                    <a:pt x="96" y="357"/>
                    <a:pt x="100" y="356"/>
                  </a:cubicBezTo>
                  <a:cubicBezTo>
                    <a:pt x="501" y="204"/>
                    <a:pt x="501" y="204"/>
                    <a:pt x="501" y="204"/>
                  </a:cubicBezTo>
                  <a:cubicBezTo>
                    <a:pt x="515" y="199"/>
                    <a:pt x="524" y="185"/>
                    <a:pt x="524" y="170"/>
                  </a:cubicBezTo>
                  <a:cubicBezTo>
                    <a:pt x="524" y="166"/>
                    <a:pt x="524" y="161"/>
                    <a:pt x="522" y="157"/>
                  </a:cubicBezTo>
                  <a:cubicBezTo>
                    <a:pt x="472" y="24"/>
                    <a:pt x="472" y="24"/>
                    <a:pt x="472" y="24"/>
                  </a:cubicBezTo>
                  <a:cubicBezTo>
                    <a:pt x="466" y="9"/>
                    <a:pt x="452" y="0"/>
                    <a:pt x="437" y="0"/>
                  </a:cubicBezTo>
                </a:path>
              </a:pathLst>
            </a:custGeom>
            <a:solidFill>
              <a:srgbClr val="FFE9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9"/>
            <p:cNvSpPr>
              <a:spLocks noEditPoints="1"/>
            </p:cNvSpPr>
            <p:nvPr/>
          </p:nvSpPr>
          <p:spPr bwMode="auto">
            <a:xfrm>
              <a:off x="3110" y="1121"/>
              <a:ext cx="372" cy="256"/>
            </a:xfrm>
            <a:custGeom>
              <a:avLst/>
              <a:gdLst>
                <a:gd name="T0" fmla="*/ 89 w 528"/>
                <a:gd name="T1" fmla="*/ 360 h 362"/>
                <a:gd name="T2" fmla="*/ 55 w 528"/>
                <a:gd name="T3" fmla="*/ 336 h 362"/>
                <a:gd name="T4" fmla="*/ 5 w 528"/>
                <a:gd name="T5" fmla="*/ 203 h 362"/>
                <a:gd name="T6" fmla="*/ 2 w 528"/>
                <a:gd name="T7" fmla="*/ 190 h 362"/>
                <a:gd name="T8" fmla="*/ 26 w 528"/>
                <a:gd name="T9" fmla="*/ 156 h 362"/>
                <a:gd name="T10" fmla="*/ 426 w 528"/>
                <a:gd name="T11" fmla="*/ 4 h 362"/>
                <a:gd name="T12" fmla="*/ 439 w 528"/>
                <a:gd name="T13" fmla="*/ 2 h 362"/>
                <a:gd name="T14" fmla="*/ 474 w 528"/>
                <a:gd name="T15" fmla="*/ 26 h 362"/>
                <a:gd name="T16" fmla="*/ 524 w 528"/>
                <a:gd name="T17" fmla="*/ 159 h 362"/>
                <a:gd name="T18" fmla="*/ 526 w 528"/>
                <a:gd name="T19" fmla="*/ 172 h 362"/>
                <a:gd name="T20" fmla="*/ 503 w 528"/>
                <a:gd name="T21" fmla="*/ 206 h 362"/>
                <a:gd name="T22" fmla="*/ 503 w 528"/>
                <a:gd name="T23" fmla="*/ 206 h 362"/>
                <a:gd name="T24" fmla="*/ 102 w 528"/>
                <a:gd name="T25" fmla="*/ 358 h 362"/>
                <a:gd name="T26" fmla="*/ 89 w 528"/>
                <a:gd name="T27" fmla="*/ 360 h 362"/>
                <a:gd name="T28" fmla="*/ 439 w 528"/>
                <a:gd name="T29" fmla="*/ 0 h 362"/>
                <a:gd name="T30" fmla="*/ 439 w 528"/>
                <a:gd name="T31" fmla="*/ 0 h 362"/>
                <a:gd name="T32" fmla="*/ 426 w 528"/>
                <a:gd name="T33" fmla="*/ 3 h 362"/>
                <a:gd name="T34" fmla="*/ 25 w 528"/>
                <a:gd name="T35" fmla="*/ 154 h 362"/>
                <a:gd name="T36" fmla="*/ 0 w 528"/>
                <a:gd name="T37" fmla="*/ 190 h 362"/>
                <a:gd name="T38" fmla="*/ 3 w 528"/>
                <a:gd name="T39" fmla="*/ 204 h 362"/>
                <a:gd name="T40" fmla="*/ 53 w 528"/>
                <a:gd name="T41" fmla="*/ 337 h 362"/>
                <a:gd name="T42" fmla="*/ 89 w 528"/>
                <a:gd name="T43" fmla="*/ 362 h 362"/>
                <a:gd name="T44" fmla="*/ 89 w 528"/>
                <a:gd name="T45" fmla="*/ 362 h 362"/>
                <a:gd name="T46" fmla="*/ 103 w 528"/>
                <a:gd name="T47" fmla="*/ 359 h 362"/>
                <a:gd name="T48" fmla="*/ 503 w 528"/>
                <a:gd name="T49" fmla="*/ 208 h 362"/>
                <a:gd name="T50" fmla="*/ 528 w 528"/>
                <a:gd name="T51" fmla="*/ 172 h 362"/>
                <a:gd name="T52" fmla="*/ 526 w 528"/>
                <a:gd name="T53" fmla="*/ 158 h 362"/>
                <a:gd name="T54" fmla="*/ 476 w 528"/>
                <a:gd name="T55" fmla="*/ 25 h 362"/>
                <a:gd name="T56" fmla="*/ 439 w 528"/>
                <a:gd name="T5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8" h="362">
                  <a:moveTo>
                    <a:pt x="89" y="360"/>
                  </a:moveTo>
                  <a:cubicBezTo>
                    <a:pt x="74" y="360"/>
                    <a:pt x="60" y="351"/>
                    <a:pt x="55" y="336"/>
                  </a:cubicBezTo>
                  <a:cubicBezTo>
                    <a:pt x="5" y="203"/>
                    <a:pt x="5" y="203"/>
                    <a:pt x="5" y="203"/>
                  </a:cubicBezTo>
                  <a:cubicBezTo>
                    <a:pt x="3" y="199"/>
                    <a:pt x="2" y="194"/>
                    <a:pt x="2" y="190"/>
                  </a:cubicBezTo>
                  <a:cubicBezTo>
                    <a:pt x="2" y="175"/>
                    <a:pt x="11" y="161"/>
                    <a:pt x="26" y="156"/>
                  </a:cubicBezTo>
                  <a:cubicBezTo>
                    <a:pt x="426" y="4"/>
                    <a:pt x="426" y="4"/>
                    <a:pt x="426" y="4"/>
                  </a:cubicBezTo>
                  <a:cubicBezTo>
                    <a:pt x="431" y="3"/>
                    <a:pt x="435" y="2"/>
                    <a:pt x="439" y="2"/>
                  </a:cubicBezTo>
                  <a:cubicBezTo>
                    <a:pt x="454" y="2"/>
                    <a:pt x="468" y="11"/>
                    <a:pt x="474" y="26"/>
                  </a:cubicBezTo>
                  <a:cubicBezTo>
                    <a:pt x="524" y="159"/>
                    <a:pt x="524" y="159"/>
                    <a:pt x="524" y="159"/>
                  </a:cubicBezTo>
                  <a:cubicBezTo>
                    <a:pt x="526" y="163"/>
                    <a:pt x="526" y="168"/>
                    <a:pt x="526" y="172"/>
                  </a:cubicBezTo>
                  <a:cubicBezTo>
                    <a:pt x="526" y="187"/>
                    <a:pt x="517" y="201"/>
                    <a:pt x="503" y="206"/>
                  </a:cubicBezTo>
                  <a:cubicBezTo>
                    <a:pt x="503" y="206"/>
                    <a:pt x="503" y="206"/>
                    <a:pt x="503" y="206"/>
                  </a:cubicBezTo>
                  <a:cubicBezTo>
                    <a:pt x="102" y="358"/>
                    <a:pt x="102" y="358"/>
                    <a:pt x="102" y="358"/>
                  </a:cubicBezTo>
                  <a:cubicBezTo>
                    <a:pt x="98" y="359"/>
                    <a:pt x="94" y="360"/>
                    <a:pt x="89" y="360"/>
                  </a:cubicBezTo>
                  <a:moveTo>
                    <a:pt x="439" y="0"/>
                  </a:moveTo>
                  <a:cubicBezTo>
                    <a:pt x="439" y="0"/>
                    <a:pt x="439" y="0"/>
                    <a:pt x="439" y="0"/>
                  </a:cubicBezTo>
                  <a:cubicBezTo>
                    <a:pt x="435" y="0"/>
                    <a:pt x="430" y="1"/>
                    <a:pt x="426" y="3"/>
                  </a:cubicBezTo>
                  <a:cubicBezTo>
                    <a:pt x="25" y="154"/>
                    <a:pt x="25" y="154"/>
                    <a:pt x="25" y="154"/>
                  </a:cubicBezTo>
                  <a:cubicBezTo>
                    <a:pt x="10" y="160"/>
                    <a:pt x="0" y="175"/>
                    <a:pt x="0" y="190"/>
                  </a:cubicBezTo>
                  <a:cubicBezTo>
                    <a:pt x="0" y="195"/>
                    <a:pt x="1" y="199"/>
                    <a:pt x="3" y="204"/>
                  </a:cubicBezTo>
                  <a:cubicBezTo>
                    <a:pt x="53" y="337"/>
                    <a:pt x="53" y="337"/>
                    <a:pt x="53" y="337"/>
                  </a:cubicBezTo>
                  <a:cubicBezTo>
                    <a:pt x="59" y="352"/>
                    <a:pt x="74" y="362"/>
                    <a:pt x="89" y="362"/>
                  </a:cubicBezTo>
                  <a:cubicBezTo>
                    <a:pt x="89" y="362"/>
                    <a:pt x="89" y="362"/>
                    <a:pt x="89" y="362"/>
                  </a:cubicBezTo>
                  <a:cubicBezTo>
                    <a:pt x="94" y="362"/>
                    <a:pt x="98" y="361"/>
                    <a:pt x="103" y="359"/>
                  </a:cubicBezTo>
                  <a:cubicBezTo>
                    <a:pt x="503" y="208"/>
                    <a:pt x="503" y="208"/>
                    <a:pt x="503" y="208"/>
                  </a:cubicBezTo>
                  <a:cubicBezTo>
                    <a:pt x="519" y="202"/>
                    <a:pt x="528" y="188"/>
                    <a:pt x="528" y="172"/>
                  </a:cubicBezTo>
                  <a:cubicBezTo>
                    <a:pt x="528" y="167"/>
                    <a:pt x="528" y="163"/>
                    <a:pt x="526" y="158"/>
                  </a:cubicBezTo>
                  <a:cubicBezTo>
                    <a:pt x="476" y="25"/>
                    <a:pt x="476" y="25"/>
                    <a:pt x="476" y="25"/>
                  </a:cubicBezTo>
                  <a:cubicBezTo>
                    <a:pt x="470" y="10"/>
                    <a:pt x="455" y="0"/>
                    <a:pt x="439" y="0"/>
                  </a:cubicBezTo>
                </a:path>
              </a:pathLst>
            </a:custGeom>
            <a:solidFill>
              <a:srgbClr val="7B5B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0" name="矩形 79"/>
          <p:cNvSpPr/>
          <p:nvPr/>
        </p:nvSpPr>
        <p:spPr>
          <a:xfrm>
            <a:off x="5817056" y="1692496"/>
            <a:ext cx="1415772" cy="338554"/>
          </a:xfrm>
          <a:prstGeom prst="rect">
            <a:avLst/>
          </a:prstGeom>
        </p:spPr>
        <p:txBody>
          <a:bodyPr wrap="none">
            <a:spAutoFit/>
          </a:bodyPr>
          <a:lstStyle/>
          <a:p>
            <a:r>
              <a:rPr lang="zh-CN" altLang="en-US" sz="1600">
                <a:solidFill>
                  <a:schemeClr val="bg1"/>
                </a:solidFill>
                <a:latin typeface="+mj-ea"/>
                <a:ea typeface="+mj-ea"/>
              </a:rPr>
              <a:t>此处添加文字</a:t>
            </a:r>
            <a:endParaRPr lang="zh-CN" altLang="en-US" sz="1600">
              <a:solidFill>
                <a:schemeClr val="bg1"/>
              </a:solidFill>
              <a:latin typeface="+mj-ea"/>
              <a:ea typeface="+mj-ea"/>
            </a:endParaRPr>
          </a:p>
        </p:txBody>
      </p:sp>
      <p:sp>
        <p:nvSpPr>
          <p:cNvPr id="81" name="矩形 80"/>
          <p:cNvSpPr/>
          <p:nvPr/>
        </p:nvSpPr>
        <p:spPr>
          <a:xfrm>
            <a:off x="5817055" y="1987415"/>
            <a:ext cx="2715737" cy="901850"/>
          </a:xfrm>
          <a:prstGeom prst="rect">
            <a:avLst/>
          </a:prstGeom>
        </p:spPr>
        <p:txBody>
          <a:bodyPr wrap="square">
            <a:spAutoFit/>
          </a:bodyPr>
          <a:lstStyle/>
          <a:p>
            <a:pPr>
              <a:lnSpc>
                <a:spcPct val="150000"/>
              </a:lnSpc>
            </a:pPr>
            <a:r>
              <a:rPr lang="en-US" altLang="zh-CN" sz="900" kern="0">
                <a:solidFill>
                  <a:schemeClr val="bg1"/>
                </a:solidFill>
              </a:rPr>
              <a:t>Lorem ipsum dolor sit amet, consectetuer adipiscing elit. Aenean commodo ligula eget dolor. </a:t>
            </a:r>
            <a:r>
              <a:rPr lang="es-ES" altLang="zh-CN" sz="900">
                <a:solidFill>
                  <a:schemeClr val="bg1"/>
                </a:solidFill>
              </a:rPr>
              <a:t>Aenean commodo ligula eget dolor</a:t>
            </a:r>
            <a:r>
              <a:rPr lang="en-US" altLang="zh-CN" sz="900" kern="0">
                <a:solidFill>
                  <a:schemeClr val="bg1"/>
                </a:solidFill>
              </a:rPr>
              <a:t>Lorem ipsum dolor sit amet, consectetuer adipiscing elit.</a:t>
            </a:r>
            <a:endParaRPr lang="zh-CN" altLang="en-US" sz="900">
              <a:solidFill>
                <a:schemeClr val="bg1"/>
              </a:solidFill>
            </a:endParaRPr>
          </a:p>
        </p:txBody>
      </p:sp>
      <p:grpSp>
        <p:nvGrpSpPr>
          <p:cNvPr id="82" name="Group 42"/>
          <p:cNvGrpSpPr>
            <a:grpSpLocks noChangeAspect="1"/>
          </p:cNvGrpSpPr>
          <p:nvPr/>
        </p:nvGrpSpPr>
        <p:grpSpPr bwMode="auto">
          <a:xfrm>
            <a:off x="544513" y="1801814"/>
            <a:ext cx="1096963" cy="1201738"/>
            <a:chOff x="343" y="1135"/>
            <a:chExt cx="691" cy="757"/>
          </a:xfrm>
        </p:grpSpPr>
        <p:sp>
          <p:nvSpPr>
            <p:cNvPr id="84" name="Freeform 43"/>
            <p:cNvSpPr/>
            <p:nvPr/>
          </p:nvSpPr>
          <p:spPr bwMode="auto">
            <a:xfrm>
              <a:off x="343" y="1163"/>
              <a:ext cx="691" cy="729"/>
            </a:xfrm>
            <a:custGeom>
              <a:avLst/>
              <a:gdLst>
                <a:gd name="T0" fmla="*/ 776 w 1059"/>
                <a:gd name="T1" fmla="*/ 9 h 1118"/>
                <a:gd name="T2" fmla="*/ 776 w 1059"/>
                <a:gd name="T3" fmla="*/ 9 h 1118"/>
                <a:gd name="T4" fmla="*/ 776 w 1059"/>
                <a:gd name="T5" fmla="*/ 9 h 1118"/>
                <a:gd name="T6" fmla="*/ 735 w 1059"/>
                <a:gd name="T7" fmla="*/ 19 h 1118"/>
                <a:gd name="T8" fmla="*/ 700 w 1059"/>
                <a:gd name="T9" fmla="*/ 76 h 1118"/>
                <a:gd name="T10" fmla="*/ 701 w 1059"/>
                <a:gd name="T11" fmla="*/ 77 h 1118"/>
                <a:gd name="T12" fmla="*/ 725 w 1059"/>
                <a:gd name="T13" fmla="*/ 92 h 1118"/>
                <a:gd name="T14" fmla="*/ 726 w 1059"/>
                <a:gd name="T15" fmla="*/ 91 h 1118"/>
                <a:gd name="T16" fmla="*/ 753 w 1059"/>
                <a:gd name="T17" fmla="*/ 47 h 1118"/>
                <a:gd name="T18" fmla="*/ 767 w 1059"/>
                <a:gd name="T19" fmla="*/ 44 h 1118"/>
                <a:gd name="T20" fmla="*/ 895 w 1059"/>
                <a:gd name="T21" fmla="*/ 648 h 1118"/>
                <a:gd name="T22" fmla="*/ 292 w 1059"/>
                <a:gd name="T23" fmla="*/ 811 h 1118"/>
                <a:gd name="T24" fmla="*/ 291 w 1059"/>
                <a:gd name="T25" fmla="*/ 810 h 1118"/>
                <a:gd name="T26" fmla="*/ 313 w 1059"/>
                <a:gd name="T27" fmla="*/ 775 h 1118"/>
                <a:gd name="T28" fmla="*/ 313 w 1059"/>
                <a:gd name="T29" fmla="*/ 774 h 1118"/>
                <a:gd name="T30" fmla="*/ 288 w 1059"/>
                <a:gd name="T31" fmla="*/ 759 h 1118"/>
                <a:gd name="T32" fmla="*/ 287 w 1059"/>
                <a:gd name="T33" fmla="*/ 759 h 1118"/>
                <a:gd name="T34" fmla="*/ 266 w 1059"/>
                <a:gd name="T35" fmla="*/ 795 h 1118"/>
                <a:gd name="T36" fmla="*/ 257 w 1059"/>
                <a:gd name="T37" fmla="*/ 790 h 1118"/>
                <a:gd name="T38" fmla="*/ 257 w 1059"/>
                <a:gd name="T39" fmla="*/ 790 h 1118"/>
                <a:gd name="T40" fmla="*/ 249 w 1059"/>
                <a:gd name="T41" fmla="*/ 785 h 1118"/>
                <a:gd name="T42" fmla="*/ 149 w 1059"/>
                <a:gd name="T43" fmla="*/ 950 h 1118"/>
                <a:gd name="T44" fmla="*/ 148 w 1059"/>
                <a:gd name="T45" fmla="*/ 950 h 1118"/>
                <a:gd name="T46" fmla="*/ 84 w 1059"/>
                <a:gd name="T47" fmla="*/ 912 h 1118"/>
                <a:gd name="T48" fmla="*/ 18 w 1059"/>
                <a:gd name="T49" fmla="*/ 923 h 1118"/>
                <a:gd name="T50" fmla="*/ 32 w 1059"/>
                <a:gd name="T51" fmla="*/ 994 h 1118"/>
                <a:gd name="T52" fmla="*/ 98 w 1059"/>
                <a:gd name="T53" fmla="*/ 1034 h 1118"/>
                <a:gd name="T54" fmla="*/ 158 w 1059"/>
                <a:gd name="T55" fmla="*/ 1070 h 1118"/>
                <a:gd name="T56" fmla="*/ 215 w 1059"/>
                <a:gd name="T57" fmla="*/ 1105 h 1118"/>
                <a:gd name="T58" fmla="*/ 282 w 1059"/>
                <a:gd name="T59" fmla="*/ 1093 h 1118"/>
                <a:gd name="T60" fmla="*/ 268 w 1059"/>
                <a:gd name="T61" fmla="*/ 1023 h 1118"/>
                <a:gd name="T62" fmla="*/ 208 w 1059"/>
                <a:gd name="T63" fmla="*/ 987 h 1118"/>
                <a:gd name="T64" fmla="*/ 208 w 1059"/>
                <a:gd name="T65" fmla="*/ 986 h 1118"/>
                <a:gd name="T66" fmla="*/ 291 w 1059"/>
                <a:gd name="T67" fmla="*/ 849 h 1118"/>
                <a:gd name="T68" fmla="*/ 292 w 1059"/>
                <a:gd name="T69" fmla="*/ 849 h 1118"/>
                <a:gd name="T70" fmla="*/ 924 w 1059"/>
                <a:gd name="T71" fmla="*/ 666 h 1118"/>
                <a:gd name="T72" fmla="*/ 776 w 1059"/>
                <a:gd name="T73" fmla="*/ 9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9" h="1118">
                  <a:moveTo>
                    <a:pt x="776" y="9"/>
                  </a:moveTo>
                  <a:cubicBezTo>
                    <a:pt x="776" y="9"/>
                    <a:pt x="776" y="9"/>
                    <a:pt x="776" y="9"/>
                  </a:cubicBezTo>
                  <a:cubicBezTo>
                    <a:pt x="776" y="9"/>
                    <a:pt x="776" y="9"/>
                    <a:pt x="776" y="9"/>
                  </a:cubicBezTo>
                  <a:cubicBezTo>
                    <a:pt x="762" y="0"/>
                    <a:pt x="743" y="5"/>
                    <a:pt x="735" y="19"/>
                  </a:cubicBezTo>
                  <a:cubicBezTo>
                    <a:pt x="700" y="76"/>
                    <a:pt x="700" y="76"/>
                    <a:pt x="700" y="76"/>
                  </a:cubicBezTo>
                  <a:cubicBezTo>
                    <a:pt x="700" y="76"/>
                    <a:pt x="700" y="77"/>
                    <a:pt x="701" y="77"/>
                  </a:cubicBezTo>
                  <a:cubicBezTo>
                    <a:pt x="725" y="92"/>
                    <a:pt x="725" y="92"/>
                    <a:pt x="725" y="92"/>
                  </a:cubicBezTo>
                  <a:cubicBezTo>
                    <a:pt x="725" y="92"/>
                    <a:pt x="726" y="92"/>
                    <a:pt x="726" y="91"/>
                  </a:cubicBezTo>
                  <a:cubicBezTo>
                    <a:pt x="753" y="47"/>
                    <a:pt x="753" y="47"/>
                    <a:pt x="753" y="47"/>
                  </a:cubicBezTo>
                  <a:cubicBezTo>
                    <a:pt x="756" y="42"/>
                    <a:pt x="762" y="41"/>
                    <a:pt x="767" y="44"/>
                  </a:cubicBezTo>
                  <a:cubicBezTo>
                    <a:pt x="961" y="179"/>
                    <a:pt x="1019" y="444"/>
                    <a:pt x="895" y="648"/>
                  </a:cubicBezTo>
                  <a:cubicBezTo>
                    <a:pt x="770" y="856"/>
                    <a:pt x="502" y="926"/>
                    <a:pt x="292" y="811"/>
                  </a:cubicBezTo>
                  <a:cubicBezTo>
                    <a:pt x="291" y="811"/>
                    <a:pt x="291" y="810"/>
                    <a:pt x="291" y="810"/>
                  </a:cubicBezTo>
                  <a:cubicBezTo>
                    <a:pt x="313" y="775"/>
                    <a:pt x="313" y="775"/>
                    <a:pt x="313" y="775"/>
                  </a:cubicBezTo>
                  <a:cubicBezTo>
                    <a:pt x="313" y="775"/>
                    <a:pt x="313" y="774"/>
                    <a:pt x="313" y="774"/>
                  </a:cubicBezTo>
                  <a:cubicBezTo>
                    <a:pt x="288" y="759"/>
                    <a:pt x="288" y="759"/>
                    <a:pt x="288" y="759"/>
                  </a:cubicBezTo>
                  <a:cubicBezTo>
                    <a:pt x="288" y="759"/>
                    <a:pt x="287" y="759"/>
                    <a:pt x="287" y="759"/>
                  </a:cubicBezTo>
                  <a:cubicBezTo>
                    <a:pt x="266" y="795"/>
                    <a:pt x="266" y="795"/>
                    <a:pt x="266" y="795"/>
                  </a:cubicBezTo>
                  <a:cubicBezTo>
                    <a:pt x="263" y="793"/>
                    <a:pt x="260" y="792"/>
                    <a:pt x="257" y="790"/>
                  </a:cubicBezTo>
                  <a:cubicBezTo>
                    <a:pt x="257" y="790"/>
                    <a:pt x="257" y="790"/>
                    <a:pt x="257" y="790"/>
                  </a:cubicBezTo>
                  <a:cubicBezTo>
                    <a:pt x="249" y="785"/>
                    <a:pt x="249" y="785"/>
                    <a:pt x="249" y="785"/>
                  </a:cubicBezTo>
                  <a:cubicBezTo>
                    <a:pt x="149" y="950"/>
                    <a:pt x="149" y="950"/>
                    <a:pt x="149" y="950"/>
                  </a:cubicBezTo>
                  <a:cubicBezTo>
                    <a:pt x="149" y="950"/>
                    <a:pt x="148" y="950"/>
                    <a:pt x="148" y="950"/>
                  </a:cubicBezTo>
                  <a:cubicBezTo>
                    <a:pt x="84" y="912"/>
                    <a:pt x="84" y="912"/>
                    <a:pt x="84" y="912"/>
                  </a:cubicBezTo>
                  <a:cubicBezTo>
                    <a:pt x="62" y="898"/>
                    <a:pt x="33" y="902"/>
                    <a:pt x="18" y="923"/>
                  </a:cubicBezTo>
                  <a:cubicBezTo>
                    <a:pt x="0" y="947"/>
                    <a:pt x="7" y="979"/>
                    <a:pt x="32" y="994"/>
                  </a:cubicBezTo>
                  <a:cubicBezTo>
                    <a:pt x="98" y="1034"/>
                    <a:pt x="98" y="1034"/>
                    <a:pt x="98" y="1034"/>
                  </a:cubicBezTo>
                  <a:cubicBezTo>
                    <a:pt x="158" y="1070"/>
                    <a:pt x="158" y="1070"/>
                    <a:pt x="158" y="1070"/>
                  </a:cubicBezTo>
                  <a:cubicBezTo>
                    <a:pt x="215" y="1105"/>
                    <a:pt x="215" y="1105"/>
                    <a:pt x="215" y="1105"/>
                  </a:cubicBezTo>
                  <a:cubicBezTo>
                    <a:pt x="237" y="1118"/>
                    <a:pt x="267" y="1114"/>
                    <a:pt x="282" y="1093"/>
                  </a:cubicBezTo>
                  <a:cubicBezTo>
                    <a:pt x="299" y="1070"/>
                    <a:pt x="292" y="1037"/>
                    <a:pt x="268" y="1023"/>
                  </a:cubicBezTo>
                  <a:cubicBezTo>
                    <a:pt x="208" y="987"/>
                    <a:pt x="208" y="987"/>
                    <a:pt x="208" y="987"/>
                  </a:cubicBezTo>
                  <a:cubicBezTo>
                    <a:pt x="208" y="987"/>
                    <a:pt x="208" y="986"/>
                    <a:pt x="208" y="986"/>
                  </a:cubicBezTo>
                  <a:cubicBezTo>
                    <a:pt x="291" y="849"/>
                    <a:pt x="291" y="849"/>
                    <a:pt x="291" y="849"/>
                  </a:cubicBezTo>
                  <a:cubicBezTo>
                    <a:pt x="291" y="849"/>
                    <a:pt x="292" y="849"/>
                    <a:pt x="292" y="849"/>
                  </a:cubicBezTo>
                  <a:cubicBezTo>
                    <a:pt x="516" y="961"/>
                    <a:pt x="792" y="884"/>
                    <a:pt x="924" y="666"/>
                  </a:cubicBezTo>
                  <a:cubicBezTo>
                    <a:pt x="1059" y="442"/>
                    <a:pt x="992" y="152"/>
                    <a:pt x="776" y="9"/>
                  </a:cubicBezTo>
                  <a:close/>
                </a:path>
              </a:pathLst>
            </a:custGeom>
            <a:solidFill>
              <a:srgbClr val="492614"/>
            </a:solidFill>
            <a:ln w="0" cap="flat">
              <a:solidFill>
                <a:srgbClr val="3A2C14"/>
              </a:solidFill>
              <a:prstDash val="solid"/>
              <a:miter lim="800000"/>
            </a:ln>
          </p:spPr>
          <p:txBody>
            <a:bodyPr vert="horz" wrap="square" lIns="91440" tIns="45720" rIns="91440" bIns="45720" numCol="1" anchor="t" anchorCtr="0" compatLnSpc="1"/>
            <a:lstStyle/>
            <a:p>
              <a:endParaRPr lang="zh-CN" altLang="en-US"/>
            </a:p>
          </p:txBody>
        </p:sp>
        <p:sp>
          <p:nvSpPr>
            <p:cNvPr id="85" name="Freeform 44"/>
            <p:cNvSpPr/>
            <p:nvPr/>
          </p:nvSpPr>
          <p:spPr bwMode="auto">
            <a:xfrm>
              <a:off x="376" y="1135"/>
              <a:ext cx="598" cy="597"/>
            </a:xfrm>
            <a:custGeom>
              <a:avLst/>
              <a:gdLst>
                <a:gd name="T0" fmla="*/ 766 w 916"/>
                <a:gd name="T1" fmla="*/ 728 h 916"/>
                <a:gd name="T2" fmla="*/ 187 w 916"/>
                <a:gd name="T3" fmla="*/ 766 h 916"/>
                <a:gd name="T4" fmla="*/ 149 w 916"/>
                <a:gd name="T5" fmla="*/ 187 h 916"/>
                <a:gd name="T6" fmla="*/ 728 w 916"/>
                <a:gd name="T7" fmla="*/ 149 h 916"/>
                <a:gd name="T8" fmla="*/ 766 w 916"/>
                <a:gd name="T9" fmla="*/ 728 h 916"/>
              </a:gdLst>
              <a:ahLst/>
              <a:cxnLst>
                <a:cxn ang="0">
                  <a:pos x="T0" y="T1"/>
                </a:cxn>
                <a:cxn ang="0">
                  <a:pos x="T2" y="T3"/>
                </a:cxn>
                <a:cxn ang="0">
                  <a:pos x="T4" y="T5"/>
                </a:cxn>
                <a:cxn ang="0">
                  <a:pos x="T6" y="T7"/>
                </a:cxn>
                <a:cxn ang="0">
                  <a:pos x="T8" y="T9"/>
                </a:cxn>
              </a:cxnLst>
              <a:rect l="0" t="0" r="r" b="b"/>
              <a:pathLst>
                <a:path w="916" h="916">
                  <a:moveTo>
                    <a:pt x="766" y="728"/>
                  </a:moveTo>
                  <a:cubicBezTo>
                    <a:pt x="617" y="899"/>
                    <a:pt x="358" y="916"/>
                    <a:pt x="187" y="766"/>
                  </a:cubicBezTo>
                  <a:cubicBezTo>
                    <a:pt x="17" y="617"/>
                    <a:pt x="0" y="357"/>
                    <a:pt x="149" y="187"/>
                  </a:cubicBezTo>
                  <a:cubicBezTo>
                    <a:pt x="298" y="17"/>
                    <a:pt x="558" y="0"/>
                    <a:pt x="728" y="149"/>
                  </a:cubicBezTo>
                  <a:cubicBezTo>
                    <a:pt x="899" y="298"/>
                    <a:pt x="916" y="558"/>
                    <a:pt x="766" y="728"/>
                  </a:cubicBezTo>
                  <a:close/>
                </a:path>
              </a:pathLst>
            </a:custGeom>
            <a:solidFill>
              <a:srgbClr val="387E94"/>
            </a:solidFill>
            <a:ln w="0" cap="flat">
              <a:solidFill>
                <a:srgbClr val="3F2F15"/>
              </a:solidFill>
              <a:prstDash val="solid"/>
              <a:miter lim="800000"/>
            </a:ln>
          </p:spPr>
          <p:txBody>
            <a:bodyPr vert="horz" wrap="square" lIns="91440" tIns="45720" rIns="91440" bIns="45720" numCol="1" anchor="t" anchorCtr="0" compatLnSpc="1"/>
            <a:lstStyle/>
            <a:p>
              <a:endParaRPr lang="zh-CN" altLang="en-US"/>
            </a:p>
          </p:txBody>
        </p:sp>
        <p:sp>
          <p:nvSpPr>
            <p:cNvPr id="86" name="Freeform 45"/>
            <p:cNvSpPr/>
            <p:nvPr/>
          </p:nvSpPr>
          <p:spPr bwMode="auto">
            <a:xfrm>
              <a:off x="864" y="1426"/>
              <a:ext cx="80" cy="148"/>
            </a:xfrm>
            <a:custGeom>
              <a:avLst/>
              <a:gdLst>
                <a:gd name="T0" fmla="*/ 104 w 123"/>
                <a:gd name="T1" fmla="*/ 125 h 227"/>
                <a:gd name="T2" fmla="*/ 122 w 123"/>
                <a:gd name="T3" fmla="*/ 0 h 227"/>
                <a:gd name="T4" fmla="*/ 97 w 123"/>
                <a:gd name="T5" fmla="*/ 8 h 227"/>
                <a:gd name="T6" fmla="*/ 91 w 123"/>
                <a:gd name="T7" fmla="*/ 12 h 227"/>
                <a:gd name="T8" fmla="*/ 79 w 123"/>
                <a:gd name="T9" fmla="*/ 25 h 227"/>
                <a:gd name="T10" fmla="*/ 34 w 123"/>
                <a:gd name="T11" fmla="*/ 65 h 227"/>
                <a:gd name="T12" fmla="*/ 18 w 123"/>
                <a:gd name="T13" fmla="*/ 83 h 227"/>
                <a:gd name="T14" fmla="*/ 20 w 123"/>
                <a:gd name="T15" fmla="*/ 100 h 227"/>
                <a:gd name="T16" fmla="*/ 9 w 123"/>
                <a:gd name="T17" fmla="*/ 135 h 227"/>
                <a:gd name="T18" fmla="*/ 1 w 123"/>
                <a:gd name="T19" fmla="*/ 147 h 227"/>
                <a:gd name="T20" fmla="*/ 9 w 123"/>
                <a:gd name="T21" fmla="*/ 161 h 227"/>
                <a:gd name="T22" fmla="*/ 11 w 123"/>
                <a:gd name="T23" fmla="*/ 163 h 227"/>
                <a:gd name="T24" fmla="*/ 12 w 123"/>
                <a:gd name="T25" fmla="*/ 214 h 227"/>
                <a:gd name="T26" fmla="*/ 30 w 123"/>
                <a:gd name="T27" fmla="*/ 226 h 227"/>
                <a:gd name="T28" fmla="*/ 52 w 123"/>
                <a:gd name="T29" fmla="*/ 223 h 227"/>
                <a:gd name="T30" fmla="*/ 61 w 123"/>
                <a:gd name="T31" fmla="*/ 220 h 227"/>
                <a:gd name="T32" fmla="*/ 104 w 123"/>
                <a:gd name="T33" fmla="*/ 12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227">
                  <a:moveTo>
                    <a:pt x="104" y="125"/>
                  </a:moveTo>
                  <a:cubicBezTo>
                    <a:pt x="117" y="84"/>
                    <a:pt x="123" y="41"/>
                    <a:pt x="122" y="0"/>
                  </a:cubicBezTo>
                  <a:cubicBezTo>
                    <a:pt x="113" y="1"/>
                    <a:pt x="105" y="3"/>
                    <a:pt x="97" y="8"/>
                  </a:cubicBezTo>
                  <a:cubicBezTo>
                    <a:pt x="95" y="9"/>
                    <a:pt x="93" y="11"/>
                    <a:pt x="91" y="12"/>
                  </a:cubicBezTo>
                  <a:cubicBezTo>
                    <a:pt x="87" y="16"/>
                    <a:pt x="83" y="21"/>
                    <a:pt x="79" y="25"/>
                  </a:cubicBezTo>
                  <a:cubicBezTo>
                    <a:pt x="66" y="40"/>
                    <a:pt x="50" y="54"/>
                    <a:pt x="34" y="65"/>
                  </a:cubicBezTo>
                  <a:cubicBezTo>
                    <a:pt x="27" y="70"/>
                    <a:pt x="19" y="75"/>
                    <a:pt x="18" y="83"/>
                  </a:cubicBezTo>
                  <a:cubicBezTo>
                    <a:pt x="17" y="89"/>
                    <a:pt x="19" y="95"/>
                    <a:pt x="20" y="100"/>
                  </a:cubicBezTo>
                  <a:cubicBezTo>
                    <a:pt x="23" y="113"/>
                    <a:pt x="19" y="127"/>
                    <a:pt x="9" y="135"/>
                  </a:cubicBezTo>
                  <a:cubicBezTo>
                    <a:pt x="6" y="139"/>
                    <a:pt x="1" y="142"/>
                    <a:pt x="1" y="147"/>
                  </a:cubicBezTo>
                  <a:cubicBezTo>
                    <a:pt x="0" y="153"/>
                    <a:pt x="5" y="157"/>
                    <a:pt x="9" y="161"/>
                  </a:cubicBezTo>
                  <a:cubicBezTo>
                    <a:pt x="10" y="162"/>
                    <a:pt x="10" y="163"/>
                    <a:pt x="11" y="163"/>
                  </a:cubicBezTo>
                  <a:cubicBezTo>
                    <a:pt x="20" y="178"/>
                    <a:pt x="5" y="198"/>
                    <a:pt x="12" y="214"/>
                  </a:cubicBezTo>
                  <a:cubicBezTo>
                    <a:pt x="16" y="221"/>
                    <a:pt x="23" y="225"/>
                    <a:pt x="30" y="226"/>
                  </a:cubicBezTo>
                  <a:cubicBezTo>
                    <a:pt x="37" y="227"/>
                    <a:pt x="44" y="225"/>
                    <a:pt x="52" y="223"/>
                  </a:cubicBezTo>
                  <a:cubicBezTo>
                    <a:pt x="55" y="222"/>
                    <a:pt x="58" y="221"/>
                    <a:pt x="61" y="220"/>
                  </a:cubicBezTo>
                  <a:cubicBezTo>
                    <a:pt x="79" y="191"/>
                    <a:pt x="93" y="159"/>
                    <a:pt x="104" y="125"/>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6"/>
            <p:cNvSpPr/>
            <p:nvPr/>
          </p:nvSpPr>
          <p:spPr bwMode="auto">
            <a:xfrm>
              <a:off x="863" y="1425"/>
              <a:ext cx="81" cy="151"/>
            </a:xfrm>
            <a:custGeom>
              <a:avLst/>
              <a:gdLst>
                <a:gd name="T0" fmla="*/ 105 w 124"/>
                <a:gd name="T1" fmla="*/ 127 h 231"/>
                <a:gd name="T2" fmla="*/ 124 w 124"/>
                <a:gd name="T3" fmla="*/ 1 h 231"/>
                <a:gd name="T4" fmla="*/ 123 w 124"/>
                <a:gd name="T5" fmla="*/ 0 h 231"/>
                <a:gd name="T6" fmla="*/ 104 w 124"/>
                <a:gd name="T7" fmla="*/ 5 h 231"/>
                <a:gd name="T8" fmla="*/ 86 w 124"/>
                <a:gd name="T9" fmla="*/ 19 h 231"/>
                <a:gd name="T10" fmla="*/ 50 w 124"/>
                <a:gd name="T11" fmla="*/ 54 h 231"/>
                <a:gd name="T12" fmla="*/ 29 w 124"/>
                <a:gd name="T13" fmla="*/ 69 h 231"/>
                <a:gd name="T14" fmla="*/ 19 w 124"/>
                <a:gd name="T15" fmla="*/ 82 h 231"/>
                <a:gd name="T16" fmla="*/ 21 w 124"/>
                <a:gd name="T17" fmla="*/ 102 h 231"/>
                <a:gd name="T18" fmla="*/ 17 w 124"/>
                <a:gd name="T19" fmla="*/ 126 h 231"/>
                <a:gd name="T20" fmla="*/ 4 w 124"/>
                <a:gd name="T21" fmla="*/ 142 h 231"/>
                <a:gd name="T22" fmla="*/ 3 w 124"/>
                <a:gd name="T23" fmla="*/ 155 h 231"/>
                <a:gd name="T24" fmla="*/ 14 w 124"/>
                <a:gd name="T25" fmla="*/ 171 h 231"/>
                <a:gd name="T26" fmla="*/ 12 w 124"/>
                <a:gd name="T27" fmla="*/ 192 h 231"/>
                <a:gd name="T28" fmla="*/ 18 w 124"/>
                <a:gd name="T29" fmla="*/ 222 h 231"/>
                <a:gd name="T30" fmla="*/ 59 w 124"/>
                <a:gd name="T31" fmla="*/ 222 h 231"/>
                <a:gd name="T32" fmla="*/ 65 w 124"/>
                <a:gd name="T33" fmla="*/ 216 h 231"/>
                <a:gd name="T34" fmla="*/ 72 w 124"/>
                <a:gd name="T35" fmla="*/ 204 h 231"/>
                <a:gd name="T36" fmla="*/ 85 w 124"/>
                <a:gd name="T37" fmla="*/ 179 h 231"/>
                <a:gd name="T38" fmla="*/ 105 w 124"/>
                <a:gd name="T39" fmla="*/ 127 h 231"/>
                <a:gd name="T40" fmla="*/ 104 w 124"/>
                <a:gd name="T41" fmla="*/ 126 h 231"/>
                <a:gd name="T42" fmla="*/ 83 w 124"/>
                <a:gd name="T43" fmla="*/ 181 h 231"/>
                <a:gd name="T44" fmla="*/ 70 w 124"/>
                <a:gd name="T45" fmla="*/ 206 h 231"/>
                <a:gd name="T46" fmla="*/ 63 w 124"/>
                <a:gd name="T47" fmla="*/ 217 h 231"/>
                <a:gd name="T48" fmla="*/ 49 w 124"/>
                <a:gd name="T49" fmla="*/ 225 h 231"/>
                <a:gd name="T50" fmla="*/ 19 w 124"/>
                <a:gd name="T51" fmla="*/ 221 h 231"/>
                <a:gd name="T52" fmla="*/ 12 w 124"/>
                <a:gd name="T53" fmla="*/ 197 h 231"/>
                <a:gd name="T54" fmla="*/ 10 w 124"/>
                <a:gd name="T55" fmla="*/ 162 h 231"/>
                <a:gd name="T56" fmla="*/ 3 w 124"/>
                <a:gd name="T57" fmla="*/ 153 h 231"/>
                <a:gd name="T58" fmla="*/ 9 w 124"/>
                <a:gd name="T59" fmla="*/ 139 h 231"/>
                <a:gd name="T60" fmla="*/ 20 w 124"/>
                <a:gd name="T61" fmla="*/ 122 h 231"/>
                <a:gd name="T62" fmla="*/ 22 w 124"/>
                <a:gd name="T63" fmla="*/ 101 h 231"/>
                <a:gd name="T64" fmla="*/ 19 w 124"/>
                <a:gd name="T65" fmla="*/ 87 h 231"/>
                <a:gd name="T66" fmla="*/ 26 w 124"/>
                <a:gd name="T67" fmla="*/ 73 h 231"/>
                <a:gd name="T68" fmla="*/ 47 w 124"/>
                <a:gd name="T69" fmla="*/ 58 h 231"/>
                <a:gd name="T70" fmla="*/ 68 w 124"/>
                <a:gd name="T71" fmla="*/ 39 h 231"/>
                <a:gd name="T72" fmla="*/ 112 w 124"/>
                <a:gd name="T73" fmla="*/ 3 h 231"/>
                <a:gd name="T74" fmla="*/ 119 w 124"/>
                <a:gd name="T75" fmla="*/ 2 h 231"/>
                <a:gd name="T76" fmla="*/ 123 w 124"/>
                <a:gd name="T77" fmla="*/ 8 h 231"/>
                <a:gd name="T78" fmla="*/ 122 w 124"/>
                <a:gd name="T79" fmla="*/ 24 h 231"/>
                <a:gd name="T80" fmla="*/ 119 w 124"/>
                <a:gd name="T81" fmla="*/ 58 h 231"/>
                <a:gd name="T82" fmla="*/ 104 w 124"/>
                <a:gd name="T83" fmla="*/ 126 h 231"/>
                <a:gd name="T84" fmla="*/ 105 w 124"/>
                <a:gd name="T85" fmla="*/ 12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231">
                  <a:moveTo>
                    <a:pt x="105" y="127"/>
                  </a:moveTo>
                  <a:cubicBezTo>
                    <a:pt x="118" y="86"/>
                    <a:pt x="124" y="43"/>
                    <a:pt x="124" y="1"/>
                  </a:cubicBezTo>
                  <a:cubicBezTo>
                    <a:pt x="124" y="1"/>
                    <a:pt x="124" y="0"/>
                    <a:pt x="123" y="0"/>
                  </a:cubicBezTo>
                  <a:cubicBezTo>
                    <a:pt x="117" y="1"/>
                    <a:pt x="110" y="2"/>
                    <a:pt x="104" y="5"/>
                  </a:cubicBezTo>
                  <a:cubicBezTo>
                    <a:pt x="97" y="8"/>
                    <a:pt x="91" y="13"/>
                    <a:pt x="86" y="19"/>
                  </a:cubicBezTo>
                  <a:cubicBezTo>
                    <a:pt x="74" y="32"/>
                    <a:pt x="63" y="44"/>
                    <a:pt x="50" y="54"/>
                  </a:cubicBezTo>
                  <a:cubicBezTo>
                    <a:pt x="43" y="60"/>
                    <a:pt x="36" y="64"/>
                    <a:pt x="29" y="69"/>
                  </a:cubicBezTo>
                  <a:cubicBezTo>
                    <a:pt x="25" y="73"/>
                    <a:pt x="20" y="77"/>
                    <a:pt x="19" y="82"/>
                  </a:cubicBezTo>
                  <a:cubicBezTo>
                    <a:pt x="16" y="89"/>
                    <a:pt x="20" y="95"/>
                    <a:pt x="21" y="102"/>
                  </a:cubicBezTo>
                  <a:cubicBezTo>
                    <a:pt x="23" y="110"/>
                    <a:pt x="21" y="119"/>
                    <a:pt x="17" y="126"/>
                  </a:cubicBezTo>
                  <a:cubicBezTo>
                    <a:pt x="14" y="133"/>
                    <a:pt x="8" y="136"/>
                    <a:pt x="4" y="142"/>
                  </a:cubicBezTo>
                  <a:cubicBezTo>
                    <a:pt x="1" y="146"/>
                    <a:pt x="0" y="150"/>
                    <a:pt x="3" y="155"/>
                  </a:cubicBezTo>
                  <a:cubicBezTo>
                    <a:pt x="7" y="161"/>
                    <a:pt x="13" y="164"/>
                    <a:pt x="14" y="171"/>
                  </a:cubicBezTo>
                  <a:cubicBezTo>
                    <a:pt x="16" y="178"/>
                    <a:pt x="14" y="186"/>
                    <a:pt x="12" y="192"/>
                  </a:cubicBezTo>
                  <a:cubicBezTo>
                    <a:pt x="10" y="203"/>
                    <a:pt x="9" y="215"/>
                    <a:pt x="18" y="222"/>
                  </a:cubicBezTo>
                  <a:cubicBezTo>
                    <a:pt x="30" y="231"/>
                    <a:pt x="47" y="227"/>
                    <a:pt x="59" y="222"/>
                  </a:cubicBezTo>
                  <a:cubicBezTo>
                    <a:pt x="63" y="221"/>
                    <a:pt x="63" y="220"/>
                    <a:pt x="65" y="216"/>
                  </a:cubicBezTo>
                  <a:cubicBezTo>
                    <a:pt x="67" y="212"/>
                    <a:pt x="70" y="208"/>
                    <a:pt x="72" y="204"/>
                  </a:cubicBezTo>
                  <a:cubicBezTo>
                    <a:pt x="77" y="196"/>
                    <a:pt x="81" y="188"/>
                    <a:pt x="85" y="179"/>
                  </a:cubicBezTo>
                  <a:cubicBezTo>
                    <a:pt x="93" y="162"/>
                    <a:pt x="100" y="145"/>
                    <a:pt x="105" y="127"/>
                  </a:cubicBezTo>
                  <a:cubicBezTo>
                    <a:pt x="106" y="126"/>
                    <a:pt x="105" y="126"/>
                    <a:pt x="104" y="126"/>
                  </a:cubicBezTo>
                  <a:cubicBezTo>
                    <a:pt x="99" y="145"/>
                    <a:pt x="91" y="163"/>
                    <a:pt x="83" y="181"/>
                  </a:cubicBezTo>
                  <a:cubicBezTo>
                    <a:pt x="79" y="189"/>
                    <a:pt x="75" y="198"/>
                    <a:pt x="70" y="206"/>
                  </a:cubicBezTo>
                  <a:cubicBezTo>
                    <a:pt x="68" y="210"/>
                    <a:pt x="66" y="214"/>
                    <a:pt x="63" y="217"/>
                  </a:cubicBezTo>
                  <a:cubicBezTo>
                    <a:pt x="60" y="222"/>
                    <a:pt x="54" y="223"/>
                    <a:pt x="49" y="225"/>
                  </a:cubicBezTo>
                  <a:cubicBezTo>
                    <a:pt x="39" y="227"/>
                    <a:pt x="28" y="228"/>
                    <a:pt x="19" y="221"/>
                  </a:cubicBezTo>
                  <a:cubicBezTo>
                    <a:pt x="12" y="215"/>
                    <a:pt x="11" y="206"/>
                    <a:pt x="12" y="197"/>
                  </a:cubicBezTo>
                  <a:cubicBezTo>
                    <a:pt x="14" y="185"/>
                    <a:pt x="19" y="172"/>
                    <a:pt x="10" y="162"/>
                  </a:cubicBezTo>
                  <a:cubicBezTo>
                    <a:pt x="8" y="159"/>
                    <a:pt x="5" y="156"/>
                    <a:pt x="3" y="153"/>
                  </a:cubicBezTo>
                  <a:cubicBezTo>
                    <a:pt x="0" y="147"/>
                    <a:pt x="5" y="142"/>
                    <a:pt x="9" y="139"/>
                  </a:cubicBezTo>
                  <a:cubicBezTo>
                    <a:pt x="14" y="134"/>
                    <a:pt x="18" y="128"/>
                    <a:pt x="20" y="122"/>
                  </a:cubicBezTo>
                  <a:cubicBezTo>
                    <a:pt x="23" y="115"/>
                    <a:pt x="23" y="108"/>
                    <a:pt x="22" y="101"/>
                  </a:cubicBezTo>
                  <a:cubicBezTo>
                    <a:pt x="21" y="96"/>
                    <a:pt x="19" y="92"/>
                    <a:pt x="19" y="87"/>
                  </a:cubicBezTo>
                  <a:cubicBezTo>
                    <a:pt x="19" y="81"/>
                    <a:pt x="22" y="77"/>
                    <a:pt x="26" y="73"/>
                  </a:cubicBezTo>
                  <a:cubicBezTo>
                    <a:pt x="32" y="67"/>
                    <a:pt x="40" y="63"/>
                    <a:pt x="47" y="58"/>
                  </a:cubicBezTo>
                  <a:cubicBezTo>
                    <a:pt x="54" y="52"/>
                    <a:pt x="62" y="46"/>
                    <a:pt x="68" y="39"/>
                  </a:cubicBezTo>
                  <a:cubicBezTo>
                    <a:pt x="82" y="26"/>
                    <a:pt x="93" y="9"/>
                    <a:pt x="112" y="3"/>
                  </a:cubicBezTo>
                  <a:cubicBezTo>
                    <a:pt x="114" y="3"/>
                    <a:pt x="117" y="2"/>
                    <a:pt x="119" y="2"/>
                  </a:cubicBezTo>
                  <a:cubicBezTo>
                    <a:pt x="124" y="2"/>
                    <a:pt x="123" y="5"/>
                    <a:pt x="123" y="8"/>
                  </a:cubicBezTo>
                  <a:cubicBezTo>
                    <a:pt x="123" y="14"/>
                    <a:pt x="123" y="19"/>
                    <a:pt x="122" y="24"/>
                  </a:cubicBezTo>
                  <a:cubicBezTo>
                    <a:pt x="122" y="36"/>
                    <a:pt x="121" y="47"/>
                    <a:pt x="119" y="58"/>
                  </a:cubicBezTo>
                  <a:cubicBezTo>
                    <a:pt x="116" y="81"/>
                    <a:pt x="111" y="104"/>
                    <a:pt x="104" y="126"/>
                  </a:cubicBezTo>
                  <a:cubicBezTo>
                    <a:pt x="104" y="127"/>
                    <a:pt x="105" y="127"/>
                    <a:pt x="105" y="127"/>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7"/>
            <p:cNvSpPr/>
            <p:nvPr/>
          </p:nvSpPr>
          <p:spPr bwMode="auto">
            <a:xfrm>
              <a:off x="579" y="1479"/>
              <a:ext cx="211" cy="206"/>
            </a:xfrm>
            <a:custGeom>
              <a:avLst/>
              <a:gdLst>
                <a:gd name="T0" fmla="*/ 323 w 323"/>
                <a:gd name="T1" fmla="*/ 175 h 315"/>
                <a:gd name="T2" fmla="*/ 317 w 323"/>
                <a:gd name="T3" fmla="*/ 165 h 315"/>
                <a:gd name="T4" fmla="*/ 275 w 323"/>
                <a:gd name="T5" fmla="*/ 133 h 315"/>
                <a:gd name="T6" fmla="*/ 212 w 323"/>
                <a:gd name="T7" fmla="*/ 53 h 315"/>
                <a:gd name="T8" fmla="*/ 188 w 323"/>
                <a:gd name="T9" fmla="*/ 34 h 315"/>
                <a:gd name="T10" fmla="*/ 166 w 323"/>
                <a:gd name="T11" fmla="*/ 27 h 315"/>
                <a:gd name="T12" fmla="*/ 125 w 323"/>
                <a:gd name="T13" fmla="*/ 2 h 315"/>
                <a:gd name="T14" fmla="*/ 91 w 323"/>
                <a:gd name="T15" fmla="*/ 21 h 315"/>
                <a:gd name="T16" fmla="*/ 86 w 323"/>
                <a:gd name="T17" fmla="*/ 27 h 315"/>
                <a:gd name="T18" fmla="*/ 59 w 323"/>
                <a:gd name="T19" fmla="*/ 62 h 315"/>
                <a:gd name="T20" fmla="*/ 47 w 323"/>
                <a:gd name="T21" fmla="*/ 82 h 315"/>
                <a:gd name="T22" fmla="*/ 45 w 323"/>
                <a:gd name="T23" fmla="*/ 101 h 315"/>
                <a:gd name="T24" fmla="*/ 59 w 323"/>
                <a:gd name="T25" fmla="*/ 146 h 315"/>
                <a:gd name="T26" fmla="*/ 72 w 323"/>
                <a:gd name="T27" fmla="*/ 170 h 315"/>
                <a:gd name="T28" fmla="*/ 50 w 323"/>
                <a:gd name="T29" fmla="*/ 212 h 315"/>
                <a:gd name="T30" fmla="*/ 48 w 323"/>
                <a:gd name="T31" fmla="*/ 215 h 315"/>
                <a:gd name="T32" fmla="*/ 10 w 323"/>
                <a:gd name="T33" fmla="*/ 288 h 315"/>
                <a:gd name="T34" fmla="*/ 1 w 323"/>
                <a:gd name="T35" fmla="*/ 304 h 315"/>
                <a:gd name="T36" fmla="*/ 27 w 323"/>
                <a:gd name="T37" fmla="*/ 313 h 315"/>
                <a:gd name="T38" fmla="*/ 33 w 323"/>
                <a:gd name="T39" fmla="*/ 315 h 315"/>
                <a:gd name="T40" fmla="*/ 47 w 323"/>
                <a:gd name="T41" fmla="*/ 312 h 315"/>
                <a:gd name="T42" fmla="*/ 68 w 323"/>
                <a:gd name="T43" fmla="*/ 298 h 315"/>
                <a:gd name="T44" fmla="*/ 113 w 323"/>
                <a:gd name="T45" fmla="*/ 285 h 315"/>
                <a:gd name="T46" fmla="*/ 141 w 323"/>
                <a:gd name="T47" fmla="*/ 264 h 315"/>
                <a:gd name="T48" fmla="*/ 234 w 323"/>
                <a:gd name="T49" fmla="*/ 229 h 315"/>
                <a:gd name="T50" fmla="*/ 257 w 323"/>
                <a:gd name="T51" fmla="*/ 207 h 315"/>
                <a:gd name="T52" fmla="*/ 308 w 323"/>
                <a:gd name="T53" fmla="*/ 191 h 315"/>
                <a:gd name="T54" fmla="*/ 322 w 323"/>
                <a:gd name="T55" fmla="*/ 182 h 315"/>
                <a:gd name="T56" fmla="*/ 323 w 323"/>
                <a:gd name="T57" fmla="*/ 17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3" h="315">
                  <a:moveTo>
                    <a:pt x="323" y="175"/>
                  </a:moveTo>
                  <a:cubicBezTo>
                    <a:pt x="322" y="171"/>
                    <a:pt x="320" y="168"/>
                    <a:pt x="317" y="165"/>
                  </a:cubicBezTo>
                  <a:cubicBezTo>
                    <a:pt x="306" y="152"/>
                    <a:pt x="289" y="144"/>
                    <a:pt x="275" y="133"/>
                  </a:cubicBezTo>
                  <a:cubicBezTo>
                    <a:pt x="248" y="112"/>
                    <a:pt x="234" y="79"/>
                    <a:pt x="212" y="53"/>
                  </a:cubicBezTo>
                  <a:cubicBezTo>
                    <a:pt x="205" y="45"/>
                    <a:pt x="197" y="38"/>
                    <a:pt x="188" y="34"/>
                  </a:cubicBezTo>
                  <a:cubicBezTo>
                    <a:pt x="181" y="32"/>
                    <a:pt x="173" y="31"/>
                    <a:pt x="166" y="27"/>
                  </a:cubicBezTo>
                  <a:cubicBezTo>
                    <a:pt x="151" y="21"/>
                    <a:pt x="141" y="4"/>
                    <a:pt x="125" y="2"/>
                  </a:cubicBezTo>
                  <a:cubicBezTo>
                    <a:pt x="111" y="0"/>
                    <a:pt x="98" y="9"/>
                    <a:pt x="91" y="21"/>
                  </a:cubicBezTo>
                  <a:cubicBezTo>
                    <a:pt x="86" y="27"/>
                    <a:pt x="86" y="27"/>
                    <a:pt x="86" y="27"/>
                  </a:cubicBezTo>
                  <a:cubicBezTo>
                    <a:pt x="77" y="39"/>
                    <a:pt x="68" y="50"/>
                    <a:pt x="59" y="62"/>
                  </a:cubicBezTo>
                  <a:cubicBezTo>
                    <a:pt x="54" y="68"/>
                    <a:pt x="49" y="75"/>
                    <a:pt x="47" y="82"/>
                  </a:cubicBezTo>
                  <a:cubicBezTo>
                    <a:pt x="45" y="88"/>
                    <a:pt x="45" y="94"/>
                    <a:pt x="45" y="101"/>
                  </a:cubicBezTo>
                  <a:cubicBezTo>
                    <a:pt x="46" y="117"/>
                    <a:pt x="51" y="132"/>
                    <a:pt x="59" y="146"/>
                  </a:cubicBezTo>
                  <a:cubicBezTo>
                    <a:pt x="65" y="153"/>
                    <a:pt x="71" y="161"/>
                    <a:pt x="72" y="170"/>
                  </a:cubicBezTo>
                  <a:cubicBezTo>
                    <a:pt x="74" y="186"/>
                    <a:pt x="60" y="199"/>
                    <a:pt x="50" y="212"/>
                  </a:cubicBezTo>
                  <a:cubicBezTo>
                    <a:pt x="49" y="213"/>
                    <a:pt x="49" y="214"/>
                    <a:pt x="48" y="215"/>
                  </a:cubicBezTo>
                  <a:cubicBezTo>
                    <a:pt x="32" y="237"/>
                    <a:pt x="30" y="269"/>
                    <a:pt x="10" y="288"/>
                  </a:cubicBezTo>
                  <a:cubicBezTo>
                    <a:pt x="6" y="293"/>
                    <a:pt x="0" y="299"/>
                    <a:pt x="1" y="304"/>
                  </a:cubicBezTo>
                  <a:cubicBezTo>
                    <a:pt x="10" y="308"/>
                    <a:pt x="18" y="311"/>
                    <a:pt x="27" y="313"/>
                  </a:cubicBezTo>
                  <a:cubicBezTo>
                    <a:pt x="29" y="314"/>
                    <a:pt x="31" y="315"/>
                    <a:pt x="33" y="315"/>
                  </a:cubicBezTo>
                  <a:cubicBezTo>
                    <a:pt x="38" y="315"/>
                    <a:pt x="43" y="314"/>
                    <a:pt x="47" y="312"/>
                  </a:cubicBezTo>
                  <a:cubicBezTo>
                    <a:pt x="55" y="308"/>
                    <a:pt x="61" y="302"/>
                    <a:pt x="68" y="298"/>
                  </a:cubicBezTo>
                  <a:cubicBezTo>
                    <a:pt x="82" y="291"/>
                    <a:pt x="99" y="292"/>
                    <a:pt x="113" y="285"/>
                  </a:cubicBezTo>
                  <a:cubicBezTo>
                    <a:pt x="123" y="280"/>
                    <a:pt x="131" y="270"/>
                    <a:pt x="141" y="264"/>
                  </a:cubicBezTo>
                  <a:cubicBezTo>
                    <a:pt x="169" y="245"/>
                    <a:pt x="209" y="251"/>
                    <a:pt x="234" y="229"/>
                  </a:cubicBezTo>
                  <a:cubicBezTo>
                    <a:pt x="243" y="223"/>
                    <a:pt x="249" y="213"/>
                    <a:pt x="257" y="207"/>
                  </a:cubicBezTo>
                  <a:cubicBezTo>
                    <a:pt x="272" y="196"/>
                    <a:pt x="291" y="195"/>
                    <a:pt x="308" y="191"/>
                  </a:cubicBezTo>
                  <a:cubicBezTo>
                    <a:pt x="314" y="189"/>
                    <a:pt x="320" y="187"/>
                    <a:pt x="322" y="182"/>
                  </a:cubicBezTo>
                  <a:cubicBezTo>
                    <a:pt x="323" y="180"/>
                    <a:pt x="323" y="177"/>
                    <a:pt x="323" y="175"/>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8"/>
            <p:cNvSpPr/>
            <p:nvPr/>
          </p:nvSpPr>
          <p:spPr bwMode="auto">
            <a:xfrm>
              <a:off x="579" y="1477"/>
              <a:ext cx="212" cy="208"/>
            </a:xfrm>
            <a:custGeom>
              <a:avLst/>
              <a:gdLst>
                <a:gd name="T0" fmla="*/ 305 w 325"/>
                <a:gd name="T1" fmla="*/ 158 h 320"/>
                <a:gd name="T2" fmla="*/ 234 w 325"/>
                <a:gd name="T3" fmla="*/ 87 h 320"/>
                <a:gd name="T4" fmla="*/ 161 w 325"/>
                <a:gd name="T5" fmla="*/ 28 h 320"/>
                <a:gd name="T6" fmla="*/ 93 w 325"/>
                <a:gd name="T7" fmla="*/ 21 h 320"/>
                <a:gd name="T8" fmla="*/ 44 w 325"/>
                <a:gd name="T9" fmla="*/ 98 h 320"/>
                <a:gd name="T10" fmla="*/ 66 w 325"/>
                <a:gd name="T11" fmla="*/ 160 h 320"/>
                <a:gd name="T12" fmla="*/ 46 w 325"/>
                <a:gd name="T13" fmla="*/ 222 h 320"/>
                <a:gd name="T14" fmla="*/ 17 w 325"/>
                <a:gd name="T15" fmla="*/ 283 h 320"/>
                <a:gd name="T16" fmla="*/ 0 w 325"/>
                <a:gd name="T17" fmla="*/ 308 h 320"/>
                <a:gd name="T18" fmla="*/ 21 w 325"/>
                <a:gd name="T19" fmla="*/ 316 h 320"/>
                <a:gd name="T20" fmla="*/ 72 w 325"/>
                <a:gd name="T21" fmla="*/ 301 h 320"/>
                <a:gd name="T22" fmla="*/ 140 w 325"/>
                <a:gd name="T23" fmla="*/ 269 h 320"/>
                <a:gd name="T24" fmla="*/ 234 w 325"/>
                <a:gd name="T25" fmla="*/ 235 h 320"/>
                <a:gd name="T26" fmla="*/ 303 w 325"/>
                <a:gd name="T27" fmla="*/ 196 h 320"/>
                <a:gd name="T28" fmla="*/ 322 w 325"/>
                <a:gd name="T29" fmla="*/ 179 h 320"/>
                <a:gd name="T30" fmla="*/ 277 w 325"/>
                <a:gd name="T31" fmla="*/ 201 h 320"/>
                <a:gd name="T32" fmla="*/ 240 w 325"/>
                <a:gd name="T33" fmla="*/ 227 h 320"/>
                <a:gd name="T34" fmla="*/ 138 w 325"/>
                <a:gd name="T35" fmla="*/ 269 h 320"/>
                <a:gd name="T36" fmla="*/ 71 w 325"/>
                <a:gd name="T37" fmla="*/ 300 h 320"/>
                <a:gd name="T38" fmla="*/ 35 w 325"/>
                <a:gd name="T39" fmla="*/ 318 h 320"/>
                <a:gd name="T40" fmla="*/ 8 w 325"/>
                <a:gd name="T41" fmla="*/ 310 h 320"/>
                <a:gd name="T42" fmla="*/ 5 w 325"/>
                <a:gd name="T43" fmla="*/ 299 h 320"/>
                <a:gd name="T44" fmla="*/ 37 w 325"/>
                <a:gd name="T45" fmla="*/ 243 h 320"/>
                <a:gd name="T46" fmla="*/ 62 w 325"/>
                <a:gd name="T47" fmla="*/ 202 h 320"/>
                <a:gd name="T48" fmla="*/ 58 w 325"/>
                <a:gd name="T49" fmla="*/ 146 h 320"/>
                <a:gd name="T50" fmla="*/ 46 w 325"/>
                <a:gd name="T51" fmla="*/ 92 h 320"/>
                <a:gd name="T52" fmla="*/ 90 w 325"/>
                <a:gd name="T53" fmla="*/ 28 h 320"/>
                <a:gd name="T54" fmla="*/ 128 w 325"/>
                <a:gd name="T55" fmla="*/ 7 h 320"/>
                <a:gd name="T56" fmla="*/ 185 w 325"/>
                <a:gd name="T57" fmla="*/ 38 h 320"/>
                <a:gd name="T58" fmla="*/ 238 w 325"/>
                <a:gd name="T59" fmla="*/ 94 h 320"/>
                <a:gd name="T60" fmla="*/ 304 w 325"/>
                <a:gd name="T61" fmla="*/ 158 h 320"/>
                <a:gd name="T62" fmla="*/ 323 w 325"/>
                <a:gd name="T63" fmla="*/ 17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5" h="320">
                  <a:moveTo>
                    <a:pt x="323" y="179"/>
                  </a:moveTo>
                  <a:cubicBezTo>
                    <a:pt x="320" y="170"/>
                    <a:pt x="313" y="163"/>
                    <a:pt x="305" y="158"/>
                  </a:cubicBezTo>
                  <a:cubicBezTo>
                    <a:pt x="296" y="151"/>
                    <a:pt x="287" y="146"/>
                    <a:pt x="278" y="139"/>
                  </a:cubicBezTo>
                  <a:cubicBezTo>
                    <a:pt x="260" y="125"/>
                    <a:pt x="247" y="106"/>
                    <a:pt x="234" y="87"/>
                  </a:cubicBezTo>
                  <a:cubicBezTo>
                    <a:pt x="223" y="70"/>
                    <a:pt x="211" y="50"/>
                    <a:pt x="193" y="40"/>
                  </a:cubicBezTo>
                  <a:cubicBezTo>
                    <a:pt x="183" y="35"/>
                    <a:pt x="171" y="34"/>
                    <a:pt x="161" y="28"/>
                  </a:cubicBezTo>
                  <a:cubicBezTo>
                    <a:pt x="153" y="23"/>
                    <a:pt x="147" y="16"/>
                    <a:pt x="139" y="11"/>
                  </a:cubicBezTo>
                  <a:cubicBezTo>
                    <a:pt x="123" y="0"/>
                    <a:pt x="104" y="6"/>
                    <a:pt x="93" y="21"/>
                  </a:cubicBezTo>
                  <a:cubicBezTo>
                    <a:pt x="81" y="37"/>
                    <a:pt x="68" y="53"/>
                    <a:pt x="56" y="69"/>
                  </a:cubicBezTo>
                  <a:cubicBezTo>
                    <a:pt x="49" y="78"/>
                    <a:pt x="45" y="87"/>
                    <a:pt x="44" y="98"/>
                  </a:cubicBezTo>
                  <a:cubicBezTo>
                    <a:pt x="44" y="109"/>
                    <a:pt x="46" y="120"/>
                    <a:pt x="50" y="131"/>
                  </a:cubicBezTo>
                  <a:cubicBezTo>
                    <a:pt x="53" y="141"/>
                    <a:pt x="60" y="150"/>
                    <a:pt x="66" y="160"/>
                  </a:cubicBezTo>
                  <a:cubicBezTo>
                    <a:pt x="73" y="171"/>
                    <a:pt x="74" y="182"/>
                    <a:pt x="67" y="194"/>
                  </a:cubicBezTo>
                  <a:cubicBezTo>
                    <a:pt x="61" y="204"/>
                    <a:pt x="52" y="212"/>
                    <a:pt x="46" y="222"/>
                  </a:cubicBezTo>
                  <a:cubicBezTo>
                    <a:pt x="40" y="231"/>
                    <a:pt x="36" y="241"/>
                    <a:pt x="32" y="252"/>
                  </a:cubicBezTo>
                  <a:cubicBezTo>
                    <a:pt x="28" y="262"/>
                    <a:pt x="24" y="273"/>
                    <a:pt x="17" y="283"/>
                  </a:cubicBezTo>
                  <a:cubicBezTo>
                    <a:pt x="14" y="288"/>
                    <a:pt x="10" y="292"/>
                    <a:pt x="6" y="297"/>
                  </a:cubicBezTo>
                  <a:cubicBezTo>
                    <a:pt x="3" y="300"/>
                    <a:pt x="0" y="304"/>
                    <a:pt x="0" y="308"/>
                  </a:cubicBezTo>
                  <a:cubicBezTo>
                    <a:pt x="1" y="309"/>
                    <a:pt x="1" y="309"/>
                    <a:pt x="1" y="309"/>
                  </a:cubicBezTo>
                  <a:cubicBezTo>
                    <a:pt x="8" y="311"/>
                    <a:pt x="14" y="314"/>
                    <a:pt x="21" y="316"/>
                  </a:cubicBezTo>
                  <a:cubicBezTo>
                    <a:pt x="27" y="318"/>
                    <a:pt x="32" y="320"/>
                    <a:pt x="39" y="319"/>
                  </a:cubicBezTo>
                  <a:cubicBezTo>
                    <a:pt x="51" y="317"/>
                    <a:pt x="60" y="306"/>
                    <a:pt x="72" y="301"/>
                  </a:cubicBezTo>
                  <a:cubicBezTo>
                    <a:pt x="84" y="296"/>
                    <a:pt x="97" y="296"/>
                    <a:pt x="110" y="291"/>
                  </a:cubicBezTo>
                  <a:cubicBezTo>
                    <a:pt x="121" y="286"/>
                    <a:pt x="130" y="276"/>
                    <a:pt x="140" y="269"/>
                  </a:cubicBezTo>
                  <a:cubicBezTo>
                    <a:pt x="159" y="256"/>
                    <a:pt x="183" y="254"/>
                    <a:pt x="205" y="248"/>
                  </a:cubicBezTo>
                  <a:cubicBezTo>
                    <a:pt x="216" y="245"/>
                    <a:pt x="225" y="241"/>
                    <a:pt x="234" y="235"/>
                  </a:cubicBezTo>
                  <a:cubicBezTo>
                    <a:pt x="244" y="227"/>
                    <a:pt x="251" y="215"/>
                    <a:pt x="262" y="209"/>
                  </a:cubicBezTo>
                  <a:cubicBezTo>
                    <a:pt x="274" y="201"/>
                    <a:pt x="289" y="199"/>
                    <a:pt x="303" y="196"/>
                  </a:cubicBezTo>
                  <a:cubicBezTo>
                    <a:pt x="313" y="194"/>
                    <a:pt x="325" y="191"/>
                    <a:pt x="323" y="179"/>
                  </a:cubicBezTo>
                  <a:cubicBezTo>
                    <a:pt x="323" y="178"/>
                    <a:pt x="322" y="178"/>
                    <a:pt x="322" y="179"/>
                  </a:cubicBezTo>
                  <a:cubicBezTo>
                    <a:pt x="324" y="192"/>
                    <a:pt x="311" y="194"/>
                    <a:pt x="301" y="196"/>
                  </a:cubicBezTo>
                  <a:cubicBezTo>
                    <a:pt x="293" y="197"/>
                    <a:pt x="285" y="199"/>
                    <a:pt x="277" y="201"/>
                  </a:cubicBezTo>
                  <a:cubicBezTo>
                    <a:pt x="270" y="203"/>
                    <a:pt x="263" y="206"/>
                    <a:pt x="257" y="211"/>
                  </a:cubicBezTo>
                  <a:cubicBezTo>
                    <a:pt x="251" y="215"/>
                    <a:pt x="246" y="222"/>
                    <a:pt x="240" y="227"/>
                  </a:cubicBezTo>
                  <a:cubicBezTo>
                    <a:pt x="218" y="251"/>
                    <a:pt x="185" y="249"/>
                    <a:pt x="156" y="260"/>
                  </a:cubicBezTo>
                  <a:cubicBezTo>
                    <a:pt x="150" y="262"/>
                    <a:pt x="143" y="265"/>
                    <a:pt x="138" y="269"/>
                  </a:cubicBezTo>
                  <a:cubicBezTo>
                    <a:pt x="131" y="274"/>
                    <a:pt x="125" y="280"/>
                    <a:pt x="118" y="285"/>
                  </a:cubicBezTo>
                  <a:cubicBezTo>
                    <a:pt x="104" y="295"/>
                    <a:pt x="86" y="294"/>
                    <a:pt x="71" y="300"/>
                  </a:cubicBezTo>
                  <a:cubicBezTo>
                    <a:pt x="63" y="304"/>
                    <a:pt x="57" y="310"/>
                    <a:pt x="50" y="314"/>
                  </a:cubicBezTo>
                  <a:cubicBezTo>
                    <a:pt x="45" y="316"/>
                    <a:pt x="40" y="318"/>
                    <a:pt x="35" y="318"/>
                  </a:cubicBezTo>
                  <a:cubicBezTo>
                    <a:pt x="30" y="319"/>
                    <a:pt x="25" y="316"/>
                    <a:pt x="21" y="315"/>
                  </a:cubicBezTo>
                  <a:cubicBezTo>
                    <a:pt x="16" y="313"/>
                    <a:pt x="12" y="312"/>
                    <a:pt x="8" y="310"/>
                  </a:cubicBezTo>
                  <a:cubicBezTo>
                    <a:pt x="6" y="310"/>
                    <a:pt x="2" y="309"/>
                    <a:pt x="1" y="307"/>
                  </a:cubicBezTo>
                  <a:cubicBezTo>
                    <a:pt x="1" y="305"/>
                    <a:pt x="4" y="300"/>
                    <a:pt x="5" y="299"/>
                  </a:cubicBezTo>
                  <a:cubicBezTo>
                    <a:pt x="10" y="293"/>
                    <a:pt x="15" y="288"/>
                    <a:pt x="19" y="282"/>
                  </a:cubicBezTo>
                  <a:cubicBezTo>
                    <a:pt x="27" y="270"/>
                    <a:pt x="31" y="256"/>
                    <a:pt x="37" y="243"/>
                  </a:cubicBezTo>
                  <a:cubicBezTo>
                    <a:pt x="39" y="235"/>
                    <a:pt x="43" y="228"/>
                    <a:pt x="47" y="222"/>
                  </a:cubicBezTo>
                  <a:cubicBezTo>
                    <a:pt x="51" y="214"/>
                    <a:pt x="57" y="208"/>
                    <a:pt x="62" y="202"/>
                  </a:cubicBezTo>
                  <a:cubicBezTo>
                    <a:pt x="70" y="191"/>
                    <a:pt x="76" y="179"/>
                    <a:pt x="70" y="166"/>
                  </a:cubicBezTo>
                  <a:cubicBezTo>
                    <a:pt x="67" y="159"/>
                    <a:pt x="62" y="153"/>
                    <a:pt x="58" y="146"/>
                  </a:cubicBezTo>
                  <a:cubicBezTo>
                    <a:pt x="53" y="138"/>
                    <a:pt x="50" y="130"/>
                    <a:pt x="48" y="121"/>
                  </a:cubicBezTo>
                  <a:cubicBezTo>
                    <a:pt x="46" y="112"/>
                    <a:pt x="44" y="101"/>
                    <a:pt x="46" y="92"/>
                  </a:cubicBezTo>
                  <a:cubicBezTo>
                    <a:pt x="48" y="83"/>
                    <a:pt x="53" y="75"/>
                    <a:pt x="58" y="67"/>
                  </a:cubicBezTo>
                  <a:cubicBezTo>
                    <a:pt x="69" y="54"/>
                    <a:pt x="78" y="40"/>
                    <a:pt x="90" y="28"/>
                  </a:cubicBezTo>
                  <a:cubicBezTo>
                    <a:pt x="94" y="22"/>
                    <a:pt x="98" y="16"/>
                    <a:pt x="104" y="12"/>
                  </a:cubicBezTo>
                  <a:cubicBezTo>
                    <a:pt x="111" y="7"/>
                    <a:pt x="120" y="5"/>
                    <a:pt x="128" y="7"/>
                  </a:cubicBezTo>
                  <a:cubicBezTo>
                    <a:pt x="142" y="11"/>
                    <a:pt x="151" y="24"/>
                    <a:pt x="163" y="31"/>
                  </a:cubicBezTo>
                  <a:cubicBezTo>
                    <a:pt x="170" y="34"/>
                    <a:pt x="178" y="35"/>
                    <a:pt x="185" y="38"/>
                  </a:cubicBezTo>
                  <a:cubicBezTo>
                    <a:pt x="194" y="41"/>
                    <a:pt x="202" y="47"/>
                    <a:pt x="208" y="54"/>
                  </a:cubicBezTo>
                  <a:cubicBezTo>
                    <a:pt x="220" y="66"/>
                    <a:pt x="229" y="80"/>
                    <a:pt x="238" y="94"/>
                  </a:cubicBezTo>
                  <a:cubicBezTo>
                    <a:pt x="246" y="107"/>
                    <a:pt x="255" y="119"/>
                    <a:pt x="266" y="130"/>
                  </a:cubicBezTo>
                  <a:cubicBezTo>
                    <a:pt x="278" y="141"/>
                    <a:pt x="291" y="149"/>
                    <a:pt x="304" y="158"/>
                  </a:cubicBezTo>
                  <a:cubicBezTo>
                    <a:pt x="311" y="163"/>
                    <a:pt x="319" y="170"/>
                    <a:pt x="322" y="179"/>
                  </a:cubicBezTo>
                  <a:cubicBezTo>
                    <a:pt x="322" y="179"/>
                    <a:pt x="323" y="179"/>
                    <a:pt x="323" y="179"/>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9"/>
            <p:cNvSpPr/>
            <p:nvPr/>
          </p:nvSpPr>
          <p:spPr bwMode="auto">
            <a:xfrm>
              <a:off x="761" y="1310"/>
              <a:ext cx="19" cy="19"/>
            </a:xfrm>
            <a:custGeom>
              <a:avLst/>
              <a:gdLst>
                <a:gd name="T0" fmla="*/ 28 w 29"/>
                <a:gd name="T1" fmla="*/ 17 h 30"/>
                <a:gd name="T2" fmla="*/ 18 w 29"/>
                <a:gd name="T3" fmla="*/ 3 h 30"/>
                <a:gd name="T4" fmla="*/ 9 w 29"/>
                <a:gd name="T5" fmla="*/ 3 h 30"/>
                <a:gd name="T6" fmla="*/ 6 w 29"/>
                <a:gd name="T7" fmla="*/ 6 h 30"/>
                <a:gd name="T8" fmla="*/ 3 w 29"/>
                <a:gd name="T9" fmla="*/ 10 h 30"/>
                <a:gd name="T10" fmla="*/ 4 w 29"/>
                <a:gd name="T11" fmla="*/ 19 h 30"/>
                <a:gd name="T12" fmla="*/ 20 w 29"/>
                <a:gd name="T13" fmla="*/ 28 h 30"/>
                <a:gd name="T14" fmla="*/ 28 w 29"/>
                <a:gd name="T15" fmla="*/ 24 h 30"/>
                <a:gd name="T16" fmla="*/ 29 w 29"/>
                <a:gd name="T17" fmla="*/ 22 h 30"/>
                <a:gd name="T18" fmla="*/ 28 w 29"/>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28" y="17"/>
                  </a:moveTo>
                  <a:cubicBezTo>
                    <a:pt x="24" y="12"/>
                    <a:pt x="21" y="7"/>
                    <a:pt x="18" y="3"/>
                  </a:cubicBezTo>
                  <a:cubicBezTo>
                    <a:pt x="15" y="0"/>
                    <a:pt x="11" y="0"/>
                    <a:pt x="9" y="3"/>
                  </a:cubicBezTo>
                  <a:cubicBezTo>
                    <a:pt x="8" y="4"/>
                    <a:pt x="7" y="5"/>
                    <a:pt x="6" y="6"/>
                  </a:cubicBezTo>
                  <a:cubicBezTo>
                    <a:pt x="5" y="7"/>
                    <a:pt x="4" y="9"/>
                    <a:pt x="3" y="10"/>
                  </a:cubicBezTo>
                  <a:cubicBezTo>
                    <a:pt x="0" y="12"/>
                    <a:pt x="1" y="17"/>
                    <a:pt x="4" y="19"/>
                  </a:cubicBezTo>
                  <a:cubicBezTo>
                    <a:pt x="9" y="22"/>
                    <a:pt x="15" y="25"/>
                    <a:pt x="20" y="28"/>
                  </a:cubicBezTo>
                  <a:cubicBezTo>
                    <a:pt x="23" y="30"/>
                    <a:pt x="27" y="28"/>
                    <a:pt x="28" y="24"/>
                  </a:cubicBezTo>
                  <a:cubicBezTo>
                    <a:pt x="29" y="22"/>
                    <a:pt x="29" y="22"/>
                    <a:pt x="29" y="22"/>
                  </a:cubicBezTo>
                  <a:cubicBezTo>
                    <a:pt x="29" y="20"/>
                    <a:pt x="29" y="18"/>
                    <a:pt x="28" y="17"/>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0"/>
            <p:cNvSpPr/>
            <p:nvPr/>
          </p:nvSpPr>
          <p:spPr bwMode="auto">
            <a:xfrm>
              <a:off x="761" y="1310"/>
              <a:ext cx="21" cy="19"/>
            </a:xfrm>
            <a:custGeom>
              <a:avLst/>
              <a:gdLst>
                <a:gd name="T0" fmla="*/ 28 w 31"/>
                <a:gd name="T1" fmla="*/ 16 h 29"/>
                <a:gd name="T2" fmla="*/ 18 w 31"/>
                <a:gd name="T3" fmla="*/ 3 h 29"/>
                <a:gd name="T4" fmla="*/ 11 w 31"/>
                <a:gd name="T5" fmla="*/ 1 h 29"/>
                <a:gd name="T6" fmla="*/ 2 w 31"/>
                <a:gd name="T7" fmla="*/ 10 h 29"/>
                <a:gd name="T8" fmla="*/ 1 w 31"/>
                <a:gd name="T9" fmla="*/ 16 h 29"/>
                <a:gd name="T10" fmla="*/ 12 w 31"/>
                <a:gd name="T11" fmla="*/ 24 h 29"/>
                <a:gd name="T12" fmla="*/ 23 w 31"/>
                <a:gd name="T13" fmla="*/ 29 h 29"/>
                <a:gd name="T14" fmla="*/ 28 w 31"/>
                <a:gd name="T15" fmla="*/ 16 h 29"/>
                <a:gd name="T16" fmla="*/ 28 w 31"/>
                <a:gd name="T17" fmla="*/ 17 h 29"/>
                <a:gd name="T18" fmla="*/ 28 w 31"/>
                <a:gd name="T19" fmla="*/ 25 h 29"/>
                <a:gd name="T20" fmla="*/ 17 w 31"/>
                <a:gd name="T21" fmla="*/ 26 h 29"/>
                <a:gd name="T22" fmla="*/ 1 w 31"/>
                <a:gd name="T23" fmla="*/ 14 h 29"/>
                <a:gd name="T24" fmla="*/ 6 w 31"/>
                <a:gd name="T25" fmla="*/ 7 h 29"/>
                <a:gd name="T26" fmla="*/ 8 w 31"/>
                <a:gd name="T27" fmla="*/ 4 h 29"/>
                <a:gd name="T28" fmla="*/ 11 w 31"/>
                <a:gd name="T29" fmla="*/ 2 h 29"/>
                <a:gd name="T30" fmla="*/ 16 w 31"/>
                <a:gd name="T31" fmla="*/ 3 h 29"/>
                <a:gd name="T32" fmla="*/ 28 w 31"/>
                <a:gd name="T33" fmla="*/ 17 h 29"/>
                <a:gd name="T34" fmla="*/ 28 w 31"/>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16"/>
                  </a:moveTo>
                  <a:cubicBezTo>
                    <a:pt x="25" y="12"/>
                    <a:pt x="22" y="7"/>
                    <a:pt x="18" y="3"/>
                  </a:cubicBezTo>
                  <a:cubicBezTo>
                    <a:pt x="16" y="1"/>
                    <a:pt x="13" y="0"/>
                    <a:pt x="11" y="1"/>
                  </a:cubicBezTo>
                  <a:cubicBezTo>
                    <a:pt x="7" y="2"/>
                    <a:pt x="4" y="7"/>
                    <a:pt x="2" y="10"/>
                  </a:cubicBezTo>
                  <a:cubicBezTo>
                    <a:pt x="0" y="12"/>
                    <a:pt x="0" y="14"/>
                    <a:pt x="1" y="16"/>
                  </a:cubicBezTo>
                  <a:cubicBezTo>
                    <a:pt x="3" y="20"/>
                    <a:pt x="8" y="22"/>
                    <a:pt x="12" y="24"/>
                  </a:cubicBezTo>
                  <a:cubicBezTo>
                    <a:pt x="15" y="26"/>
                    <a:pt x="19" y="29"/>
                    <a:pt x="23" y="29"/>
                  </a:cubicBezTo>
                  <a:cubicBezTo>
                    <a:pt x="29" y="28"/>
                    <a:pt x="31" y="21"/>
                    <a:pt x="28" y="16"/>
                  </a:cubicBezTo>
                  <a:cubicBezTo>
                    <a:pt x="28" y="16"/>
                    <a:pt x="27" y="16"/>
                    <a:pt x="28" y="17"/>
                  </a:cubicBezTo>
                  <a:cubicBezTo>
                    <a:pt x="29" y="19"/>
                    <a:pt x="29" y="23"/>
                    <a:pt x="28" y="25"/>
                  </a:cubicBezTo>
                  <a:cubicBezTo>
                    <a:pt x="25" y="29"/>
                    <a:pt x="21" y="28"/>
                    <a:pt x="17" y="26"/>
                  </a:cubicBezTo>
                  <a:cubicBezTo>
                    <a:pt x="14" y="24"/>
                    <a:pt x="1" y="19"/>
                    <a:pt x="1" y="14"/>
                  </a:cubicBezTo>
                  <a:cubicBezTo>
                    <a:pt x="2" y="11"/>
                    <a:pt x="4" y="9"/>
                    <a:pt x="6" y="7"/>
                  </a:cubicBezTo>
                  <a:cubicBezTo>
                    <a:pt x="7" y="6"/>
                    <a:pt x="8" y="5"/>
                    <a:pt x="8" y="4"/>
                  </a:cubicBezTo>
                  <a:cubicBezTo>
                    <a:pt x="9" y="3"/>
                    <a:pt x="10" y="3"/>
                    <a:pt x="11" y="2"/>
                  </a:cubicBezTo>
                  <a:cubicBezTo>
                    <a:pt x="13" y="1"/>
                    <a:pt x="14" y="1"/>
                    <a:pt x="16" y="3"/>
                  </a:cubicBezTo>
                  <a:cubicBezTo>
                    <a:pt x="21" y="6"/>
                    <a:pt x="24" y="12"/>
                    <a:pt x="28" y="17"/>
                  </a:cubicBezTo>
                  <a:cubicBezTo>
                    <a:pt x="28" y="17"/>
                    <a:pt x="29" y="17"/>
                    <a:pt x="28" y="16"/>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1"/>
            <p:cNvSpPr/>
            <p:nvPr/>
          </p:nvSpPr>
          <p:spPr bwMode="auto">
            <a:xfrm>
              <a:off x="853" y="1252"/>
              <a:ext cx="19" cy="14"/>
            </a:xfrm>
            <a:custGeom>
              <a:avLst/>
              <a:gdLst>
                <a:gd name="T0" fmla="*/ 2 w 29"/>
                <a:gd name="T1" fmla="*/ 8 h 22"/>
                <a:gd name="T2" fmla="*/ 24 w 29"/>
                <a:gd name="T3" fmla="*/ 19 h 22"/>
                <a:gd name="T4" fmla="*/ 27 w 29"/>
                <a:gd name="T5" fmla="*/ 10 h 22"/>
                <a:gd name="T6" fmla="*/ 8 w 29"/>
                <a:gd name="T7" fmla="*/ 1 h 22"/>
                <a:gd name="T8" fmla="*/ 2 w 29"/>
                <a:gd name="T9" fmla="*/ 8 h 22"/>
              </a:gdLst>
              <a:ahLst/>
              <a:cxnLst>
                <a:cxn ang="0">
                  <a:pos x="T0" y="T1"/>
                </a:cxn>
                <a:cxn ang="0">
                  <a:pos x="T2" y="T3"/>
                </a:cxn>
                <a:cxn ang="0">
                  <a:pos x="T4" y="T5"/>
                </a:cxn>
                <a:cxn ang="0">
                  <a:pos x="T6" y="T7"/>
                </a:cxn>
                <a:cxn ang="0">
                  <a:pos x="T8" y="T9"/>
                </a:cxn>
              </a:cxnLst>
              <a:rect l="0" t="0" r="r" b="b"/>
              <a:pathLst>
                <a:path w="29" h="22">
                  <a:moveTo>
                    <a:pt x="2" y="8"/>
                  </a:moveTo>
                  <a:cubicBezTo>
                    <a:pt x="9" y="21"/>
                    <a:pt x="12" y="22"/>
                    <a:pt x="24" y="19"/>
                  </a:cubicBezTo>
                  <a:cubicBezTo>
                    <a:pt x="27" y="18"/>
                    <a:pt x="29" y="13"/>
                    <a:pt x="27" y="10"/>
                  </a:cubicBezTo>
                  <a:cubicBezTo>
                    <a:pt x="22" y="5"/>
                    <a:pt x="19" y="3"/>
                    <a:pt x="8" y="1"/>
                  </a:cubicBezTo>
                  <a:cubicBezTo>
                    <a:pt x="4" y="0"/>
                    <a:pt x="0" y="4"/>
                    <a:pt x="2" y="8"/>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52"/>
            <p:cNvSpPr/>
            <p:nvPr/>
          </p:nvSpPr>
          <p:spPr bwMode="auto">
            <a:xfrm>
              <a:off x="853" y="1251"/>
              <a:ext cx="19" cy="14"/>
            </a:xfrm>
            <a:custGeom>
              <a:avLst/>
              <a:gdLst>
                <a:gd name="T0" fmla="*/ 1 w 28"/>
                <a:gd name="T1" fmla="*/ 9 h 22"/>
                <a:gd name="T2" fmla="*/ 13 w 28"/>
                <a:gd name="T3" fmla="*/ 22 h 22"/>
                <a:gd name="T4" fmla="*/ 27 w 28"/>
                <a:gd name="T5" fmla="*/ 14 h 22"/>
                <a:gd name="T6" fmla="*/ 14 w 28"/>
                <a:gd name="T7" fmla="*/ 3 h 22"/>
                <a:gd name="T8" fmla="*/ 3 w 28"/>
                <a:gd name="T9" fmla="*/ 2 h 22"/>
                <a:gd name="T10" fmla="*/ 1 w 28"/>
                <a:gd name="T11" fmla="*/ 9 h 22"/>
                <a:gd name="T12" fmla="*/ 2 w 28"/>
                <a:gd name="T13" fmla="*/ 9 h 22"/>
                <a:gd name="T14" fmla="*/ 3 w 28"/>
                <a:gd name="T15" fmla="*/ 5 h 22"/>
                <a:gd name="T16" fmla="*/ 9 w 28"/>
                <a:gd name="T17" fmla="*/ 3 h 22"/>
                <a:gd name="T18" fmla="*/ 12 w 28"/>
                <a:gd name="T19" fmla="*/ 3 h 22"/>
                <a:gd name="T20" fmla="*/ 19 w 28"/>
                <a:gd name="T21" fmla="*/ 6 h 22"/>
                <a:gd name="T22" fmla="*/ 23 w 28"/>
                <a:gd name="T23" fmla="*/ 9 h 22"/>
                <a:gd name="T24" fmla="*/ 26 w 28"/>
                <a:gd name="T25" fmla="*/ 15 h 22"/>
                <a:gd name="T26" fmla="*/ 21 w 28"/>
                <a:gd name="T27" fmla="*/ 20 h 22"/>
                <a:gd name="T28" fmla="*/ 9 w 28"/>
                <a:gd name="T29" fmla="*/ 20 h 22"/>
                <a:gd name="T30" fmla="*/ 2 w 28"/>
                <a:gd name="T31" fmla="*/ 9 h 22"/>
                <a:gd name="T32" fmla="*/ 1 w 28"/>
                <a:gd name="T3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22">
                  <a:moveTo>
                    <a:pt x="1" y="9"/>
                  </a:moveTo>
                  <a:cubicBezTo>
                    <a:pt x="3" y="14"/>
                    <a:pt x="6" y="21"/>
                    <a:pt x="13" y="22"/>
                  </a:cubicBezTo>
                  <a:cubicBezTo>
                    <a:pt x="18" y="22"/>
                    <a:pt x="28" y="21"/>
                    <a:pt x="27" y="14"/>
                  </a:cubicBezTo>
                  <a:cubicBezTo>
                    <a:pt x="27" y="8"/>
                    <a:pt x="19" y="4"/>
                    <a:pt x="14" y="3"/>
                  </a:cubicBezTo>
                  <a:cubicBezTo>
                    <a:pt x="10" y="2"/>
                    <a:pt x="6" y="0"/>
                    <a:pt x="3" y="2"/>
                  </a:cubicBezTo>
                  <a:cubicBezTo>
                    <a:pt x="0" y="4"/>
                    <a:pt x="0" y="7"/>
                    <a:pt x="1" y="9"/>
                  </a:cubicBezTo>
                  <a:cubicBezTo>
                    <a:pt x="1" y="10"/>
                    <a:pt x="2" y="10"/>
                    <a:pt x="2" y="9"/>
                  </a:cubicBezTo>
                  <a:cubicBezTo>
                    <a:pt x="1" y="7"/>
                    <a:pt x="1" y="6"/>
                    <a:pt x="3" y="5"/>
                  </a:cubicBezTo>
                  <a:cubicBezTo>
                    <a:pt x="4" y="2"/>
                    <a:pt x="6" y="1"/>
                    <a:pt x="9" y="3"/>
                  </a:cubicBezTo>
                  <a:cubicBezTo>
                    <a:pt x="10" y="3"/>
                    <a:pt x="11" y="3"/>
                    <a:pt x="12" y="3"/>
                  </a:cubicBezTo>
                  <a:cubicBezTo>
                    <a:pt x="14" y="4"/>
                    <a:pt x="17" y="5"/>
                    <a:pt x="19" y="6"/>
                  </a:cubicBezTo>
                  <a:cubicBezTo>
                    <a:pt x="20" y="7"/>
                    <a:pt x="22" y="8"/>
                    <a:pt x="23" y="9"/>
                  </a:cubicBezTo>
                  <a:cubicBezTo>
                    <a:pt x="24" y="11"/>
                    <a:pt x="27" y="13"/>
                    <a:pt x="26" y="15"/>
                  </a:cubicBezTo>
                  <a:cubicBezTo>
                    <a:pt x="26" y="17"/>
                    <a:pt x="23" y="19"/>
                    <a:pt x="21" y="20"/>
                  </a:cubicBezTo>
                  <a:cubicBezTo>
                    <a:pt x="18" y="21"/>
                    <a:pt x="13" y="21"/>
                    <a:pt x="9" y="20"/>
                  </a:cubicBezTo>
                  <a:cubicBezTo>
                    <a:pt x="6" y="17"/>
                    <a:pt x="4" y="13"/>
                    <a:pt x="2" y="9"/>
                  </a:cubicBezTo>
                  <a:cubicBezTo>
                    <a:pt x="1" y="8"/>
                    <a:pt x="1" y="9"/>
                    <a:pt x="1" y="9"/>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3"/>
            <p:cNvSpPr/>
            <p:nvPr/>
          </p:nvSpPr>
          <p:spPr bwMode="auto">
            <a:xfrm>
              <a:off x="497" y="1155"/>
              <a:ext cx="280" cy="329"/>
            </a:xfrm>
            <a:custGeom>
              <a:avLst/>
              <a:gdLst>
                <a:gd name="T0" fmla="*/ 216 w 429"/>
                <a:gd name="T1" fmla="*/ 493 h 505"/>
                <a:gd name="T2" fmla="*/ 185 w 429"/>
                <a:gd name="T3" fmla="*/ 440 h 505"/>
                <a:gd name="T4" fmla="*/ 177 w 429"/>
                <a:gd name="T5" fmla="*/ 428 h 505"/>
                <a:gd name="T6" fmla="*/ 179 w 429"/>
                <a:gd name="T7" fmla="*/ 401 h 505"/>
                <a:gd name="T8" fmla="*/ 165 w 429"/>
                <a:gd name="T9" fmla="*/ 378 h 505"/>
                <a:gd name="T10" fmla="*/ 130 w 429"/>
                <a:gd name="T11" fmla="*/ 360 h 505"/>
                <a:gd name="T12" fmla="*/ 149 w 429"/>
                <a:gd name="T13" fmla="*/ 333 h 505"/>
                <a:gd name="T14" fmla="*/ 185 w 429"/>
                <a:gd name="T15" fmla="*/ 328 h 505"/>
                <a:gd name="T16" fmla="*/ 214 w 429"/>
                <a:gd name="T17" fmla="*/ 348 h 505"/>
                <a:gd name="T18" fmla="*/ 220 w 429"/>
                <a:gd name="T19" fmla="*/ 361 h 505"/>
                <a:gd name="T20" fmla="*/ 254 w 429"/>
                <a:gd name="T21" fmla="*/ 357 h 505"/>
                <a:gd name="T22" fmla="*/ 275 w 429"/>
                <a:gd name="T23" fmla="*/ 324 h 505"/>
                <a:gd name="T24" fmla="*/ 335 w 429"/>
                <a:gd name="T25" fmla="*/ 289 h 505"/>
                <a:gd name="T26" fmla="*/ 363 w 429"/>
                <a:gd name="T27" fmla="*/ 285 h 505"/>
                <a:gd name="T28" fmla="*/ 388 w 429"/>
                <a:gd name="T29" fmla="*/ 245 h 505"/>
                <a:gd name="T30" fmla="*/ 424 w 429"/>
                <a:gd name="T31" fmla="*/ 225 h 505"/>
                <a:gd name="T32" fmla="*/ 406 w 429"/>
                <a:gd name="T33" fmla="*/ 193 h 505"/>
                <a:gd name="T34" fmla="*/ 392 w 429"/>
                <a:gd name="T35" fmla="*/ 168 h 505"/>
                <a:gd name="T36" fmla="*/ 383 w 429"/>
                <a:gd name="T37" fmla="*/ 148 h 505"/>
                <a:gd name="T38" fmla="*/ 376 w 429"/>
                <a:gd name="T39" fmla="*/ 145 h 505"/>
                <a:gd name="T40" fmla="*/ 357 w 429"/>
                <a:gd name="T41" fmla="*/ 140 h 505"/>
                <a:gd name="T42" fmla="*/ 338 w 429"/>
                <a:gd name="T43" fmla="*/ 137 h 505"/>
                <a:gd name="T44" fmla="*/ 309 w 429"/>
                <a:gd name="T45" fmla="*/ 159 h 505"/>
                <a:gd name="T46" fmla="*/ 280 w 429"/>
                <a:gd name="T47" fmla="*/ 135 h 505"/>
                <a:gd name="T48" fmla="*/ 311 w 429"/>
                <a:gd name="T49" fmla="*/ 106 h 505"/>
                <a:gd name="T50" fmla="*/ 352 w 429"/>
                <a:gd name="T51" fmla="*/ 122 h 505"/>
                <a:gd name="T52" fmla="*/ 368 w 429"/>
                <a:gd name="T53" fmla="*/ 135 h 505"/>
                <a:gd name="T54" fmla="*/ 411 w 429"/>
                <a:gd name="T55" fmla="*/ 119 h 505"/>
                <a:gd name="T56" fmla="*/ 400 w 429"/>
                <a:gd name="T57" fmla="*/ 73 h 505"/>
                <a:gd name="T58" fmla="*/ 381 w 429"/>
                <a:gd name="T59" fmla="*/ 61 h 505"/>
                <a:gd name="T60" fmla="*/ 376 w 429"/>
                <a:gd name="T61" fmla="*/ 57 h 505"/>
                <a:gd name="T62" fmla="*/ 386 w 429"/>
                <a:gd name="T63" fmla="*/ 32 h 505"/>
                <a:gd name="T64" fmla="*/ 51 w 429"/>
                <a:gd name="T65" fmla="*/ 83 h 505"/>
                <a:gd name="T66" fmla="*/ 51 w 429"/>
                <a:gd name="T67" fmla="*/ 85 h 505"/>
                <a:gd name="T68" fmla="*/ 48 w 429"/>
                <a:gd name="T69" fmla="*/ 112 h 505"/>
                <a:gd name="T70" fmla="*/ 17 w 429"/>
                <a:gd name="T71" fmla="*/ 182 h 505"/>
                <a:gd name="T72" fmla="*/ 1 w 429"/>
                <a:gd name="T73" fmla="*/ 211 h 505"/>
                <a:gd name="T74" fmla="*/ 4 w 429"/>
                <a:gd name="T75" fmla="*/ 222 h 505"/>
                <a:gd name="T76" fmla="*/ 7 w 429"/>
                <a:gd name="T77" fmla="*/ 257 h 505"/>
                <a:gd name="T78" fmla="*/ 4 w 429"/>
                <a:gd name="T79" fmla="*/ 285 h 505"/>
                <a:gd name="T80" fmla="*/ 57 w 429"/>
                <a:gd name="T81" fmla="*/ 344 h 505"/>
                <a:gd name="T82" fmla="*/ 53 w 429"/>
                <a:gd name="T83" fmla="*/ 392 h 505"/>
                <a:gd name="T84" fmla="*/ 80 w 429"/>
                <a:gd name="T85" fmla="*/ 425 h 505"/>
                <a:gd name="T86" fmla="*/ 119 w 429"/>
                <a:gd name="T87" fmla="*/ 444 h 505"/>
                <a:gd name="T88" fmla="*/ 161 w 429"/>
                <a:gd name="T89" fmla="*/ 484 h 505"/>
                <a:gd name="T90" fmla="*/ 214 w 429"/>
                <a:gd name="T91" fmla="*/ 498 h 505"/>
                <a:gd name="T92" fmla="*/ 217 w 429"/>
                <a:gd name="T93" fmla="*/ 496 h 505"/>
                <a:gd name="T94" fmla="*/ 216 w 429"/>
                <a:gd name="T95" fmla="*/ 49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9" h="505">
                  <a:moveTo>
                    <a:pt x="216" y="493"/>
                  </a:moveTo>
                  <a:cubicBezTo>
                    <a:pt x="209" y="474"/>
                    <a:pt x="198" y="456"/>
                    <a:pt x="185" y="440"/>
                  </a:cubicBezTo>
                  <a:cubicBezTo>
                    <a:pt x="182" y="436"/>
                    <a:pt x="179" y="433"/>
                    <a:pt x="177" y="428"/>
                  </a:cubicBezTo>
                  <a:cubicBezTo>
                    <a:pt x="174" y="420"/>
                    <a:pt x="179" y="410"/>
                    <a:pt x="179" y="401"/>
                  </a:cubicBezTo>
                  <a:cubicBezTo>
                    <a:pt x="178" y="391"/>
                    <a:pt x="173" y="382"/>
                    <a:pt x="165" y="378"/>
                  </a:cubicBezTo>
                  <a:cubicBezTo>
                    <a:pt x="153" y="371"/>
                    <a:pt x="134" y="373"/>
                    <a:pt x="130" y="360"/>
                  </a:cubicBezTo>
                  <a:cubicBezTo>
                    <a:pt x="126" y="348"/>
                    <a:pt x="138" y="337"/>
                    <a:pt x="149" y="333"/>
                  </a:cubicBezTo>
                  <a:cubicBezTo>
                    <a:pt x="161" y="328"/>
                    <a:pt x="173" y="326"/>
                    <a:pt x="185" y="328"/>
                  </a:cubicBezTo>
                  <a:cubicBezTo>
                    <a:pt x="197" y="330"/>
                    <a:pt x="208" y="337"/>
                    <a:pt x="214" y="348"/>
                  </a:cubicBezTo>
                  <a:cubicBezTo>
                    <a:pt x="216" y="352"/>
                    <a:pt x="217" y="357"/>
                    <a:pt x="220" y="361"/>
                  </a:cubicBezTo>
                  <a:cubicBezTo>
                    <a:pt x="228" y="371"/>
                    <a:pt x="245" y="367"/>
                    <a:pt x="254" y="357"/>
                  </a:cubicBezTo>
                  <a:cubicBezTo>
                    <a:pt x="263" y="348"/>
                    <a:pt x="268" y="335"/>
                    <a:pt x="275" y="324"/>
                  </a:cubicBezTo>
                  <a:cubicBezTo>
                    <a:pt x="288" y="303"/>
                    <a:pt x="311" y="290"/>
                    <a:pt x="335" y="289"/>
                  </a:cubicBezTo>
                  <a:cubicBezTo>
                    <a:pt x="345" y="288"/>
                    <a:pt x="355" y="290"/>
                    <a:pt x="363" y="285"/>
                  </a:cubicBezTo>
                  <a:cubicBezTo>
                    <a:pt x="376" y="276"/>
                    <a:pt x="375" y="255"/>
                    <a:pt x="388" y="245"/>
                  </a:cubicBezTo>
                  <a:cubicBezTo>
                    <a:pt x="399" y="236"/>
                    <a:pt x="419" y="239"/>
                    <a:pt x="424" y="225"/>
                  </a:cubicBezTo>
                  <a:cubicBezTo>
                    <a:pt x="429" y="212"/>
                    <a:pt x="415" y="202"/>
                    <a:pt x="406" y="193"/>
                  </a:cubicBezTo>
                  <a:cubicBezTo>
                    <a:pt x="399" y="186"/>
                    <a:pt x="395" y="177"/>
                    <a:pt x="392" y="168"/>
                  </a:cubicBezTo>
                  <a:cubicBezTo>
                    <a:pt x="390" y="161"/>
                    <a:pt x="389" y="153"/>
                    <a:pt x="383" y="148"/>
                  </a:cubicBezTo>
                  <a:cubicBezTo>
                    <a:pt x="381" y="147"/>
                    <a:pt x="378" y="146"/>
                    <a:pt x="376" y="145"/>
                  </a:cubicBezTo>
                  <a:cubicBezTo>
                    <a:pt x="370" y="143"/>
                    <a:pt x="363" y="141"/>
                    <a:pt x="357" y="140"/>
                  </a:cubicBezTo>
                  <a:cubicBezTo>
                    <a:pt x="351" y="138"/>
                    <a:pt x="344" y="136"/>
                    <a:pt x="338" y="137"/>
                  </a:cubicBezTo>
                  <a:cubicBezTo>
                    <a:pt x="327" y="141"/>
                    <a:pt x="321" y="154"/>
                    <a:pt x="309" y="159"/>
                  </a:cubicBezTo>
                  <a:cubicBezTo>
                    <a:pt x="295" y="164"/>
                    <a:pt x="279" y="150"/>
                    <a:pt x="280" y="135"/>
                  </a:cubicBezTo>
                  <a:cubicBezTo>
                    <a:pt x="281" y="120"/>
                    <a:pt x="296" y="107"/>
                    <a:pt x="311" y="106"/>
                  </a:cubicBezTo>
                  <a:cubicBezTo>
                    <a:pt x="326" y="104"/>
                    <a:pt x="341" y="111"/>
                    <a:pt x="352" y="122"/>
                  </a:cubicBezTo>
                  <a:cubicBezTo>
                    <a:pt x="357" y="126"/>
                    <a:pt x="362" y="132"/>
                    <a:pt x="368" y="135"/>
                  </a:cubicBezTo>
                  <a:cubicBezTo>
                    <a:pt x="383" y="143"/>
                    <a:pt x="404" y="134"/>
                    <a:pt x="411" y="119"/>
                  </a:cubicBezTo>
                  <a:cubicBezTo>
                    <a:pt x="418" y="104"/>
                    <a:pt x="413" y="84"/>
                    <a:pt x="400" y="73"/>
                  </a:cubicBezTo>
                  <a:cubicBezTo>
                    <a:pt x="394" y="68"/>
                    <a:pt x="387" y="65"/>
                    <a:pt x="381" y="61"/>
                  </a:cubicBezTo>
                  <a:cubicBezTo>
                    <a:pt x="379" y="60"/>
                    <a:pt x="377" y="59"/>
                    <a:pt x="376" y="57"/>
                  </a:cubicBezTo>
                  <a:cubicBezTo>
                    <a:pt x="372" y="49"/>
                    <a:pt x="385" y="40"/>
                    <a:pt x="386" y="32"/>
                  </a:cubicBezTo>
                  <a:cubicBezTo>
                    <a:pt x="268" y="0"/>
                    <a:pt x="147" y="22"/>
                    <a:pt x="51" y="83"/>
                  </a:cubicBezTo>
                  <a:cubicBezTo>
                    <a:pt x="51" y="84"/>
                    <a:pt x="51" y="84"/>
                    <a:pt x="51" y="85"/>
                  </a:cubicBezTo>
                  <a:cubicBezTo>
                    <a:pt x="48" y="94"/>
                    <a:pt x="48" y="103"/>
                    <a:pt x="48" y="112"/>
                  </a:cubicBezTo>
                  <a:cubicBezTo>
                    <a:pt x="45" y="138"/>
                    <a:pt x="34" y="163"/>
                    <a:pt x="17" y="182"/>
                  </a:cubicBezTo>
                  <a:cubicBezTo>
                    <a:pt x="9" y="190"/>
                    <a:pt x="0" y="199"/>
                    <a:pt x="1" y="211"/>
                  </a:cubicBezTo>
                  <a:cubicBezTo>
                    <a:pt x="1" y="214"/>
                    <a:pt x="3" y="218"/>
                    <a:pt x="4" y="222"/>
                  </a:cubicBezTo>
                  <a:cubicBezTo>
                    <a:pt x="8" y="233"/>
                    <a:pt x="9" y="245"/>
                    <a:pt x="7" y="257"/>
                  </a:cubicBezTo>
                  <a:cubicBezTo>
                    <a:pt x="6" y="266"/>
                    <a:pt x="2" y="276"/>
                    <a:pt x="4" y="285"/>
                  </a:cubicBezTo>
                  <a:cubicBezTo>
                    <a:pt x="9" y="312"/>
                    <a:pt x="50" y="318"/>
                    <a:pt x="57" y="344"/>
                  </a:cubicBezTo>
                  <a:cubicBezTo>
                    <a:pt x="61" y="359"/>
                    <a:pt x="51" y="376"/>
                    <a:pt x="53" y="392"/>
                  </a:cubicBezTo>
                  <a:cubicBezTo>
                    <a:pt x="55" y="406"/>
                    <a:pt x="67" y="418"/>
                    <a:pt x="80" y="425"/>
                  </a:cubicBezTo>
                  <a:cubicBezTo>
                    <a:pt x="92" y="432"/>
                    <a:pt x="107" y="436"/>
                    <a:pt x="119" y="444"/>
                  </a:cubicBezTo>
                  <a:cubicBezTo>
                    <a:pt x="135" y="455"/>
                    <a:pt x="147" y="471"/>
                    <a:pt x="161" y="484"/>
                  </a:cubicBezTo>
                  <a:cubicBezTo>
                    <a:pt x="176" y="496"/>
                    <a:pt x="196" y="505"/>
                    <a:pt x="214" y="498"/>
                  </a:cubicBezTo>
                  <a:cubicBezTo>
                    <a:pt x="215" y="498"/>
                    <a:pt x="217" y="497"/>
                    <a:pt x="217" y="496"/>
                  </a:cubicBezTo>
                  <a:cubicBezTo>
                    <a:pt x="217" y="495"/>
                    <a:pt x="217" y="494"/>
                    <a:pt x="216" y="493"/>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4"/>
            <p:cNvSpPr/>
            <p:nvPr/>
          </p:nvSpPr>
          <p:spPr bwMode="auto">
            <a:xfrm>
              <a:off x="497" y="1162"/>
              <a:ext cx="279" cy="323"/>
            </a:xfrm>
            <a:custGeom>
              <a:avLst/>
              <a:gdLst>
                <a:gd name="T0" fmla="*/ 189 w 429"/>
                <a:gd name="T1" fmla="*/ 430 h 495"/>
                <a:gd name="T2" fmla="*/ 179 w 429"/>
                <a:gd name="T3" fmla="*/ 399 h 495"/>
                <a:gd name="T4" fmla="*/ 140 w 429"/>
                <a:gd name="T5" fmla="*/ 357 h 495"/>
                <a:gd name="T6" fmla="*/ 163 w 429"/>
                <a:gd name="T7" fmla="*/ 317 h 495"/>
                <a:gd name="T8" fmla="*/ 216 w 429"/>
                <a:gd name="T9" fmla="*/ 341 h 495"/>
                <a:gd name="T10" fmla="*/ 247 w 429"/>
                <a:gd name="T11" fmla="*/ 352 h 495"/>
                <a:gd name="T12" fmla="*/ 324 w 429"/>
                <a:gd name="T13" fmla="*/ 279 h 495"/>
                <a:gd name="T14" fmla="*/ 396 w 429"/>
                <a:gd name="T15" fmla="*/ 230 h 495"/>
                <a:gd name="T16" fmla="*/ 402 w 429"/>
                <a:gd name="T17" fmla="*/ 173 h 495"/>
                <a:gd name="T18" fmla="*/ 377 w 429"/>
                <a:gd name="T19" fmla="*/ 133 h 495"/>
                <a:gd name="T20" fmla="*/ 328 w 429"/>
                <a:gd name="T21" fmla="*/ 132 h 495"/>
                <a:gd name="T22" fmla="*/ 284 w 429"/>
                <a:gd name="T23" fmla="*/ 133 h 495"/>
                <a:gd name="T24" fmla="*/ 345 w 429"/>
                <a:gd name="T25" fmla="*/ 104 h 495"/>
                <a:gd name="T26" fmla="*/ 405 w 429"/>
                <a:gd name="T27" fmla="*/ 117 h 495"/>
                <a:gd name="T28" fmla="*/ 400 w 429"/>
                <a:gd name="T29" fmla="*/ 60 h 495"/>
                <a:gd name="T30" fmla="*/ 378 w 429"/>
                <a:gd name="T31" fmla="*/ 39 h 495"/>
                <a:gd name="T32" fmla="*/ 387 w 429"/>
                <a:gd name="T33" fmla="*/ 20 h 495"/>
                <a:gd name="T34" fmla="*/ 104 w 429"/>
                <a:gd name="T35" fmla="*/ 43 h 495"/>
                <a:gd name="T36" fmla="*/ 52 w 429"/>
                <a:gd name="T37" fmla="*/ 71 h 495"/>
                <a:gd name="T38" fmla="*/ 48 w 429"/>
                <a:gd name="T39" fmla="*/ 102 h 495"/>
                <a:gd name="T40" fmla="*/ 17 w 429"/>
                <a:gd name="T41" fmla="*/ 170 h 495"/>
                <a:gd name="T42" fmla="*/ 2 w 429"/>
                <a:gd name="T43" fmla="*/ 203 h 495"/>
                <a:gd name="T44" fmla="*/ 5 w 429"/>
                <a:gd name="T45" fmla="*/ 256 h 495"/>
                <a:gd name="T46" fmla="*/ 49 w 429"/>
                <a:gd name="T47" fmla="*/ 318 h 495"/>
                <a:gd name="T48" fmla="*/ 55 w 429"/>
                <a:gd name="T49" fmla="*/ 360 h 495"/>
                <a:gd name="T50" fmla="*/ 97 w 429"/>
                <a:gd name="T51" fmla="*/ 421 h 495"/>
                <a:gd name="T52" fmla="*/ 139 w 429"/>
                <a:gd name="T53" fmla="*/ 449 h 495"/>
                <a:gd name="T54" fmla="*/ 218 w 429"/>
                <a:gd name="T55" fmla="*/ 481 h 495"/>
                <a:gd name="T56" fmla="*/ 190 w 429"/>
                <a:gd name="T57" fmla="*/ 486 h 495"/>
                <a:gd name="T58" fmla="*/ 128 w 429"/>
                <a:gd name="T59" fmla="*/ 438 h 495"/>
                <a:gd name="T60" fmla="*/ 55 w 429"/>
                <a:gd name="T61" fmla="*/ 371 h 495"/>
                <a:gd name="T62" fmla="*/ 33 w 429"/>
                <a:gd name="T63" fmla="*/ 304 h 495"/>
                <a:gd name="T64" fmla="*/ 7 w 429"/>
                <a:gd name="T65" fmla="*/ 251 h 495"/>
                <a:gd name="T66" fmla="*/ 7 w 429"/>
                <a:gd name="T67" fmla="*/ 213 h 495"/>
                <a:gd name="T68" fmla="*/ 14 w 429"/>
                <a:gd name="T69" fmla="*/ 175 h 495"/>
                <a:gd name="T70" fmla="*/ 48 w 429"/>
                <a:gd name="T71" fmla="*/ 110 h 495"/>
                <a:gd name="T72" fmla="*/ 56 w 429"/>
                <a:gd name="T73" fmla="*/ 70 h 495"/>
                <a:gd name="T74" fmla="*/ 90 w 429"/>
                <a:gd name="T75" fmla="*/ 51 h 495"/>
                <a:gd name="T76" fmla="*/ 353 w 429"/>
                <a:gd name="T77" fmla="*/ 13 h 495"/>
                <a:gd name="T78" fmla="*/ 386 w 429"/>
                <a:gd name="T79" fmla="*/ 21 h 495"/>
                <a:gd name="T80" fmla="*/ 378 w 429"/>
                <a:gd name="T81" fmla="*/ 34 h 495"/>
                <a:gd name="T82" fmla="*/ 386 w 429"/>
                <a:gd name="T83" fmla="*/ 52 h 495"/>
                <a:gd name="T84" fmla="*/ 412 w 429"/>
                <a:gd name="T85" fmla="*/ 106 h 495"/>
                <a:gd name="T86" fmla="*/ 351 w 429"/>
                <a:gd name="T87" fmla="*/ 108 h 495"/>
                <a:gd name="T88" fmla="*/ 293 w 429"/>
                <a:gd name="T89" fmla="*/ 101 h 495"/>
                <a:gd name="T90" fmla="*/ 311 w 429"/>
                <a:gd name="T91" fmla="*/ 147 h 495"/>
                <a:gd name="T92" fmla="*/ 349 w 429"/>
                <a:gd name="T93" fmla="*/ 126 h 495"/>
                <a:gd name="T94" fmla="*/ 390 w 429"/>
                <a:gd name="T95" fmla="*/ 145 h 495"/>
                <a:gd name="T96" fmla="*/ 402 w 429"/>
                <a:gd name="T97" fmla="*/ 176 h 495"/>
                <a:gd name="T98" fmla="*/ 423 w 429"/>
                <a:gd name="T99" fmla="*/ 217 h 495"/>
                <a:gd name="T100" fmla="*/ 388 w 429"/>
                <a:gd name="T101" fmla="*/ 233 h 495"/>
                <a:gd name="T102" fmla="*/ 371 w 429"/>
                <a:gd name="T103" fmla="*/ 265 h 495"/>
                <a:gd name="T104" fmla="*/ 324 w 429"/>
                <a:gd name="T105" fmla="*/ 278 h 495"/>
                <a:gd name="T106" fmla="*/ 272 w 429"/>
                <a:gd name="T107" fmla="*/ 317 h 495"/>
                <a:gd name="T108" fmla="*/ 218 w 429"/>
                <a:gd name="T109" fmla="*/ 343 h 495"/>
                <a:gd name="T110" fmla="*/ 164 w 429"/>
                <a:gd name="T111" fmla="*/ 316 h 495"/>
                <a:gd name="T112" fmla="*/ 146 w 429"/>
                <a:gd name="T113" fmla="*/ 360 h 495"/>
                <a:gd name="T114" fmla="*/ 179 w 429"/>
                <a:gd name="T115" fmla="*/ 390 h 495"/>
                <a:gd name="T116" fmla="*/ 189 w 429"/>
                <a:gd name="T117" fmla="*/ 433 h 495"/>
                <a:gd name="T118" fmla="*/ 218 w 429"/>
                <a:gd name="T119" fmla="*/ 48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9" h="495">
                  <a:moveTo>
                    <a:pt x="218" y="481"/>
                  </a:moveTo>
                  <a:cubicBezTo>
                    <a:pt x="211" y="463"/>
                    <a:pt x="201" y="446"/>
                    <a:pt x="189" y="430"/>
                  </a:cubicBezTo>
                  <a:cubicBezTo>
                    <a:pt x="186" y="427"/>
                    <a:pt x="182" y="423"/>
                    <a:pt x="180" y="419"/>
                  </a:cubicBezTo>
                  <a:cubicBezTo>
                    <a:pt x="177" y="413"/>
                    <a:pt x="178" y="406"/>
                    <a:pt x="179" y="399"/>
                  </a:cubicBezTo>
                  <a:cubicBezTo>
                    <a:pt x="180" y="391"/>
                    <a:pt x="181" y="384"/>
                    <a:pt x="177" y="376"/>
                  </a:cubicBezTo>
                  <a:cubicBezTo>
                    <a:pt x="169" y="362"/>
                    <a:pt x="153" y="363"/>
                    <a:pt x="140" y="357"/>
                  </a:cubicBezTo>
                  <a:cubicBezTo>
                    <a:pt x="130" y="352"/>
                    <a:pt x="128" y="341"/>
                    <a:pt x="135" y="333"/>
                  </a:cubicBezTo>
                  <a:cubicBezTo>
                    <a:pt x="141" y="324"/>
                    <a:pt x="152" y="320"/>
                    <a:pt x="163" y="317"/>
                  </a:cubicBezTo>
                  <a:cubicBezTo>
                    <a:pt x="173" y="315"/>
                    <a:pt x="185" y="315"/>
                    <a:pt x="195" y="319"/>
                  </a:cubicBezTo>
                  <a:cubicBezTo>
                    <a:pt x="205" y="323"/>
                    <a:pt x="212" y="331"/>
                    <a:pt x="216" y="341"/>
                  </a:cubicBezTo>
                  <a:cubicBezTo>
                    <a:pt x="219" y="347"/>
                    <a:pt x="222" y="352"/>
                    <a:pt x="229" y="354"/>
                  </a:cubicBezTo>
                  <a:cubicBezTo>
                    <a:pt x="235" y="356"/>
                    <a:pt x="241" y="355"/>
                    <a:pt x="247" y="352"/>
                  </a:cubicBezTo>
                  <a:cubicBezTo>
                    <a:pt x="263" y="344"/>
                    <a:pt x="268" y="325"/>
                    <a:pt x="277" y="311"/>
                  </a:cubicBezTo>
                  <a:cubicBezTo>
                    <a:pt x="288" y="295"/>
                    <a:pt x="305" y="283"/>
                    <a:pt x="324" y="279"/>
                  </a:cubicBezTo>
                  <a:cubicBezTo>
                    <a:pt x="339" y="276"/>
                    <a:pt x="359" y="282"/>
                    <a:pt x="370" y="268"/>
                  </a:cubicBezTo>
                  <a:cubicBezTo>
                    <a:pt x="380" y="255"/>
                    <a:pt x="379" y="236"/>
                    <a:pt x="396" y="230"/>
                  </a:cubicBezTo>
                  <a:cubicBezTo>
                    <a:pt x="407" y="225"/>
                    <a:pt x="424" y="224"/>
                    <a:pt x="427" y="211"/>
                  </a:cubicBezTo>
                  <a:cubicBezTo>
                    <a:pt x="429" y="195"/>
                    <a:pt x="409" y="184"/>
                    <a:pt x="402" y="173"/>
                  </a:cubicBezTo>
                  <a:cubicBezTo>
                    <a:pt x="396" y="165"/>
                    <a:pt x="394" y="156"/>
                    <a:pt x="391" y="146"/>
                  </a:cubicBezTo>
                  <a:cubicBezTo>
                    <a:pt x="389" y="138"/>
                    <a:pt x="384" y="135"/>
                    <a:pt x="377" y="133"/>
                  </a:cubicBezTo>
                  <a:cubicBezTo>
                    <a:pt x="367" y="130"/>
                    <a:pt x="357" y="125"/>
                    <a:pt x="347" y="124"/>
                  </a:cubicBezTo>
                  <a:cubicBezTo>
                    <a:pt x="339" y="124"/>
                    <a:pt x="333" y="127"/>
                    <a:pt x="328" y="132"/>
                  </a:cubicBezTo>
                  <a:cubicBezTo>
                    <a:pt x="322" y="138"/>
                    <a:pt x="316" y="145"/>
                    <a:pt x="308" y="147"/>
                  </a:cubicBezTo>
                  <a:cubicBezTo>
                    <a:pt x="298" y="149"/>
                    <a:pt x="288" y="142"/>
                    <a:pt x="284" y="133"/>
                  </a:cubicBezTo>
                  <a:cubicBezTo>
                    <a:pt x="275" y="113"/>
                    <a:pt x="297" y="95"/>
                    <a:pt x="315" y="94"/>
                  </a:cubicBezTo>
                  <a:cubicBezTo>
                    <a:pt x="326" y="94"/>
                    <a:pt x="337" y="98"/>
                    <a:pt x="345" y="104"/>
                  </a:cubicBezTo>
                  <a:cubicBezTo>
                    <a:pt x="353" y="110"/>
                    <a:pt x="359" y="118"/>
                    <a:pt x="368" y="123"/>
                  </a:cubicBezTo>
                  <a:cubicBezTo>
                    <a:pt x="380" y="130"/>
                    <a:pt x="395" y="126"/>
                    <a:pt x="405" y="117"/>
                  </a:cubicBezTo>
                  <a:cubicBezTo>
                    <a:pt x="416" y="107"/>
                    <a:pt x="418" y="91"/>
                    <a:pt x="413" y="77"/>
                  </a:cubicBezTo>
                  <a:cubicBezTo>
                    <a:pt x="410" y="71"/>
                    <a:pt x="406" y="64"/>
                    <a:pt x="400" y="60"/>
                  </a:cubicBezTo>
                  <a:cubicBezTo>
                    <a:pt x="396" y="57"/>
                    <a:pt x="392" y="55"/>
                    <a:pt x="388" y="52"/>
                  </a:cubicBezTo>
                  <a:cubicBezTo>
                    <a:pt x="383" y="49"/>
                    <a:pt x="375" y="46"/>
                    <a:pt x="378" y="39"/>
                  </a:cubicBezTo>
                  <a:cubicBezTo>
                    <a:pt x="380" y="32"/>
                    <a:pt x="386" y="27"/>
                    <a:pt x="387" y="20"/>
                  </a:cubicBezTo>
                  <a:cubicBezTo>
                    <a:pt x="387" y="20"/>
                    <a:pt x="387" y="20"/>
                    <a:pt x="387" y="20"/>
                  </a:cubicBezTo>
                  <a:cubicBezTo>
                    <a:pt x="324" y="3"/>
                    <a:pt x="258" y="0"/>
                    <a:pt x="194" y="13"/>
                  </a:cubicBezTo>
                  <a:cubicBezTo>
                    <a:pt x="163" y="19"/>
                    <a:pt x="133" y="29"/>
                    <a:pt x="104" y="43"/>
                  </a:cubicBezTo>
                  <a:cubicBezTo>
                    <a:pt x="89" y="49"/>
                    <a:pt x="75" y="57"/>
                    <a:pt x="62" y="65"/>
                  </a:cubicBezTo>
                  <a:cubicBezTo>
                    <a:pt x="59" y="67"/>
                    <a:pt x="54" y="69"/>
                    <a:pt x="52" y="71"/>
                  </a:cubicBezTo>
                  <a:cubicBezTo>
                    <a:pt x="51" y="73"/>
                    <a:pt x="50" y="77"/>
                    <a:pt x="50" y="79"/>
                  </a:cubicBezTo>
                  <a:cubicBezTo>
                    <a:pt x="48" y="87"/>
                    <a:pt x="49" y="95"/>
                    <a:pt x="48" y="102"/>
                  </a:cubicBezTo>
                  <a:cubicBezTo>
                    <a:pt x="46" y="119"/>
                    <a:pt x="41" y="135"/>
                    <a:pt x="32" y="150"/>
                  </a:cubicBezTo>
                  <a:cubicBezTo>
                    <a:pt x="28" y="157"/>
                    <a:pt x="23" y="164"/>
                    <a:pt x="17" y="170"/>
                  </a:cubicBezTo>
                  <a:cubicBezTo>
                    <a:pt x="12" y="175"/>
                    <a:pt x="7" y="180"/>
                    <a:pt x="4" y="186"/>
                  </a:cubicBezTo>
                  <a:cubicBezTo>
                    <a:pt x="1" y="191"/>
                    <a:pt x="0" y="197"/>
                    <a:pt x="2" y="203"/>
                  </a:cubicBezTo>
                  <a:cubicBezTo>
                    <a:pt x="4" y="212"/>
                    <a:pt x="8" y="219"/>
                    <a:pt x="8" y="229"/>
                  </a:cubicBezTo>
                  <a:cubicBezTo>
                    <a:pt x="9" y="238"/>
                    <a:pt x="7" y="247"/>
                    <a:pt x="5" y="256"/>
                  </a:cubicBezTo>
                  <a:cubicBezTo>
                    <a:pt x="4" y="263"/>
                    <a:pt x="3" y="270"/>
                    <a:pt x="5" y="276"/>
                  </a:cubicBezTo>
                  <a:cubicBezTo>
                    <a:pt x="11" y="297"/>
                    <a:pt x="36" y="304"/>
                    <a:pt x="49" y="318"/>
                  </a:cubicBezTo>
                  <a:cubicBezTo>
                    <a:pt x="53" y="322"/>
                    <a:pt x="57" y="328"/>
                    <a:pt x="58" y="334"/>
                  </a:cubicBezTo>
                  <a:cubicBezTo>
                    <a:pt x="59" y="342"/>
                    <a:pt x="57" y="351"/>
                    <a:pt x="55" y="360"/>
                  </a:cubicBezTo>
                  <a:cubicBezTo>
                    <a:pt x="53" y="373"/>
                    <a:pt x="53" y="386"/>
                    <a:pt x="62" y="398"/>
                  </a:cubicBezTo>
                  <a:cubicBezTo>
                    <a:pt x="71" y="409"/>
                    <a:pt x="84" y="415"/>
                    <a:pt x="97" y="421"/>
                  </a:cubicBezTo>
                  <a:cubicBezTo>
                    <a:pt x="105" y="425"/>
                    <a:pt x="112" y="428"/>
                    <a:pt x="120" y="433"/>
                  </a:cubicBezTo>
                  <a:cubicBezTo>
                    <a:pt x="127" y="438"/>
                    <a:pt x="133" y="443"/>
                    <a:pt x="139" y="449"/>
                  </a:cubicBezTo>
                  <a:cubicBezTo>
                    <a:pt x="157" y="468"/>
                    <a:pt x="181" y="495"/>
                    <a:pt x="211" y="488"/>
                  </a:cubicBezTo>
                  <a:cubicBezTo>
                    <a:pt x="214" y="487"/>
                    <a:pt x="219" y="486"/>
                    <a:pt x="218" y="481"/>
                  </a:cubicBezTo>
                  <a:cubicBezTo>
                    <a:pt x="218" y="481"/>
                    <a:pt x="217" y="481"/>
                    <a:pt x="217" y="481"/>
                  </a:cubicBezTo>
                  <a:cubicBezTo>
                    <a:pt x="220" y="490"/>
                    <a:pt x="193" y="487"/>
                    <a:pt x="190" y="486"/>
                  </a:cubicBezTo>
                  <a:cubicBezTo>
                    <a:pt x="181" y="484"/>
                    <a:pt x="173" y="480"/>
                    <a:pt x="166" y="474"/>
                  </a:cubicBezTo>
                  <a:cubicBezTo>
                    <a:pt x="152" y="464"/>
                    <a:pt x="142" y="449"/>
                    <a:pt x="128" y="438"/>
                  </a:cubicBezTo>
                  <a:cubicBezTo>
                    <a:pt x="114" y="426"/>
                    <a:pt x="97" y="421"/>
                    <a:pt x="81" y="412"/>
                  </a:cubicBezTo>
                  <a:cubicBezTo>
                    <a:pt x="66" y="404"/>
                    <a:pt x="53" y="389"/>
                    <a:pt x="55" y="371"/>
                  </a:cubicBezTo>
                  <a:cubicBezTo>
                    <a:pt x="56" y="356"/>
                    <a:pt x="63" y="341"/>
                    <a:pt x="56" y="326"/>
                  </a:cubicBezTo>
                  <a:cubicBezTo>
                    <a:pt x="52" y="316"/>
                    <a:pt x="42" y="310"/>
                    <a:pt x="33" y="304"/>
                  </a:cubicBezTo>
                  <a:cubicBezTo>
                    <a:pt x="24" y="297"/>
                    <a:pt x="12" y="291"/>
                    <a:pt x="7" y="279"/>
                  </a:cubicBezTo>
                  <a:cubicBezTo>
                    <a:pt x="3" y="270"/>
                    <a:pt x="5" y="260"/>
                    <a:pt x="7" y="251"/>
                  </a:cubicBezTo>
                  <a:cubicBezTo>
                    <a:pt x="9" y="242"/>
                    <a:pt x="10" y="233"/>
                    <a:pt x="9" y="224"/>
                  </a:cubicBezTo>
                  <a:cubicBezTo>
                    <a:pt x="8" y="220"/>
                    <a:pt x="8" y="217"/>
                    <a:pt x="7" y="213"/>
                  </a:cubicBezTo>
                  <a:cubicBezTo>
                    <a:pt x="5" y="208"/>
                    <a:pt x="3" y="204"/>
                    <a:pt x="2" y="199"/>
                  </a:cubicBezTo>
                  <a:cubicBezTo>
                    <a:pt x="1" y="189"/>
                    <a:pt x="8" y="181"/>
                    <a:pt x="14" y="175"/>
                  </a:cubicBezTo>
                  <a:cubicBezTo>
                    <a:pt x="25" y="163"/>
                    <a:pt x="35" y="150"/>
                    <a:pt x="41" y="134"/>
                  </a:cubicBezTo>
                  <a:cubicBezTo>
                    <a:pt x="44" y="126"/>
                    <a:pt x="46" y="118"/>
                    <a:pt x="48" y="110"/>
                  </a:cubicBezTo>
                  <a:cubicBezTo>
                    <a:pt x="49" y="101"/>
                    <a:pt x="49" y="93"/>
                    <a:pt x="50" y="84"/>
                  </a:cubicBezTo>
                  <a:cubicBezTo>
                    <a:pt x="51" y="79"/>
                    <a:pt x="51" y="73"/>
                    <a:pt x="56" y="70"/>
                  </a:cubicBezTo>
                  <a:cubicBezTo>
                    <a:pt x="59" y="67"/>
                    <a:pt x="63" y="65"/>
                    <a:pt x="67" y="63"/>
                  </a:cubicBezTo>
                  <a:cubicBezTo>
                    <a:pt x="75" y="59"/>
                    <a:pt x="82" y="54"/>
                    <a:pt x="90" y="51"/>
                  </a:cubicBezTo>
                  <a:cubicBezTo>
                    <a:pt x="154" y="18"/>
                    <a:pt x="226" y="3"/>
                    <a:pt x="297" y="6"/>
                  </a:cubicBezTo>
                  <a:cubicBezTo>
                    <a:pt x="316" y="7"/>
                    <a:pt x="335" y="10"/>
                    <a:pt x="353" y="13"/>
                  </a:cubicBezTo>
                  <a:cubicBezTo>
                    <a:pt x="362" y="15"/>
                    <a:pt x="371" y="17"/>
                    <a:pt x="380" y="19"/>
                  </a:cubicBezTo>
                  <a:cubicBezTo>
                    <a:pt x="381" y="19"/>
                    <a:pt x="386" y="20"/>
                    <a:pt x="386" y="21"/>
                  </a:cubicBezTo>
                  <a:cubicBezTo>
                    <a:pt x="386" y="22"/>
                    <a:pt x="385" y="25"/>
                    <a:pt x="384" y="26"/>
                  </a:cubicBezTo>
                  <a:cubicBezTo>
                    <a:pt x="382" y="29"/>
                    <a:pt x="380" y="31"/>
                    <a:pt x="378" y="34"/>
                  </a:cubicBezTo>
                  <a:cubicBezTo>
                    <a:pt x="376" y="38"/>
                    <a:pt x="375" y="43"/>
                    <a:pt x="378" y="46"/>
                  </a:cubicBezTo>
                  <a:cubicBezTo>
                    <a:pt x="380" y="49"/>
                    <a:pt x="383" y="51"/>
                    <a:pt x="386" y="52"/>
                  </a:cubicBezTo>
                  <a:cubicBezTo>
                    <a:pt x="390" y="55"/>
                    <a:pt x="394" y="57"/>
                    <a:pt x="398" y="60"/>
                  </a:cubicBezTo>
                  <a:cubicBezTo>
                    <a:pt x="412" y="70"/>
                    <a:pt x="419" y="89"/>
                    <a:pt x="412" y="106"/>
                  </a:cubicBezTo>
                  <a:cubicBezTo>
                    <a:pt x="406" y="120"/>
                    <a:pt x="388" y="129"/>
                    <a:pt x="373" y="124"/>
                  </a:cubicBezTo>
                  <a:cubicBezTo>
                    <a:pt x="364" y="121"/>
                    <a:pt x="358" y="113"/>
                    <a:pt x="351" y="108"/>
                  </a:cubicBezTo>
                  <a:cubicBezTo>
                    <a:pt x="346" y="103"/>
                    <a:pt x="339" y="99"/>
                    <a:pt x="332" y="96"/>
                  </a:cubicBezTo>
                  <a:cubicBezTo>
                    <a:pt x="318" y="91"/>
                    <a:pt x="304" y="93"/>
                    <a:pt x="293" y="101"/>
                  </a:cubicBezTo>
                  <a:cubicBezTo>
                    <a:pt x="283" y="109"/>
                    <a:pt x="278" y="122"/>
                    <a:pt x="283" y="134"/>
                  </a:cubicBezTo>
                  <a:cubicBezTo>
                    <a:pt x="287" y="144"/>
                    <a:pt x="299" y="152"/>
                    <a:pt x="311" y="147"/>
                  </a:cubicBezTo>
                  <a:cubicBezTo>
                    <a:pt x="317" y="145"/>
                    <a:pt x="321" y="140"/>
                    <a:pt x="325" y="136"/>
                  </a:cubicBezTo>
                  <a:cubicBezTo>
                    <a:pt x="332" y="129"/>
                    <a:pt x="339" y="124"/>
                    <a:pt x="349" y="126"/>
                  </a:cubicBezTo>
                  <a:cubicBezTo>
                    <a:pt x="359" y="127"/>
                    <a:pt x="368" y="131"/>
                    <a:pt x="377" y="134"/>
                  </a:cubicBezTo>
                  <a:cubicBezTo>
                    <a:pt x="383" y="136"/>
                    <a:pt x="387" y="139"/>
                    <a:pt x="390" y="145"/>
                  </a:cubicBezTo>
                  <a:cubicBezTo>
                    <a:pt x="391" y="148"/>
                    <a:pt x="391" y="152"/>
                    <a:pt x="392" y="156"/>
                  </a:cubicBezTo>
                  <a:cubicBezTo>
                    <a:pt x="394" y="163"/>
                    <a:pt x="398" y="170"/>
                    <a:pt x="402" y="176"/>
                  </a:cubicBezTo>
                  <a:cubicBezTo>
                    <a:pt x="407" y="182"/>
                    <a:pt x="413" y="187"/>
                    <a:pt x="418" y="193"/>
                  </a:cubicBezTo>
                  <a:cubicBezTo>
                    <a:pt x="424" y="199"/>
                    <a:pt x="429" y="209"/>
                    <a:pt x="423" y="217"/>
                  </a:cubicBezTo>
                  <a:cubicBezTo>
                    <a:pt x="418" y="222"/>
                    <a:pt x="411" y="224"/>
                    <a:pt x="404" y="226"/>
                  </a:cubicBezTo>
                  <a:cubicBezTo>
                    <a:pt x="399" y="227"/>
                    <a:pt x="393" y="229"/>
                    <a:pt x="388" y="233"/>
                  </a:cubicBezTo>
                  <a:cubicBezTo>
                    <a:pt x="384" y="236"/>
                    <a:pt x="381" y="242"/>
                    <a:pt x="379" y="247"/>
                  </a:cubicBezTo>
                  <a:cubicBezTo>
                    <a:pt x="376" y="253"/>
                    <a:pt x="374" y="259"/>
                    <a:pt x="371" y="265"/>
                  </a:cubicBezTo>
                  <a:cubicBezTo>
                    <a:pt x="365" y="273"/>
                    <a:pt x="356" y="276"/>
                    <a:pt x="347" y="276"/>
                  </a:cubicBezTo>
                  <a:cubicBezTo>
                    <a:pt x="339" y="276"/>
                    <a:pt x="332" y="276"/>
                    <a:pt x="324" y="278"/>
                  </a:cubicBezTo>
                  <a:cubicBezTo>
                    <a:pt x="317" y="279"/>
                    <a:pt x="310" y="282"/>
                    <a:pt x="303" y="286"/>
                  </a:cubicBezTo>
                  <a:cubicBezTo>
                    <a:pt x="290" y="293"/>
                    <a:pt x="279" y="304"/>
                    <a:pt x="272" y="317"/>
                  </a:cubicBezTo>
                  <a:cubicBezTo>
                    <a:pt x="264" y="332"/>
                    <a:pt x="257" y="350"/>
                    <a:pt x="240" y="353"/>
                  </a:cubicBezTo>
                  <a:cubicBezTo>
                    <a:pt x="230" y="355"/>
                    <a:pt x="222" y="352"/>
                    <a:pt x="218" y="343"/>
                  </a:cubicBezTo>
                  <a:cubicBezTo>
                    <a:pt x="215" y="336"/>
                    <a:pt x="213" y="330"/>
                    <a:pt x="207" y="325"/>
                  </a:cubicBezTo>
                  <a:cubicBezTo>
                    <a:pt x="195" y="315"/>
                    <a:pt x="179" y="313"/>
                    <a:pt x="164" y="316"/>
                  </a:cubicBezTo>
                  <a:cubicBezTo>
                    <a:pt x="151" y="319"/>
                    <a:pt x="134" y="325"/>
                    <a:pt x="130" y="339"/>
                  </a:cubicBezTo>
                  <a:cubicBezTo>
                    <a:pt x="127" y="351"/>
                    <a:pt x="137" y="357"/>
                    <a:pt x="146" y="360"/>
                  </a:cubicBezTo>
                  <a:cubicBezTo>
                    <a:pt x="153" y="362"/>
                    <a:pt x="159" y="363"/>
                    <a:pt x="165" y="366"/>
                  </a:cubicBezTo>
                  <a:cubicBezTo>
                    <a:pt x="174" y="371"/>
                    <a:pt x="179" y="380"/>
                    <a:pt x="179" y="390"/>
                  </a:cubicBezTo>
                  <a:cubicBezTo>
                    <a:pt x="179" y="398"/>
                    <a:pt x="175" y="406"/>
                    <a:pt x="177" y="415"/>
                  </a:cubicBezTo>
                  <a:cubicBezTo>
                    <a:pt x="179" y="422"/>
                    <a:pt x="185" y="427"/>
                    <a:pt x="189" y="433"/>
                  </a:cubicBezTo>
                  <a:cubicBezTo>
                    <a:pt x="201" y="447"/>
                    <a:pt x="210" y="464"/>
                    <a:pt x="217" y="481"/>
                  </a:cubicBezTo>
                  <a:cubicBezTo>
                    <a:pt x="217" y="482"/>
                    <a:pt x="218" y="482"/>
                    <a:pt x="218" y="481"/>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5"/>
            <p:cNvSpPr/>
            <p:nvPr/>
          </p:nvSpPr>
          <p:spPr bwMode="auto">
            <a:xfrm>
              <a:off x="760" y="1179"/>
              <a:ext cx="86" cy="104"/>
            </a:xfrm>
            <a:custGeom>
              <a:avLst/>
              <a:gdLst>
                <a:gd name="T0" fmla="*/ 2 w 131"/>
                <a:gd name="T1" fmla="*/ 8 h 159"/>
                <a:gd name="T2" fmla="*/ 19 w 131"/>
                <a:gd name="T3" fmla="*/ 27 h 159"/>
                <a:gd name="T4" fmla="*/ 32 w 131"/>
                <a:gd name="T5" fmla="*/ 49 h 159"/>
                <a:gd name="T6" fmla="*/ 26 w 131"/>
                <a:gd name="T7" fmla="*/ 82 h 159"/>
                <a:gd name="T8" fmla="*/ 35 w 131"/>
                <a:gd name="T9" fmla="*/ 100 h 159"/>
                <a:gd name="T10" fmla="*/ 75 w 131"/>
                <a:gd name="T11" fmla="*/ 153 h 159"/>
                <a:gd name="T12" fmla="*/ 83 w 131"/>
                <a:gd name="T13" fmla="*/ 158 h 159"/>
                <a:gd name="T14" fmla="*/ 88 w 131"/>
                <a:gd name="T15" fmla="*/ 155 h 159"/>
                <a:gd name="T16" fmla="*/ 99 w 131"/>
                <a:gd name="T17" fmla="*/ 129 h 159"/>
                <a:gd name="T18" fmla="*/ 105 w 131"/>
                <a:gd name="T19" fmla="*/ 108 h 159"/>
                <a:gd name="T20" fmla="*/ 124 w 131"/>
                <a:gd name="T21" fmla="*/ 91 h 159"/>
                <a:gd name="T22" fmla="*/ 131 w 131"/>
                <a:gd name="T23" fmla="*/ 70 h 159"/>
                <a:gd name="T24" fmla="*/ 0 w 131"/>
                <a:gd name="T25" fmla="*/ 0 h 159"/>
                <a:gd name="T26" fmla="*/ 2 w 131"/>
                <a:gd name="T27"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59">
                  <a:moveTo>
                    <a:pt x="2" y="8"/>
                  </a:moveTo>
                  <a:cubicBezTo>
                    <a:pt x="5" y="16"/>
                    <a:pt x="12" y="22"/>
                    <a:pt x="19" y="27"/>
                  </a:cubicBezTo>
                  <a:cubicBezTo>
                    <a:pt x="25" y="33"/>
                    <a:pt x="32" y="40"/>
                    <a:pt x="32" y="49"/>
                  </a:cubicBezTo>
                  <a:cubicBezTo>
                    <a:pt x="33" y="60"/>
                    <a:pt x="24" y="71"/>
                    <a:pt x="26" y="82"/>
                  </a:cubicBezTo>
                  <a:cubicBezTo>
                    <a:pt x="26" y="89"/>
                    <a:pt x="31" y="95"/>
                    <a:pt x="35" y="100"/>
                  </a:cubicBezTo>
                  <a:cubicBezTo>
                    <a:pt x="48" y="118"/>
                    <a:pt x="61" y="135"/>
                    <a:pt x="75" y="153"/>
                  </a:cubicBezTo>
                  <a:cubicBezTo>
                    <a:pt x="77" y="156"/>
                    <a:pt x="80" y="159"/>
                    <a:pt x="83" y="158"/>
                  </a:cubicBezTo>
                  <a:cubicBezTo>
                    <a:pt x="85" y="157"/>
                    <a:pt x="87" y="156"/>
                    <a:pt x="88" y="155"/>
                  </a:cubicBezTo>
                  <a:cubicBezTo>
                    <a:pt x="93" y="147"/>
                    <a:pt x="97" y="138"/>
                    <a:pt x="99" y="129"/>
                  </a:cubicBezTo>
                  <a:cubicBezTo>
                    <a:pt x="100" y="122"/>
                    <a:pt x="101" y="114"/>
                    <a:pt x="105" y="108"/>
                  </a:cubicBezTo>
                  <a:cubicBezTo>
                    <a:pt x="110" y="101"/>
                    <a:pt x="118" y="98"/>
                    <a:pt x="124" y="91"/>
                  </a:cubicBezTo>
                  <a:cubicBezTo>
                    <a:pt x="129" y="86"/>
                    <a:pt x="131" y="78"/>
                    <a:pt x="131" y="70"/>
                  </a:cubicBezTo>
                  <a:cubicBezTo>
                    <a:pt x="93" y="40"/>
                    <a:pt x="49" y="15"/>
                    <a:pt x="0" y="0"/>
                  </a:cubicBezTo>
                  <a:cubicBezTo>
                    <a:pt x="0" y="3"/>
                    <a:pt x="1" y="6"/>
                    <a:pt x="2" y="8"/>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6"/>
            <p:cNvSpPr/>
            <p:nvPr/>
          </p:nvSpPr>
          <p:spPr bwMode="auto">
            <a:xfrm>
              <a:off x="760" y="1179"/>
              <a:ext cx="88" cy="105"/>
            </a:xfrm>
            <a:custGeom>
              <a:avLst/>
              <a:gdLst>
                <a:gd name="T0" fmla="*/ 1 w 134"/>
                <a:gd name="T1" fmla="*/ 9 h 161"/>
                <a:gd name="T2" fmla="*/ 29 w 134"/>
                <a:gd name="T3" fmla="*/ 42 h 161"/>
                <a:gd name="T4" fmla="*/ 25 w 134"/>
                <a:gd name="T5" fmla="*/ 83 h 161"/>
                <a:gd name="T6" fmla="*/ 35 w 134"/>
                <a:gd name="T7" fmla="*/ 102 h 161"/>
                <a:gd name="T8" fmla="*/ 50 w 134"/>
                <a:gd name="T9" fmla="*/ 123 h 161"/>
                <a:gd name="T10" fmla="*/ 67 w 134"/>
                <a:gd name="T11" fmla="*/ 145 h 161"/>
                <a:gd name="T12" fmla="*/ 79 w 134"/>
                <a:gd name="T13" fmla="*/ 159 h 161"/>
                <a:gd name="T14" fmla="*/ 89 w 134"/>
                <a:gd name="T15" fmla="*/ 155 h 161"/>
                <a:gd name="T16" fmla="*/ 98 w 134"/>
                <a:gd name="T17" fmla="*/ 136 h 161"/>
                <a:gd name="T18" fmla="*/ 103 w 134"/>
                <a:gd name="T19" fmla="*/ 115 h 161"/>
                <a:gd name="T20" fmla="*/ 119 w 134"/>
                <a:gd name="T21" fmla="*/ 98 h 161"/>
                <a:gd name="T22" fmla="*/ 129 w 134"/>
                <a:gd name="T23" fmla="*/ 85 h 161"/>
                <a:gd name="T24" fmla="*/ 130 w 134"/>
                <a:gd name="T25" fmla="*/ 70 h 161"/>
                <a:gd name="T26" fmla="*/ 123 w 134"/>
                <a:gd name="T27" fmla="*/ 64 h 161"/>
                <a:gd name="T28" fmla="*/ 113 w 134"/>
                <a:gd name="T29" fmla="*/ 57 h 161"/>
                <a:gd name="T30" fmla="*/ 95 w 134"/>
                <a:gd name="T31" fmla="*/ 44 h 161"/>
                <a:gd name="T32" fmla="*/ 0 w 134"/>
                <a:gd name="T33" fmla="*/ 0 h 161"/>
                <a:gd name="T34" fmla="*/ 0 w 134"/>
                <a:gd name="T35" fmla="*/ 1 h 161"/>
                <a:gd name="T36" fmla="*/ 1 w 134"/>
                <a:gd name="T37" fmla="*/ 9 h 161"/>
                <a:gd name="T38" fmla="*/ 2 w 134"/>
                <a:gd name="T39" fmla="*/ 9 h 161"/>
                <a:gd name="T40" fmla="*/ 1 w 134"/>
                <a:gd name="T41" fmla="*/ 2 h 161"/>
                <a:gd name="T42" fmla="*/ 5 w 134"/>
                <a:gd name="T43" fmla="*/ 3 h 161"/>
                <a:gd name="T44" fmla="*/ 16 w 134"/>
                <a:gd name="T45" fmla="*/ 6 h 161"/>
                <a:gd name="T46" fmla="*/ 38 w 134"/>
                <a:gd name="T47" fmla="*/ 15 h 161"/>
                <a:gd name="T48" fmla="*/ 75 w 134"/>
                <a:gd name="T49" fmla="*/ 34 h 161"/>
                <a:gd name="T50" fmla="*/ 111 w 134"/>
                <a:gd name="T51" fmla="*/ 57 h 161"/>
                <a:gd name="T52" fmla="*/ 128 w 134"/>
                <a:gd name="T53" fmla="*/ 69 h 161"/>
                <a:gd name="T54" fmla="*/ 122 w 134"/>
                <a:gd name="T55" fmla="*/ 93 h 161"/>
                <a:gd name="T56" fmla="*/ 110 w 134"/>
                <a:gd name="T57" fmla="*/ 103 h 161"/>
                <a:gd name="T58" fmla="*/ 101 w 134"/>
                <a:gd name="T59" fmla="*/ 118 h 161"/>
                <a:gd name="T60" fmla="*/ 97 w 134"/>
                <a:gd name="T61" fmla="*/ 135 h 161"/>
                <a:gd name="T62" fmla="*/ 93 w 134"/>
                <a:gd name="T63" fmla="*/ 146 h 161"/>
                <a:gd name="T64" fmla="*/ 85 w 134"/>
                <a:gd name="T65" fmla="*/ 157 h 161"/>
                <a:gd name="T66" fmla="*/ 73 w 134"/>
                <a:gd name="T67" fmla="*/ 150 h 161"/>
                <a:gd name="T68" fmla="*/ 65 w 134"/>
                <a:gd name="T69" fmla="*/ 141 h 161"/>
                <a:gd name="T70" fmla="*/ 50 w 134"/>
                <a:gd name="T71" fmla="*/ 120 h 161"/>
                <a:gd name="T72" fmla="*/ 36 w 134"/>
                <a:gd name="T73" fmla="*/ 102 h 161"/>
                <a:gd name="T74" fmla="*/ 26 w 134"/>
                <a:gd name="T75" fmla="*/ 80 h 161"/>
                <a:gd name="T76" fmla="*/ 31 w 134"/>
                <a:gd name="T77" fmla="*/ 42 h 161"/>
                <a:gd name="T78" fmla="*/ 2 w 134"/>
                <a:gd name="T79" fmla="*/ 9 h 161"/>
                <a:gd name="T80" fmla="*/ 1 w 134"/>
                <a:gd name="T81"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61">
                  <a:moveTo>
                    <a:pt x="1" y="9"/>
                  </a:moveTo>
                  <a:cubicBezTo>
                    <a:pt x="8" y="23"/>
                    <a:pt x="23" y="29"/>
                    <a:pt x="29" y="42"/>
                  </a:cubicBezTo>
                  <a:cubicBezTo>
                    <a:pt x="37" y="56"/>
                    <a:pt x="24" y="68"/>
                    <a:pt x="25" y="83"/>
                  </a:cubicBezTo>
                  <a:cubicBezTo>
                    <a:pt x="26" y="90"/>
                    <a:pt x="30" y="96"/>
                    <a:pt x="35" y="102"/>
                  </a:cubicBezTo>
                  <a:cubicBezTo>
                    <a:pt x="40" y="109"/>
                    <a:pt x="45" y="116"/>
                    <a:pt x="50" y="123"/>
                  </a:cubicBezTo>
                  <a:cubicBezTo>
                    <a:pt x="56" y="130"/>
                    <a:pt x="61" y="137"/>
                    <a:pt x="67" y="145"/>
                  </a:cubicBezTo>
                  <a:cubicBezTo>
                    <a:pt x="70" y="149"/>
                    <a:pt x="74" y="157"/>
                    <a:pt x="79" y="159"/>
                  </a:cubicBezTo>
                  <a:cubicBezTo>
                    <a:pt x="83" y="161"/>
                    <a:pt x="86" y="158"/>
                    <a:pt x="89" y="155"/>
                  </a:cubicBezTo>
                  <a:cubicBezTo>
                    <a:pt x="93" y="149"/>
                    <a:pt x="96" y="143"/>
                    <a:pt x="98" y="136"/>
                  </a:cubicBezTo>
                  <a:cubicBezTo>
                    <a:pt x="100" y="129"/>
                    <a:pt x="100" y="122"/>
                    <a:pt x="103" y="115"/>
                  </a:cubicBezTo>
                  <a:cubicBezTo>
                    <a:pt x="106" y="107"/>
                    <a:pt x="112" y="103"/>
                    <a:pt x="119" y="98"/>
                  </a:cubicBezTo>
                  <a:cubicBezTo>
                    <a:pt x="123" y="94"/>
                    <a:pt x="127" y="90"/>
                    <a:pt x="129" y="85"/>
                  </a:cubicBezTo>
                  <a:cubicBezTo>
                    <a:pt x="130" y="81"/>
                    <a:pt x="133" y="73"/>
                    <a:pt x="130" y="70"/>
                  </a:cubicBezTo>
                  <a:cubicBezTo>
                    <a:pt x="129" y="68"/>
                    <a:pt x="125" y="66"/>
                    <a:pt x="123" y="64"/>
                  </a:cubicBezTo>
                  <a:cubicBezTo>
                    <a:pt x="120" y="62"/>
                    <a:pt x="116" y="59"/>
                    <a:pt x="113" y="57"/>
                  </a:cubicBezTo>
                  <a:cubicBezTo>
                    <a:pt x="107" y="53"/>
                    <a:pt x="101" y="48"/>
                    <a:pt x="95" y="44"/>
                  </a:cubicBezTo>
                  <a:cubicBezTo>
                    <a:pt x="65" y="26"/>
                    <a:pt x="34" y="11"/>
                    <a:pt x="0" y="0"/>
                  </a:cubicBezTo>
                  <a:cubicBezTo>
                    <a:pt x="0" y="0"/>
                    <a:pt x="0" y="0"/>
                    <a:pt x="0" y="1"/>
                  </a:cubicBezTo>
                  <a:cubicBezTo>
                    <a:pt x="0" y="4"/>
                    <a:pt x="0" y="6"/>
                    <a:pt x="1" y="9"/>
                  </a:cubicBezTo>
                  <a:cubicBezTo>
                    <a:pt x="2" y="10"/>
                    <a:pt x="3" y="10"/>
                    <a:pt x="2" y="9"/>
                  </a:cubicBezTo>
                  <a:cubicBezTo>
                    <a:pt x="2" y="8"/>
                    <a:pt x="0" y="3"/>
                    <a:pt x="1" y="2"/>
                  </a:cubicBezTo>
                  <a:cubicBezTo>
                    <a:pt x="2" y="1"/>
                    <a:pt x="4" y="2"/>
                    <a:pt x="5" y="3"/>
                  </a:cubicBezTo>
                  <a:cubicBezTo>
                    <a:pt x="9" y="4"/>
                    <a:pt x="12" y="5"/>
                    <a:pt x="16" y="6"/>
                  </a:cubicBezTo>
                  <a:cubicBezTo>
                    <a:pt x="23" y="9"/>
                    <a:pt x="30" y="12"/>
                    <a:pt x="38" y="15"/>
                  </a:cubicBezTo>
                  <a:cubicBezTo>
                    <a:pt x="51" y="21"/>
                    <a:pt x="63" y="27"/>
                    <a:pt x="75" y="34"/>
                  </a:cubicBezTo>
                  <a:cubicBezTo>
                    <a:pt x="88" y="41"/>
                    <a:pt x="100" y="49"/>
                    <a:pt x="111" y="57"/>
                  </a:cubicBezTo>
                  <a:cubicBezTo>
                    <a:pt x="117" y="61"/>
                    <a:pt x="123" y="64"/>
                    <a:pt x="128" y="69"/>
                  </a:cubicBezTo>
                  <a:cubicBezTo>
                    <a:pt x="134" y="75"/>
                    <a:pt x="128" y="88"/>
                    <a:pt x="122" y="93"/>
                  </a:cubicBezTo>
                  <a:cubicBezTo>
                    <a:pt x="119" y="97"/>
                    <a:pt x="114" y="100"/>
                    <a:pt x="110" y="103"/>
                  </a:cubicBezTo>
                  <a:cubicBezTo>
                    <a:pt x="105" y="107"/>
                    <a:pt x="102" y="112"/>
                    <a:pt x="101" y="118"/>
                  </a:cubicBezTo>
                  <a:cubicBezTo>
                    <a:pt x="99" y="123"/>
                    <a:pt x="99" y="129"/>
                    <a:pt x="97" y="135"/>
                  </a:cubicBezTo>
                  <a:cubicBezTo>
                    <a:pt x="96" y="139"/>
                    <a:pt x="95" y="143"/>
                    <a:pt x="93" y="146"/>
                  </a:cubicBezTo>
                  <a:cubicBezTo>
                    <a:pt x="91" y="150"/>
                    <a:pt x="88" y="155"/>
                    <a:pt x="85" y="157"/>
                  </a:cubicBezTo>
                  <a:cubicBezTo>
                    <a:pt x="79" y="161"/>
                    <a:pt x="75" y="154"/>
                    <a:pt x="73" y="150"/>
                  </a:cubicBezTo>
                  <a:cubicBezTo>
                    <a:pt x="70" y="147"/>
                    <a:pt x="68" y="144"/>
                    <a:pt x="65" y="141"/>
                  </a:cubicBezTo>
                  <a:cubicBezTo>
                    <a:pt x="60" y="134"/>
                    <a:pt x="55" y="127"/>
                    <a:pt x="50" y="120"/>
                  </a:cubicBezTo>
                  <a:cubicBezTo>
                    <a:pt x="45" y="114"/>
                    <a:pt x="41" y="108"/>
                    <a:pt x="36" y="102"/>
                  </a:cubicBezTo>
                  <a:cubicBezTo>
                    <a:pt x="31" y="96"/>
                    <a:pt x="26" y="89"/>
                    <a:pt x="26" y="80"/>
                  </a:cubicBezTo>
                  <a:cubicBezTo>
                    <a:pt x="27" y="67"/>
                    <a:pt x="37" y="55"/>
                    <a:pt x="31" y="42"/>
                  </a:cubicBezTo>
                  <a:cubicBezTo>
                    <a:pt x="24" y="28"/>
                    <a:pt x="9" y="23"/>
                    <a:pt x="2" y="9"/>
                  </a:cubicBezTo>
                  <a:cubicBezTo>
                    <a:pt x="2" y="8"/>
                    <a:pt x="1" y="9"/>
                    <a:pt x="1" y="9"/>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7"/>
            <p:cNvSpPr/>
            <p:nvPr/>
          </p:nvSpPr>
          <p:spPr bwMode="auto">
            <a:xfrm>
              <a:off x="903" y="1322"/>
              <a:ext cx="40" cy="95"/>
            </a:xfrm>
            <a:custGeom>
              <a:avLst/>
              <a:gdLst>
                <a:gd name="T0" fmla="*/ 36 w 61"/>
                <a:gd name="T1" fmla="*/ 146 h 147"/>
                <a:gd name="T2" fmla="*/ 39 w 61"/>
                <a:gd name="T3" fmla="*/ 145 h 147"/>
                <a:gd name="T4" fmla="*/ 57 w 61"/>
                <a:gd name="T5" fmla="*/ 137 h 147"/>
                <a:gd name="T6" fmla="*/ 61 w 61"/>
                <a:gd name="T7" fmla="*/ 131 h 147"/>
                <a:gd name="T8" fmla="*/ 49 w 61"/>
                <a:gd name="T9" fmla="*/ 63 h 147"/>
                <a:gd name="T10" fmla="*/ 28 w 61"/>
                <a:gd name="T11" fmla="*/ 4 h 147"/>
                <a:gd name="T12" fmla="*/ 13 w 61"/>
                <a:gd name="T13" fmla="*/ 0 h 147"/>
                <a:gd name="T14" fmla="*/ 5 w 61"/>
                <a:gd name="T15" fmla="*/ 2 h 147"/>
                <a:gd name="T16" fmla="*/ 3 w 61"/>
                <a:gd name="T17" fmla="*/ 18 h 147"/>
                <a:gd name="T18" fmla="*/ 16 w 61"/>
                <a:gd name="T19" fmla="*/ 38 h 147"/>
                <a:gd name="T20" fmla="*/ 23 w 61"/>
                <a:gd name="T21" fmla="*/ 60 h 147"/>
                <a:gd name="T22" fmla="*/ 12 w 61"/>
                <a:gd name="T23" fmla="*/ 81 h 147"/>
                <a:gd name="T24" fmla="*/ 11 w 61"/>
                <a:gd name="T25" fmla="*/ 99 h 147"/>
                <a:gd name="T26" fmla="*/ 14 w 61"/>
                <a:gd name="T27" fmla="*/ 131 h 147"/>
                <a:gd name="T28" fmla="*/ 18 w 61"/>
                <a:gd name="T29" fmla="*/ 143 h 147"/>
                <a:gd name="T30" fmla="*/ 36 w 61"/>
                <a:gd name="T31" fmla="*/ 14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47">
                  <a:moveTo>
                    <a:pt x="36" y="146"/>
                  </a:moveTo>
                  <a:cubicBezTo>
                    <a:pt x="37" y="145"/>
                    <a:pt x="38" y="145"/>
                    <a:pt x="39" y="145"/>
                  </a:cubicBezTo>
                  <a:cubicBezTo>
                    <a:pt x="45" y="144"/>
                    <a:pt x="52" y="141"/>
                    <a:pt x="57" y="137"/>
                  </a:cubicBezTo>
                  <a:cubicBezTo>
                    <a:pt x="58" y="135"/>
                    <a:pt x="60" y="133"/>
                    <a:pt x="61" y="131"/>
                  </a:cubicBezTo>
                  <a:cubicBezTo>
                    <a:pt x="59" y="108"/>
                    <a:pt x="55" y="85"/>
                    <a:pt x="49" y="63"/>
                  </a:cubicBezTo>
                  <a:cubicBezTo>
                    <a:pt x="43" y="43"/>
                    <a:pt x="36" y="23"/>
                    <a:pt x="28" y="4"/>
                  </a:cubicBezTo>
                  <a:cubicBezTo>
                    <a:pt x="23" y="1"/>
                    <a:pt x="18" y="0"/>
                    <a:pt x="13" y="0"/>
                  </a:cubicBezTo>
                  <a:cubicBezTo>
                    <a:pt x="10" y="0"/>
                    <a:pt x="7" y="1"/>
                    <a:pt x="5" y="2"/>
                  </a:cubicBezTo>
                  <a:cubicBezTo>
                    <a:pt x="0" y="5"/>
                    <a:pt x="1" y="13"/>
                    <a:pt x="3" y="18"/>
                  </a:cubicBezTo>
                  <a:cubicBezTo>
                    <a:pt x="6" y="26"/>
                    <a:pt x="12" y="31"/>
                    <a:pt x="16" y="38"/>
                  </a:cubicBezTo>
                  <a:cubicBezTo>
                    <a:pt x="21" y="44"/>
                    <a:pt x="25" y="53"/>
                    <a:pt x="23" y="60"/>
                  </a:cubicBezTo>
                  <a:cubicBezTo>
                    <a:pt x="21" y="68"/>
                    <a:pt x="15" y="74"/>
                    <a:pt x="12" y="81"/>
                  </a:cubicBezTo>
                  <a:cubicBezTo>
                    <a:pt x="10" y="87"/>
                    <a:pt x="11" y="93"/>
                    <a:pt x="11" y="99"/>
                  </a:cubicBezTo>
                  <a:cubicBezTo>
                    <a:pt x="12" y="110"/>
                    <a:pt x="13" y="120"/>
                    <a:pt x="14" y="131"/>
                  </a:cubicBezTo>
                  <a:cubicBezTo>
                    <a:pt x="15" y="135"/>
                    <a:pt x="15" y="140"/>
                    <a:pt x="18" y="143"/>
                  </a:cubicBezTo>
                  <a:cubicBezTo>
                    <a:pt x="22" y="147"/>
                    <a:pt x="30" y="147"/>
                    <a:pt x="36" y="146"/>
                  </a:cubicBezTo>
                  <a:close/>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8"/>
            <p:cNvSpPr/>
            <p:nvPr/>
          </p:nvSpPr>
          <p:spPr bwMode="auto">
            <a:xfrm>
              <a:off x="902" y="1321"/>
              <a:ext cx="41" cy="97"/>
            </a:xfrm>
            <a:custGeom>
              <a:avLst/>
              <a:gdLst>
                <a:gd name="T0" fmla="*/ 37 w 63"/>
                <a:gd name="T1" fmla="*/ 147 h 149"/>
                <a:gd name="T2" fmla="*/ 52 w 63"/>
                <a:gd name="T3" fmla="*/ 143 h 149"/>
                <a:gd name="T4" fmla="*/ 62 w 63"/>
                <a:gd name="T5" fmla="*/ 132 h 149"/>
                <a:gd name="T6" fmla="*/ 62 w 63"/>
                <a:gd name="T7" fmla="*/ 124 h 149"/>
                <a:gd name="T8" fmla="*/ 60 w 63"/>
                <a:gd name="T9" fmla="*/ 114 h 149"/>
                <a:gd name="T10" fmla="*/ 57 w 63"/>
                <a:gd name="T11" fmla="*/ 93 h 149"/>
                <a:gd name="T12" fmla="*/ 32 w 63"/>
                <a:gd name="T13" fmla="*/ 11 h 149"/>
                <a:gd name="T14" fmla="*/ 29 w 63"/>
                <a:gd name="T15" fmla="*/ 4 h 149"/>
                <a:gd name="T16" fmla="*/ 23 w 63"/>
                <a:gd name="T17" fmla="*/ 2 h 149"/>
                <a:gd name="T18" fmla="*/ 7 w 63"/>
                <a:gd name="T19" fmla="*/ 2 h 149"/>
                <a:gd name="T20" fmla="*/ 4 w 63"/>
                <a:gd name="T21" fmla="*/ 21 h 149"/>
                <a:gd name="T22" fmla="*/ 24 w 63"/>
                <a:gd name="T23" fmla="*/ 56 h 149"/>
                <a:gd name="T24" fmla="*/ 16 w 63"/>
                <a:gd name="T25" fmla="*/ 75 h 149"/>
                <a:gd name="T26" fmla="*/ 11 w 63"/>
                <a:gd name="T27" fmla="*/ 89 h 149"/>
                <a:gd name="T28" fmla="*/ 13 w 63"/>
                <a:gd name="T29" fmla="*/ 114 h 149"/>
                <a:gd name="T30" fmla="*/ 15 w 63"/>
                <a:gd name="T31" fmla="*/ 135 h 149"/>
                <a:gd name="T32" fmla="*/ 37 w 63"/>
                <a:gd name="T33" fmla="*/ 147 h 149"/>
                <a:gd name="T34" fmla="*/ 37 w 63"/>
                <a:gd name="T35" fmla="*/ 146 h 149"/>
                <a:gd name="T36" fmla="*/ 19 w 63"/>
                <a:gd name="T37" fmla="*/ 143 h 149"/>
                <a:gd name="T38" fmla="*/ 15 w 63"/>
                <a:gd name="T39" fmla="*/ 126 h 149"/>
                <a:gd name="T40" fmla="*/ 12 w 63"/>
                <a:gd name="T41" fmla="*/ 91 h 149"/>
                <a:gd name="T42" fmla="*/ 18 w 63"/>
                <a:gd name="T43" fmla="*/ 74 h 149"/>
                <a:gd name="T44" fmla="*/ 24 w 63"/>
                <a:gd name="T45" fmla="*/ 63 h 149"/>
                <a:gd name="T46" fmla="*/ 18 w 63"/>
                <a:gd name="T47" fmla="*/ 39 h 149"/>
                <a:gd name="T48" fmla="*/ 3 w 63"/>
                <a:gd name="T49" fmla="*/ 12 h 149"/>
                <a:gd name="T50" fmla="*/ 17 w 63"/>
                <a:gd name="T51" fmla="*/ 2 h 149"/>
                <a:gd name="T52" fmla="*/ 26 w 63"/>
                <a:gd name="T53" fmla="*/ 4 h 149"/>
                <a:gd name="T54" fmla="*/ 32 w 63"/>
                <a:gd name="T55" fmla="*/ 13 h 149"/>
                <a:gd name="T56" fmla="*/ 53 w 63"/>
                <a:gd name="T57" fmla="*/ 79 h 149"/>
                <a:gd name="T58" fmla="*/ 60 w 63"/>
                <a:gd name="T59" fmla="*/ 120 h 149"/>
                <a:gd name="T60" fmla="*/ 61 w 63"/>
                <a:gd name="T61" fmla="*/ 131 h 149"/>
                <a:gd name="T62" fmla="*/ 53 w 63"/>
                <a:gd name="T63" fmla="*/ 141 h 149"/>
                <a:gd name="T64" fmla="*/ 37 w 63"/>
                <a:gd name="T65" fmla="*/ 146 h 149"/>
                <a:gd name="T66" fmla="*/ 37 w 63"/>
                <a:gd name="T67"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49">
                  <a:moveTo>
                    <a:pt x="37" y="147"/>
                  </a:moveTo>
                  <a:cubicBezTo>
                    <a:pt x="42" y="146"/>
                    <a:pt x="47" y="145"/>
                    <a:pt x="52" y="143"/>
                  </a:cubicBezTo>
                  <a:cubicBezTo>
                    <a:pt x="55" y="141"/>
                    <a:pt x="62" y="136"/>
                    <a:pt x="62" y="132"/>
                  </a:cubicBezTo>
                  <a:cubicBezTo>
                    <a:pt x="63" y="130"/>
                    <a:pt x="62" y="126"/>
                    <a:pt x="62" y="124"/>
                  </a:cubicBezTo>
                  <a:cubicBezTo>
                    <a:pt x="61" y="121"/>
                    <a:pt x="61" y="117"/>
                    <a:pt x="60" y="114"/>
                  </a:cubicBezTo>
                  <a:cubicBezTo>
                    <a:pt x="59" y="107"/>
                    <a:pt x="58" y="100"/>
                    <a:pt x="57" y="93"/>
                  </a:cubicBezTo>
                  <a:cubicBezTo>
                    <a:pt x="52" y="65"/>
                    <a:pt x="43" y="37"/>
                    <a:pt x="32" y="11"/>
                  </a:cubicBezTo>
                  <a:cubicBezTo>
                    <a:pt x="32" y="9"/>
                    <a:pt x="31" y="6"/>
                    <a:pt x="29" y="4"/>
                  </a:cubicBezTo>
                  <a:cubicBezTo>
                    <a:pt x="28" y="3"/>
                    <a:pt x="24" y="2"/>
                    <a:pt x="23" y="2"/>
                  </a:cubicBezTo>
                  <a:cubicBezTo>
                    <a:pt x="18" y="1"/>
                    <a:pt x="12" y="0"/>
                    <a:pt x="7" y="2"/>
                  </a:cubicBezTo>
                  <a:cubicBezTo>
                    <a:pt x="0" y="5"/>
                    <a:pt x="1" y="15"/>
                    <a:pt x="4" y="21"/>
                  </a:cubicBezTo>
                  <a:cubicBezTo>
                    <a:pt x="10" y="33"/>
                    <a:pt x="23" y="42"/>
                    <a:pt x="24" y="56"/>
                  </a:cubicBezTo>
                  <a:cubicBezTo>
                    <a:pt x="24" y="64"/>
                    <a:pt x="20" y="69"/>
                    <a:pt x="16" y="75"/>
                  </a:cubicBezTo>
                  <a:cubicBezTo>
                    <a:pt x="13" y="79"/>
                    <a:pt x="12" y="84"/>
                    <a:pt x="11" y="89"/>
                  </a:cubicBezTo>
                  <a:cubicBezTo>
                    <a:pt x="11" y="97"/>
                    <a:pt x="12" y="106"/>
                    <a:pt x="13" y="114"/>
                  </a:cubicBezTo>
                  <a:cubicBezTo>
                    <a:pt x="14" y="121"/>
                    <a:pt x="14" y="128"/>
                    <a:pt x="15" y="135"/>
                  </a:cubicBezTo>
                  <a:cubicBezTo>
                    <a:pt x="17" y="147"/>
                    <a:pt x="26" y="149"/>
                    <a:pt x="37" y="147"/>
                  </a:cubicBezTo>
                  <a:cubicBezTo>
                    <a:pt x="38" y="147"/>
                    <a:pt x="37" y="146"/>
                    <a:pt x="37" y="146"/>
                  </a:cubicBezTo>
                  <a:cubicBezTo>
                    <a:pt x="31" y="147"/>
                    <a:pt x="24" y="148"/>
                    <a:pt x="19" y="143"/>
                  </a:cubicBezTo>
                  <a:cubicBezTo>
                    <a:pt x="15" y="139"/>
                    <a:pt x="16" y="131"/>
                    <a:pt x="15" y="126"/>
                  </a:cubicBezTo>
                  <a:cubicBezTo>
                    <a:pt x="14" y="114"/>
                    <a:pt x="12" y="102"/>
                    <a:pt x="12" y="91"/>
                  </a:cubicBezTo>
                  <a:cubicBezTo>
                    <a:pt x="12" y="84"/>
                    <a:pt x="15" y="79"/>
                    <a:pt x="18" y="74"/>
                  </a:cubicBezTo>
                  <a:cubicBezTo>
                    <a:pt x="20" y="70"/>
                    <a:pt x="23" y="67"/>
                    <a:pt x="24" y="63"/>
                  </a:cubicBezTo>
                  <a:cubicBezTo>
                    <a:pt x="26" y="54"/>
                    <a:pt x="23" y="46"/>
                    <a:pt x="18" y="39"/>
                  </a:cubicBezTo>
                  <a:cubicBezTo>
                    <a:pt x="12" y="31"/>
                    <a:pt x="3" y="22"/>
                    <a:pt x="3" y="12"/>
                  </a:cubicBezTo>
                  <a:cubicBezTo>
                    <a:pt x="3" y="3"/>
                    <a:pt x="10" y="1"/>
                    <a:pt x="17" y="2"/>
                  </a:cubicBezTo>
                  <a:cubicBezTo>
                    <a:pt x="20" y="2"/>
                    <a:pt x="23" y="3"/>
                    <a:pt x="26" y="4"/>
                  </a:cubicBezTo>
                  <a:cubicBezTo>
                    <a:pt x="30" y="6"/>
                    <a:pt x="31" y="9"/>
                    <a:pt x="32" y="13"/>
                  </a:cubicBezTo>
                  <a:cubicBezTo>
                    <a:pt x="41" y="35"/>
                    <a:pt x="48" y="57"/>
                    <a:pt x="53" y="79"/>
                  </a:cubicBezTo>
                  <a:cubicBezTo>
                    <a:pt x="56" y="93"/>
                    <a:pt x="58" y="106"/>
                    <a:pt x="60" y="120"/>
                  </a:cubicBezTo>
                  <a:cubicBezTo>
                    <a:pt x="60" y="123"/>
                    <a:pt x="62" y="128"/>
                    <a:pt x="61" y="131"/>
                  </a:cubicBezTo>
                  <a:cubicBezTo>
                    <a:pt x="60" y="135"/>
                    <a:pt x="57" y="138"/>
                    <a:pt x="53" y="141"/>
                  </a:cubicBezTo>
                  <a:cubicBezTo>
                    <a:pt x="48" y="144"/>
                    <a:pt x="42" y="145"/>
                    <a:pt x="37" y="146"/>
                  </a:cubicBezTo>
                  <a:cubicBezTo>
                    <a:pt x="36" y="146"/>
                    <a:pt x="36" y="147"/>
                    <a:pt x="37" y="147"/>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矩形 99"/>
          <p:cNvSpPr/>
          <p:nvPr/>
        </p:nvSpPr>
        <p:spPr>
          <a:xfrm>
            <a:off x="1609384" y="3388284"/>
            <a:ext cx="1415772" cy="338554"/>
          </a:xfrm>
          <a:prstGeom prst="rect">
            <a:avLst/>
          </a:prstGeom>
        </p:spPr>
        <p:txBody>
          <a:bodyPr wrap="none">
            <a:spAutoFit/>
          </a:bodyPr>
          <a:lstStyle/>
          <a:p>
            <a:r>
              <a:rPr lang="zh-CN" altLang="en-US" sz="1600">
                <a:solidFill>
                  <a:schemeClr val="bg1"/>
                </a:solidFill>
                <a:latin typeface="+mj-ea"/>
                <a:ea typeface="+mj-ea"/>
              </a:rPr>
              <a:t>此处添加文字</a:t>
            </a:r>
            <a:endParaRPr lang="zh-CN" altLang="en-US" sz="1600">
              <a:solidFill>
                <a:schemeClr val="bg1"/>
              </a:solidFill>
              <a:latin typeface="+mj-ea"/>
              <a:ea typeface="+mj-ea"/>
            </a:endParaRPr>
          </a:p>
        </p:txBody>
      </p:sp>
      <p:sp>
        <p:nvSpPr>
          <p:cNvPr id="101" name="矩形 100"/>
          <p:cNvSpPr/>
          <p:nvPr/>
        </p:nvSpPr>
        <p:spPr>
          <a:xfrm>
            <a:off x="1609383" y="3683203"/>
            <a:ext cx="2773631" cy="901850"/>
          </a:xfrm>
          <a:prstGeom prst="rect">
            <a:avLst/>
          </a:prstGeom>
        </p:spPr>
        <p:txBody>
          <a:bodyPr wrap="square">
            <a:spAutoFit/>
          </a:bodyPr>
          <a:lstStyle/>
          <a:p>
            <a:pPr>
              <a:lnSpc>
                <a:spcPct val="150000"/>
              </a:lnSpc>
            </a:pPr>
            <a:r>
              <a:rPr lang="en-US" altLang="zh-CN" sz="900" kern="0">
                <a:solidFill>
                  <a:schemeClr val="bg1"/>
                </a:solidFill>
              </a:rPr>
              <a:t>Lorem ipsum dolor sit amet, consectetuer adipiscing elit. Aenean commodo ligula eget dolor. </a:t>
            </a:r>
            <a:r>
              <a:rPr lang="es-ES" altLang="zh-CN" sz="900">
                <a:solidFill>
                  <a:schemeClr val="bg1"/>
                </a:solidFill>
              </a:rPr>
              <a:t>Aenean commodo ligula eget dolor</a:t>
            </a:r>
            <a:r>
              <a:rPr lang="en-US" altLang="zh-CN" sz="900" kern="0">
                <a:solidFill>
                  <a:schemeClr val="bg1"/>
                </a:solidFill>
              </a:rPr>
              <a:t>Lorem ipsum dolor sit amet, consectetuer adipiscing elit.</a:t>
            </a:r>
            <a:endParaRPr lang="zh-CN" altLang="en-US" sz="900">
              <a:solidFill>
                <a:schemeClr val="bg1"/>
              </a:solidFill>
            </a:endParaRPr>
          </a:p>
        </p:txBody>
      </p:sp>
      <p:sp>
        <p:nvSpPr>
          <p:cNvPr id="131" name="矩形 130"/>
          <p:cNvSpPr/>
          <p:nvPr/>
        </p:nvSpPr>
        <p:spPr>
          <a:xfrm>
            <a:off x="5846013" y="3388284"/>
            <a:ext cx="1415772" cy="338554"/>
          </a:xfrm>
          <a:prstGeom prst="rect">
            <a:avLst/>
          </a:prstGeom>
        </p:spPr>
        <p:txBody>
          <a:bodyPr wrap="none">
            <a:spAutoFit/>
          </a:bodyPr>
          <a:lstStyle/>
          <a:p>
            <a:r>
              <a:rPr lang="zh-CN" altLang="en-US" sz="1600">
                <a:solidFill>
                  <a:schemeClr val="tx1">
                    <a:lumMod val="65000"/>
                    <a:lumOff val="35000"/>
                  </a:schemeClr>
                </a:solidFill>
                <a:latin typeface="+mj-ea"/>
                <a:ea typeface="+mj-ea"/>
              </a:rPr>
              <a:t>此处添加文字</a:t>
            </a:r>
            <a:endParaRPr lang="zh-CN" altLang="en-US" sz="1600">
              <a:solidFill>
                <a:schemeClr val="tx1">
                  <a:lumMod val="65000"/>
                  <a:lumOff val="35000"/>
                </a:schemeClr>
              </a:solidFill>
              <a:latin typeface="+mj-ea"/>
              <a:ea typeface="+mj-ea"/>
            </a:endParaRPr>
          </a:p>
        </p:txBody>
      </p:sp>
      <p:sp>
        <p:nvSpPr>
          <p:cNvPr id="132" name="矩形 131"/>
          <p:cNvSpPr/>
          <p:nvPr/>
        </p:nvSpPr>
        <p:spPr>
          <a:xfrm>
            <a:off x="5846012" y="3683203"/>
            <a:ext cx="2715737" cy="901850"/>
          </a:xfrm>
          <a:prstGeom prst="rect">
            <a:avLst/>
          </a:prstGeom>
        </p:spPr>
        <p:txBody>
          <a:bodyPr wrap="square">
            <a:spAutoFit/>
          </a:bodyPr>
          <a:lstStyle/>
          <a:p>
            <a:pPr>
              <a:lnSpc>
                <a:spcPct val="150000"/>
              </a:lnSpc>
            </a:pPr>
            <a:r>
              <a:rPr lang="en-US" altLang="zh-CN" sz="900" kern="0">
                <a:solidFill>
                  <a:schemeClr val="tx1">
                    <a:lumMod val="65000"/>
                    <a:lumOff val="35000"/>
                  </a:schemeClr>
                </a:solidFill>
              </a:rPr>
              <a:t>Lorem ipsum dolor sit amet, consectetuer adipiscing elit. Aenean commodo ligula eget dolor. </a:t>
            </a:r>
            <a:r>
              <a:rPr lang="es-ES" altLang="zh-CN" sz="900">
                <a:solidFill>
                  <a:schemeClr val="tx1">
                    <a:lumMod val="65000"/>
                    <a:lumOff val="35000"/>
                  </a:schemeClr>
                </a:solidFill>
              </a:rPr>
              <a:t>Aenean commodo ligula eget dolor</a:t>
            </a:r>
            <a:r>
              <a:rPr lang="en-US" altLang="zh-CN" sz="900" kern="0">
                <a:solidFill>
                  <a:schemeClr val="tx1">
                    <a:lumMod val="65000"/>
                    <a:lumOff val="35000"/>
                  </a:schemeClr>
                </a:solidFill>
              </a:rPr>
              <a:t>Lorem ipsum dolor sit amet, consectetuer adipiscing elit.</a:t>
            </a:r>
            <a:endParaRPr lang="zh-CN" altLang="en-US" sz="900">
              <a:solidFill>
                <a:schemeClr val="tx1">
                  <a:lumMod val="65000"/>
                  <a:lumOff val="35000"/>
                </a:schemeClr>
              </a:solidFill>
            </a:endParaRPr>
          </a:p>
        </p:txBody>
      </p:sp>
      <p:grpSp>
        <p:nvGrpSpPr>
          <p:cNvPr id="151" name="Group 61"/>
          <p:cNvGrpSpPr>
            <a:grpSpLocks noChangeAspect="1"/>
          </p:cNvGrpSpPr>
          <p:nvPr/>
        </p:nvGrpSpPr>
        <p:grpSpPr bwMode="auto">
          <a:xfrm>
            <a:off x="517079" y="3465562"/>
            <a:ext cx="1151829" cy="1065845"/>
            <a:chOff x="1558" y="406"/>
            <a:chExt cx="2639" cy="2442"/>
          </a:xfrm>
        </p:grpSpPr>
        <p:sp>
          <p:nvSpPr>
            <p:cNvPr id="153" name="Freeform 62"/>
            <p:cNvSpPr/>
            <p:nvPr/>
          </p:nvSpPr>
          <p:spPr bwMode="auto">
            <a:xfrm>
              <a:off x="1558" y="566"/>
              <a:ext cx="2637" cy="2282"/>
            </a:xfrm>
            <a:custGeom>
              <a:avLst/>
              <a:gdLst>
                <a:gd name="T0" fmla="*/ 825 w 1109"/>
                <a:gd name="T1" fmla="*/ 947 h 960"/>
                <a:gd name="T2" fmla="*/ 58 w 1109"/>
                <a:gd name="T3" fmla="*/ 688 h 960"/>
                <a:gd name="T4" fmla="*/ 13 w 1109"/>
                <a:gd name="T5" fmla="*/ 598 h 960"/>
                <a:gd name="T6" fmla="*/ 196 w 1109"/>
                <a:gd name="T7" fmla="*/ 56 h 960"/>
                <a:gd name="T8" fmla="*/ 285 w 1109"/>
                <a:gd name="T9" fmla="*/ 12 h 960"/>
                <a:gd name="T10" fmla="*/ 1051 w 1109"/>
                <a:gd name="T11" fmla="*/ 271 h 960"/>
                <a:gd name="T12" fmla="*/ 1097 w 1109"/>
                <a:gd name="T13" fmla="*/ 363 h 960"/>
                <a:gd name="T14" fmla="*/ 914 w 1109"/>
                <a:gd name="T15" fmla="*/ 904 h 960"/>
                <a:gd name="T16" fmla="*/ 825 w 1109"/>
                <a:gd name="T17" fmla="*/ 947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960">
                  <a:moveTo>
                    <a:pt x="825" y="947"/>
                  </a:moveTo>
                  <a:cubicBezTo>
                    <a:pt x="58" y="688"/>
                    <a:pt x="58" y="688"/>
                    <a:pt x="58" y="688"/>
                  </a:cubicBezTo>
                  <a:cubicBezTo>
                    <a:pt x="20" y="675"/>
                    <a:pt x="0" y="635"/>
                    <a:pt x="13" y="598"/>
                  </a:cubicBezTo>
                  <a:cubicBezTo>
                    <a:pt x="196" y="56"/>
                    <a:pt x="196" y="56"/>
                    <a:pt x="196" y="56"/>
                  </a:cubicBezTo>
                  <a:cubicBezTo>
                    <a:pt x="209" y="19"/>
                    <a:pt x="248" y="0"/>
                    <a:pt x="285" y="12"/>
                  </a:cubicBezTo>
                  <a:cubicBezTo>
                    <a:pt x="1051" y="271"/>
                    <a:pt x="1051" y="271"/>
                    <a:pt x="1051" y="271"/>
                  </a:cubicBezTo>
                  <a:cubicBezTo>
                    <a:pt x="1089" y="284"/>
                    <a:pt x="1109" y="325"/>
                    <a:pt x="1097" y="363"/>
                  </a:cubicBezTo>
                  <a:cubicBezTo>
                    <a:pt x="914" y="904"/>
                    <a:pt x="914" y="904"/>
                    <a:pt x="914" y="904"/>
                  </a:cubicBezTo>
                  <a:cubicBezTo>
                    <a:pt x="901" y="940"/>
                    <a:pt x="862" y="960"/>
                    <a:pt x="825" y="947"/>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63"/>
            <p:cNvSpPr>
              <a:spLocks noEditPoints="1"/>
            </p:cNvSpPr>
            <p:nvPr/>
          </p:nvSpPr>
          <p:spPr bwMode="auto">
            <a:xfrm>
              <a:off x="1565" y="594"/>
              <a:ext cx="2599" cy="2235"/>
            </a:xfrm>
            <a:custGeom>
              <a:avLst/>
              <a:gdLst>
                <a:gd name="T0" fmla="*/ 821 w 1093"/>
                <a:gd name="T1" fmla="*/ 931 h 940"/>
                <a:gd name="T2" fmla="*/ 786 w 1093"/>
                <a:gd name="T3" fmla="*/ 925 h 940"/>
                <a:gd name="T4" fmla="*/ 89 w 1093"/>
                <a:gd name="T5" fmla="*/ 690 h 940"/>
                <a:gd name="T6" fmla="*/ 20 w 1093"/>
                <a:gd name="T7" fmla="*/ 550 h 940"/>
                <a:gd name="T8" fmla="*/ 178 w 1093"/>
                <a:gd name="T9" fmla="*/ 83 h 940"/>
                <a:gd name="T10" fmla="*/ 228 w 1093"/>
                <a:gd name="T11" fmla="*/ 19 h 940"/>
                <a:gd name="T12" fmla="*/ 318 w 1093"/>
                <a:gd name="T13" fmla="*/ 10 h 940"/>
                <a:gd name="T14" fmla="*/ 1016 w 1093"/>
                <a:gd name="T15" fmla="*/ 245 h 940"/>
                <a:gd name="T16" fmla="*/ 1082 w 1093"/>
                <a:gd name="T17" fmla="*/ 307 h 940"/>
                <a:gd name="T18" fmla="*/ 1083 w 1093"/>
                <a:gd name="T19" fmla="*/ 389 h 940"/>
                <a:gd name="T20" fmla="*/ 926 w 1093"/>
                <a:gd name="T21" fmla="*/ 854 h 940"/>
                <a:gd name="T22" fmla="*/ 884 w 1093"/>
                <a:gd name="T23" fmla="*/ 911 h 940"/>
                <a:gd name="T24" fmla="*/ 821 w 1093"/>
                <a:gd name="T25" fmla="*/ 931 h 940"/>
                <a:gd name="T26" fmla="*/ 283 w 1093"/>
                <a:gd name="T27" fmla="*/ 9 h 940"/>
                <a:gd name="T28" fmla="*/ 223 w 1093"/>
                <a:gd name="T29" fmla="*/ 28 h 940"/>
                <a:gd name="T30" fmla="*/ 182 w 1093"/>
                <a:gd name="T31" fmla="*/ 83 h 940"/>
                <a:gd name="T32" fmla="*/ 25 w 1093"/>
                <a:gd name="T33" fmla="*/ 548 h 940"/>
                <a:gd name="T34" fmla="*/ 27 w 1093"/>
                <a:gd name="T35" fmla="*/ 626 h 940"/>
                <a:gd name="T36" fmla="*/ 90 w 1093"/>
                <a:gd name="T37" fmla="*/ 685 h 940"/>
                <a:gd name="T38" fmla="*/ 787 w 1093"/>
                <a:gd name="T39" fmla="*/ 921 h 940"/>
                <a:gd name="T40" fmla="*/ 921 w 1093"/>
                <a:gd name="T41" fmla="*/ 855 h 940"/>
                <a:gd name="T42" fmla="*/ 1079 w 1093"/>
                <a:gd name="T43" fmla="*/ 386 h 940"/>
                <a:gd name="T44" fmla="*/ 1081 w 1093"/>
                <a:gd name="T45" fmla="*/ 318 h 940"/>
                <a:gd name="T46" fmla="*/ 1014 w 1093"/>
                <a:gd name="T47" fmla="*/ 250 h 940"/>
                <a:gd name="T48" fmla="*/ 317 w 1093"/>
                <a:gd name="T49" fmla="*/ 14 h 940"/>
                <a:gd name="T50" fmla="*/ 283 w 1093"/>
                <a:gd name="T51" fmla="*/ 9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3" h="940">
                  <a:moveTo>
                    <a:pt x="821" y="931"/>
                  </a:moveTo>
                  <a:cubicBezTo>
                    <a:pt x="809" y="931"/>
                    <a:pt x="797" y="929"/>
                    <a:pt x="786" y="925"/>
                  </a:cubicBezTo>
                  <a:cubicBezTo>
                    <a:pt x="89" y="690"/>
                    <a:pt x="89" y="690"/>
                    <a:pt x="89" y="690"/>
                  </a:cubicBezTo>
                  <a:cubicBezTo>
                    <a:pt x="31" y="670"/>
                    <a:pt x="0" y="608"/>
                    <a:pt x="20" y="550"/>
                  </a:cubicBezTo>
                  <a:cubicBezTo>
                    <a:pt x="178" y="83"/>
                    <a:pt x="178" y="83"/>
                    <a:pt x="178" y="83"/>
                  </a:cubicBezTo>
                  <a:cubicBezTo>
                    <a:pt x="187" y="56"/>
                    <a:pt x="204" y="33"/>
                    <a:pt x="228" y="19"/>
                  </a:cubicBezTo>
                  <a:cubicBezTo>
                    <a:pt x="256" y="3"/>
                    <a:pt x="288" y="0"/>
                    <a:pt x="318" y="10"/>
                  </a:cubicBezTo>
                  <a:cubicBezTo>
                    <a:pt x="1016" y="245"/>
                    <a:pt x="1016" y="245"/>
                    <a:pt x="1016" y="245"/>
                  </a:cubicBezTo>
                  <a:cubicBezTo>
                    <a:pt x="1046" y="256"/>
                    <a:pt x="1069" y="278"/>
                    <a:pt x="1082" y="307"/>
                  </a:cubicBezTo>
                  <a:cubicBezTo>
                    <a:pt x="1093" y="333"/>
                    <a:pt x="1092" y="362"/>
                    <a:pt x="1083" y="389"/>
                  </a:cubicBezTo>
                  <a:cubicBezTo>
                    <a:pt x="926" y="854"/>
                    <a:pt x="926" y="854"/>
                    <a:pt x="926" y="854"/>
                  </a:cubicBezTo>
                  <a:cubicBezTo>
                    <a:pt x="918" y="877"/>
                    <a:pt x="904" y="897"/>
                    <a:pt x="884" y="911"/>
                  </a:cubicBezTo>
                  <a:cubicBezTo>
                    <a:pt x="865" y="925"/>
                    <a:pt x="843" y="931"/>
                    <a:pt x="821" y="931"/>
                  </a:cubicBezTo>
                  <a:moveTo>
                    <a:pt x="283" y="9"/>
                  </a:moveTo>
                  <a:cubicBezTo>
                    <a:pt x="262" y="9"/>
                    <a:pt x="241" y="15"/>
                    <a:pt x="223" y="28"/>
                  </a:cubicBezTo>
                  <a:cubicBezTo>
                    <a:pt x="203" y="41"/>
                    <a:pt x="190" y="61"/>
                    <a:pt x="182" y="83"/>
                  </a:cubicBezTo>
                  <a:cubicBezTo>
                    <a:pt x="25" y="548"/>
                    <a:pt x="25" y="548"/>
                    <a:pt x="25" y="548"/>
                  </a:cubicBezTo>
                  <a:cubicBezTo>
                    <a:pt x="17" y="574"/>
                    <a:pt x="16" y="601"/>
                    <a:pt x="27" y="626"/>
                  </a:cubicBezTo>
                  <a:cubicBezTo>
                    <a:pt x="38" y="654"/>
                    <a:pt x="61" y="676"/>
                    <a:pt x="90" y="685"/>
                  </a:cubicBezTo>
                  <a:cubicBezTo>
                    <a:pt x="787" y="921"/>
                    <a:pt x="787" y="921"/>
                    <a:pt x="787" y="921"/>
                  </a:cubicBezTo>
                  <a:cubicBezTo>
                    <a:pt x="842" y="940"/>
                    <a:pt x="902" y="910"/>
                    <a:pt x="921" y="855"/>
                  </a:cubicBezTo>
                  <a:cubicBezTo>
                    <a:pt x="1079" y="386"/>
                    <a:pt x="1079" y="386"/>
                    <a:pt x="1079" y="386"/>
                  </a:cubicBezTo>
                  <a:cubicBezTo>
                    <a:pt x="1087" y="364"/>
                    <a:pt x="1088" y="340"/>
                    <a:pt x="1081" y="318"/>
                  </a:cubicBezTo>
                  <a:cubicBezTo>
                    <a:pt x="1070" y="286"/>
                    <a:pt x="1046" y="261"/>
                    <a:pt x="1014" y="250"/>
                  </a:cubicBezTo>
                  <a:cubicBezTo>
                    <a:pt x="317" y="14"/>
                    <a:pt x="317" y="14"/>
                    <a:pt x="317" y="14"/>
                  </a:cubicBezTo>
                  <a:cubicBezTo>
                    <a:pt x="306" y="11"/>
                    <a:pt x="294" y="9"/>
                    <a:pt x="283" y="9"/>
                  </a:cubicBezTo>
                </a:path>
              </a:pathLst>
            </a:custGeom>
            <a:solidFill>
              <a:srgbClr val="47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64"/>
            <p:cNvSpPr/>
            <p:nvPr/>
          </p:nvSpPr>
          <p:spPr bwMode="auto">
            <a:xfrm>
              <a:off x="1794" y="782"/>
              <a:ext cx="2341" cy="1540"/>
            </a:xfrm>
            <a:custGeom>
              <a:avLst/>
              <a:gdLst>
                <a:gd name="T0" fmla="*/ 777 w 985"/>
                <a:gd name="T1" fmla="*/ 632 h 648"/>
                <a:gd name="T2" fmla="*/ 71 w 985"/>
                <a:gd name="T3" fmla="*/ 393 h 648"/>
                <a:gd name="T4" fmla="*/ 16 w 985"/>
                <a:gd name="T5" fmla="*/ 280 h 648"/>
                <a:gd name="T6" fmla="*/ 96 w 985"/>
                <a:gd name="T7" fmla="*/ 44 h 648"/>
                <a:gd name="T8" fmla="*/ 165 w 985"/>
                <a:gd name="T9" fmla="*/ 10 h 648"/>
                <a:gd name="T10" fmla="*/ 941 w 985"/>
                <a:gd name="T11" fmla="*/ 272 h 648"/>
                <a:gd name="T12" fmla="*/ 975 w 985"/>
                <a:gd name="T13" fmla="*/ 341 h 648"/>
                <a:gd name="T14" fmla="*/ 897 w 985"/>
                <a:gd name="T15" fmla="*/ 572 h 648"/>
                <a:gd name="T16" fmla="*/ 777 w 985"/>
                <a:gd name="T17" fmla="*/ 63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5" h="648">
                  <a:moveTo>
                    <a:pt x="777" y="632"/>
                  </a:moveTo>
                  <a:cubicBezTo>
                    <a:pt x="71" y="393"/>
                    <a:pt x="71" y="393"/>
                    <a:pt x="71" y="393"/>
                  </a:cubicBezTo>
                  <a:cubicBezTo>
                    <a:pt x="25" y="377"/>
                    <a:pt x="0" y="327"/>
                    <a:pt x="16" y="280"/>
                  </a:cubicBezTo>
                  <a:cubicBezTo>
                    <a:pt x="96" y="44"/>
                    <a:pt x="96" y="44"/>
                    <a:pt x="96" y="44"/>
                  </a:cubicBezTo>
                  <a:cubicBezTo>
                    <a:pt x="105" y="15"/>
                    <a:pt x="136" y="0"/>
                    <a:pt x="165" y="10"/>
                  </a:cubicBezTo>
                  <a:cubicBezTo>
                    <a:pt x="941" y="272"/>
                    <a:pt x="941" y="272"/>
                    <a:pt x="941" y="272"/>
                  </a:cubicBezTo>
                  <a:cubicBezTo>
                    <a:pt x="969" y="282"/>
                    <a:pt x="985" y="313"/>
                    <a:pt x="975" y="341"/>
                  </a:cubicBezTo>
                  <a:cubicBezTo>
                    <a:pt x="897" y="572"/>
                    <a:pt x="897" y="572"/>
                    <a:pt x="897" y="572"/>
                  </a:cubicBezTo>
                  <a:cubicBezTo>
                    <a:pt x="880" y="622"/>
                    <a:pt x="827" y="648"/>
                    <a:pt x="777" y="632"/>
                  </a:cubicBezTo>
                </a:path>
              </a:pathLst>
            </a:custGeom>
            <a:solidFill>
              <a:srgbClr val="F4A1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65"/>
            <p:cNvSpPr/>
            <p:nvPr/>
          </p:nvSpPr>
          <p:spPr bwMode="auto">
            <a:xfrm>
              <a:off x="1822" y="566"/>
              <a:ext cx="2375" cy="1535"/>
            </a:xfrm>
            <a:custGeom>
              <a:avLst/>
              <a:gdLst>
                <a:gd name="T0" fmla="*/ 750 w 999"/>
                <a:gd name="T1" fmla="*/ 622 h 646"/>
                <a:gd name="T2" fmla="*/ 105 w 999"/>
                <a:gd name="T3" fmla="*/ 403 h 646"/>
                <a:gd name="T4" fmla="*/ 23 w 999"/>
                <a:gd name="T5" fmla="*/ 239 h 646"/>
                <a:gd name="T6" fmla="*/ 83 w 999"/>
                <a:gd name="T7" fmla="*/ 61 h 646"/>
                <a:gd name="T8" fmla="*/ 179 w 999"/>
                <a:gd name="T9" fmla="*/ 14 h 646"/>
                <a:gd name="T10" fmla="*/ 942 w 999"/>
                <a:gd name="T11" fmla="*/ 272 h 646"/>
                <a:gd name="T12" fmla="*/ 986 w 999"/>
                <a:gd name="T13" fmla="*/ 361 h 646"/>
                <a:gd name="T14" fmla="*/ 928 w 999"/>
                <a:gd name="T15" fmla="*/ 534 h 646"/>
                <a:gd name="T16" fmla="*/ 750 w 999"/>
                <a:gd name="T17" fmla="*/ 622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646">
                  <a:moveTo>
                    <a:pt x="750" y="622"/>
                  </a:moveTo>
                  <a:cubicBezTo>
                    <a:pt x="105" y="403"/>
                    <a:pt x="105" y="403"/>
                    <a:pt x="105" y="403"/>
                  </a:cubicBezTo>
                  <a:cubicBezTo>
                    <a:pt x="37" y="380"/>
                    <a:pt x="0" y="307"/>
                    <a:pt x="23" y="239"/>
                  </a:cubicBezTo>
                  <a:cubicBezTo>
                    <a:pt x="83" y="61"/>
                    <a:pt x="83" y="61"/>
                    <a:pt x="83" y="61"/>
                  </a:cubicBezTo>
                  <a:cubicBezTo>
                    <a:pt x="97" y="22"/>
                    <a:pt x="140" y="0"/>
                    <a:pt x="179" y="14"/>
                  </a:cubicBezTo>
                  <a:cubicBezTo>
                    <a:pt x="942" y="272"/>
                    <a:pt x="942" y="272"/>
                    <a:pt x="942" y="272"/>
                  </a:cubicBezTo>
                  <a:cubicBezTo>
                    <a:pt x="979" y="284"/>
                    <a:pt x="999" y="324"/>
                    <a:pt x="986" y="361"/>
                  </a:cubicBezTo>
                  <a:cubicBezTo>
                    <a:pt x="928" y="534"/>
                    <a:pt x="928" y="534"/>
                    <a:pt x="928" y="534"/>
                  </a:cubicBezTo>
                  <a:cubicBezTo>
                    <a:pt x="903" y="607"/>
                    <a:pt x="824" y="646"/>
                    <a:pt x="750" y="622"/>
                  </a:cubicBezTo>
                </a:path>
              </a:pathLst>
            </a:custGeom>
            <a:solidFill>
              <a:srgbClr val="FFBC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66"/>
            <p:cNvSpPr>
              <a:spLocks noEditPoints="1"/>
            </p:cNvSpPr>
            <p:nvPr/>
          </p:nvSpPr>
          <p:spPr bwMode="auto">
            <a:xfrm>
              <a:off x="1867" y="585"/>
              <a:ext cx="2323" cy="1495"/>
            </a:xfrm>
            <a:custGeom>
              <a:avLst/>
              <a:gdLst>
                <a:gd name="T0" fmla="*/ 747 w 977"/>
                <a:gd name="T1" fmla="*/ 611 h 629"/>
                <a:gd name="T2" fmla="*/ 687 w 977"/>
                <a:gd name="T3" fmla="*/ 601 h 629"/>
                <a:gd name="T4" fmla="*/ 133 w 977"/>
                <a:gd name="T5" fmla="*/ 414 h 629"/>
                <a:gd name="T6" fmla="*/ 34 w 977"/>
                <a:gd name="T7" fmla="*/ 337 h 629"/>
                <a:gd name="T8" fmla="*/ 17 w 977"/>
                <a:gd name="T9" fmla="*/ 187 h 629"/>
                <a:gd name="T10" fmla="*/ 51 w 977"/>
                <a:gd name="T11" fmla="*/ 87 h 629"/>
                <a:gd name="T12" fmla="*/ 101 w 977"/>
                <a:gd name="T13" fmla="*/ 23 h 629"/>
                <a:gd name="T14" fmla="*/ 191 w 977"/>
                <a:gd name="T15" fmla="*/ 14 h 629"/>
                <a:gd name="T16" fmla="*/ 889 w 977"/>
                <a:gd name="T17" fmla="*/ 249 h 629"/>
                <a:gd name="T18" fmla="*/ 958 w 977"/>
                <a:gd name="T19" fmla="*/ 389 h 629"/>
                <a:gd name="T20" fmla="*/ 926 w 977"/>
                <a:gd name="T21" fmla="*/ 483 h 629"/>
                <a:gd name="T22" fmla="*/ 747 w 977"/>
                <a:gd name="T23" fmla="*/ 611 h 629"/>
                <a:gd name="T24" fmla="*/ 688 w 977"/>
                <a:gd name="T25" fmla="*/ 596 h 629"/>
                <a:gd name="T26" fmla="*/ 921 w 977"/>
                <a:gd name="T27" fmla="*/ 481 h 629"/>
                <a:gd name="T28" fmla="*/ 952 w 977"/>
                <a:gd name="T29" fmla="*/ 390 h 629"/>
                <a:gd name="T30" fmla="*/ 954 w 977"/>
                <a:gd name="T31" fmla="*/ 322 h 629"/>
                <a:gd name="T32" fmla="*/ 887 w 977"/>
                <a:gd name="T33" fmla="*/ 254 h 629"/>
                <a:gd name="T34" fmla="*/ 190 w 977"/>
                <a:gd name="T35" fmla="*/ 18 h 629"/>
                <a:gd name="T36" fmla="*/ 56 w 977"/>
                <a:gd name="T37" fmla="*/ 84 h 629"/>
                <a:gd name="T38" fmla="*/ 23 w 977"/>
                <a:gd name="T39" fmla="*/ 184 h 629"/>
                <a:gd name="T40" fmla="*/ 28 w 977"/>
                <a:gd name="T41" fmla="*/ 316 h 629"/>
                <a:gd name="T42" fmla="*/ 129 w 977"/>
                <a:gd name="T43" fmla="*/ 407 h 629"/>
                <a:gd name="T44" fmla="*/ 688 w 977"/>
                <a:gd name="T45" fmla="*/ 59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7" h="629">
                  <a:moveTo>
                    <a:pt x="747" y="611"/>
                  </a:moveTo>
                  <a:cubicBezTo>
                    <a:pt x="727" y="611"/>
                    <a:pt x="707" y="608"/>
                    <a:pt x="687" y="601"/>
                  </a:cubicBezTo>
                  <a:cubicBezTo>
                    <a:pt x="133" y="414"/>
                    <a:pt x="133" y="414"/>
                    <a:pt x="133" y="414"/>
                  </a:cubicBezTo>
                  <a:cubicBezTo>
                    <a:pt x="92" y="400"/>
                    <a:pt x="56" y="374"/>
                    <a:pt x="34" y="337"/>
                  </a:cubicBezTo>
                  <a:cubicBezTo>
                    <a:pt x="6" y="291"/>
                    <a:pt x="0" y="237"/>
                    <a:pt x="17" y="187"/>
                  </a:cubicBezTo>
                  <a:cubicBezTo>
                    <a:pt x="51" y="87"/>
                    <a:pt x="51" y="87"/>
                    <a:pt x="51" y="87"/>
                  </a:cubicBezTo>
                  <a:cubicBezTo>
                    <a:pt x="60" y="60"/>
                    <a:pt x="77" y="37"/>
                    <a:pt x="101" y="23"/>
                  </a:cubicBezTo>
                  <a:cubicBezTo>
                    <a:pt x="129" y="7"/>
                    <a:pt x="161" y="4"/>
                    <a:pt x="191" y="14"/>
                  </a:cubicBezTo>
                  <a:cubicBezTo>
                    <a:pt x="889" y="249"/>
                    <a:pt x="889" y="249"/>
                    <a:pt x="889" y="249"/>
                  </a:cubicBezTo>
                  <a:cubicBezTo>
                    <a:pt x="946" y="269"/>
                    <a:pt x="977" y="331"/>
                    <a:pt x="958" y="389"/>
                  </a:cubicBezTo>
                  <a:cubicBezTo>
                    <a:pt x="926" y="483"/>
                    <a:pt x="926" y="483"/>
                    <a:pt x="926" y="483"/>
                  </a:cubicBezTo>
                  <a:cubicBezTo>
                    <a:pt x="899" y="561"/>
                    <a:pt x="826" y="611"/>
                    <a:pt x="747" y="611"/>
                  </a:cubicBezTo>
                  <a:moveTo>
                    <a:pt x="688" y="596"/>
                  </a:moveTo>
                  <a:cubicBezTo>
                    <a:pt x="784" y="629"/>
                    <a:pt x="889" y="577"/>
                    <a:pt x="921" y="481"/>
                  </a:cubicBezTo>
                  <a:cubicBezTo>
                    <a:pt x="952" y="390"/>
                    <a:pt x="952" y="390"/>
                    <a:pt x="952" y="390"/>
                  </a:cubicBezTo>
                  <a:cubicBezTo>
                    <a:pt x="960" y="368"/>
                    <a:pt x="961" y="344"/>
                    <a:pt x="954" y="322"/>
                  </a:cubicBezTo>
                  <a:cubicBezTo>
                    <a:pt x="943" y="290"/>
                    <a:pt x="919" y="265"/>
                    <a:pt x="887" y="254"/>
                  </a:cubicBezTo>
                  <a:cubicBezTo>
                    <a:pt x="190" y="18"/>
                    <a:pt x="190" y="18"/>
                    <a:pt x="190" y="18"/>
                  </a:cubicBezTo>
                  <a:cubicBezTo>
                    <a:pt x="135" y="0"/>
                    <a:pt x="75" y="29"/>
                    <a:pt x="56" y="84"/>
                  </a:cubicBezTo>
                  <a:cubicBezTo>
                    <a:pt x="23" y="184"/>
                    <a:pt x="23" y="184"/>
                    <a:pt x="23" y="184"/>
                  </a:cubicBezTo>
                  <a:cubicBezTo>
                    <a:pt x="8" y="227"/>
                    <a:pt x="9" y="275"/>
                    <a:pt x="28" y="316"/>
                  </a:cubicBezTo>
                  <a:cubicBezTo>
                    <a:pt x="48" y="360"/>
                    <a:pt x="84" y="392"/>
                    <a:pt x="129" y="407"/>
                  </a:cubicBezTo>
                  <a:cubicBezTo>
                    <a:pt x="688" y="596"/>
                    <a:pt x="688" y="596"/>
                    <a:pt x="688" y="596"/>
                  </a:cubicBezTo>
                </a:path>
              </a:pathLst>
            </a:custGeom>
            <a:solidFill>
              <a:srgbClr val="47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67"/>
            <p:cNvSpPr/>
            <p:nvPr/>
          </p:nvSpPr>
          <p:spPr bwMode="auto">
            <a:xfrm>
              <a:off x="1898" y="1207"/>
              <a:ext cx="2252" cy="818"/>
            </a:xfrm>
            <a:custGeom>
              <a:avLst/>
              <a:gdLst>
                <a:gd name="T0" fmla="*/ 0 w 947"/>
                <a:gd name="T1" fmla="*/ 0 h 344"/>
                <a:gd name="T2" fmla="*/ 15 w 947"/>
                <a:gd name="T3" fmla="*/ 54 h 344"/>
                <a:gd name="T4" fmla="*/ 116 w 947"/>
                <a:gd name="T5" fmla="*/ 145 h 344"/>
                <a:gd name="T6" fmla="*/ 675 w 947"/>
                <a:gd name="T7" fmla="*/ 334 h 344"/>
                <a:gd name="T8" fmla="*/ 734 w 947"/>
                <a:gd name="T9" fmla="*/ 344 h 344"/>
                <a:gd name="T10" fmla="*/ 908 w 947"/>
                <a:gd name="T11" fmla="*/ 219 h 344"/>
                <a:gd name="T12" fmla="*/ 939 w 947"/>
                <a:gd name="T13" fmla="*/ 128 h 344"/>
                <a:gd name="T14" fmla="*/ 944 w 947"/>
                <a:gd name="T15" fmla="*/ 72 h 344"/>
                <a:gd name="T16" fmla="*/ 794 w 947"/>
                <a:gd name="T17" fmla="*/ 174 h 344"/>
                <a:gd name="T18" fmla="*/ 589 w 947"/>
                <a:gd name="T19" fmla="*/ 202 h 344"/>
                <a:gd name="T20" fmla="*/ 457 w 947"/>
                <a:gd name="T21" fmla="*/ 195 h 344"/>
                <a:gd name="T22" fmla="*/ 0 w 947"/>
                <a:gd name="T2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44">
                  <a:moveTo>
                    <a:pt x="0" y="0"/>
                  </a:moveTo>
                  <a:cubicBezTo>
                    <a:pt x="2" y="19"/>
                    <a:pt x="7" y="37"/>
                    <a:pt x="15" y="54"/>
                  </a:cubicBezTo>
                  <a:cubicBezTo>
                    <a:pt x="35" y="98"/>
                    <a:pt x="71" y="130"/>
                    <a:pt x="116" y="145"/>
                  </a:cubicBezTo>
                  <a:cubicBezTo>
                    <a:pt x="675" y="334"/>
                    <a:pt x="675" y="334"/>
                    <a:pt x="675" y="334"/>
                  </a:cubicBezTo>
                  <a:cubicBezTo>
                    <a:pt x="695" y="341"/>
                    <a:pt x="715" y="344"/>
                    <a:pt x="734" y="344"/>
                  </a:cubicBezTo>
                  <a:cubicBezTo>
                    <a:pt x="811" y="344"/>
                    <a:pt x="883" y="296"/>
                    <a:pt x="908" y="219"/>
                  </a:cubicBezTo>
                  <a:cubicBezTo>
                    <a:pt x="939" y="128"/>
                    <a:pt x="939" y="128"/>
                    <a:pt x="939" y="128"/>
                  </a:cubicBezTo>
                  <a:cubicBezTo>
                    <a:pt x="945" y="110"/>
                    <a:pt x="947" y="90"/>
                    <a:pt x="944" y="72"/>
                  </a:cubicBezTo>
                  <a:cubicBezTo>
                    <a:pt x="911" y="122"/>
                    <a:pt x="848" y="157"/>
                    <a:pt x="794" y="174"/>
                  </a:cubicBezTo>
                  <a:cubicBezTo>
                    <a:pt x="730" y="195"/>
                    <a:pt x="659" y="202"/>
                    <a:pt x="589" y="202"/>
                  </a:cubicBezTo>
                  <a:cubicBezTo>
                    <a:pt x="544" y="202"/>
                    <a:pt x="499" y="199"/>
                    <a:pt x="457" y="195"/>
                  </a:cubicBezTo>
                  <a:cubicBezTo>
                    <a:pt x="298" y="180"/>
                    <a:pt x="78" y="147"/>
                    <a:pt x="0" y="0"/>
                  </a:cubicBezTo>
                </a:path>
              </a:pathLst>
            </a:custGeom>
            <a:solidFill>
              <a:srgbClr val="F9AE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68"/>
            <p:cNvSpPr/>
            <p:nvPr/>
          </p:nvSpPr>
          <p:spPr bwMode="auto">
            <a:xfrm>
              <a:off x="1891" y="1193"/>
              <a:ext cx="2263" cy="837"/>
            </a:xfrm>
            <a:custGeom>
              <a:avLst/>
              <a:gdLst>
                <a:gd name="T0" fmla="*/ 0 w 952"/>
                <a:gd name="T1" fmla="*/ 0 h 352"/>
                <a:gd name="T2" fmla="*/ 118 w 952"/>
                <a:gd name="T3" fmla="*/ 154 h 352"/>
                <a:gd name="T4" fmla="*/ 676 w 952"/>
                <a:gd name="T5" fmla="*/ 342 h 352"/>
                <a:gd name="T6" fmla="*/ 736 w 952"/>
                <a:gd name="T7" fmla="*/ 352 h 352"/>
                <a:gd name="T8" fmla="*/ 914 w 952"/>
                <a:gd name="T9" fmla="*/ 225 h 352"/>
                <a:gd name="T10" fmla="*/ 945 w 952"/>
                <a:gd name="T11" fmla="*/ 132 h 352"/>
                <a:gd name="T12" fmla="*/ 948 w 952"/>
                <a:gd name="T13" fmla="*/ 75 h 352"/>
                <a:gd name="T14" fmla="*/ 947 w 952"/>
                <a:gd name="T15" fmla="*/ 78 h 352"/>
                <a:gd name="T16" fmla="*/ 942 w 952"/>
                <a:gd name="T17" fmla="*/ 134 h 352"/>
                <a:gd name="T18" fmla="*/ 911 w 952"/>
                <a:gd name="T19" fmla="*/ 225 h 352"/>
                <a:gd name="T20" fmla="*/ 737 w 952"/>
                <a:gd name="T21" fmla="*/ 350 h 352"/>
                <a:gd name="T22" fmla="*/ 678 w 952"/>
                <a:gd name="T23" fmla="*/ 340 h 352"/>
                <a:gd name="T24" fmla="*/ 119 w 952"/>
                <a:gd name="T25" fmla="*/ 151 h 352"/>
                <a:gd name="T26" fmla="*/ 18 w 952"/>
                <a:gd name="T27" fmla="*/ 60 h 352"/>
                <a:gd name="T28" fmla="*/ 3 w 952"/>
                <a:gd name="T29" fmla="*/ 6 h 352"/>
                <a:gd name="T30" fmla="*/ 0 w 952"/>
                <a:gd name="T3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2" h="352">
                  <a:moveTo>
                    <a:pt x="0" y="0"/>
                  </a:moveTo>
                  <a:cubicBezTo>
                    <a:pt x="5" y="68"/>
                    <a:pt x="50" y="130"/>
                    <a:pt x="118" y="154"/>
                  </a:cubicBezTo>
                  <a:cubicBezTo>
                    <a:pt x="676" y="342"/>
                    <a:pt x="676" y="342"/>
                    <a:pt x="676" y="342"/>
                  </a:cubicBezTo>
                  <a:cubicBezTo>
                    <a:pt x="696" y="349"/>
                    <a:pt x="716" y="352"/>
                    <a:pt x="736" y="352"/>
                  </a:cubicBezTo>
                  <a:cubicBezTo>
                    <a:pt x="815" y="352"/>
                    <a:pt x="888" y="303"/>
                    <a:pt x="914" y="225"/>
                  </a:cubicBezTo>
                  <a:cubicBezTo>
                    <a:pt x="945" y="132"/>
                    <a:pt x="945" y="132"/>
                    <a:pt x="945" y="132"/>
                  </a:cubicBezTo>
                  <a:cubicBezTo>
                    <a:pt x="952" y="113"/>
                    <a:pt x="952" y="93"/>
                    <a:pt x="948" y="75"/>
                  </a:cubicBezTo>
                  <a:cubicBezTo>
                    <a:pt x="948" y="76"/>
                    <a:pt x="947" y="77"/>
                    <a:pt x="947" y="78"/>
                  </a:cubicBezTo>
                  <a:cubicBezTo>
                    <a:pt x="950" y="96"/>
                    <a:pt x="948" y="116"/>
                    <a:pt x="942" y="134"/>
                  </a:cubicBezTo>
                  <a:cubicBezTo>
                    <a:pt x="911" y="225"/>
                    <a:pt x="911" y="225"/>
                    <a:pt x="911" y="225"/>
                  </a:cubicBezTo>
                  <a:cubicBezTo>
                    <a:pt x="886" y="302"/>
                    <a:pt x="814" y="350"/>
                    <a:pt x="737" y="350"/>
                  </a:cubicBezTo>
                  <a:cubicBezTo>
                    <a:pt x="718" y="350"/>
                    <a:pt x="698" y="347"/>
                    <a:pt x="678" y="340"/>
                  </a:cubicBezTo>
                  <a:cubicBezTo>
                    <a:pt x="119" y="151"/>
                    <a:pt x="119" y="151"/>
                    <a:pt x="119" y="151"/>
                  </a:cubicBezTo>
                  <a:cubicBezTo>
                    <a:pt x="74" y="136"/>
                    <a:pt x="38" y="104"/>
                    <a:pt x="18" y="60"/>
                  </a:cubicBezTo>
                  <a:cubicBezTo>
                    <a:pt x="10" y="43"/>
                    <a:pt x="5" y="25"/>
                    <a:pt x="3" y="6"/>
                  </a:cubicBezTo>
                  <a:cubicBezTo>
                    <a:pt x="2" y="4"/>
                    <a:pt x="1" y="2"/>
                    <a:pt x="0" y="0"/>
                  </a:cubicBezTo>
                </a:path>
              </a:pathLst>
            </a:custGeom>
            <a:solidFill>
              <a:srgbClr val="A36C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69"/>
            <p:cNvSpPr/>
            <p:nvPr/>
          </p:nvSpPr>
          <p:spPr bwMode="auto">
            <a:xfrm>
              <a:off x="2060" y="1317"/>
              <a:ext cx="361" cy="592"/>
            </a:xfrm>
            <a:custGeom>
              <a:avLst/>
              <a:gdLst>
                <a:gd name="T0" fmla="*/ 58 w 152"/>
                <a:gd name="T1" fmla="*/ 245 h 249"/>
                <a:gd name="T2" fmla="*/ 18 w 152"/>
                <a:gd name="T3" fmla="*/ 231 h 249"/>
                <a:gd name="T4" fmla="*/ 4 w 152"/>
                <a:gd name="T5" fmla="*/ 204 h 249"/>
                <a:gd name="T6" fmla="*/ 67 w 152"/>
                <a:gd name="T7" fmla="*/ 18 h 249"/>
                <a:gd name="T8" fmla="*/ 95 w 152"/>
                <a:gd name="T9" fmla="*/ 4 h 249"/>
                <a:gd name="T10" fmla="*/ 135 w 152"/>
                <a:gd name="T11" fmla="*/ 18 h 249"/>
                <a:gd name="T12" fmla="*/ 148 w 152"/>
                <a:gd name="T13" fmla="*/ 46 h 249"/>
                <a:gd name="T14" fmla="*/ 86 w 152"/>
                <a:gd name="T15" fmla="*/ 231 h 249"/>
                <a:gd name="T16" fmla="*/ 58 w 152"/>
                <a:gd name="T17" fmla="*/ 24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49">
                  <a:moveTo>
                    <a:pt x="58" y="245"/>
                  </a:moveTo>
                  <a:cubicBezTo>
                    <a:pt x="18" y="231"/>
                    <a:pt x="18" y="231"/>
                    <a:pt x="18" y="231"/>
                  </a:cubicBezTo>
                  <a:cubicBezTo>
                    <a:pt x="6" y="227"/>
                    <a:pt x="0" y="215"/>
                    <a:pt x="4" y="204"/>
                  </a:cubicBezTo>
                  <a:cubicBezTo>
                    <a:pt x="67" y="18"/>
                    <a:pt x="67" y="18"/>
                    <a:pt x="67" y="18"/>
                  </a:cubicBezTo>
                  <a:cubicBezTo>
                    <a:pt x="71" y="7"/>
                    <a:pt x="83" y="0"/>
                    <a:pt x="95" y="4"/>
                  </a:cubicBezTo>
                  <a:cubicBezTo>
                    <a:pt x="135" y="18"/>
                    <a:pt x="135" y="18"/>
                    <a:pt x="135" y="18"/>
                  </a:cubicBezTo>
                  <a:cubicBezTo>
                    <a:pt x="146" y="22"/>
                    <a:pt x="152" y="34"/>
                    <a:pt x="148" y="46"/>
                  </a:cubicBezTo>
                  <a:cubicBezTo>
                    <a:pt x="86" y="231"/>
                    <a:pt x="86" y="231"/>
                    <a:pt x="86" y="231"/>
                  </a:cubicBezTo>
                  <a:cubicBezTo>
                    <a:pt x="82" y="243"/>
                    <a:pt x="69" y="249"/>
                    <a:pt x="58" y="245"/>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70"/>
            <p:cNvSpPr/>
            <p:nvPr/>
          </p:nvSpPr>
          <p:spPr bwMode="auto">
            <a:xfrm>
              <a:off x="2065" y="1324"/>
              <a:ext cx="351" cy="580"/>
            </a:xfrm>
            <a:custGeom>
              <a:avLst/>
              <a:gdLst>
                <a:gd name="T0" fmla="*/ 56 w 148"/>
                <a:gd name="T1" fmla="*/ 242 h 244"/>
                <a:gd name="T2" fmla="*/ 56 w 148"/>
                <a:gd name="T3" fmla="*/ 241 h 244"/>
                <a:gd name="T4" fmla="*/ 16 w 148"/>
                <a:gd name="T5" fmla="*/ 228 h 244"/>
                <a:gd name="T6" fmla="*/ 1 w 148"/>
                <a:gd name="T7" fmla="*/ 208 h 244"/>
                <a:gd name="T8" fmla="*/ 3 w 148"/>
                <a:gd name="T9" fmla="*/ 201 h 244"/>
                <a:gd name="T10" fmla="*/ 65 w 148"/>
                <a:gd name="T11" fmla="*/ 15 h 244"/>
                <a:gd name="T12" fmla="*/ 86 w 148"/>
                <a:gd name="T13" fmla="*/ 1 h 244"/>
                <a:gd name="T14" fmla="*/ 92 w 148"/>
                <a:gd name="T15" fmla="*/ 2 h 244"/>
                <a:gd name="T16" fmla="*/ 133 w 148"/>
                <a:gd name="T17" fmla="*/ 15 h 244"/>
                <a:gd name="T18" fmla="*/ 147 w 148"/>
                <a:gd name="T19" fmla="*/ 36 h 244"/>
                <a:gd name="T20" fmla="*/ 146 w 148"/>
                <a:gd name="T21" fmla="*/ 42 h 244"/>
                <a:gd name="T22" fmla="*/ 83 w 148"/>
                <a:gd name="T23" fmla="*/ 228 h 244"/>
                <a:gd name="T24" fmla="*/ 63 w 148"/>
                <a:gd name="T25" fmla="*/ 243 h 244"/>
                <a:gd name="T26" fmla="*/ 56 w 148"/>
                <a:gd name="T27" fmla="*/ 241 h 244"/>
                <a:gd name="T28" fmla="*/ 56 w 148"/>
                <a:gd name="T29" fmla="*/ 242 h 244"/>
                <a:gd name="T30" fmla="*/ 56 w 148"/>
                <a:gd name="T31" fmla="*/ 242 h 244"/>
                <a:gd name="T32" fmla="*/ 63 w 148"/>
                <a:gd name="T33" fmla="*/ 244 h 244"/>
                <a:gd name="T34" fmla="*/ 84 w 148"/>
                <a:gd name="T35" fmla="*/ 228 h 244"/>
                <a:gd name="T36" fmla="*/ 147 w 148"/>
                <a:gd name="T37" fmla="*/ 43 h 244"/>
                <a:gd name="T38" fmla="*/ 148 w 148"/>
                <a:gd name="T39" fmla="*/ 36 h 244"/>
                <a:gd name="T40" fmla="*/ 133 w 148"/>
                <a:gd name="T41" fmla="*/ 14 h 244"/>
                <a:gd name="T42" fmla="*/ 93 w 148"/>
                <a:gd name="T43" fmla="*/ 1 h 244"/>
                <a:gd name="T44" fmla="*/ 86 w 148"/>
                <a:gd name="T45" fmla="*/ 0 h 244"/>
                <a:gd name="T46" fmla="*/ 64 w 148"/>
                <a:gd name="T47" fmla="*/ 15 h 244"/>
                <a:gd name="T48" fmla="*/ 2 w 148"/>
                <a:gd name="T49" fmla="*/ 200 h 244"/>
                <a:gd name="T50" fmla="*/ 0 w 148"/>
                <a:gd name="T51" fmla="*/ 208 h 244"/>
                <a:gd name="T52" fmla="*/ 16 w 148"/>
                <a:gd name="T53" fmla="*/ 229 h 244"/>
                <a:gd name="T54" fmla="*/ 56 w 148"/>
                <a:gd name="T55" fmla="*/ 2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8" h="244">
                  <a:moveTo>
                    <a:pt x="56" y="242"/>
                  </a:moveTo>
                  <a:cubicBezTo>
                    <a:pt x="56" y="241"/>
                    <a:pt x="56" y="241"/>
                    <a:pt x="56" y="241"/>
                  </a:cubicBezTo>
                  <a:cubicBezTo>
                    <a:pt x="16" y="228"/>
                    <a:pt x="16" y="228"/>
                    <a:pt x="16" y="228"/>
                  </a:cubicBezTo>
                  <a:cubicBezTo>
                    <a:pt x="7" y="225"/>
                    <a:pt x="1" y="216"/>
                    <a:pt x="1" y="208"/>
                  </a:cubicBezTo>
                  <a:cubicBezTo>
                    <a:pt x="1" y="205"/>
                    <a:pt x="2" y="203"/>
                    <a:pt x="3" y="201"/>
                  </a:cubicBezTo>
                  <a:cubicBezTo>
                    <a:pt x="65" y="15"/>
                    <a:pt x="65" y="15"/>
                    <a:pt x="65" y="15"/>
                  </a:cubicBezTo>
                  <a:cubicBezTo>
                    <a:pt x="68" y="6"/>
                    <a:pt x="77" y="1"/>
                    <a:pt x="86" y="1"/>
                  </a:cubicBezTo>
                  <a:cubicBezTo>
                    <a:pt x="88" y="1"/>
                    <a:pt x="90" y="1"/>
                    <a:pt x="92" y="2"/>
                  </a:cubicBezTo>
                  <a:cubicBezTo>
                    <a:pt x="133" y="15"/>
                    <a:pt x="133" y="15"/>
                    <a:pt x="133" y="15"/>
                  </a:cubicBezTo>
                  <a:cubicBezTo>
                    <a:pt x="142" y="18"/>
                    <a:pt x="147" y="27"/>
                    <a:pt x="147" y="36"/>
                  </a:cubicBezTo>
                  <a:cubicBezTo>
                    <a:pt x="147" y="38"/>
                    <a:pt x="147" y="40"/>
                    <a:pt x="146" y="42"/>
                  </a:cubicBezTo>
                  <a:cubicBezTo>
                    <a:pt x="83" y="228"/>
                    <a:pt x="83" y="228"/>
                    <a:pt x="83" y="228"/>
                  </a:cubicBezTo>
                  <a:cubicBezTo>
                    <a:pt x="80" y="237"/>
                    <a:pt x="72" y="243"/>
                    <a:pt x="63" y="243"/>
                  </a:cubicBezTo>
                  <a:cubicBezTo>
                    <a:pt x="61" y="243"/>
                    <a:pt x="58" y="242"/>
                    <a:pt x="56" y="241"/>
                  </a:cubicBezTo>
                  <a:cubicBezTo>
                    <a:pt x="56" y="242"/>
                    <a:pt x="56" y="242"/>
                    <a:pt x="56" y="242"/>
                  </a:cubicBezTo>
                  <a:cubicBezTo>
                    <a:pt x="56" y="242"/>
                    <a:pt x="56" y="242"/>
                    <a:pt x="56" y="242"/>
                  </a:cubicBezTo>
                  <a:cubicBezTo>
                    <a:pt x="58" y="243"/>
                    <a:pt x="61" y="244"/>
                    <a:pt x="63" y="244"/>
                  </a:cubicBezTo>
                  <a:cubicBezTo>
                    <a:pt x="72" y="244"/>
                    <a:pt x="81" y="238"/>
                    <a:pt x="84" y="228"/>
                  </a:cubicBezTo>
                  <a:cubicBezTo>
                    <a:pt x="147" y="43"/>
                    <a:pt x="147" y="43"/>
                    <a:pt x="147" y="43"/>
                  </a:cubicBezTo>
                  <a:cubicBezTo>
                    <a:pt x="148" y="40"/>
                    <a:pt x="148" y="38"/>
                    <a:pt x="148" y="36"/>
                  </a:cubicBezTo>
                  <a:cubicBezTo>
                    <a:pt x="148" y="26"/>
                    <a:pt x="142" y="18"/>
                    <a:pt x="133" y="14"/>
                  </a:cubicBezTo>
                  <a:cubicBezTo>
                    <a:pt x="93" y="1"/>
                    <a:pt x="93" y="1"/>
                    <a:pt x="93" y="1"/>
                  </a:cubicBezTo>
                  <a:cubicBezTo>
                    <a:pt x="90" y="0"/>
                    <a:pt x="88" y="0"/>
                    <a:pt x="86" y="0"/>
                  </a:cubicBezTo>
                  <a:cubicBezTo>
                    <a:pt x="76" y="0"/>
                    <a:pt x="68" y="6"/>
                    <a:pt x="64" y="15"/>
                  </a:cubicBezTo>
                  <a:cubicBezTo>
                    <a:pt x="2" y="200"/>
                    <a:pt x="2" y="200"/>
                    <a:pt x="2" y="200"/>
                  </a:cubicBezTo>
                  <a:cubicBezTo>
                    <a:pt x="1" y="203"/>
                    <a:pt x="0" y="205"/>
                    <a:pt x="0" y="208"/>
                  </a:cubicBezTo>
                  <a:cubicBezTo>
                    <a:pt x="0" y="217"/>
                    <a:pt x="6" y="226"/>
                    <a:pt x="16" y="229"/>
                  </a:cubicBezTo>
                  <a:cubicBezTo>
                    <a:pt x="56" y="242"/>
                    <a:pt x="56" y="242"/>
                    <a:pt x="56" y="242"/>
                  </a:cubicBez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71"/>
            <p:cNvSpPr/>
            <p:nvPr/>
          </p:nvSpPr>
          <p:spPr bwMode="auto">
            <a:xfrm>
              <a:off x="2062" y="1467"/>
              <a:ext cx="366" cy="235"/>
            </a:xfrm>
            <a:custGeom>
              <a:avLst/>
              <a:gdLst>
                <a:gd name="T0" fmla="*/ 124 w 154"/>
                <a:gd name="T1" fmla="*/ 96 h 99"/>
                <a:gd name="T2" fmla="*/ 12 w 154"/>
                <a:gd name="T3" fmla="*/ 58 h 99"/>
                <a:gd name="T4" fmla="*/ 3 w 154"/>
                <a:gd name="T5" fmla="*/ 39 h 99"/>
                <a:gd name="T6" fmla="*/ 12 w 154"/>
                <a:gd name="T7" fmla="*/ 12 h 99"/>
                <a:gd name="T8" fmla="*/ 31 w 154"/>
                <a:gd name="T9" fmla="*/ 2 h 99"/>
                <a:gd name="T10" fmla="*/ 142 w 154"/>
                <a:gd name="T11" fmla="*/ 40 h 99"/>
                <a:gd name="T12" fmla="*/ 152 w 154"/>
                <a:gd name="T13" fmla="*/ 59 h 99"/>
                <a:gd name="T14" fmla="*/ 142 w 154"/>
                <a:gd name="T15" fmla="*/ 87 h 99"/>
                <a:gd name="T16" fmla="*/ 124 w 154"/>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99">
                  <a:moveTo>
                    <a:pt x="124" y="96"/>
                  </a:moveTo>
                  <a:cubicBezTo>
                    <a:pt x="12" y="58"/>
                    <a:pt x="12" y="58"/>
                    <a:pt x="12" y="58"/>
                  </a:cubicBezTo>
                  <a:cubicBezTo>
                    <a:pt x="4" y="56"/>
                    <a:pt x="0" y="47"/>
                    <a:pt x="3" y="39"/>
                  </a:cubicBezTo>
                  <a:cubicBezTo>
                    <a:pt x="12" y="12"/>
                    <a:pt x="12" y="12"/>
                    <a:pt x="12" y="12"/>
                  </a:cubicBezTo>
                  <a:cubicBezTo>
                    <a:pt x="15" y="4"/>
                    <a:pt x="23" y="0"/>
                    <a:pt x="31" y="2"/>
                  </a:cubicBezTo>
                  <a:cubicBezTo>
                    <a:pt x="142" y="40"/>
                    <a:pt x="142" y="40"/>
                    <a:pt x="142" y="40"/>
                  </a:cubicBezTo>
                  <a:cubicBezTo>
                    <a:pt x="150" y="43"/>
                    <a:pt x="154" y="51"/>
                    <a:pt x="152" y="59"/>
                  </a:cubicBezTo>
                  <a:cubicBezTo>
                    <a:pt x="142" y="87"/>
                    <a:pt x="142" y="87"/>
                    <a:pt x="142" y="87"/>
                  </a:cubicBezTo>
                  <a:cubicBezTo>
                    <a:pt x="140" y="94"/>
                    <a:pt x="131" y="99"/>
                    <a:pt x="124" y="96"/>
                  </a:cubicBezTo>
                  <a:close/>
                </a:path>
              </a:pathLst>
            </a:custGeom>
            <a:solidFill>
              <a:srgbClr val="492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2"/>
            <p:cNvSpPr/>
            <p:nvPr/>
          </p:nvSpPr>
          <p:spPr bwMode="auto">
            <a:xfrm>
              <a:off x="2065" y="1469"/>
              <a:ext cx="361" cy="228"/>
            </a:xfrm>
            <a:custGeom>
              <a:avLst/>
              <a:gdLst>
                <a:gd name="T0" fmla="*/ 123 w 152"/>
                <a:gd name="T1" fmla="*/ 95 h 96"/>
                <a:gd name="T2" fmla="*/ 123 w 152"/>
                <a:gd name="T3" fmla="*/ 94 h 96"/>
                <a:gd name="T4" fmla="*/ 11 w 152"/>
                <a:gd name="T5" fmla="*/ 57 h 96"/>
                <a:gd name="T6" fmla="*/ 1 w 152"/>
                <a:gd name="T7" fmla="*/ 43 h 96"/>
                <a:gd name="T8" fmla="*/ 2 w 152"/>
                <a:gd name="T9" fmla="*/ 38 h 96"/>
                <a:gd name="T10" fmla="*/ 11 w 152"/>
                <a:gd name="T11" fmla="*/ 11 h 96"/>
                <a:gd name="T12" fmla="*/ 25 w 152"/>
                <a:gd name="T13" fmla="*/ 1 h 96"/>
                <a:gd name="T14" fmla="*/ 30 w 152"/>
                <a:gd name="T15" fmla="*/ 2 h 96"/>
                <a:gd name="T16" fmla="*/ 141 w 152"/>
                <a:gd name="T17" fmla="*/ 40 h 96"/>
                <a:gd name="T18" fmla="*/ 151 w 152"/>
                <a:gd name="T19" fmla="*/ 53 h 96"/>
                <a:gd name="T20" fmla="*/ 150 w 152"/>
                <a:gd name="T21" fmla="*/ 58 h 96"/>
                <a:gd name="T22" fmla="*/ 141 w 152"/>
                <a:gd name="T23" fmla="*/ 85 h 96"/>
                <a:gd name="T24" fmla="*/ 127 w 152"/>
                <a:gd name="T25" fmla="*/ 95 h 96"/>
                <a:gd name="T26" fmla="*/ 123 w 152"/>
                <a:gd name="T27" fmla="*/ 94 h 96"/>
                <a:gd name="T28" fmla="*/ 123 w 152"/>
                <a:gd name="T29" fmla="*/ 95 h 96"/>
                <a:gd name="T30" fmla="*/ 122 w 152"/>
                <a:gd name="T31" fmla="*/ 95 h 96"/>
                <a:gd name="T32" fmla="*/ 127 w 152"/>
                <a:gd name="T33" fmla="*/ 96 h 96"/>
                <a:gd name="T34" fmla="*/ 142 w 152"/>
                <a:gd name="T35" fmla="*/ 86 h 96"/>
                <a:gd name="T36" fmla="*/ 151 w 152"/>
                <a:gd name="T37" fmla="*/ 58 h 96"/>
                <a:gd name="T38" fmla="*/ 152 w 152"/>
                <a:gd name="T39" fmla="*/ 53 h 96"/>
                <a:gd name="T40" fmla="*/ 142 w 152"/>
                <a:gd name="T41" fmla="*/ 39 h 96"/>
                <a:gd name="T42" fmla="*/ 30 w 152"/>
                <a:gd name="T43" fmla="*/ 1 h 96"/>
                <a:gd name="T44" fmla="*/ 25 w 152"/>
                <a:gd name="T45" fmla="*/ 0 h 96"/>
                <a:gd name="T46" fmla="*/ 10 w 152"/>
                <a:gd name="T47" fmla="*/ 11 h 96"/>
                <a:gd name="T48" fmla="*/ 1 w 152"/>
                <a:gd name="T49" fmla="*/ 38 h 96"/>
                <a:gd name="T50" fmla="*/ 0 w 152"/>
                <a:gd name="T51" fmla="*/ 43 h 96"/>
                <a:gd name="T52" fmla="*/ 11 w 152"/>
                <a:gd name="T53" fmla="*/ 58 h 96"/>
                <a:gd name="T54" fmla="*/ 122 w 152"/>
                <a:gd name="T55" fmla="*/ 95 h 96"/>
                <a:gd name="T56" fmla="*/ 123 w 152"/>
                <a:gd name="T5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96">
                  <a:moveTo>
                    <a:pt x="123" y="95"/>
                  </a:moveTo>
                  <a:cubicBezTo>
                    <a:pt x="123" y="94"/>
                    <a:pt x="123" y="94"/>
                    <a:pt x="123" y="94"/>
                  </a:cubicBezTo>
                  <a:cubicBezTo>
                    <a:pt x="11" y="57"/>
                    <a:pt x="11" y="57"/>
                    <a:pt x="11" y="57"/>
                  </a:cubicBezTo>
                  <a:cubicBezTo>
                    <a:pt x="5" y="55"/>
                    <a:pt x="1" y="49"/>
                    <a:pt x="1" y="43"/>
                  </a:cubicBezTo>
                  <a:cubicBezTo>
                    <a:pt x="1" y="42"/>
                    <a:pt x="2" y="40"/>
                    <a:pt x="2" y="38"/>
                  </a:cubicBezTo>
                  <a:cubicBezTo>
                    <a:pt x="11" y="11"/>
                    <a:pt x="11" y="11"/>
                    <a:pt x="11" y="11"/>
                  </a:cubicBezTo>
                  <a:cubicBezTo>
                    <a:pt x="13" y="5"/>
                    <a:pt x="19" y="1"/>
                    <a:pt x="25" y="1"/>
                  </a:cubicBezTo>
                  <a:cubicBezTo>
                    <a:pt x="27" y="1"/>
                    <a:pt x="28" y="1"/>
                    <a:pt x="30" y="2"/>
                  </a:cubicBezTo>
                  <a:cubicBezTo>
                    <a:pt x="141" y="40"/>
                    <a:pt x="141" y="40"/>
                    <a:pt x="141" y="40"/>
                  </a:cubicBezTo>
                  <a:cubicBezTo>
                    <a:pt x="147" y="42"/>
                    <a:pt x="151" y="47"/>
                    <a:pt x="151" y="53"/>
                  </a:cubicBezTo>
                  <a:cubicBezTo>
                    <a:pt x="151" y="55"/>
                    <a:pt x="151" y="56"/>
                    <a:pt x="150" y="58"/>
                  </a:cubicBezTo>
                  <a:cubicBezTo>
                    <a:pt x="141" y="85"/>
                    <a:pt x="141" y="85"/>
                    <a:pt x="141" y="85"/>
                  </a:cubicBezTo>
                  <a:cubicBezTo>
                    <a:pt x="139" y="91"/>
                    <a:pt x="133" y="95"/>
                    <a:pt x="127" y="95"/>
                  </a:cubicBezTo>
                  <a:cubicBezTo>
                    <a:pt x="126" y="95"/>
                    <a:pt x="124" y="95"/>
                    <a:pt x="123" y="94"/>
                  </a:cubicBezTo>
                  <a:cubicBezTo>
                    <a:pt x="123" y="95"/>
                    <a:pt x="123" y="95"/>
                    <a:pt x="123" y="95"/>
                  </a:cubicBezTo>
                  <a:cubicBezTo>
                    <a:pt x="122" y="95"/>
                    <a:pt x="122" y="95"/>
                    <a:pt x="122" y="95"/>
                  </a:cubicBezTo>
                  <a:cubicBezTo>
                    <a:pt x="124" y="96"/>
                    <a:pt x="126" y="96"/>
                    <a:pt x="127" y="96"/>
                  </a:cubicBezTo>
                  <a:cubicBezTo>
                    <a:pt x="134" y="96"/>
                    <a:pt x="140" y="92"/>
                    <a:pt x="142" y="86"/>
                  </a:cubicBezTo>
                  <a:cubicBezTo>
                    <a:pt x="151" y="58"/>
                    <a:pt x="151" y="58"/>
                    <a:pt x="151" y="58"/>
                  </a:cubicBezTo>
                  <a:cubicBezTo>
                    <a:pt x="152" y="57"/>
                    <a:pt x="152" y="55"/>
                    <a:pt x="152" y="53"/>
                  </a:cubicBezTo>
                  <a:cubicBezTo>
                    <a:pt x="152" y="47"/>
                    <a:pt x="148" y="41"/>
                    <a:pt x="142" y="39"/>
                  </a:cubicBezTo>
                  <a:cubicBezTo>
                    <a:pt x="30" y="1"/>
                    <a:pt x="30" y="1"/>
                    <a:pt x="30" y="1"/>
                  </a:cubicBezTo>
                  <a:cubicBezTo>
                    <a:pt x="28" y="0"/>
                    <a:pt x="27" y="0"/>
                    <a:pt x="25" y="0"/>
                  </a:cubicBezTo>
                  <a:cubicBezTo>
                    <a:pt x="19" y="0"/>
                    <a:pt x="13" y="4"/>
                    <a:pt x="10" y="11"/>
                  </a:cubicBezTo>
                  <a:cubicBezTo>
                    <a:pt x="1" y="38"/>
                    <a:pt x="1" y="38"/>
                    <a:pt x="1" y="38"/>
                  </a:cubicBezTo>
                  <a:cubicBezTo>
                    <a:pt x="1" y="40"/>
                    <a:pt x="0" y="41"/>
                    <a:pt x="0" y="43"/>
                  </a:cubicBezTo>
                  <a:cubicBezTo>
                    <a:pt x="0" y="50"/>
                    <a:pt x="4" y="56"/>
                    <a:pt x="11" y="58"/>
                  </a:cubicBezTo>
                  <a:cubicBezTo>
                    <a:pt x="122" y="95"/>
                    <a:pt x="122" y="95"/>
                    <a:pt x="122" y="95"/>
                  </a:cubicBezTo>
                  <a:lnTo>
                    <a:pt x="123" y="95"/>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73"/>
            <p:cNvSpPr/>
            <p:nvPr/>
          </p:nvSpPr>
          <p:spPr bwMode="auto">
            <a:xfrm>
              <a:off x="3258" y="1723"/>
              <a:ext cx="364" cy="590"/>
            </a:xfrm>
            <a:custGeom>
              <a:avLst/>
              <a:gdLst>
                <a:gd name="T0" fmla="*/ 58 w 153"/>
                <a:gd name="T1" fmla="*/ 244 h 248"/>
                <a:gd name="T2" fmla="*/ 18 w 153"/>
                <a:gd name="T3" fmla="*/ 231 h 248"/>
                <a:gd name="T4" fmla="*/ 4 w 153"/>
                <a:gd name="T5" fmla="*/ 203 h 248"/>
                <a:gd name="T6" fmla="*/ 67 w 153"/>
                <a:gd name="T7" fmla="*/ 18 h 248"/>
                <a:gd name="T8" fmla="*/ 95 w 153"/>
                <a:gd name="T9" fmla="*/ 4 h 248"/>
                <a:gd name="T10" fmla="*/ 135 w 153"/>
                <a:gd name="T11" fmla="*/ 17 h 248"/>
                <a:gd name="T12" fmla="*/ 149 w 153"/>
                <a:gd name="T13" fmla="*/ 45 h 248"/>
                <a:gd name="T14" fmla="*/ 86 w 153"/>
                <a:gd name="T15" fmla="*/ 231 h 248"/>
                <a:gd name="T16" fmla="*/ 58 w 153"/>
                <a:gd name="T17" fmla="*/ 24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48">
                  <a:moveTo>
                    <a:pt x="58" y="244"/>
                  </a:moveTo>
                  <a:cubicBezTo>
                    <a:pt x="18" y="231"/>
                    <a:pt x="18" y="231"/>
                    <a:pt x="18" y="231"/>
                  </a:cubicBezTo>
                  <a:cubicBezTo>
                    <a:pt x="7" y="227"/>
                    <a:pt x="0" y="214"/>
                    <a:pt x="4" y="203"/>
                  </a:cubicBezTo>
                  <a:cubicBezTo>
                    <a:pt x="67" y="18"/>
                    <a:pt x="67" y="18"/>
                    <a:pt x="67" y="18"/>
                  </a:cubicBezTo>
                  <a:cubicBezTo>
                    <a:pt x="71" y="6"/>
                    <a:pt x="83" y="0"/>
                    <a:pt x="95" y="4"/>
                  </a:cubicBezTo>
                  <a:cubicBezTo>
                    <a:pt x="135" y="17"/>
                    <a:pt x="135" y="17"/>
                    <a:pt x="135" y="17"/>
                  </a:cubicBezTo>
                  <a:cubicBezTo>
                    <a:pt x="146" y="21"/>
                    <a:pt x="153" y="34"/>
                    <a:pt x="149" y="45"/>
                  </a:cubicBezTo>
                  <a:cubicBezTo>
                    <a:pt x="86" y="231"/>
                    <a:pt x="86" y="231"/>
                    <a:pt x="86" y="231"/>
                  </a:cubicBezTo>
                  <a:cubicBezTo>
                    <a:pt x="82" y="242"/>
                    <a:pt x="70" y="248"/>
                    <a:pt x="58" y="244"/>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74"/>
            <p:cNvSpPr/>
            <p:nvPr/>
          </p:nvSpPr>
          <p:spPr bwMode="auto">
            <a:xfrm>
              <a:off x="3265" y="1728"/>
              <a:ext cx="350" cy="580"/>
            </a:xfrm>
            <a:custGeom>
              <a:avLst/>
              <a:gdLst>
                <a:gd name="T0" fmla="*/ 55 w 147"/>
                <a:gd name="T1" fmla="*/ 242 h 244"/>
                <a:gd name="T2" fmla="*/ 55 w 147"/>
                <a:gd name="T3" fmla="*/ 242 h 244"/>
                <a:gd name="T4" fmla="*/ 15 w 147"/>
                <a:gd name="T5" fmla="*/ 228 h 244"/>
                <a:gd name="T6" fmla="*/ 1 w 147"/>
                <a:gd name="T7" fmla="*/ 208 h 244"/>
                <a:gd name="T8" fmla="*/ 2 w 147"/>
                <a:gd name="T9" fmla="*/ 201 h 244"/>
                <a:gd name="T10" fmla="*/ 65 w 147"/>
                <a:gd name="T11" fmla="*/ 16 h 244"/>
                <a:gd name="T12" fmla="*/ 85 w 147"/>
                <a:gd name="T13" fmla="*/ 1 h 244"/>
                <a:gd name="T14" fmla="*/ 92 w 147"/>
                <a:gd name="T15" fmla="*/ 2 h 244"/>
                <a:gd name="T16" fmla="*/ 132 w 147"/>
                <a:gd name="T17" fmla="*/ 16 h 244"/>
                <a:gd name="T18" fmla="*/ 146 w 147"/>
                <a:gd name="T19" fmla="*/ 36 h 244"/>
                <a:gd name="T20" fmla="*/ 145 w 147"/>
                <a:gd name="T21" fmla="*/ 43 h 244"/>
                <a:gd name="T22" fmla="*/ 82 w 147"/>
                <a:gd name="T23" fmla="*/ 228 h 244"/>
                <a:gd name="T24" fmla="*/ 62 w 147"/>
                <a:gd name="T25" fmla="*/ 243 h 244"/>
                <a:gd name="T26" fmla="*/ 55 w 147"/>
                <a:gd name="T27" fmla="*/ 242 h 244"/>
                <a:gd name="T28" fmla="*/ 55 w 147"/>
                <a:gd name="T29" fmla="*/ 242 h 244"/>
                <a:gd name="T30" fmla="*/ 55 w 147"/>
                <a:gd name="T31" fmla="*/ 243 h 244"/>
                <a:gd name="T32" fmla="*/ 62 w 147"/>
                <a:gd name="T33" fmla="*/ 244 h 244"/>
                <a:gd name="T34" fmla="*/ 83 w 147"/>
                <a:gd name="T35" fmla="*/ 229 h 244"/>
                <a:gd name="T36" fmla="*/ 146 w 147"/>
                <a:gd name="T37" fmla="*/ 43 h 244"/>
                <a:gd name="T38" fmla="*/ 147 w 147"/>
                <a:gd name="T39" fmla="*/ 36 h 244"/>
                <a:gd name="T40" fmla="*/ 132 w 147"/>
                <a:gd name="T41" fmla="*/ 15 h 244"/>
                <a:gd name="T42" fmla="*/ 92 w 147"/>
                <a:gd name="T43" fmla="*/ 1 h 244"/>
                <a:gd name="T44" fmla="*/ 85 w 147"/>
                <a:gd name="T45" fmla="*/ 0 h 244"/>
                <a:gd name="T46" fmla="*/ 64 w 147"/>
                <a:gd name="T47" fmla="*/ 15 h 244"/>
                <a:gd name="T48" fmla="*/ 1 w 147"/>
                <a:gd name="T49" fmla="*/ 201 h 244"/>
                <a:gd name="T50" fmla="*/ 0 w 147"/>
                <a:gd name="T51" fmla="*/ 208 h 244"/>
                <a:gd name="T52" fmla="*/ 15 w 147"/>
                <a:gd name="T53" fmla="*/ 229 h 244"/>
                <a:gd name="T54" fmla="*/ 55 w 147"/>
                <a:gd name="T55" fmla="*/ 243 h 244"/>
                <a:gd name="T56" fmla="*/ 55 w 147"/>
                <a:gd name="T57" fmla="*/ 2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7" h="244">
                  <a:moveTo>
                    <a:pt x="55" y="242"/>
                  </a:moveTo>
                  <a:cubicBezTo>
                    <a:pt x="55" y="242"/>
                    <a:pt x="55" y="242"/>
                    <a:pt x="55" y="242"/>
                  </a:cubicBezTo>
                  <a:cubicBezTo>
                    <a:pt x="15" y="228"/>
                    <a:pt x="15" y="228"/>
                    <a:pt x="15" y="228"/>
                  </a:cubicBezTo>
                  <a:cubicBezTo>
                    <a:pt x="6" y="225"/>
                    <a:pt x="1" y="217"/>
                    <a:pt x="1" y="208"/>
                  </a:cubicBezTo>
                  <a:cubicBezTo>
                    <a:pt x="1" y="206"/>
                    <a:pt x="1" y="203"/>
                    <a:pt x="2" y="201"/>
                  </a:cubicBezTo>
                  <a:cubicBezTo>
                    <a:pt x="65" y="16"/>
                    <a:pt x="65" y="16"/>
                    <a:pt x="65" y="16"/>
                  </a:cubicBezTo>
                  <a:cubicBezTo>
                    <a:pt x="68" y="7"/>
                    <a:pt x="76" y="1"/>
                    <a:pt x="85" y="1"/>
                  </a:cubicBezTo>
                  <a:cubicBezTo>
                    <a:pt x="87" y="1"/>
                    <a:pt x="89" y="2"/>
                    <a:pt x="92" y="2"/>
                  </a:cubicBezTo>
                  <a:cubicBezTo>
                    <a:pt x="132" y="16"/>
                    <a:pt x="132" y="16"/>
                    <a:pt x="132" y="16"/>
                  </a:cubicBezTo>
                  <a:cubicBezTo>
                    <a:pt x="141" y="19"/>
                    <a:pt x="146" y="27"/>
                    <a:pt x="146" y="36"/>
                  </a:cubicBezTo>
                  <a:cubicBezTo>
                    <a:pt x="146" y="38"/>
                    <a:pt x="146" y="41"/>
                    <a:pt x="145" y="43"/>
                  </a:cubicBezTo>
                  <a:cubicBezTo>
                    <a:pt x="82" y="228"/>
                    <a:pt x="82" y="228"/>
                    <a:pt x="82" y="228"/>
                  </a:cubicBezTo>
                  <a:cubicBezTo>
                    <a:pt x="79" y="237"/>
                    <a:pt x="71" y="243"/>
                    <a:pt x="62" y="243"/>
                  </a:cubicBezTo>
                  <a:cubicBezTo>
                    <a:pt x="60" y="243"/>
                    <a:pt x="58" y="243"/>
                    <a:pt x="55" y="242"/>
                  </a:cubicBezTo>
                  <a:cubicBezTo>
                    <a:pt x="55" y="242"/>
                    <a:pt x="55" y="242"/>
                    <a:pt x="55" y="242"/>
                  </a:cubicBezTo>
                  <a:cubicBezTo>
                    <a:pt x="55" y="243"/>
                    <a:pt x="55" y="243"/>
                    <a:pt x="55" y="243"/>
                  </a:cubicBezTo>
                  <a:cubicBezTo>
                    <a:pt x="58" y="244"/>
                    <a:pt x="60" y="244"/>
                    <a:pt x="62" y="244"/>
                  </a:cubicBezTo>
                  <a:cubicBezTo>
                    <a:pt x="72" y="244"/>
                    <a:pt x="80" y="238"/>
                    <a:pt x="83" y="229"/>
                  </a:cubicBezTo>
                  <a:cubicBezTo>
                    <a:pt x="146" y="43"/>
                    <a:pt x="146" y="43"/>
                    <a:pt x="146" y="43"/>
                  </a:cubicBezTo>
                  <a:cubicBezTo>
                    <a:pt x="147" y="41"/>
                    <a:pt x="147" y="38"/>
                    <a:pt x="147" y="36"/>
                  </a:cubicBezTo>
                  <a:cubicBezTo>
                    <a:pt x="147" y="27"/>
                    <a:pt x="141" y="18"/>
                    <a:pt x="132" y="15"/>
                  </a:cubicBezTo>
                  <a:cubicBezTo>
                    <a:pt x="92" y="1"/>
                    <a:pt x="92" y="1"/>
                    <a:pt x="92" y="1"/>
                  </a:cubicBezTo>
                  <a:cubicBezTo>
                    <a:pt x="90" y="1"/>
                    <a:pt x="87" y="0"/>
                    <a:pt x="85" y="0"/>
                  </a:cubicBezTo>
                  <a:cubicBezTo>
                    <a:pt x="75" y="0"/>
                    <a:pt x="67" y="6"/>
                    <a:pt x="64" y="15"/>
                  </a:cubicBezTo>
                  <a:cubicBezTo>
                    <a:pt x="1" y="201"/>
                    <a:pt x="1" y="201"/>
                    <a:pt x="1" y="201"/>
                  </a:cubicBezTo>
                  <a:cubicBezTo>
                    <a:pt x="0" y="203"/>
                    <a:pt x="0" y="206"/>
                    <a:pt x="0" y="208"/>
                  </a:cubicBezTo>
                  <a:cubicBezTo>
                    <a:pt x="0" y="217"/>
                    <a:pt x="6" y="226"/>
                    <a:pt x="15" y="229"/>
                  </a:cubicBezTo>
                  <a:cubicBezTo>
                    <a:pt x="55" y="243"/>
                    <a:pt x="55" y="243"/>
                    <a:pt x="55" y="243"/>
                  </a:cubicBezTo>
                  <a:lnTo>
                    <a:pt x="55" y="242"/>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75"/>
            <p:cNvSpPr/>
            <p:nvPr/>
          </p:nvSpPr>
          <p:spPr bwMode="auto">
            <a:xfrm>
              <a:off x="3260" y="1871"/>
              <a:ext cx="369" cy="235"/>
            </a:xfrm>
            <a:custGeom>
              <a:avLst/>
              <a:gdLst>
                <a:gd name="T0" fmla="*/ 124 w 155"/>
                <a:gd name="T1" fmla="*/ 96 h 99"/>
                <a:gd name="T2" fmla="*/ 12 w 155"/>
                <a:gd name="T3" fmla="*/ 59 h 99"/>
                <a:gd name="T4" fmla="*/ 3 w 155"/>
                <a:gd name="T5" fmla="*/ 40 h 99"/>
                <a:gd name="T6" fmla="*/ 12 w 155"/>
                <a:gd name="T7" fmla="*/ 12 h 99"/>
                <a:gd name="T8" fmla="*/ 31 w 155"/>
                <a:gd name="T9" fmla="*/ 3 h 99"/>
                <a:gd name="T10" fmla="*/ 143 w 155"/>
                <a:gd name="T11" fmla="*/ 41 h 99"/>
                <a:gd name="T12" fmla="*/ 152 w 155"/>
                <a:gd name="T13" fmla="*/ 60 h 99"/>
                <a:gd name="T14" fmla="*/ 143 w 155"/>
                <a:gd name="T15" fmla="*/ 87 h 99"/>
                <a:gd name="T16" fmla="*/ 124 w 155"/>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99">
                  <a:moveTo>
                    <a:pt x="124" y="96"/>
                  </a:moveTo>
                  <a:cubicBezTo>
                    <a:pt x="12" y="59"/>
                    <a:pt x="12" y="59"/>
                    <a:pt x="12" y="59"/>
                  </a:cubicBezTo>
                  <a:cubicBezTo>
                    <a:pt x="4" y="56"/>
                    <a:pt x="0" y="48"/>
                    <a:pt x="3" y="40"/>
                  </a:cubicBezTo>
                  <a:cubicBezTo>
                    <a:pt x="12" y="12"/>
                    <a:pt x="12" y="12"/>
                    <a:pt x="12" y="12"/>
                  </a:cubicBezTo>
                  <a:cubicBezTo>
                    <a:pt x="15" y="4"/>
                    <a:pt x="23" y="0"/>
                    <a:pt x="31" y="3"/>
                  </a:cubicBezTo>
                  <a:cubicBezTo>
                    <a:pt x="143" y="41"/>
                    <a:pt x="143" y="41"/>
                    <a:pt x="143" y="41"/>
                  </a:cubicBezTo>
                  <a:cubicBezTo>
                    <a:pt x="150" y="43"/>
                    <a:pt x="155" y="52"/>
                    <a:pt x="152" y="60"/>
                  </a:cubicBezTo>
                  <a:cubicBezTo>
                    <a:pt x="143" y="87"/>
                    <a:pt x="143" y="87"/>
                    <a:pt x="143" y="87"/>
                  </a:cubicBezTo>
                  <a:cubicBezTo>
                    <a:pt x="140" y="95"/>
                    <a:pt x="132" y="99"/>
                    <a:pt x="124" y="96"/>
                  </a:cubicBezTo>
                  <a:close/>
                </a:path>
              </a:pathLst>
            </a:custGeom>
            <a:solidFill>
              <a:srgbClr val="492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76"/>
            <p:cNvSpPr/>
            <p:nvPr/>
          </p:nvSpPr>
          <p:spPr bwMode="auto">
            <a:xfrm>
              <a:off x="3263" y="1876"/>
              <a:ext cx="361" cy="228"/>
            </a:xfrm>
            <a:custGeom>
              <a:avLst/>
              <a:gdLst>
                <a:gd name="T0" fmla="*/ 123 w 152"/>
                <a:gd name="T1" fmla="*/ 94 h 96"/>
                <a:gd name="T2" fmla="*/ 123 w 152"/>
                <a:gd name="T3" fmla="*/ 94 h 96"/>
                <a:gd name="T4" fmla="*/ 11 w 152"/>
                <a:gd name="T5" fmla="*/ 56 h 96"/>
                <a:gd name="T6" fmla="*/ 1 w 152"/>
                <a:gd name="T7" fmla="*/ 43 h 96"/>
                <a:gd name="T8" fmla="*/ 2 w 152"/>
                <a:gd name="T9" fmla="*/ 38 h 96"/>
                <a:gd name="T10" fmla="*/ 12 w 152"/>
                <a:gd name="T11" fmla="*/ 10 h 96"/>
                <a:gd name="T12" fmla="*/ 25 w 152"/>
                <a:gd name="T13" fmla="*/ 1 h 96"/>
                <a:gd name="T14" fmla="*/ 30 w 152"/>
                <a:gd name="T15" fmla="*/ 1 h 96"/>
                <a:gd name="T16" fmla="*/ 141 w 152"/>
                <a:gd name="T17" fmla="*/ 39 h 96"/>
                <a:gd name="T18" fmla="*/ 151 w 152"/>
                <a:gd name="T19" fmla="*/ 53 h 96"/>
                <a:gd name="T20" fmla="*/ 150 w 152"/>
                <a:gd name="T21" fmla="*/ 57 h 96"/>
                <a:gd name="T22" fmla="*/ 141 w 152"/>
                <a:gd name="T23" fmla="*/ 85 h 96"/>
                <a:gd name="T24" fmla="*/ 128 w 152"/>
                <a:gd name="T25" fmla="*/ 95 h 96"/>
                <a:gd name="T26" fmla="*/ 123 w 152"/>
                <a:gd name="T27" fmla="*/ 94 h 96"/>
                <a:gd name="T28" fmla="*/ 123 w 152"/>
                <a:gd name="T29" fmla="*/ 94 h 96"/>
                <a:gd name="T30" fmla="*/ 123 w 152"/>
                <a:gd name="T31" fmla="*/ 95 h 96"/>
                <a:gd name="T32" fmla="*/ 128 w 152"/>
                <a:gd name="T33" fmla="*/ 96 h 96"/>
                <a:gd name="T34" fmla="*/ 142 w 152"/>
                <a:gd name="T35" fmla="*/ 85 h 96"/>
                <a:gd name="T36" fmla="*/ 151 w 152"/>
                <a:gd name="T37" fmla="*/ 58 h 96"/>
                <a:gd name="T38" fmla="*/ 152 w 152"/>
                <a:gd name="T39" fmla="*/ 53 h 96"/>
                <a:gd name="T40" fmla="*/ 142 w 152"/>
                <a:gd name="T41" fmla="*/ 38 h 96"/>
                <a:gd name="T42" fmla="*/ 30 w 152"/>
                <a:gd name="T43" fmla="*/ 0 h 96"/>
                <a:gd name="T44" fmla="*/ 25 w 152"/>
                <a:gd name="T45" fmla="*/ 0 h 96"/>
                <a:gd name="T46" fmla="*/ 11 w 152"/>
                <a:gd name="T47" fmla="*/ 10 h 96"/>
                <a:gd name="T48" fmla="*/ 1 w 152"/>
                <a:gd name="T49" fmla="*/ 38 h 96"/>
                <a:gd name="T50" fmla="*/ 0 w 152"/>
                <a:gd name="T51" fmla="*/ 43 h 96"/>
                <a:gd name="T52" fmla="*/ 11 w 152"/>
                <a:gd name="T53" fmla="*/ 57 h 96"/>
                <a:gd name="T54" fmla="*/ 123 w 152"/>
                <a:gd name="T55" fmla="*/ 95 h 96"/>
                <a:gd name="T56" fmla="*/ 123 w 152"/>
                <a:gd name="T57" fmla="*/ 9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96">
                  <a:moveTo>
                    <a:pt x="123" y="94"/>
                  </a:moveTo>
                  <a:cubicBezTo>
                    <a:pt x="123" y="94"/>
                    <a:pt x="123" y="94"/>
                    <a:pt x="123" y="94"/>
                  </a:cubicBezTo>
                  <a:cubicBezTo>
                    <a:pt x="11" y="56"/>
                    <a:pt x="11" y="56"/>
                    <a:pt x="11" y="56"/>
                  </a:cubicBezTo>
                  <a:cubicBezTo>
                    <a:pt x="5" y="54"/>
                    <a:pt x="1" y="49"/>
                    <a:pt x="1" y="43"/>
                  </a:cubicBezTo>
                  <a:cubicBezTo>
                    <a:pt x="1" y="41"/>
                    <a:pt x="2" y="39"/>
                    <a:pt x="2" y="38"/>
                  </a:cubicBezTo>
                  <a:cubicBezTo>
                    <a:pt x="12" y="10"/>
                    <a:pt x="12" y="10"/>
                    <a:pt x="12" y="10"/>
                  </a:cubicBezTo>
                  <a:cubicBezTo>
                    <a:pt x="14" y="4"/>
                    <a:pt x="19" y="1"/>
                    <a:pt x="25" y="1"/>
                  </a:cubicBezTo>
                  <a:cubicBezTo>
                    <a:pt x="27" y="1"/>
                    <a:pt x="28" y="1"/>
                    <a:pt x="30" y="1"/>
                  </a:cubicBezTo>
                  <a:cubicBezTo>
                    <a:pt x="141" y="39"/>
                    <a:pt x="141" y="39"/>
                    <a:pt x="141" y="39"/>
                  </a:cubicBezTo>
                  <a:cubicBezTo>
                    <a:pt x="147" y="41"/>
                    <a:pt x="151" y="47"/>
                    <a:pt x="151" y="53"/>
                  </a:cubicBezTo>
                  <a:cubicBezTo>
                    <a:pt x="151" y="54"/>
                    <a:pt x="151" y="56"/>
                    <a:pt x="150" y="57"/>
                  </a:cubicBezTo>
                  <a:cubicBezTo>
                    <a:pt x="141" y="85"/>
                    <a:pt x="141" y="85"/>
                    <a:pt x="141" y="85"/>
                  </a:cubicBezTo>
                  <a:cubicBezTo>
                    <a:pt x="139" y="91"/>
                    <a:pt x="134" y="95"/>
                    <a:pt x="128" y="95"/>
                  </a:cubicBezTo>
                  <a:cubicBezTo>
                    <a:pt x="126" y="95"/>
                    <a:pt x="124" y="94"/>
                    <a:pt x="123" y="94"/>
                  </a:cubicBezTo>
                  <a:cubicBezTo>
                    <a:pt x="123" y="94"/>
                    <a:pt x="123" y="94"/>
                    <a:pt x="123" y="94"/>
                  </a:cubicBezTo>
                  <a:cubicBezTo>
                    <a:pt x="123" y="95"/>
                    <a:pt x="123" y="95"/>
                    <a:pt x="123" y="95"/>
                  </a:cubicBezTo>
                  <a:cubicBezTo>
                    <a:pt x="124" y="95"/>
                    <a:pt x="126" y="96"/>
                    <a:pt x="128" y="96"/>
                  </a:cubicBezTo>
                  <a:cubicBezTo>
                    <a:pt x="134" y="96"/>
                    <a:pt x="140" y="92"/>
                    <a:pt x="142" y="85"/>
                  </a:cubicBezTo>
                  <a:cubicBezTo>
                    <a:pt x="151" y="58"/>
                    <a:pt x="151" y="58"/>
                    <a:pt x="151" y="58"/>
                  </a:cubicBezTo>
                  <a:cubicBezTo>
                    <a:pt x="152" y="56"/>
                    <a:pt x="152" y="54"/>
                    <a:pt x="152" y="53"/>
                  </a:cubicBezTo>
                  <a:cubicBezTo>
                    <a:pt x="152" y="46"/>
                    <a:pt x="148" y="40"/>
                    <a:pt x="142" y="38"/>
                  </a:cubicBezTo>
                  <a:cubicBezTo>
                    <a:pt x="30" y="0"/>
                    <a:pt x="30" y="0"/>
                    <a:pt x="30" y="0"/>
                  </a:cubicBezTo>
                  <a:cubicBezTo>
                    <a:pt x="29" y="0"/>
                    <a:pt x="27" y="0"/>
                    <a:pt x="25" y="0"/>
                  </a:cubicBezTo>
                  <a:cubicBezTo>
                    <a:pt x="19" y="0"/>
                    <a:pt x="13" y="4"/>
                    <a:pt x="11" y="10"/>
                  </a:cubicBezTo>
                  <a:cubicBezTo>
                    <a:pt x="1" y="38"/>
                    <a:pt x="1" y="38"/>
                    <a:pt x="1" y="38"/>
                  </a:cubicBezTo>
                  <a:cubicBezTo>
                    <a:pt x="1" y="39"/>
                    <a:pt x="0" y="41"/>
                    <a:pt x="0" y="43"/>
                  </a:cubicBezTo>
                  <a:cubicBezTo>
                    <a:pt x="0" y="49"/>
                    <a:pt x="5" y="55"/>
                    <a:pt x="11" y="57"/>
                  </a:cubicBezTo>
                  <a:cubicBezTo>
                    <a:pt x="123" y="95"/>
                    <a:pt x="123" y="95"/>
                    <a:pt x="123" y="95"/>
                  </a:cubicBezTo>
                  <a:lnTo>
                    <a:pt x="123" y="94"/>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77"/>
            <p:cNvSpPr/>
            <p:nvPr/>
          </p:nvSpPr>
          <p:spPr bwMode="auto">
            <a:xfrm>
              <a:off x="2588" y="406"/>
              <a:ext cx="1079" cy="716"/>
            </a:xfrm>
            <a:custGeom>
              <a:avLst/>
              <a:gdLst>
                <a:gd name="T0" fmla="*/ 41 w 454"/>
                <a:gd name="T1" fmla="*/ 157 h 301"/>
                <a:gd name="T2" fmla="*/ 64 w 454"/>
                <a:gd name="T3" fmla="*/ 127 h 301"/>
                <a:gd name="T4" fmla="*/ 96 w 454"/>
                <a:gd name="T5" fmla="*/ 89 h 301"/>
                <a:gd name="T6" fmla="*/ 118 w 454"/>
                <a:gd name="T7" fmla="*/ 67 h 301"/>
                <a:gd name="T8" fmla="*/ 113 w 454"/>
                <a:gd name="T9" fmla="*/ 70 h 301"/>
                <a:gd name="T10" fmla="*/ 139 w 454"/>
                <a:gd name="T11" fmla="*/ 55 h 301"/>
                <a:gd name="T12" fmla="*/ 134 w 454"/>
                <a:gd name="T13" fmla="*/ 57 h 301"/>
                <a:gd name="T14" fmla="*/ 163 w 454"/>
                <a:gd name="T15" fmla="*/ 49 h 301"/>
                <a:gd name="T16" fmla="*/ 156 w 454"/>
                <a:gd name="T17" fmla="*/ 50 h 301"/>
                <a:gd name="T18" fmla="*/ 188 w 454"/>
                <a:gd name="T19" fmla="*/ 49 h 301"/>
                <a:gd name="T20" fmla="*/ 220 w 454"/>
                <a:gd name="T21" fmla="*/ 52 h 301"/>
                <a:gd name="T22" fmla="*/ 214 w 454"/>
                <a:gd name="T23" fmla="*/ 51 h 301"/>
                <a:gd name="T24" fmla="*/ 280 w 454"/>
                <a:gd name="T25" fmla="*/ 67 h 301"/>
                <a:gd name="T26" fmla="*/ 300 w 454"/>
                <a:gd name="T27" fmla="*/ 75 h 301"/>
                <a:gd name="T28" fmla="*/ 294 w 454"/>
                <a:gd name="T29" fmla="*/ 72 h 301"/>
                <a:gd name="T30" fmla="*/ 367 w 454"/>
                <a:gd name="T31" fmla="*/ 115 h 301"/>
                <a:gd name="T32" fmla="*/ 363 w 454"/>
                <a:gd name="T33" fmla="*/ 111 h 301"/>
                <a:gd name="T34" fmla="*/ 383 w 454"/>
                <a:gd name="T35" fmla="*/ 131 h 301"/>
                <a:gd name="T36" fmla="*/ 379 w 454"/>
                <a:gd name="T37" fmla="*/ 126 h 301"/>
                <a:gd name="T38" fmla="*/ 394 w 454"/>
                <a:gd name="T39" fmla="*/ 152 h 301"/>
                <a:gd name="T40" fmla="*/ 392 w 454"/>
                <a:gd name="T41" fmla="*/ 146 h 301"/>
                <a:gd name="T42" fmla="*/ 400 w 454"/>
                <a:gd name="T43" fmla="*/ 177 h 301"/>
                <a:gd name="T44" fmla="*/ 399 w 454"/>
                <a:gd name="T45" fmla="*/ 171 h 301"/>
                <a:gd name="T46" fmla="*/ 402 w 454"/>
                <a:gd name="T47" fmla="*/ 209 h 301"/>
                <a:gd name="T48" fmla="*/ 405 w 454"/>
                <a:gd name="T49" fmla="*/ 264 h 301"/>
                <a:gd name="T50" fmla="*/ 406 w 454"/>
                <a:gd name="T51" fmla="*/ 277 h 301"/>
                <a:gd name="T52" fmla="*/ 413 w 454"/>
                <a:gd name="T53" fmla="*/ 294 h 301"/>
                <a:gd name="T54" fmla="*/ 430 w 454"/>
                <a:gd name="T55" fmla="*/ 301 h 301"/>
                <a:gd name="T56" fmla="*/ 446 w 454"/>
                <a:gd name="T57" fmla="*/ 294 h 301"/>
                <a:gd name="T58" fmla="*/ 453 w 454"/>
                <a:gd name="T59" fmla="*/ 277 h 301"/>
                <a:gd name="T60" fmla="*/ 451 w 454"/>
                <a:gd name="T61" fmla="*/ 246 h 301"/>
                <a:gd name="T62" fmla="*/ 447 w 454"/>
                <a:gd name="T63" fmla="*/ 181 h 301"/>
                <a:gd name="T64" fmla="*/ 442 w 454"/>
                <a:gd name="T65" fmla="*/ 149 h 301"/>
                <a:gd name="T66" fmla="*/ 420 w 454"/>
                <a:gd name="T67" fmla="*/ 103 h 301"/>
                <a:gd name="T68" fmla="*/ 403 w 454"/>
                <a:gd name="T69" fmla="*/ 83 h 301"/>
                <a:gd name="T70" fmla="*/ 379 w 454"/>
                <a:gd name="T71" fmla="*/ 66 h 301"/>
                <a:gd name="T72" fmla="*/ 269 w 454"/>
                <a:gd name="T73" fmla="*/ 14 h 301"/>
                <a:gd name="T74" fmla="*/ 206 w 454"/>
                <a:gd name="T75" fmla="*/ 3 h 301"/>
                <a:gd name="T76" fmla="*/ 127 w 454"/>
                <a:gd name="T77" fmla="*/ 10 h 301"/>
                <a:gd name="T78" fmla="*/ 102 w 454"/>
                <a:gd name="T79" fmla="*/ 21 h 301"/>
                <a:gd name="T80" fmla="*/ 83 w 454"/>
                <a:gd name="T81" fmla="*/ 35 h 301"/>
                <a:gd name="T82" fmla="*/ 63 w 454"/>
                <a:gd name="T83" fmla="*/ 54 h 301"/>
                <a:gd name="T84" fmla="*/ 36 w 454"/>
                <a:gd name="T85" fmla="*/ 88 h 301"/>
                <a:gd name="T86" fmla="*/ 9 w 454"/>
                <a:gd name="T87" fmla="*/ 122 h 301"/>
                <a:gd name="T88" fmla="*/ 7 w 454"/>
                <a:gd name="T89" fmla="*/ 123 h 301"/>
                <a:gd name="T90" fmla="*/ 3 w 454"/>
                <a:gd name="T91" fmla="*/ 131 h 301"/>
                <a:gd name="T92" fmla="*/ 1 w 454"/>
                <a:gd name="T93" fmla="*/ 140 h 301"/>
                <a:gd name="T94" fmla="*/ 7 w 454"/>
                <a:gd name="T95" fmla="*/ 157 h 301"/>
                <a:gd name="T96" fmla="*/ 24 w 454"/>
                <a:gd name="T97" fmla="*/ 164 h 301"/>
                <a:gd name="T98" fmla="*/ 41 w 454"/>
                <a:gd name="T99" fmla="*/ 15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4" h="301">
                  <a:moveTo>
                    <a:pt x="41" y="157"/>
                  </a:moveTo>
                  <a:cubicBezTo>
                    <a:pt x="49" y="147"/>
                    <a:pt x="56" y="137"/>
                    <a:pt x="64" y="127"/>
                  </a:cubicBezTo>
                  <a:cubicBezTo>
                    <a:pt x="75" y="115"/>
                    <a:pt x="85" y="102"/>
                    <a:pt x="96" y="89"/>
                  </a:cubicBezTo>
                  <a:cubicBezTo>
                    <a:pt x="102" y="81"/>
                    <a:pt x="109" y="73"/>
                    <a:pt x="118" y="67"/>
                  </a:cubicBezTo>
                  <a:cubicBezTo>
                    <a:pt x="116" y="68"/>
                    <a:pt x="114" y="69"/>
                    <a:pt x="113" y="70"/>
                  </a:cubicBezTo>
                  <a:cubicBezTo>
                    <a:pt x="121" y="64"/>
                    <a:pt x="130" y="59"/>
                    <a:pt x="139" y="55"/>
                  </a:cubicBezTo>
                  <a:cubicBezTo>
                    <a:pt x="137" y="56"/>
                    <a:pt x="135" y="56"/>
                    <a:pt x="134" y="57"/>
                  </a:cubicBezTo>
                  <a:cubicBezTo>
                    <a:pt x="143" y="53"/>
                    <a:pt x="153" y="51"/>
                    <a:pt x="163" y="49"/>
                  </a:cubicBezTo>
                  <a:cubicBezTo>
                    <a:pt x="160" y="49"/>
                    <a:pt x="158" y="50"/>
                    <a:pt x="156" y="50"/>
                  </a:cubicBezTo>
                  <a:cubicBezTo>
                    <a:pt x="167" y="49"/>
                    <a:pt x="178" y="49"/>
                    <a:pt x="188" y="49"/>
                  </a:cubicBezTo>
                  <a:cubicBezTo>
                    <a:pt x="199" y="50"/>
                    <a:pt x="209" y="51"/>
                    <a:pt x="220" y="52"/>
                  </a:cubicBezTo>
                  <a:cubicBezTo>
                    <a:pt x="218" y="52"/>
                    <a:pt x="216" y="51"/>
                    <a:pt x="214" y="51"/>
                  </a:cubicBezTo>
                  <a:cubicBezTo>
                    <a:pt x="236" y="54"/>
                    <a:pt x="258" y="59"/>
                    <a:pt x="280" y="67"/>
                  </a:cubicBezTo>
                  <a:cubicBezTo>
                    <a:pt x="286" y="69"/>
                    <a:pt x="293" y="72"/>
                    <a:pt x="300" y="75"/>
                  </a:cubicBezTo>
                  <a:cubicBezTo>
                    <a:pt x="298" y="74"/>
                    <a:pt x="296" y="73"/>
                    <a:pt x="294" y="72"/>
                  </a:cubicBezTo>
                  <a:cubicBezTo>
                    <a:pt x="320" y="83"/>
                    <a:pt x="345" y="97"/>
                    <a:pt x="367" y="115"/>
                  </a:cubicBezTo>
                  <a:cubicBezTo>
                    <a:pt x="366" y="113"/>
                    <a:pt x="364" y="112"/>
                    <a:pt x="363" y="111"/>
                  </a:cubicBezTo>
                  <a:cubicBezTo>
                    <a:pt x="370" y="117"/>
                    <a:pt x="377" y="124"/>
                    <a:pt x="383" y="131"/>
                  </a:cubicBezTo>
                  <a:cubicBezTo>
                    <a:pt x="382" y="130"/>
                    <a:pt x="380" y="128"/>
                    <a:pt x="379" y="126"/>
                  </a:cubicBezTo>
                  <a:cubicBezTo>
                    <a:pt x="385" y="134"/>
                    <a:pt x="390" y="143"/>
                    <a:pt x="394" y="152"/>
                  </a:cubicBezTo>
                  <a:cubicBezTo>
                    <a:pt x="393" y="150"/>
                    <a:pt x="393" y="148"/>
                    <a:pt x="392" y="146"/>
                  </a:cubicBezTo>
                  <a:cubicBezTo>
                    <a:pt x="396" y="156"/>
                    <a:pt x="399" y="166"/>
                    <a:pt x="400" y="177"/>
                  </a:cubicBezTo>
                  <a:cubicBezTo>
                    <a:pt x="400" y="175"/>
                    <a:pt x="400" y="173"/>
                    <a:pt x="399" y="171"/>
                  </a:cubicBezTo>
                  <a:cubicBezTo>
                    <a:pt x="401" y="183"/>
                    <a:pt x="401" y="196"/>
                    <a:pt x="402" y="209"/>
                  </a:cubicBezTo>
                  <a:cubicBezTo>
                    <a:pt x="403" y="228"/>
                    <a:pt x="404" y="246"/>
                    <a:pt x="405" y="264"/>
                  </a:cubicBezTo>
                  <a:cubicBezTo>
                    <a:pt x="406" y="269"/>
                    <a:pt x="406" y="273"/>
                    <a:pt x="406" y="277"/>
                  </a:cubicBezTo>
                  <a:cubicBezTo>
                    <a:pt x="407" y="284"/>
                    <a:pt x="409" y="289"/>
                    <a:pt x="413" y="294"/>
                  </a:cubicBezTo>
                  <a:cubicBezTo>
                    <a:pt x="417" y="298"/>
                    <a:pt x="424" y="301"/>
                    <a:pt x="430" y="301"/>
                  </a:cubicBezTo>
                  <a:cubicBezTo>
                    <a:pt x="436" y="301"/>
                    <a:pt x="442" y="299"/>
                    <a:pt x="446" y="294"/>
                  </a:cubicBezTo>
                  <a:cubicBezTo>
                    <a:pt x="450" y="289"/>
                    <a:pt x="454" y="283"/>
                    <a:pt x="453" y="277"/>
                  </a:cubicBezTo>
                  <a:cubicBezTo>
                    <a:pt x="453" y="267"/>
                    <a:pt x="452" y="257"/>
                    <a:pt x="451" y="246"/>
                  </a:cubicBezTo>
                  <a:cubicBezTo>
                    <a:pt x="447" y="181"/>
                    <a:pt x="447" y="181"/>
                    <a:pt x="447" y="181"/>
                  </a:cubicBezTo>
                  <a:cubicBezTo>
                    <a:pt x="447" y="170"/>
                    <a:pt x="445" y="159"/>
                    <a:pt x="442" y="149"/>
                  </a:cubicBezTo>
                  <a:cubicBezTo>
                    <a:pt x="438" y="133"/>
                    <a:pt x="430" y="117"/>
                    <a:pt x="420" y="103"/>
                  </a:cubicBezTo>
                  <a:cubicBezTo>
                    <a:pt x="415" y="96"/>
                    <a:pt x="409" y="89"/>
                    <a:pt x="403" y="83"/>
                  </a:cubicBezTo>
                  <a:cubicBezTo>
                    <a:pt x="395" y="77"/>
                    <a:pt x="387" y="71"/>
                    <a:pt x="379" y="66"/>
                  </a:cubicBezTo>
                  <a:cubicBezTo>
                    <a:pt x="346" y="42"/>
                    <a:pt x="308" y="25"/>
                    <a:pt x="269" y="14"/>
                  </a:cubicBezTo>
                  <a:cubicBezTo>
                    <a:pt x="248" y="9"/>
                    <a:pt x="227" y="5"/>
                    <a:pt x="206" y="3"/>
                  </a:cubicBezTo>
                  <a:cubicBezTo>
                    <a:pt x="180" y="1"/>
                    <a:pt x="152" y="0"/>
                    <a:pt x="127" y="10"/>
                  </a:cubicBezTo>
                  <a:cubicBezTo>
                    <a:pt x="118" y="13"/>
                    <a:pt x="110" y="16"/>
                    <a:pt x="102" y="21"/>
                  </a:cubicBezTo>
                  <a:cubicBezTo>
                    <a:pt x="95" y="25"/>
                    <a:pt x="89" y="29"/>
                    <a:pt x="83" y="35"/>
                  </a:cubicBezTo>
                  <a:cubicBezTo>
                    <a:pt x="77" y="39"/>
                    <a:pt x="68" y="48"/>
                    <a:pt x="63" y="54"/>
                  </a:cubicBezTo>
                  <a:cubicBezTo>
                    <a:pt x="36" y="88"/>
                    <a:pt x="36" y="88"/>
                    <a:pt x="36" y="88"/>
                  </a:cubicBezTo>
                  <a:cubicBezTo>
                    <a:pt x="27" y="99"/>
                    <a:pt x="18" y="110"/>
                    <a:pt x="9" y="122"/>
                  </a:cubicBezTo>
                  <a:cubicBezTo>
                    <a:pt x="8" y="122"/>
                    <a:pt x="8" y="123"/>
                    <a:pt x="7" y="123"/>
                  </a:cubicBezTo>
                  <a:cubicBezTo>
                    <a:pt x="5" y="126"/>
                    <a:pt x="3" y="128"/>
                    <a:pt x="3" y="131"/>
                  </a:cubicBezTo>
                  <a:cubicBezTo>
                    <a:pt x="1" y="134"/>
                    <a:pt x="0" y="137"/>
                    <a:pt x="1" y="140"/>
                  </a:cubicBezTo>
                  <a:cubicBezTo>
                    <a:pt x="1" y="146"/>
                    <a:pt x="3" y="153"/>
                    <a:pt x="7" y="157"/>
                  </a:cubicBezTo>
                  <a:cubicBezTo>
                    <a:pt x="12" y="161"/>
                    <a:pt x="18" y="164"/>
                    <a:pt x="24" y="164"/>
                  </a:cubicBezTo>
                  <a:cubicBezTo>
                    <a:pt x="30" y="163"/>
                    <a:pt x="37" y="161"/>
                    <a:pt x="41" y="157"/>
                  </a:cubicBezTo>
                  <a:close/>
                </a:path>
              </a:pathLst>
            </a:custGeom>
            <a:solidFill>
              <a:srgbClr val="EA56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78"/>
            <p:cNvSpPr/>
            <p:nvPr/>
          </p:nvSpPr>
          <p:spPr bwMode="auto">
            <a:xfrm>
              <a:off x="2588" y="409"/>
              <a:ext cx="1079" cy="713"/>
            </a:xfrm>
            <a:custGeom>
              <a:avLst/>
              <a:gdLst>
                <a:gd name="T0" fmla="*/ 65 w 454"/>
                <a:gd name="T1" fmla="*/ 127 h 300"/>
                <a:gd name="T2" fmla="*/ 117 w 454"/>
                <a:gd name="T3" fmla="*/ 65 h 300"/>
                <a:gd name="T4" fmla="*/ 139 w 454"/>
                <a:gd name="T5" fmla="*/ 54 h 300"/>
                <a:gd name="T6" fmla="*/ 134 w 454"/>
                <a:gd name="T7" fmla="*/ 57 h 300"/>
                <a:gd name="T8" fmla="*/ 156 w 454"/>
                <a:gd name="T9" fmla="*/ 49 h 300"/>
                <a:gd name="T10" fmla="*/ 188 w 454"/>
                <a:gd name="T11" fmla="*/ 49 h 300"/>
                <a:gd name="T12" fmla="*/ 214 w 454"/>
                <a:gd name="T13" fmla="*/ 50 h 300"/>
                <a:gd name="T14" fmla="*/ 300 w 454"/>
                <a:gd name="T15" fmla="*/ 74 h 300"/>
                <a:gd name="T16" fmla="*/ 294 w 454"/>
                <a:gd name="T17" fmla="*/ 72 h 300"/>
                <a:gd name="T18" fmla="*/ 363 w 454"/>
                <a:gd name="T19" fmla="*/ 110 h 300"/>
                <a:gd name="T20" fmla="*/ 383 w 454"/>
                <a:gd name="T21" fmla="*/ 130 h 300"/>
                <a:gd name="T22" fmla="*/ 394 w 454"/>
                <a:gd name="T23" fmla="*/ 151 h 300"/>
                <a:gd name="T24" fmla="*/ 391 w 454"/>
                <a:gd name="T25" fmla="*/ 146 h 300"/>
                <a:gd name="T26" fmla="*/ 400 w 454"/>
                <a:gd name="T27" fmla="*/ 170 h 300"/>
                <a:gd name="T28" fmla="*/ 405 w 454"/>
                <a:gd name="T29" fmla="*/ 263 h 300"/>
                <a:gd name="T30" fmla="*/ 429 w 454"/>
                <a:gd name="T31" fmla="*/ 300 h 300"/>
                <a:gd name="T32" fmla="*/ 454 w 454"/>
                <a:gd name="T33" fmla="*/ 277 h 300"/>
                <a:gd name="T34" fmla="*/ 448 w 454"/>
                <a:gd name="T35" fmla="*/ 180 h 300"/>
                <a:gd name="T36" fmla="*/ 403 w 454"/>
                <a:gd name="T37" fmla="*/ 82 h 300"/>
                <a:gd name="T38" fmla="*/ 206 w 454"/>
                <a:gd name="T39" fmla="*/ 2 h 300"/>
                <a:gd name="T40" fmla="*/ 102 w 454"/>
                <a:gd name="T41" fmla="*/ 19 h 300"/>
                <a:gd name="T42" fmla="*/ 36 w 454"/>
                <a:gd name="T43" fmla="*/ 86 h 300"/>
                <a:gd name="T44" fmla="*/ 7 w 454"/>
                <a:gd name="T45" fmla="*/ 122 h 300"/>
                <a:gd name="T46" fmla="*/ 3 w 454"/>
                <a:gd name="T47" fmla="*/ 130 h 300"/>
                <a:gd name="T48" fmla="*/ 0 w 454"/>
                <a:gd name="T49" fmla="*/ 139 h 300"/>
                <a:gd name="T50" fmla="*/ 7 w 454"/>
                <a:gd name="T51" fmla="*/ 156 h 300"/>
                <a:gd name="T52" fmla="*/ 41 w 454"/>
                <a:gd name="T53" fmla="*/ 156 h 300"/>
                <a:gd name="T54" fmla="*/ 24 w 454"/>
                <a:gd name="T55" fmla="*/ 162 h 300"/>
                <a:gd name="T56" fmla="*/ 1 w 454"/>
                <a:gd name="T57" fmla="*/ 139 h 300"/>
                <a:gd name="T58" fmla="*/ 1 w 454"/>
                <a:gd name="T59" fmla="*/ 138 h 300"/>
                <a:gd name="T60" fmla="*/ 3 w 454"/>
                <a:gd name="T61" fmla="*/ 130 h 300"/>
                <a:gd name="T62" fmla="*/ 8 w 454"/>
                <a:gd name="T63" fmla="*/ 123 h 300"/>
                <a:gd name="T64" fmla="*/ 64 w 454"/>
                <a:gd name="T65" fmla="*/ 54 h 300"/>
                <a:gd name="T66" fmla="*/ 127 w 454"/>
                <a:gd name="T67" fmla="*/ 9 h 300"/>
                <a:gd name="T68" fmla="*/ 269 w 454"/>
                <a:gd name="T69" fmla="*/ 14 h 300"/>
                <a:gd name="T70" fmla="*/ 420 w 454"/>
                <a:gd name="T71" fmla="*/ 103 h 300"/>
                <a:gd name="T72" fmla="*/ 451 w 454"/>
                <a:gd name="T73" fmla="*/ 245 h 300"/>
                <a:gd name="T74" fmla="*/ 446 w 454"/>
                <a:gd name="T75" fmla="*/ 293 h 300"/>
                <a:gd name="T76" fmla="*/ 414 w 454"/>
                <a:gd name="T77" fmla="*/ 293 h 300"/>
                <a:gd name="T78" fmla="*/ 403 w 454"/>
                <a:gd name="T79" fmla="*/ 208 h 300"/>
                <a:gd name="T80" fmla="*/ 400 w 454"/>
                <a:gd name="T81" fmla="*/ 176 h 300"/>
                <a:gd name="T82" fmla="*/ 391 w 454"/>
                <a:gd name="T83" fmla="*/ 146 h 300"/>
                <a:gd name="T84" fmla="*/ 380 w 454"/>
                <a:gd name="T85" fmla="*/ 125 h 300"/>
                <a:gd name="T86" fmla="*/ 383 w 454"/>
                <a:gd name="T87" fmla="*/ 130 h 300"/>
                <a:gd name="T88" fmla="*/ 367 w 454"/>
                <a:gd name="T89" fmla="*/ 114 h 300"/>
                <a:gd name="T90" fmla="*/ 294 w 454"/>
                <a:gd name="T91" fmla="*/ 72 h 300"/>
                <a:gd name="T92" fmla="*/ 280 w 454"/>
                <a:gd name="T93" fmla="*/ 65 h 300"/>
                <a:gd name="T94" fmla="*/ 220 w 454"/>
                <a:gd name="T95" fmla="*/ 52 h 300"/>
                <a:gd name="T96" fmla="*/ 175 w 454"/>
                <a:gd name="T97" fmla="*/ 47 h 300"/>
                <a:gd name="T98" fmla="*/ 163 w 454"/>
                <a:gd name="T99" fmla="*/ 49 h 300"/>
                <a:gd name="T100" fmla="*/ 134 w 454"/>
                <a:gd name="T101" fmla="*/ 57 h 300"/>
                <a:gd name="T102" fmla="*/ 113 w 454"/>
                <a:gd name="T103" fmla="*/ 69 h 300"/>
                <a:gd name="T104" fmla="*/ 117 w 454"/>
                <a:gd name="T105" fmla="*/ 65 h 300"/>
                <a:gd name="T106" fmla="*/ 40 w 454"/>
                <a:gd name="T107"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4" h="300">
                  <a:moveTo>
                    <a:pt x="41" y="156"/>
                  </a:moveTo>
                  <a:cubicBezTo>
                    <a:pt x="41" y="156"/>
                    <a:pt x="41" y="156"/>
                    <a:pt x="41" y="156"/>
                  </a:cubicBezTo>
                  <a:cubicBezTo>
                    <a:pt x="49" y="146"/>
                    <a:pt x="57" y="137"/>
                    <a:pt x="65" y="127"/>
                  </a:cubicBezTo>
                  <a:cubicBezTo>
                    <a:pt x="75" y="114"/>
                    <a:pt x="86" y="101"/>
                    <a:pt x="96" y="88"/>
                  </a:cubicBezTo>
                  <a:cubicBezTo>
                    <a:pt x="103" y="80"/>
                    <a:pt x="110" y="72"/>
                    <a:pt x="118" y="66"/>
                  </a:cubicBezTo>
                  <a:cubicBezTo>
                    <a:pt x="117" y="65"/>
                    <a:pt x="117" y="65"/>
                    <a:pt x="117" y="65"/>
                  </a:cubicBezTo>
                  <a:cubicBezTo>
                    <a:pt x="116" y="66"/>
                    <a:pt x="114" y="68"/>
                    <a:pt x="113" y="69"/>
                  </a:cubicBezTo>
                  <a:cubicBezTo>
                    <a:pt x="113" y="70"/>
                    <a:pt x="113" y="70"/>
                    <a:pt x="113" y="70"/>
                  </a:cubicBezTo>
                  <a:cubicBezTo>
                    <a:pt x="121" y="63"/>
                    <a:pt x="130" y="58"/>
                    <a:pt x="139" y="54"/>
                  </a:cubicBezTo>
                  <a:cubicBezTo>
                    <a:pt x="139" y="53"/>
                    <a:pt x="139" y="53"/>
                    <a:pt x="139" y="53"/>
                  </a:cubicBezTo>
                  <a:cubicBezTo>
                    <a:pt x="137" y="54"/>
                    <a:pt x="135" y="55"/>
                    <a:pt x="133" y="56"/>
                  </a:cubicBezTo>
                  <a:cubicBezTo>
                    <a:pt x="134" y="57"/>
                    <a:pt x="134" y="57"/>
                    <a:pt x="134" y="57"/>
                  </a:cubicBezTo>
                  <a:cubicBezTo>
                    <a:pt x="143" y="53"/>
                    <a:pt x="153" y="50"/>
                    <a:pt x="163" y="49"/>
                  </a:cubicBezTo>
                  <a:cubicBezTo>
                    <a:pt x="162" y="48"/>
                    <a:pt x="162" y="48"/>
                    <a:pt x="162" y="48"/>
                  </a:cubicBezTo>
                  <a:cubicBezTo>
                    <a:pt x="160" y="48"/>
                    <a:pt x="158" y="48"/>
                    <a:pt x="156" y="49"/>
                  </a:cubicBezTo>
                  <a:cubicBezTo>
                    <a:pt x="156" y="49"/>
                    <a:pt x="156" y="49"/>
                    <a:pt x="156" y="49"/>
                  </a:cubicBezTo>
                  <a:cubicBezTo>
                    <a:pt x="162" y="49"/>
                    <a:pt x="169" y="48"/>
                    <a:pt x="175" y="48"/>
                  </a:cubicBezTo>
                  <a:cubicBezTo>
                    <a:pt x="179" y="48"/>
                    <a:pt x="184" y="49"/>
                    <a:pt x="188" y="49"/>
                  </a:cubicBezTo>
                  <a:cubicBezTo>
                    <a:pt x="199" y="49"/>
                    <a:pt x="209" y="50"/>
                    <a:pt x="220" y="52"/>
                  </a:cubicBezTo>
                  <a:cubicBezTo>
                    <a:pt x="220" y="51"/>
                    <a:pt x="220" y="51"/>
                    <a:pt x="220" y="51"/>
                  </a:cubicBezTo>
                  <a:cubicBezTo>
                    <a:pt x="218" y="50"/>
                    <a:pt x="216" y="50"/>
                    <a:pt x="214" y="50"/>
                  </a:cubicBezTo>
                  <a:cubicBezTo>
                    <a:pt x="214" y="51"/>
                    <a:pt x="214" y="51"/>
                    <a:pt x="214" y="51"/>
                  </a:cubicBezTo>
                  <a:cubicBezTo>
                    <a:pt x="236" y="54"/>
                    <a:pt x="258" y="59"/>
                    <a:pt x="279" y="66"/>
                  </a:cubicBezTo>
                  <a:cubicBezTo>
                    <a:pt x="286" y="69"/>
                    <a:pt x="293" y="71"/>
                    <a:pt x="300" y="74"/>
                  </a:cubicBezTo>
                  <a:cubicBezTo>
                    <a:pt x="300" y="73"/>
                    <a:pt x="300" y="73"/>
                    <a:pt x="300" y="73"/>
                  </a:cubicBezTo>
                  <a:cubicBezTo>
                    <a:pt x="298" y="72"/>
                    <a:pt x="296" y="72"/>
                    <a:pt x="294" y="71"/>
                  </a:cubicBezTo>
                  <a:cubicBezTo>
                    <a:pt x="294" y="72"/>
                    <a:pt x="294" y="72"/>
                    <a:pt x="294" y="72"/>
                  </a:cubicBezTo>
                  <a:cubicBezTo>
                    <a:pt x="320" y="83"/>
                    <a:pt x="345" y="97"/>
                    <a:pt x="367" y="114"/>
                  </a:cubicBezTo>
                  <a:cubicBezTo>
                    <a:pt x="368" y="113"/>
                    <a:pt x="368" y="113"/>
                    <a:pt x="368" y="113"/>
                  </a:cubicBezTo>
                  <a:cubicBezTo>
                    <a:pt x="366" y="112"/>
                    <a:pt x="365" y="111"/>
                    <a:pt x="363" y="110"/>
                  </a:cubicBezTo>
                  <a:cubicBezTo>
                    <a:pt x="362" y="110"/>
                    <a:pt x="362" y="110"/>
                    <a:pt x="362" y="110"/>
                  </a:cubicBezTo>
                  <a:cubicBezTo>
                    <a:pt x="370" y="116"/>
                    <a:pt x="377" y="123"/>
                    <a:pt x="383" y="131"/>
                  </a:cubicBezTo>
                  <a:cubicBezTo>
                    <a:pt x="383" y="130"/>
                    <a:pt x="383" y="130"/>
                    <a:pt x="383" y="130"/>
                  </a:cubicBezTo>
                  <a:cubicBezTo>
                    <a:pt x="382" y="128"/>
                    <a:pt x="381" y="127"/>
                    <a:pt x="380" y="125"/>
                  </a:cubicBezTo>
                  <a:cubicBezTo>
                    <a:pt x="379" y="126"/>
                    <a:pt x="379" y="126"/>
                    <a:pt x="379" y="126"/>
                  </a:cubicBezTo>
                  <a:cubicBezTo>
                    <a:pt x="385" y="134"/>
                    <a:pt x="390" y="142"/>
                    <a:pt x="394" y="151"/>
                  </a:cubicBezTo>
                  <a:cubicBezTo>
                    <a:pt x="395" y="151"/>
                    <a:pt x="395" y="151"/>
                    <a:pt x="395" y="151"/>
                  </a:cubicBezTo>
                  <a:cubicBezTo>
                    <a:pt x="394" y="149"/>
                    <a:pt x="393" y="147"/>
                    <a:pt x="392" y="145"/>
                  </a:cubicBezTo>
                  <a:cubicBezTo>
                    <a:pt x="391" y="146"/>
                    <a:pt x="391" y="146"/>
                    <a:pt x="391" y="146"/>
                  </a:cubicBezTo>
                  <a:cubicBezTo>
                    <a:pt x="395" y="155"/>
                    <a:pt x="398" y="166"/>
                    <a:pt x="400" y="176"/>
                  </a:cubicBezTo>
                  <a:cubicBezTo>
                    <a:pt x="401" y="176"/>
                    <a:pt x="401" y="176"/>
                    <a:pt x="401" y="176"/>
                  </a:cubicBezTo>
                  <a:cubicBezTo>
                    <a:pt x="400" y="174"/>
                    <a:pt x="400" y="172"/>
                    <a:pt x="400" y="170"/>
                  </a:cubicBezTo>
                  <a:cubicBezTo>
                    <a:pt x="399" y="170"/>
                    <a:pt x="399" y="170"/>
                    <a:pt x="399" y="170"/>
                  </a:cubicBezTo>
                  <a:cubicBezTo>
                    <a:pt x="400" y="182"/>
                    <a:pt x="401" y="195"/>
                    <a:pt x="402" y="208"/>
                  </a:cubicBezTo>
                  <a:cubicBezTo>
                    <a:pt x="403" y="227"/>
                    <a:pt x="404" y="245"/>
                    <a:pt x="405" y="263"/>
                  </a:cubicBezTo>
                  <a:cubicBezTo>
                    <a:pt x="405" y="268"/>
                    <a:pt x="406" y="272"/>
                    <a:pt x="406" y="276"/>
                  </a:cubicBezTo>
                  <a:cubicBezTo>
                    <a:pt x="406" y="283"/>
                    <a:pt x="408" y="289"/>
                    <a:pt x="413" y="293"/>
                  </a:cubicBezTo>
                  <a:cubicBezTo>
                    <a:pt x="417" y="297"/>
                    <a:pt x="423" y="300"/>
                    <a:pt x="429" y="300"/>
                  </a:cubicBezTo>
                  <a:cubicBezTo>
                    <a:pt x="430" y="300"/>
                    <a:pt x="430" y="300"/>
                    <a:pt x="430" y="300"/>
                  </a:cubicBezTo>
                  <a:cubicBezTo>
                    <a:pt x="436" y="300"/>
                    <a:pt x="442" y="298"/>
                    <a:pt x="447" y="293"/>
                  </a:cubicBezTo>
                  <a:cubicBezTo>
                    <a:pt x="451" y="289"/>
                    <a:pt x="454" y="283"/>
                    <a:pt x="454" y="277"/>
                  </a:cubicBezTo>
                  <a:cubicBezTo>
                    <a:pt x="454" y="276"/>
                    <a:pt x="454" y="276"/>
                    <a:pt x="454" y="276"/>
                  </a:cubicBezTo>
                  <a:cubicBezTo>
                    <a:pt x="453" y="266"/>
                    <a:pt x="452" y="256"/>
                    <a:pt x="452" y="245"/>
                  </a:cubicBezTo>
                  <a:cubicBezTo>
                    <a:pt x="448" y="180"/>
                    <a:pt x="448" y="180"/>
                    <a:pt x="448" y="180"/>
                  </a:cubicBezTo>
                  <a:cubicBezTo>
                    <a:pt x="447" y="169"/>
                    <a:pt x="446" y="158"/>
                    <a:pt x="443" y="148"/>
                  </a:cubicBezTo>
                  <a:cubicBezTo>
                    <a:pt x="438" y="131"/>
                    <a:pt x="431" y="116"/>
                    <a:pt x="421" y="102"/>
                  </a:cubicBezTo>
                  <a:cubicBezTo>
                    <a:pt x="415" y="95"/>
                    <a:pt x="410" y="88"/>
                    <a:pt x="403" y="82"/>
                  </a:cubicBezTo>
                  <a:cubicBezTo>
                    <a:pt x="396" y="75"/>
                    <a:pt x="388" y="70"/>
                    <a:pt x="380" y="64"/>
                  </a:cubicBezTo>
                  <a:cubicBezTo>
                    <a:pt x="346" y="41"/>
                    <a:pt x="308" y="24"/>
                    <a:pt x="269" y="13"/>
                  </a:cubicBezTo>
                  <a:cubicBezTo>
                    <a:pt x="248" y="7"/>
                    <a:pt x="227" y="4"/>
                    <a:pt x="206" y="2"/>
                  </a:cubicBezTo>
                  <a:cubicBezTo>
                    <a:pt x="197" y="1"/>
                    <a:pt x="187" y="0"/>
                    <a:pt x="177" y="0"/>
                  </a:cubicBezTo>
                  <a:cubicBezTo>
                    <a:pt x="160" y="0"/>
                    <a:pt x="143" y="2"/>
                    <a:pt x="127" y="8"/>
                  </a:cubicBezTo>
                  <a:cubicBezTo>
                    <a:pt x="118" y="11"/>
                    <a:pt x="110" y="15"/>
                    <a:pt x="102" y="19"/>
                  </a:cubicBezTo>
                  <a:cubicBezTo>
                    <a:pt x="95" y="23"/>
                    <a:pt x="89" y="28"/>
                    <a:pt x="82" y="33"/>
                  </a:cubicBezTo>
                  <a:cubicBezTo>
                    <a:pt x="76" y="38"/>
                    <a:pt x="68" y="47"/>
                    <a:pt x="63" y="53"/>
                  </a:cubicBezTo>
                  <a:cubicBezTo>
                    <a:pt x="36" y="86"/>
                    <a:pt x="36" y="86"/>
                    <a:pt x="36" y="86"/>
                  </a:cubicBezTo>
                  <a:cubicBezTo>
                    <a:pt x="27" y="98"/>
                    <a:pt x="18" y="109"/>
                    <a:pt x="9" y="120"/>
                  </a:cubicBezTo>
                  <a:cubicBezTo>
                    <a:pt x="8" y="121"/>
                    <a:pt x="8" y="122"/>
                    <a:pt x="7" y="122"/>
                  </a:cubicBezTo>
                  <a:cubicBezTo>
                    <a:pt x="7" y="122"/>
                    <a:pt x="7" y="122"/>
                    <a:pt x="7" y="122"/>
                  </a:cubicBezTo>
                  <a:cubicBezTo>
                    <a:pt x="7" y="122"/>
                    <a:pt x="7" y="122"/>
                    <a:pt x="7" y="122"/>
                  </a:cubicBezTo>
                  <a:cubicBezTo>
                    <a:pt x="5" y="124"/>
                    <a:pt x="3" y="127"/>
                    <a:pt x="2" y="130"/>
                  </a:cubicBezTo>
                  <a:cubicBezTo>
                    <a:pt x="3" y="130"/>
                    <a:pt x="3" y="130"/>
                    <a:pt x="3" y="130"/>
                  </a:cubicBezTo>
                  <a:cubicBezTo>
                    <a:pt x="2" y="130"/>
                    <a:pt x="2" y="130"/>
                    <a:pt x="2" y="130"/>
                  </a:cubicBezTo>
                  <a:cubicBezTo>
                    <a:pt x="1" y="132"/>
                    <a:pt x="0" y="135"/>
                    <a:pt x="0" y="138"/>
                  </a:cubicBezTo>
                  <a:cubicBezTo>
                    <a:pt x="0" y="139"/>
                    <a:pt x="0" y="139"/>
                    <a:pt x="0" y="139"/>
                  </a:cubicBezTo>
                  <a:cubicBezTo>
                    <a:pt x="1" y="139"/>
                    <a:pt x="1" y="139"/>
                    <a:pt x="1" y="139"/>
                  </a:cubicBezTo>
                  <a:cubicBezTo>
                    <a:pt x="0" y="139"/>
                    <a:pt x="0" y="139"/>
                    <a:pt x="0" y="139"/>
                  </a:cubicBezTo>
                  <a:cubicBezTo>
                    <a:pt x="0" y="145"/>
                    <a:pt x="3" y="152"/>
                    <a:pt x="7" y="156"/>
                  </a:cubicBezTo>
                  <a:cubicBezTo>
                    <a:pt x="11" y="160"/>
                    <a:pt x="17" y="163"/>
                    <a:pt x="23" y="163"/>
                  </a:cubicBezTo>
                  <a:cubicBezTo>
                    <a:pt x="24" y="163"/>
                    <a:pt x="24" y="163"/>
                    <a:pt x="24" y="163"/>
                  </a:cubicBezTo>
                  <a:cubicBezTo>
                    <a:pt x="30" y="163"/>
                    <a:pt x="37" y="161"/>
                    <a:pt x="41" y="156"/>
                  </a:cubicBezTo>
                  <a:cubicBezTo>
                    <a:pt x="41" y="156"/>
                    <a:pt x="41" y="156"/>
                    <a:pt x="41" y="156"/>
                  </a:cubicBezTo>
                  <a:cubicBezTo>
                    <a:pt x="40" y="155"/>
                    <a:pt x="40" y="155"/>
                    <a:pt x="40" y="155"/>
                  </a:cubicBezTo>
                  <a:cubicBezTo>
                    <a:pt x="37" y="160"/>
                    <a:pt x="30" y="162"/>
                    <a:pt x="24" y="162"/>
                  </a:cubicBezTo>
                  <a:cubicBezTo>
                    <a:pt x="23" y="162"/>
                    <a:pt x="23" y="162"/>
                    <a:pt x="23" y="162"/>
                  </a:cubicBezTo>
                  <a:cubicBezTo>
                    <a:pt x="17" y="162"/>
                    <a:pt x="12" y="159"/>
                    <a:pt x="8" y="155"/>
                  </a:cubicBezTo>
                  <a:cubicBezTo>
                    <a:pt x="4" y="152"/>
                    <a:pt x="1" y="145"/>
                    <a:pt x="1" y="139"/>
                  </a:cubicBezTo>
                  <a:cubicBezTo>
                    <a:pt x="1" y="139"/>
                    <a:pt x="1" y="139"/>
                    <a:pt x="1" y="139"/>
                  </a:cubicBezTo>
                  <a:cubicBezTo>
                    <a:pt x="1" y="139"/>
                    <a:pt x="1" y="139"/>
                    <a:pt x="1" y="139"/>
                  </a:cubicBezTo>
                  <a:cubicBezTo>
                    <a:pt x="1" y="138"/>
                    <a:pt x="1" y="138"/>
                    <a:pt x="1" y="138"/>
                  </a:cubicBezTo>
                  <a:cubicBezTo>
                    <a:pt x="1" y="135"/>
                    <a:pt x="2" y="133"/>
                    <a:pt x="3" y="130"/>
                  </a:cubicBezTo>
                  <a:cubicBezTo>
                    <a:pt x="3" y="130"/>
                    <a:pt x="3" y="130"/>
                    <a:pt x="3" y="130"/>
                  </a:cubicBezTo>
                  <a:cubicBezTo>
                    <a:pt x="3" y="130"/>
                    <a:pt x="3" y="130"/>
                    <a:pt x="3" y="130"/>
                  </a:cubicBezTo>
                  <a:cubicBezTo>
                    <a:pt x="4" y="127"/>
                    <a:pt x="6" y="125"/>
                    <a:pt x="8" y="123"/>
                  </a:cubicBezTo>
                  <a:cubicBezTo>
                    <a:pt x="8" y="123"/>
                    <a:pt x="8" y="123"/>
                    <a:pt x="8" y="123"/>
                  </a:cubicBezTo>
                  <a:cubicBezTo>
                    <a:pt x="8" y="123"/>
                    <a:pt x="8" y="123"/>
                    <a:pt x="8" y="123"/>
                  </a:cubicBezTo>
                  <a:cubicBezTo>
                    <a:pt x="8" y="122"/>
                    <a:pt x="9" y="122"/>
                    <a:pt x="9" y="121"/>
                  </a:cubicBezTo>
                  <a:cubicBezTo>
                    <a:pt x="18" y="110"/>
                    <a:pt x="28" y="98"/>
                    <a:pt x="37" y="87"/>
                  </a:cubicBezTo>
                  <a:cubicBezTo>
                    <a:pt x="64" y="54"/>
                    <a:pt x="64" y="54"/>
                    <a:pt x="64" y="54"/>
                  </a:cubicBezTo>
                  <a:cubicBezTo>
                    <a:pt x="68" y="48"/>
                    <a:pt x="77" y="39"/>
                    <a:pt x="83" y="34"/>
                  </a:cubicBezTo>
                  <a:cubicBezTo>
                    <a:pt x="89" y="29"/>
                    <a:pt x="96" y="24"/>
                    <a:pt x="103" y="20"/>
                  </a:cubicBezTo>
                  <a:cubicBezTo>
                    <a:pt x="110" y="16"/>
                    <a:pt x="119" y="12"/>
                    <a:pt x="127" y="9"/>
                  </a:cubicBezTo>
                  <a:cubicBezTo>
                    <a:pt x="143" y="3"/>
                    <a:pt x="160" y="1"/>
                    <a:pt x="177" y="1"/>
                  </a:cubicBezTo>
                  <a:cubicBezTo>
                    <a:pt x="186" y="1"/>
                    <a:pt x="196" y="2"/>
                    <a:pt x="206" y="3"/>
                  </a:cubicBezTo>
                  <a:cubicBezTo>
                    <a:pt x="227" y="5"/>
                    <a:pt x="248" y="8"/>
                    <a:pt x="269" y="14"/>
                  </a:cubicBezTo>
                  <a:cubicBezTo>
                    <a:pt x="308" y="25"/>
                    <a:pt x="346" y="42"/>
                    <a:pt x="379" y="65"/>
                  </a:cubicBezTo>
                  <a:cubicBezTo>
                    <a:pt x="387" y="71"/>
                    <a:pt x="395" y="76"/>
                    <a:pt x="402" y="83"/>
                  </a:cubicBezTo>
                  <a:cubicBezTo>
                    <a:pt x="409" y="89"/>
                    <a:pt x="414" y="95"/>
                    <a:pt x="420" y="103"/>
                  </a:cubicBezTo>
                  <a:cubicBezTo>
                    <a:pt x="430" y="116"/>
                    <a:pt x="437" y="132"/>
                    <a:pt x="442" y="148"/>
                  </a:cubicBezTo>
                  <a:cubicBezTo>
                    <a:pt x="445" y="159"/>
                    <a:pt x="446" y="169"/>
                    <a:pt x="447" y="180"/>
                  </a:cubicBezTo>
                  <a:cubicBezTo>
                    <a:pt x="451" y="245"/>
                    <a:pt x="451" y="245"/>
                    <a:pt x="451" y="245"/>
                  </a:cubicBezTo>
                  <a:cubicBezTo>
                    <a:pt x="451" y="256"/>
                    <a:pt x="452" y="266"/>
                    <a:pt x="453" y="276"/>
                  </a:cubicBezTo>
                  <a:cubicBezTo>
                    <a:pt x="453" y="277"/>
                    <a:pt x="453" y="277"/>
                    <a:pt x="453" y="277"/>
                  </a:cubicBezTo>
                  <a:cubicBezTo>
                    <a:pt x="453" y="283"/>
                    <a:pt x="450" y="288"/>
                    <a:pt x="446" y="293"/>
                  </a:cubicBezTo>
                  <a:cubicBezTo>
                    <a:pt x="442" y="297"/>
                    <a:pt x="436" y="299"/>
                    <a:pt x="430" y="299"/>
                  </a:cubicBezTo>
                  <a:cubicBezTo>
                    <a:pt x="429" y="299"/>
                    <a:pt x="429" y="299"/>
                    <a:pt x="429" y="299"/>
                  </a:cubicBezTo>
                  <a:cubicBezTo>
                    <a:pt x="424" y="299"/>
                    <a:pt x="417" y="296"/>
                    <a:pt x="414" y="293"/>
                  </a:cubicBezTo>
                  <a:cubicBezTo>
                    <a:pt x="409" y="288"/>
                    <a:pt x="407" y="282"/>
                    <a:pt x="407" y="276"/>
                  </a:cubicBezTo>
                  <a:cubicBezTo>
                    <a:pt x="407" y="272"/>
                    <a:pt x="406" y="268"/>
                    <a:pt x="406" y="263"/>
                  </a:cubicBezTo>
                  <a:cubicBezTo>
                    <a:pt x="405" y="245"/>
                    <a:pt x="404" y="227"/>
                    <a:pt x="403" y="208"/>
                  </a:cubicBezTo>
                  <a:cubicBezTo>
                    <a:pt x="402" y="195"/>
                    <a:pt x="401" y="182"/>
                    <a:pt x="400" y="170"/>
                  </a:cubicBezTo>
                  <a:cubicBezTo>
                    <a:pt x="399" y="170"/>
                    <a:pt x="399" y="170"/>
                    <a:pt x="399" y="170"/>
                  </a:cubicBezTo>
                  <a:cubicBezTo>
                    <a:pt x="399" y="172"/>
                    <a:pt x="399" y="174"/>
                    <a:pt x="400" y="176"/>
                  </a:cubicBezTo>
                  <a:cubicBezTo>
                    <a:pt x="401" y="176"/>
                    <a:pt x="401" y="176"/>
                    <a:pt x="401" y="176"/>
                  </a:cubicBezTo>
                  <a:cubicBezTo>
                    <a:pt x="399" y="165"/>
                    <a:pt x="396" y="155"/>
                    <a:pt x="392" y="145"/>
                  </a:cubicBezTo>
                  <a:cubicBezTo>
                    <a:pt x="391" y="146"/>
                    <a:pt x="391" y="146"/>
                    <a:pt x="391" y="146"/>
                  </a:cubicBezTo>
                  <a:cubicBezTo>
                    <a:pt x="392" y="148"/>
                    <a:pt x="393" y="149"/>
                    <a:pt x="394" y="151"/>
                  </a:cubicBezTo>
                  <a:cubicBezTo>
                    <a:pt x="395" y="151"/>
                    <a:pt x="395" y="151"/>
                    <a:pt x="395" y="151"/>
                  </a:cubicBezTo>
                  <a:cubicBezTo>
                    <a:pt x="391" y="142"/>
                    <a:pt x="386" y="133"/>
                    <a:pt x="380" y="125"/>
                  </a:cubicBezTo>
                  <a:cubicBezTo>
                    <a:pt x="379" y="126"/>
                    <a:pt x="379" y="126"/>
                    <a:pt x="379" y="126"/>
                  </a:cubicBezTo>
                  <a:cubicBezTo>
                    <a:pt x="380" y="127"/>
                    <a:pt x="381" y="129"/>
                    <a:pt x="383" y="131"/>
                  </a:cubicBezTo>
                  <a:cubicBezTo>
                    <a:pt x="383" y="130"/>
                    <a:pt x="383" y="130"/>
                    <a:pt x="383" y="130"/>
                  </a:cubicBezTo>
                  <a:cubicBezTo>
                    <a:pt x="377" y="122"/>
                    <a:pt x="371" y="116"/>
                    <a:pt x="363" y="110"/>
                  </a:cubicBezTo>
                  <a:cubicBezTo>
                    <a:pt x="362" y="110"/>
                    <a:pt x="362" y="110"/>
                    <a:pt x="362" y="110"/>
                  </a:cubicBezTo>
                  <a:cubicBezTo>
                    <a:pt x="364" y="112"/>
                    <a:pt x="366" y="113"/>
                    <a:pt x="367" y="114"/>
                  </a:cubicBezTo>
                  <a:cubicBezTo>
                    <a:pt x="368" y="113"/>
                    <a:pt x="368" y="113"/>
                    <a:pt x="368" y="113"/>
                  </a:cubicBezTo>
                  <a:cubicBezTo>
                    <a:pt x="345" y="96"/>
                    <a:pt x="320" y="82"/>
                    <a:pt x="294" y="71"/>
                  </a:cubicBezTo>
                  <a:cubicBezTo>
                    <a:pt x="294" y="72"/>
                    <a:pt x="294" y="72"/>
                    <a:pt x="294" y="72"/>
                  </a:cubicBezTo>
                  <a:cubicBezTo>
                    <a:pt x="296" y="72"/>
                    <a:pt x="298" y="73"/>
                    <a:pt x="300" y="74"/>
                  </a:cubicBezTo>
                  <a:cubicBezTo>
                    <a:pt x="300" y="73"/>
                    <a:pt x="300" y="73"/>
                    <a:pt x="300" y="73"/>
                  </a:cubicBezTo>
                  <a:cubicBezTo>
                    <a:pt x="293" y="70"/>
                    <a:pt x="287" y="68"/>
                    <a:pt x="280" y="65"/>
                  </a:cubicBezTo>
                  <a:cubicBezTo>
                    <a:pt x="258" y="58"/>
                    <a:pt x="236" y="53"/>
                    <a:pt x="214" y="50"/>
                  </a:cubicBezTo>
                  <a:cubicBezTo>
                    <a:pt x="214" y="51"/>
                    <a:pt x="214" y="51"/>
                    <a:pt x="214" y="51"/>
                  </a:cubicBezTo>
                  <a:cubicBezTo>
                    <a:pt x="216" y="51"/>
                    <a:pt x="218" y="51"/>
                    <a:pt x="220" y="52"/>
                  </a:cubicBezTo>
                  <a:cubicBezTo>
                    <a:pt x="220" y="51"/>
                    <a:pt x="220" y="51"/>
                    <a:pt x="220" y="51"/>
                  </a:cubicBezTo>
                  <a:cubicBezTo>
                    <a:pt x="210" y="49"/>
                    <a:pt x="199" y="48"/>
                    <a:pt x="188" y="48"/>
                  </a:cubicBezTo>
                  <a:cubicBezTo>
                    <a:pt x="184" y="48"/>
                    <a:pt x="179" y="47"/>
                    <a:pt x="175" y="47"/>
                  </a:cubicBezTo>
                  <a:cubicBezTo>
                    <a:pt x="169" y="47"/>
                    <a:pt x="162" y="48"/>
                    <a:pt x="156" y="49"/>
                  </a:cubicBezTo>
                  <a:cubicBezTo>
                    <a:pt x="156" y="49"/>
                    <a:pt x="156" y="49"/>
                    <a:pt x="156" y="49"/>
                  </a:cubicBezTo>
                  <a:cubicBezTo>
                    <a:pt x="158" y="49"/>
                    <a:pt x="161" y="49"/>
                    <a:pt x="163" y="49"/>
                  </a:cubicBezTo>
                  <a:cubicBezTo>
                    <a:pt x="162" y="48"/>
                    <a:pt x="162" y="48"/>
                    <a:pt x="162" y="48"/>
                  </a:cubicBezTo>
                  <a:cubicBezTo>
                    <a:pt x="152" y="49"/>
                    <a:pt x="143" y="52"/>
                    <a:pt x="133" y="56"/>
                  </a:cubicBezTo>
                  <a:cubicBezTo>
                    <a:pt x="134" y="57"/>
                    <a:pt x="134" y="57"/>
                    <a:pt x="134" y="57"/>
                  </a:cubicBezTo>
                  <a:cubicBezTo>
                    <a:pt x="136" y="56"/>
                    <a:pt x="138" y="55"/>
                    <a:pt x="139" y="54"/>
                  </a:cubicBezTo>
                  <a:cubicBezTo>
                    <a:pt x="139" y="53"/>
                    <a:pt x="139" y="53"/>
                    <a:pt x="139" y="53"/>
                  </a:cubicBezTo>
                  <a:cubicBezTo>
                    <a:pt x="130" y="57"/>
                    <a:pt x="121" y="63"/>
                    <a:pt x="113" y="69"/>
                  </a:cubicBezTo>
                  <a:cubicBezTo>
                    <a:pt x="113" y="70"/>
                    <a:pt x="113" y="70"/>
                    <a:pt x="113" y="70"/>
                  </a:cubicBezTo>
                  <a:cubicBezTo>
                    <a:pt x="115" y="68"/>
                    <a:pt x="116" y="67"/>
                    <a:pt x="118" y="66"/>
                  </a:cubicBezTo>
                  <a:cubicBezTo>
                    <a:pt x="117" y="65"/>
                    <a:pt x="117" y="65"/>
                    <a:pt x="117" y="65"/>
                  </a:cubicBezTo>
                  <a:cubicBezTo>
                    <a:pt x="109" y="72"/>
                    <a:pt x="102" y="79"/>
                    <a:pt x="95" y="87"/>
                  </a:cubicBezTo>
                  <a:cubicBezTo>
                    <a:pt x="85" y="100"/>
                    <a:pt x="74" y="113"/>
                    <a:pt x="64" y="126"/>
                  </a:cubicBezTo>
                  <a:cubicBezTo>
                    <a:pt x="56" y="136"/>
                    <a:pt x="48" y="146"/>
                    <a:pt x="40" y="155"/>
                  </a:cubicBezTo>
                  <a:lnTo>
                    <a:pt x="41" y="156"/>
                  </a:lnTo>
                  <a:close/>
                </a:path>
              </a:pathLst>
            </a:custGeom>
            <a:solidFill>
              <a:srgbClr val="3A2C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Oval 79"/>
            <p:cNvSpPr>
              <a:spLocks noChangeArrowheads="1"/>
            </p:cNvSpPr>
            <p:nvPr/>
          </p:nvSpPr>
          <p:spPr bwMode="auto">
            <a:xfrm>
              <a:off x="2176" y="1697"/>
              <a:ext cx="53" cy="53"/>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Oval 80"/>
            <p:cNvSpPr>
              <a:spLocks noChangeArrowheads="1"/>
            </p:cNvSpPr>
            <p:nvPr/>
          </p:nvSpPr>
          <p:spPr bwMode="auto">
            <a:xfrm>
              <a:off x="3470" y="1828"/>
              <a:ext cx="52"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81"/>
            <p:cNvSpPr>
              <a:spLocks noChangeArrowheads="1"/>
            </p:cNvSpPr>
            <p:nvPr/>
          </p:nvSpPr>
          <p:spPr bwMode="auto">
            <a:xfrm>
              <a:off x="3379" y="2097"/>
              <a:ext cx="53"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Oval 82"/>
            <p:cNvSpPr>
              <a:spLocks noChangeArrowheads="1"/>
            </p:cNvSpPr>
            <p:nvPr/>
          </p:nvSpPr>
          <p:spPr bwMode="auto">
            <a:xfrm>
              <a:off x="2269" y="1429"/>
              <a:ext cx="52" cy="52"/>
            </a:xfrm>
            <a:prstGeom prst="ellipse">
              <a:avLst/>
            </a:prstGeom>
            <a:solidFill>
              <a:srgbClr val="6D5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5" name="Group 85"/>
          <p:cNvGrpSpPr>
            <a:grpSpLocks noChangeAspect="1"/>
          </p:cNvGrpSpPr>
          <p:nvPr/>
        </p:nvGrpSpPr>
        <p:grpSpPr bwMode="auto">
          <a:xfrm>
            <a:off x="4721820" y="3362065"/>
            <a:ext cx="1020331" cy="1325530"/>
            <a:chOff x="1633" y="0"/>
            <a:chExt cx="2494" cy="3240"/>
          </a:xfrm>
        </p:grpSpPr>
        <p:sp>
          <p:nvSpPr>
            <p:cNvPr id="176" name="AutoShape 84"/>
            <p:cNvSpPr>
              <a:spLocks noChangeAspect="1" noChangeArrowheads="1" noTextEdit="1"/>
            </p:cNvSpPr>
            <p:nvPr/>
          </p:nvSpPr>
          <p:spPr bwMode="auto">
            <a:xfrm>
              <a:off x="1633" y="0"/>
              <a:ext cx="2494"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7" name="Freeform 86"/>
            <p:cNvSpPr/>
            <p:nvPr/>
          </p:nvSpPr>
          <p:spPr bwMode="auto">
            <a:xfrm>
              <a:off x="1603" y="1747"/>
              <a:ext cx="1138" cy="1523"/>
            </a:xfrm>
            <a:custGeom>
              <a:avLst/>
              <a:gdLst>
                <a:gd name="T0" fmla="*/ 88 w 801"/>
                <a:gd name="T1" fmla="*/ 1029 h 1072"/>
                <a:gd name="T2" fmla="*/ 88 w 801"/>
                <a:gd name="T3" fmla="*/ 1029 h 1072"/>
                <a:gd name="T4" fmla="*/ 43 w 801"/>
                <a:gd name="T5" fmla="*/ 827 h 1072"/>
                <a:gd name="T6" fmla="*/ 510 w 801"/>
                <a:gd name="T7" fmla="*/ 89 h 1072"/>
                <a:gd name="T8" fmla="*/ 712 w 801"/>
                <a:gd name="T9" fmla="*/ 43 h 1072"/>
                <a:gd name="T10" fmla="*/ 712 w 801"/>
                <a:gd name="T11" fmla="*/ 43 h 1072"/>
                <a:gd name="T12" fmla="*/ 758 w 801"/>
                <a:gd name="T13" fmla="*/ 245 h 1072"/>
                <a:gd name="T14" fmla="*/ 290 w 801"/>
                <a:gd name="T15" fmla="*/ 984 h 1072"/>
                <a:gd name="T16" fmla="*/ 88 w 801"/>
                <a:gd name="T17" fmla="*/ 1029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1" h="1072">
                  <a:moveTo>
                    <a:pt x="88" y="1029"/>
                  </a:moveTo>
                  <a:cubicBezTo>
                    <a:pt x="88" y="1029"/>
                    <a:pt x="88" y="1029"/>
                    <a:pt x="88" y="1029"/>
                  </a:cubicBezTo>
                  <a:cubicBezTo>
                    <a:pt x="20" y="986"/>
                    <a:pt x="0" y="896"/>
                    <a:pt x="43" y="827"/>
                  </a:cubicBezTo>
                  <a:cubicBezTo>
                    <a:pt x="510" y="89"/>
                    <a:pt x="510" y="89"/>
                    <a:pt x="510" y="89"/>
                  </a:cubicBezTo>
                  <a:cubicBezTo>
                    <a:pt x="553" y="20"/>
                    <a:pt x="644" y="0"/>
                    <a:pt x="712" y="43"/>
                  </a:cubicBezTo>
                  <a:cubicBezTo>
                    <a:pt x="712" y="43"/>
                    <a:pt x="712" y="43"/>
                    <a:pt x="712" y="43"/>
                  </a:cubicBezTo>
                  <a:cubicBezTo>
                    <a:pt x="781" y="86"/>
                    <a:pt x="801" y="177"/>
                    <a:pt x="758" y="245"/>
                  </a:cubicBezTo>
                  <a:cubicBezTo>
                    <a:pt x="290" y="984"/>
                    <a:pt x="290" y="984"/>
                    <a:pt x="290" y="984"/>
                  </a:cubicBezTo>
                  <a:cubicBezTo>
                    <a:pt x="247" y="1052"/>
                    <a:pt x="157" y="1072"/>
                    <a:pt x="88" y="1029"/>
                  </a:cubicBezTo>
                  <a:close/>
                </a:path>
              </a:pathLst>
            </a:custGeom>
            <a:solidFill>
              <a:srgbClr val="F36620"/>
            </a:solidFill>
            <a:ln w="3175" cap="flat">
              <a:solidFill>
                <a:srgbClr val="3A2C14"/>
              </a:solidFill>
              <a:prstDash val="solid"/>
              <a:miter lim="800000"/>
            </a:ln>
          </p:spPr>
          <p:txBody>
            <a:bodyPr vert="horz" wrap="square" lIns="91440" tIns="45720" rIns="91440" bIns="45720" numCol="1" anchor="t" anchorCtr="0" compatLnSpc="1"/>
            <a:lstStyle/>
            <a:p>
              <a:endParaRPr lang="zh-CN" altLang="en-US"/>
            </a:p>
          </p:txBody>
        </p:sp>
        <p:sp>
          <p:nvSpPr>
            <p:cNvPr id="178" name="Freeform 87"/>
            <p:cNvSpPr>
              <a:spLocks noEditPoints="1"/>
            </p:cNvSpPr>
            <p:nvPr/>
          </p:nvSpPr>
          <p:spPr bwMode="auto">
            <a:xfrm>
              <a:off x="1900" y="-146"/>
              <a:ext cx="2373" cy="2371"/>
            </a:xfrm>
            <a:custGeom>
              <a:avLst/>
              <a:gdLst>
                <a:gd name="T0" fmla="*/ 1226 w 1670"/>
                <a:gd name="T1" fmla="*/ 216 h 1669"/>
                <a:gd name="T2" fmla="*/ 216 w 1670"/>
                <a:gd name="T3" fmla="*/ 443 h 1669"/>
                <a:gd name="T4" fmla="*/ 444 w 1670"/>
                <a:gd name="T5" fmla="*/ 1453 h 1669"/>
                <a:gd name="T6" fmla="*/ 1453 w 1670"/>
                <a:gd name="T7" fmla="*/ 1226 h 1669"/>
                <a:gd name="T8" fmla="*/ 1226 w 1670"/>
                <a:gd name="T9" fmla="*/ 216 h 1669"/>
                <a:gd name="T10" fmla="*/ 505 w 1670"/>
                <a:gd name="T11" fmla="*/ 1356 h 1669"/>
                <a:gd name="T12" fmla="*/ 314 w 1670"/>
                <a:gd name="T13" fmla="*/ 505 h 1669"/>
                <a:gd name="T14" fmla="*/ 1165 w 1670"/>
                <a:gd name="T15" fmla="*/ 313 h 1669"/>
                <a:gd name="T16" fmla="*/ 1356 w 1670"/>
                <a:gd name="T17" fmla="*/ 1164 h 1669"/>
                <a:gd name="T18" fmla="*/ 505 w 1670"/>
                <a:gd name="T19" fmla="*/ 1356 h 1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0" h="1669">
                  <a:moveTo>
                    <a:pt x="1226" y="216"/>
                  </a:moveTo>
                  <a:cubicBezTo>
                    <a:pt x="885" y="0"/>
                    <a:pt x="432" y="101"/>
                    <a:pt x="216" y="443"/>
                  </a:cubicBezTo>
                  <a:cubicBezTo>
                    <a:pt x="0" y="785"/>
                    <a:pt x="102" y="1237"/>
                    <a:pt x="444" y="1453"/>
                  </a:cubicBezTo>
                  <a:cubicBezTo>
                    <a:pt x="785" y="1669"/>
                    <a:pt x="1237" y="1567"/>
                    <a:pt x="1453" y="1226"/>
                  </a:cubicBezTo>
                  <a:cubicBezTo>
                    <a:pt x="1670" y="884"/>
                    <a:pt x="1568" y="432"/>
                    <a:pt x="1226" y="216"/>
                  </a:cubicBezTo>
                  <a:close/>
                  <a:moveTo>
                    <a:pt x="505" y="1356"/>
                  </a:moveTo>
                  <a:cubicBezTo>
                    <a:pt x="217" y="1173"/>
                    <a:pt x="132" y="793"/>
                    <a:pt x="314" y="505"/>
                  </a:cubicBezTo>
                  <a:cubicBezTo>
                    <a:pt x="496" y="217"/>
                    <a:pt x="877" y="131"/>
                    <a:pt x="1165" y="313"/>
                  </a:cubicBezTo>
                  <a:cubicBezTo>
                    <a:pt x="1452" y="495"/>
                    <a:pt x="1538" y="876"/>
                    <a:pt x="1356" y="1164"/>
                  </a:cubicBezTo>
                  <a:cubicBezTo>
                    <a:pt x="1174" y="1452"/>
                    <a:pt x="793" y="1538"/>
                    <a:pt x="505" y="1356"/>
                  </a:cubicBezTo>
                  <a:close/>
                </a:path>
              </a:pathLst>
            </a:custGeom>
            <a:solidFill>
              <a:srgbClr val="F36620"/>
            </a:solidFill>
            <a:ln w="3175" cap="flat">
              <a:solidFill>
                <a:srgbClr val="3A2C14"/>
              </a:solidFill>
              <a:prstDash val="solid"/>
              <a:miter lim="800000"/>
            </a:ln>
          </p:spPr>
          <p:txBody>
            <a:bodyPr vert="horz" wrap="square" lIns="91440" tIns="45720" rIns="91440" bIns="45720" numCol="1" anchor="t" anchorCtr="0" compatLnSpc="1"/>
            <a:lstStyle/>
            <a:p>
              <a:endParaRPr lang="zh-CN" altLang="en-US"/>
            </a:p>
          </p:txBody>
        </p:sp>
        <p:sp>
          <p:nvSpPr>
            <p:cNvPr id="179" name="Freeform 88"/>
            <p:cNvSpPr/>
            <p:nvPr/>
          </p:nvSpPr>
          <p:spPr bwMode="auto">
            <a:xfrm>
              <a:off x="2088" y="40"/>
              <a:ext cx="1998" cy="1999"/>
            </a:xfrm>
            <a:custGeom>
              <a:avLst/>
              <a:gdLst>
                <a:gd name="T0" fmla="*/ 1033 w 1406"/>
                <a:gd name="T1" fmla="*/ 182 h 1407"/>
                <a:gd name="T2" fmla="*/ 182 w 1406"/>
                <a:gd name="T3" fmla="*/ 374 h 1407"/>
                <a:gd name="T4" fmla="*/ 373 w 1406"/>
                <a:gd name="T5" fmla="*/ 1225 h 1407"/>
                <a:gd name="T6" fmla="*/ 1224 w 1406"/>
                <a:gd name="T7" fmla="*/ 1033 h 1407"/>
                <a:gd name="T8" fmla="*/ 1033 w 1406"/>
                <a:gd name="T9" fmla="*/ 182 h 1407"/>
              </a:gdLst>
              <a:ahLst/>
              <a:cxnLst>
                <a:cxn ang="0">
                  <a:pos x="T0" y="T1"/>
                </a:cxn>
                <a:cxn ang="0">
                  <a:pos x="T2" y="T3"/>
                </a:cxn>
                <a:cxn ang="0">
                  <a:pos x="T4" y="T5"/>
                </a:cxn>
                <a:cxn ang="0">
                  <a:pos x="T6" y="T7"/>
                </a:cxn>
                <a:cxn ang="0">
                  <a:pos x="T8" y="T9"/>
                </a:cxn>
              </a:cxnLst>
              <a:rect l="0" t="0" r="r" b="b"/>
              <a:pathLst>
                <a:path w="1406" h="1407">
                  <a:moveTo>
                    <a:pt x="1033" y="182"/>
                  </a:moveTo>
                  <a:cubicBezTo>
                    <a:pt x="745" y="0"/>
                    <a:pt x="364" y="86"/>
                    <a:pt x="182" y="374"/>
                  </a:cubicBezTo>
                  <a:cubicBezTo>
                    <a:pt x="0" y="662"/>
                    <a:pt x="85" y="1042"/>
                    <a:pt x="373" y="1225"/>
                  </a:cubicBezTo>
                  <a:cubicBezTo>
                    <a:pt x="661" y="1407"/>
                    <a:pt x="1042" y="1321"/>
                    <a:pt x="1224" y="1033"/>
                  </a:cubicBezTo>
                  <a:cubicBezTo>
                    <a:pt x="1406" y="745"/>
                    <a:pt x="1320" y="364"/>
                    <a:pt x="1033" y="182"/>
                  </a:cubicBezTo>
                  <a:close/>
                </a:path>
              </a:pathLst>
            </a:custGeom>
            <a:solidFill>
              <a:srgbClr val="F4F2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89"/>
            <p:cNvSpPr/>
            <p:nvPr/>
          </p:nvSpPr>
          <p:spPr bwMode="auto">
            <a:xfrm>
              <a:off x="2220" y="846"/>
              <a:ext cx="1771" cy="1193"/>
            </a:xfrm>
            <a:custGeom>
              <a:avLst/>
              <a:gdLst>
                <a:gd name="T0" fmla="*/ 1211 w 1246"/>
                <a:gd name="T1" fmla="*/ 0 h 840"/>
                <a:gd name="T2" fmla="*/ 416 w 1246"/>
                <a:gd name="T3" fmla="*/ 435 h 840"/>
                <a:gd name="T4" fmla="*/ 0 w 1246"/>
                <a:gd name="T5" fmla="*/ 222 h 840"/>
                <a:gd name="T6" fmla="*/ 280 w 1246"/>
                <a:gd name="T7" fmla="*/ 658 h 840"/>
                <a:gd name="T8" fmla="*/ 1131 w 1246"/>
                <a:gd name="T9" fmla="*/ 466 h 840"/>
                <a:gd name="T10" fmla="*/ 1211 w 1246"/>
                <a:gd name="T11" fmla="*/ 0 h 840"/>
              </a:gdLst>
              <a:ahLst/>
              <a:cxnLst>
                <a:cxn ang="0">
                  <a:pos x="T0" y="T1"/>
                </a:cxn>
                <a:cxn ang="0">
                  <a:pos x="T2" y="T3"/>
                </a:cxn>
                <a:cxn ang="0">
                  <a:pos x="T4" y="T5"/>
                </a:cxn>
                <a:cxn ang="0">
                  <a:pos x="T6" y="T7"/>
                </a:cxn>
                <a:cxn ang="0">
                  <a:pos x="T8" y="T9"/>
                </a:cxn>
                <a:cxn ang="0">
                  <a:pos x="T10" y="T11"/>
                </a:cxn>
              </a:cxnLst>
              <a:rect l="0" t="0" r="r" b="b"/>
              <a:pathLst>
                <a:path w="1246" h="840">
                  <a:moveTo>
                    <a:pt x="1211" y="0"/>
                  </a:moveTo>
                  <a:cubicBezTo>
                    <a:pt x="1112" y="314"/>
                    <a:pt x="774" y="505"/>
                    <a:pt x="416" y="435"/>
                  </a:cubicBezTo>
                  <a:cubicBezTo>
                    <a:pt x="258" y="404"/>
                    <a:pt x="110" y="329"/>
                    <a:pt x="0" y="222"/>
                  </a:cubicBezTo>
                  <a:cubicBezTo>
                    <a:pt x="24" y="395"/>
                    <a:pt x="121" y="557"/>
                    <a:pt x="280" y="658"/>
                  </a:cubicBezTo>
                  <a:cubicBezTo>
                    <a:pt x="568" y="840"/>
                    <a:pt x="949" y="754"/>
                    <a:pt x="1131" y="466"/>
                  </a:cubicBezTo>
                  <a:cubicBezTo>
                    <a:pt x="1222" y="322"/>
                    <a:pt x="1246" y="154"/>
                    <a:pt x="1211" y="0"/>
                  </a:cubicBezTo>
                  <a:close/>
                </a:path>
              </a:pathLst>
            </a:custGeom>
            <a:solidFill>
              <a:srgbClr val="EAE4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华康海报体W12(P)">
      <a:majorFont>
        <a:latin typeface="华康海报体W12"/>
        <a:ea typeface="华康海报体W12"/>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7007</Words>
  <Application>WPS 演示</Application>
  <PresentationFormat>全屏显示(16:9)</PresentationFormat>
  <Paragraphs>310</Paragraphs>
  <Slides>17</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17</vt:i4>
      </vt:variant>
    </vt:vector>
  </HeadingPairs>
  <TitlesOfParts>
    <vt:vector size="37" baseType="lpstr">
      <vt:lpstr>Arial</vt:lpstr>
      <vt:lpstr>宋体</vt:lpstr>
      <vt:lpstr>Wingdings</vt:lpstr>
      <vt:lpstr>Calibri Light</vt:lpstr>
      <vt:lpstr>汉仪大宋简</vt:lpstr>
      <vt:lpstr>Gill Sans</vt:lpstr>
      <vt:lpstr>华康海报体W12(P)</vt:lpstr>
      <vt:lpstr>★日文毛笔</vt:lpstr>
      <vt:lpstr>微软雅黑</vt:lpstr>
      <vt:lpstr>Arial Unicode MS</vt:lpstr>
      <vt:lpstr>微软雅黑 Light</vt:lpstr>
      <vt:lpstr>黑体</vt:lpstr>
      <vt:lpstr>Calibri</vt:lpstr>
      <vt:lpstr>Calibri Light</vt:lpstr>
      <vt:lpstr>Microsoft YaHei UI</vt:lpstr>
      <vt:lpstr>Calibri</vt:lpstr>
      <vt:lpstr>Open Sans</vt:lpstr>
      <vt:lpstr>华康海报体W12</vt:lpstr>
      <vt:lpstr>汉仪大宋繁</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哒哒 熊猫</dc:creator>
  <cp:lastModifiedBy>铭</cp:lastModifiedBy>
  <cp:revision>136</cp:revision>
  <dcterms:created xsi:type="dcterms:W3CDTF">2020-02-21T06:46:00Z</dcterms:created>
  <dcterms:modified xsi:type="dcterms:W3CDTF">2022-02-15T07:15:54Z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v1.0_mb_1vf4GKzMzRCphmeIwYyzLg==</vt:lpwstr>
  </property>
  <property fmtid="{D5CDD505-2E9C-101B-9397-08002B2CF9AE}" pid="4" name="ICV">
    <vt:lpwstr>155409D7022F44B18BD84C3C32494E10</vt:lpwstr>
  </property>
</Properties>
</file>