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31"/>
  </p:notesMasterIdLst>
  <p:sldIdLst>
    <p:sldId id="283" r:id="rId4"/>
    <p:sldId id="284" r:id="rId5"/>
    <p:sldId id="288" r:id="rId6"/>
    <p:sldId id="285" r:id="rId7"/>
    <p:sldId id="306" r:id="rId8"/>
    <p:sldId id="298" r:id="rId9"/>
    <p:sldId id="294" r:id="rId10"/>
    <p:sldId id="295" r:id="rId11"/>
    <p:sldId id="289" r:id="rId12"/>
    <p:sldId id="296" r:id="rId13"/>
    <p:sldId id="308" r:id="rId14"/>
    <p:sldId id="297" r:id="rId15"/>
    <p:sldId id="299" r:id="rId16"/>
    <p:sldId id="293" r:id="rId17"/>
    <p:sldId id="290" r:id="rId18"/>
    <p:sldId id="300" r:id="rId19"/>
    <p:sldId id="305" r:id="rId20"/>
    <p:sldId id="303" r:id="rId21"/>
    <p:sldId id="309" r:id="rId22"/>
    <p:sldId id="291" r:id="rId23"/>
    <p:sldId id="304" r:id="rId24"/>
    <p:sldId id="302" r:id="rId25"/>
    <p:sldId id="307" r:id="rId26"/>
    <p:sldId id="301" r:id="rId27"/>
    <p:sldId id="292" r:id="rId28"/>
    <p:sldId id="311" r:id="rId29"/>
    <p:sldId id="310" r:id="rId30"/>
  </p:sldIdLst>
  <p:sldSz cx="12192000" cy="6858000"/>
  <p:notesSz cx="6858000" cy="9144000"/>
  <p:custDataLst>
    <p:tags r:id="rId3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3D86"/>
    <a:srgbClr val="CDBF97"/>
    <a:srgbClr val="8D7545"/>
    <a:srgbClr val="ECE8E5"/>
    <a:srgbClr val="E4CBCB"/>
    <a:srgbClr val="A88755"/>
    <a:srgbClr val="1F2020"/>
    <a:srgbClr val="263B45"/>
    <a:srgbClr val="193B3C"/>
    <a:srgbClr val="4E6C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33" autoAdjust="0"/>
    <p:restoredTop sz="94660"/>
  </p:normalViewPr>
  <p:slideViewPr>
    <p:cSldViewPr snapToGrid="0">
      <p:cViewPr>
        <p:scale>
          <a:sx n="66" d="100"/>
          <a:sy n="66" d="100"/>
        </p:scale>
        <p:origin x="-2064" y="-11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5" Type="http://schemas.openxmlformats.org/officeDocument/2006/relationships/tags" Target="tags/tag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notesMaster" Target="notesMasters/notesMaster1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仓耳暖男手札体 W01" panose="02020400000000000000" pitchFamily="18" charset="-122"/>
                <a:ea typeface="仓耳暖男手札体 W01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仓耳暖男手札体 W01" panose="02020400000000000000" pitchFamily="18" charset="-122"/>
                <a:ea typeface="仓耳暖男手札体 W01" panose="02020400000000000000" pitchFamily="18" charset="-122"/>
              </a:defRPr>
            </a:lvl1pPr>
          </a:lstStyle>
          <a:p>
            <a:fld id="{11577D22-AD28-43FC-8EB4-B134A7D334C3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仓耳暖男手札体 W01" panose="02020400000000000000" pitchFamily="18" charset="-122"/>
                <a:ea typeface="仓耳暖男手札体 W01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仓耳暖男手札体 W01" panose="02020400000000000000" pitchFamily="18" charset="-122"/>
                <a:ea typeface="仓耳暖男手札体 W01" panose="02020400000000000000" pitchFamily="18" charset="-122"/>
              </a:defRPr>
            </a:lvl1pPr>
          </a:lstStyle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仓耳暖男手札体 W01" panose="02020400000000000000" pitchFamily="18" charset="-122"/>
        <a:ea typeface="仓耳暖男手札体 W01" panose="02020400000000000000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仓耳暖男手札体 W01" panose="02020400000000000000" pitchFamily="18" charset="-122"/>
        <a:ea typeface="仓耳暖男手札体 W01" panose="02020400000000000000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仓耳暖男手札体 W01" panose="02020400000000000000" pitchFamily="18" charset="-122"/>
        <a:ea typeface="仓耳暖男手札体 W01" panose="02020400000000000000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仓耳暖男手札体 W01" panose="02020400000000000000" pitchFamily="18" charset="-122"/>
        <a:ea typeface="仓耳暖男手札体 W01" panose="02020400000000000000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仓耳暖男手札体 W01" panose="02020400000000000000" pitchFamily="18" charset="-122"/>
        <a:ea typeface="仓耳暖男手札体 W01" panose="02020400000000000000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09419" y="685800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1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1.png"/><Relationship Id="rId1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hyperlink" Target="https://ibaotu.com/ppt/" TargetMode="External"/><Relationship Id="rId1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" Type="http://schemas.openxmlformats.org/officeDocument/2006/relationships/hyperlink" Target="http://www.1ppt.com/hangye/" TargetMode="External"/><Relationship Id="rId18" Type="http://schemas.openxmlformats.org/officeDocument/2006/relationships/slideLayout" Target="../slideLayouts/slideLayout9.xml"/><Relationship Id="rId17" Type="http://schemas.openxmlformats.org/officeDocument/2006/relationships/image" Target="../media/image33.png"/><Relationship Id="rId16" Type="http://schemas.openxmlformats.org/officeDocument/2006/relationships/hyperlink" Target="http://www.1ppt.com/ziti/" TargetMode="External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shouchaobao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jianl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02519" y="2708476"/>
            <a:ext cx="553998" cy="252328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南构日漫风" panose="03000509000000000000" pitchFamily="65" charset="-122"/>
                <a:ea typeface="南构日漫风" panose="03000509000000000000" pitchFamily="65" charset="-122"/>
              </a:rPr>
              <a:t>海底世界模板</a:t>
            </a:r>
            <a:endParaRPr lang="zh-CN" altLang="en-US" sz="2400" dirty="0">
              <a:solidFill>
                <a:schemeClr val="bg1"/>
              </a:solidFill>
              <a:latin typeface="南构日漫风" panose="03000509000000000000" pitchFamily="65" charset="-122"/>
              <a:ea typeface="南构日漫风" panose="03000509000000000000" pitchFamily="65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-319156" y="746968"/>
            <a:ext cx="7428943" cy="43806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477768" y="1006815"/>
            <a:ext cx="3936755" cy="3666103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702156" y="4205759"/>
            <a:ext cx="3487978" cy="1014421"/>
            <a:chOff x="8386921" y="2138442"/>
            <a:chExt cx="2501951" cy="729382"/>
          </a:xfrm>
        </p:grpSpPr>
        <p:sp>
          <p:nvSpPr>
            <p:cNvPr id="15" name="矩形 14"/>
            <p:cNvSpPr/>
            <p:nvPr/>
          </p:nvSpPr>
          <p:spPr>
            <a:xfrm>
              <a:off x="8386921" y="2138442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727238" y="2467878"/>
              <a:ext cx="1904193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4409403" y="1006815"/>
            <a:ext cx="7167461" cy="5051085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6196904" y="2348752"/>
            <a:ext cx="3487978" cy="974998"/>
            <a:chOff x="8964045" y="2152053"/>
            <a:chExt cx="2501951" cy="701036"/>
          </a:xfrm>
        </p:grpSpPr>
        <p:sp>
          <p:nvSpPr>
            <p:cNvPr id="19" name="矩形 18"/>
            <p:cNvSpPr/>
            <p:nvPr/>
          </p:nvSpPr>
          <p:spPr>
            <a:xfrm>
              <a:off x="8964045" y="2152053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238639" y="3534750"/>
            <a:ext cx="3487978" cy="974998"/>
            <a:chOff x="8964045" y="2152053"/>
            <a:chExt cx="2501951" cy="701036"/>
          </a:xfrm>
        </p:grpSpPr>
        <p:sp>
          <p:nvSpPr>
            <p:cNvPr id="22" name="矩形 21"/>
            <p:cNvSpPr/>
            <p:nvPr/>
          </p:nvSpPr>
          <p:spPr>
            <a:xfrm>
              <a:off x="8964045" y="2152053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pic>
        <p:nvPicPr>
          <p:cNvPr id="4" name="图片 3" descr="图片包含 餐桌&#10;&#10;描述已自动生成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509030" y="1528654"/>
            <a:ext cx="5449547" cy="4221480"/>
          </a:xfrm>
          <a:prstGeom prst="rect">
            <a:avLst/>
          </a:prstGeom>
        </p:spPr>
      </p:pic>
      <p:sp>
        <p:nvSpPr>
          <p:cNvPr id="5" name="Oval 117"/>
          <p:cNvSpPr/>
          <p:nvPr/>
        </p:nvSpPr>
        <p:spPr>
          <a:xfrm>
            <a:off x="6582970" y="1691476"/>
            <a:ext cx="513184" cy="513184"/>
          </a:xfrm>
          <a:prstGeom prst="ellipse">
            <a:avLst/>
          </a:prstGeom>
          <a:solidFill>
            <a:srgbClr val="7BA79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sp>
        <p:nvSpPr>
          <p:cNvPr id="6" name="TextBox 118"/>
          <p:cNvSpPr txBox="1"/>
          <p:nvPr/>
        </p:nvSpPr>
        <p:spPr>
          <a:xfrm flipH="1">
            <a:off x="7381831" y="1580014"/>
            <a:ext cx="2969622" cy="517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20000"/>
              </a:lnSpc>
            </a:pPr>
            <a:r>
              <a:rPr lang="en-US" sz="1200" dirty="0">
                <a:solidFill>
                  <a:srgbClr val="7BA79D"/>
                </a:solidFill>
                <a:latin typeface="仓耳暖男手札体 W01" panose="02020400000000000000" pitchFamily="18" charset="-122"/>
                <a:sym typeface="+mn-lt"/>
              </a:rPr>
              <a:t>Lorem ipsum dolor sit </a:t>
            </a:r>
            <a:r>
              <a:rPr lang="en-US" sz="1200" dirty="0" err="1">
                <a:solidFill>
                  <a:srgbClr val="7BA79D"/>
                </a:solidFill>
                <a:latin typeface="仓耳暖男手札体 W01" panose="02020400000000000000" pitchFamily="18" charset="-122"/>
                <a:sym typeface="+mn-lt"/>
              </a:rPr>
              <a:t>amet</a:t>
            </a:r>
            <a:r>
              <a:rPr lang="en-US" sz="1200" dirty="0">
                <a:solidFill>
                  <a:srgbClr val="7BA79D"/>
                </a:solidFill>
                <a:latin typeface="仓耳暖男手札体 W01" panose="02020400000000000000" pitchFamily="18" charset="-122"/>
                <a:sym typeface="+mn-lt"/>
              </a:rPr>
              <a:t>,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consectetur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adipiscing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elit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 porta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massa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lectus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nulla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.</a:t>
            </a:r>
            <a:endParaRPr lang="en-US" sz="1200" dirty="0">
              <a:solidFill>
                <a:prstClr val="black"/>
              </a:solidFill>
              <a:latin typeface="仓耳暖男手札体 W01" panose="02020400000000000000" pitchFamily="18" charset="-122"/>
              <a:sym typeface="+mn-lt"/>
            </a:endParaRPr>
          </a:p>
        </p:txBody>
      </p:sp>
      <p:sp>
        <p:nvSpPr>
          <p:cNvPr id="7" name="Freeform 119"/>
          <p:cNvSpPr>
            <a:spLocks noChangeAspect="1" noChangeArrowheads="1"/>
          </p:cNvSpPr>
          <p:nvPr/>
        </p:nvSpPr>
        <p:spPr bwMode="auto">
          <a:xfrm>
            <a:off x="6720547" y="1805625"/>
            <a:ext cx="238030" cy="284886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仓耳暖男手札体 W01" panose="02020400000000000000" pitchFamily="18" charset="-122"/>
              <a:sym typeface="+mn-lt"/>
            </a:endParaRPr>
          </a:p>
        </p:txBody>
      </p:sp>
      <p:sp>
        <p:nvSpPr>
          <p:cNvPr id="8" name="Oval 22624"/>
          <p:cNvSpPr/>
          <p:nvPr/>
        </p:nvSpPr>
        <p:spPr>
          <a:xfrm>
            <a:off x="7348469" y="2635221"/>
            <a:ext cx="142296" cy="142296"/>
          </a:xfrm>
          <a:prstGeom prst="ellipse">
            <a:avLst/>
          </a:prstGeom>
          <a:noFill/>
          <a:ln w="50800" cap="flat" cmpd="sng" algn="ctr">
            <a:solidFill>
              <a:srgbClr val="DD80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sp>
        <p:nvSpPr>
          <p:cNvPr id="9" name="TextBox 121"/>
          <p:cNvSpPr txBox="1"/>
          <p:nvPr/>
        </p:nvSpPr>
        <p:spPr>
          <a:xfrm flipH="1">
            <a:off x="7588295" y="2730289"/>
            <a:ext cx="19659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1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Lorem ipsum dolor sit </a:t>
            </a:r>
            <a:r>
              <a:rPr lang="en-US" sz="11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amet</a:t>
            </a:r>
            <a:r>
              <a:rPr lang="en-US" sz="11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, </a:t>
            </a:r>
            <a:r>
              <a:rPr lang="en-US" sz="11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consectetur</a:t>
            </a:r>
            <a:r>
              <a:rPr lang="en-US" sz="11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 </a:t>
            </a:r>
            <a:r>
              <a:rPr lang="en-US" sz="11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adipiscing</a:t>
            </a:r>
            <a:r>
              <a:rPr lang="en-US" sz="11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 </a:t>
            </a:r>
            <a:r>
              <a:rPr lang="en-US" sz="11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elit</a:t>
            </a:r>
            <a:r>
              <a:rPr lang="en-US" sz="11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.</a:t>
            </a:r>
            <a:endParaRPr lang="en-US" sz="1100" dirty="0">
              <a:solidFill>
                <a:srgbClr val="775F55"/>
              </a:solidFill>
              <a:latin typeface="仓耳暖男手札体 W01" panose="02020400000000000000" pitchFamily="18" charset="-122"/>
              <a:sym typeface="+mn-lt"/>
            </a:endParaRPr>
          </a:p>
        </p:txBody>
      </p:sp>
      <p:sp>
        <p:nvSpPr>
          <p:cNvPr id="10" name="TextBox 122"/>
          <p:cNvSpPr txBox="1"/>
          <p:nvPr/>
        </p:nvSpPr>
        <p:spPr>
          <a:xfrm flipH="1">
            <a:off x="7588299" y="246974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zh-CN" altLang="en-US" sz="1400" dirty="0">
                <a:solidFill>
                  <a:srgbClr val="775F55"/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  <a:sym typeface="+mn-lt"/>
              </a:rPr>
              <a:t>标题文字添加</a:t>
            </a:r>
            <a:endParaRPr lang="zh-CN" altLang="en-US" sz="1400" dirty="0">
              <a:solidFill>
                <a:srgbClr val="775F55"/>
              </a:solidFill>
              <a:latin typeface="仓耳暖男手札体 W01" panose="02020400000000000000" pitchFamily="18" charset="-122"/>
              <a:ea typeface="仓耳暖男手札体 W01" panose="02020400000000000000" pitchFamily="18" charset="-122"/>
              <a:sym typeface="+mn-lt"/>
            </a:endParaRPr>
          </a:p>
        </p:txBody>
      </p:sp>
      <p:sp>
        <p:nvSpPr>
          <p:cNvPr id="11" name="Oval 123"/>
          <p:cNvSpPr/>
          <p:nvPr/>
        </p:nvSpPr>
        <p:spPr>
          <a:xfrm>
            <a:off x="7348469" y="3645522"/>
            <a:ext cx="142296" cy="142296"/>
          </a:xfrm>
          <a:prstGeom prst="ellipse">
            <a:avLst/>
          </a:prstGeom>
          <a:noFill/>
          <a:ln w="50800" cap="flat" cmpd="sng" algn="ctr">
            <a:solidFill>
              <a:srgbClr val="A5AB8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sp>
        <p:nvSpPr>
          <p:cNvPr id="12" name="TextBox 124"/>
          <p:cNvSpPr txBox="1"/>
          <p:nvPr/>
        </p:nvSpPr>
        <p:spPr>
          <a:xfrm flipH="1">
            <a:off x="7588295" y="3740590"/>
            <a:ext cx="19659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1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Lorem ipsum dolor sit </a:t>
            </a:r>
            <a:r>
              <a:rPr lang="en-US" sz="11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amet</a:t>
            </a:r>
            <a:r>
              <a:rPr lang="en-US" sz="11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, </a:t>
            </a:r>
            <a:r>
              <a:rPr lang="en-US" sz="11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consectetur</a:t>
            </a:r>
            <a:r>
              <a:rPr lang="en-US" sz="11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 </a:t>
            </a:r>
            <a:r>
              <a:rPr lang="en-US" sz="11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adipiscing</a:t>
            </a:r>
            <a:r>
              <a:rPr lang="en-US" sz="11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 </a:t>
            </a:r>
            <a:r>
              <a:rPr lang="en-US" sz="11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elit</a:t>
            </a:r>
            <a:r>
              <a:rPr lang="en-US" sz="11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.</a:t>
            </a:r>
            <a:endParaRPr lang="en-US" sz="1100" dirty="0">
              <a:solidFill>
                <a:srgbClr val="775F55"/>
              </a:solidFill>
              <a:latin typeface="仓耳暖男手札体 W01" panose="02020400000000000000" pitchFamily="18" charset="-122"/>
              <a:sym typeface="+mn-lt"/>
            </a:endParaRPr>
          </a:p>
        </p:txBody>
      </p:sp>
      <p:sp>
        <p:nvSpPr>
          <p:cNvPr id="13" name="TextBox 125"/>
          <p:cNvSpPr txBox="1"/>
          <p:nvPr/>
        </p:nvSpPr>
        <p:spPr>
          <a:xfrm flipH="1">
            <a:off x="7588299" y="348004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zh-CN" altLang="en-US" sz="1400" dirty="0">
                <a:solidFill>
                  <a:srgbClr val="A5AB81"/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  <a:sym typeface="+mn-lt"/>
              </a:rPr>
              <a:t>标题文字添加</a:t>
            </a:r>
            <a:endParaRPr lang="zh-CN" altLang="en-US" sz="1400" dirty="0">
              <a:solidFill>
                <a:srgbClr val="A5AB81"/>
              </a:solidFill>
              <a:latin typeface="仓耳暖男手札体 W01" panose="02020400000000000000" pitchFamily="18" charset="-122"/>
              <a:ea typeface="仓耳暖男手札体 W01" panose="02020400000000000000" pitchFamily="18" charset="-122"/>
              <a:sym typeface="+mn-lt"/>
            </a:endParaRPr>
          </a:p>
        </p:txBody>
      </p:sp>
      <p:sp>
        <p:nvSpPr>
          <p:cNvPr id="14" name="Oval 126"/>
          <p:cNvSpPr/>
          <p:nvPr/>
        </p:nvSpPr>
        <p:spPr>
          <a:xfrm>
            <a:off x="7381831" y="4659880"/>
            <a:ext cx="142296" cy="142296"/>
          </a:xfrm>
          <a:prstGeom prst="ellipse">
            <a:avLst/>
          </a:prstGeom>
          <a:noFill/>
          <a:ln w="50800" cap="flat" cmpd="sng" algn="ctr">
            <a:solidFill>
              <a:srgbClr val="D8B25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sp>
        <p:nvSpPr>
          <p:cNvPr id="15" name="TextBox 127"/>
          <p:cNvSpPr txBox="1"/>
          <p:nvPr/>
        </p:nvSpPr>
        <p:spPr>
          <a:xfrm flipH="1">
            <a:off x="7621657" y="4754948"/>
            <a:ext cx="19659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1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Lorem ipsum dolor sit </a:t>
            </a:r>
            <a:r>
              <a:rPr lang="en-US" sz="11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amet</a:t>
            </a:r>
            <a:r>
              <a:rPr lang="en-US" sz="11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, </a:t>
            </a:r>
            <a:r>
              <a:rPr lang="en-US" sz="11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consectetur</a:t>
            </a:r>
            <a:r>
              <a:rPr lang="en-US" sz="11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 </a:t>
            </a:r>
            <a:r>
              <a:rPr lang="en-US" sz="11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adipiscing</a:t>
            </a:r>
            <a:r>
              <a:rPr lang="en-US" sz="11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 </a:t>
            </a:r>
            <a:r>
              <a:rPr lang="en-US" sz="11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elit</a:t>
            </a:r>
            <a:r>
              <a:rPr lang="en-US" sz="11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.</a:t>
            </a:r>
            <a:endParaRPr lang="en-US" sz="1100" dirty="0">
              <a:solidFill>
                <a:srgbClr val="775F55"/>
              </a:solidFill>
              <a:latin typeface="仓耳暖男手札体 W01" panose="02020400000000000000" pitchFamily="18" charset="-122"/>
              <a:sym typeface="+mn-lt"/>
            </a:endParaRPr>
          </a:p>
        </p:txBody>
      </p:sp>
      <p:sp>
        <p:nvSpPr>
          <p:cNvPr id="16" name="TextBox 128"/>
          <p:cNvSpPr txBox="1"/>
          <p:nvPr/>
        </p:nvSpPr>
        <p:spPr>
          <a:xfrm flipH="1">
            <a:off x="7621661" y="449439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zh-CN" altLang="en-US" sz="1400" dirty="0">
                <a:solidFill>
                  <a:srgbClr val="D8B25C"/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  <a:sym typeface="+mn-lt"/>
              </a:rPr>
              <a:t>标题文字添加</a:t>
            </a:r>
            <a:endParaRPr lang="zh-CN" altLang="en-US" sz="1400" dirty="0">
              <a:solidFill>
                <a:srgbClr val="D8B25C"/>
              </a:solidFill>
              <a:latin typeface="仓耳暖男手札体 W01" panose="02020400000000000000" pitchFamily="18" charset="-122"/>
              <a:ea typeface="仓耳暖男手札体 W01" panose="02020400000000000000" pitchFamily="18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animBg="1"/>
      <p:bldP spid="9" grpId="0"/>
      <p:bldP spid="10" grpId="0"/>
      <p:bldP spid="11" grpId="0" animBg="1"/>
      <p:bldP spid="12" grpId="0"/>
      <p:bldP spid="13" grpId="0"/>
      <p:bldP spid="14" grpId="0" animBg="1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347048" y="876299"/>
            <a:ext cx="6712528" cy="51816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657605" y="1671677"/>
            <a:ext cx="4710148" cy="29900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9505516" y="3990372"/>
            <a:ext cx="862237" cy="1869794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6879775" y="2380128"/>
            <a:ext cx="3487978" cy="1132860"/>
            <a:chOff x="8964045" y="2152053"/>
            <a:chExt cx="2501951" cy="814541"/>
          </a:xfrm>
        </p:grpSpPr>
        <p:sp>
          <p:nvSpPr>
            <p:cNvPr id="8" name="矩形 7"/>
            <p:cNvSpPr/>
            <p:nvPr/>
          </p:nvSpPr>
          <p:spPr>
            <a:xfrm>
              <a:off x="8964045" y="2152053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984679" y="2453143"/>
              <a:ext cx="1628418" cy="5134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01745" y="1812378"/>
            <a:ext cx="4588510" cy="323324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2151052" y="2003480"/>
            <a:ext cx="1424341" cy="1308854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155264" y="3661526"/>
            <a:ext cx="3487978" cy="1168305"/>
            <a:chOff x="8386921" y="2138442"/>
            <a:chExt cx="2501951" cy="840027"/>
          </a:xfrm>
        </p:grpSpPr>
        <p:sp>
          <p:nvSpPr>
            <p:cNvPr id="8" name="矩形 7"/>
            <p:cNvSpPr/>
            <p:nvPr/>
          </p:nvSpPr>
          <p:spPr>
            <a:xfrm>
              <a:off x="8386921" y="2138442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892036" y="2465017"/>
              <a:ext cx="1491721" cy="51345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548815" y="1940871"/>
            <a:ext cx="1424341" cy="13088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7553027" y="3598917"/>
            <a:ext cx="3487978" cy="1168305"/>
            <a:chOff x="8386921" y="2138442"/>
            <a:chExt cx="2501951" cy="840027"/>
          </a:xfrm>
        </p:grpSpPr>
        <p:sp>
          <p:nvSpPr>
            <p:cNvPr id="12" name="矩形 11"/>
            <p:cNvSpPr/>
            <p:nvPr/>
          </p:nvSpPr>
          <p:spPr>
            <a:xfrm>
              <a:off x="8386921" y="2138442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892036" y="2465017"/>
              <a:ext cx="1491721" cy="51345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pic>
        <p:nvPicPr>
          <p:cNvPr id="5" name="图片 4" descr="图片包含 腔肠动物, 水母&#10;&#10;描述已自动生成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8246" y="987726"/>
            <a:ext cx="6919315" cy="4882548"/>
          </a:xfrm>
          <a:prstGeom prst="rect">
            <a:avLst/>
          </a:prstGeom>
        </p:spPr>
      </p:pic>
      <p:sp>
        <p:nvSpPr>
          <p:cNvPr id="7" name="Freeform 23"/>
          <p:cNvSpPr/>
          <p:nvPr/>
        </p:nvSpPr>
        <p:spPr bwMode="auto">
          <a:xfrm rot="5400000">
            <a:off x="6587449" y="2046620"/>
            <a:ext cx="345903" cy="351668"/>
          </a:xfrm>
          <a:custGeom>
            <a:avLst/>
            <a:gdLst>
              <a:gd name="T0" fmla="*/ 13 w 17"/>
              <a:gd name="T1" fmla="*/ 17 h 17"/>
              <a:gd name="T2" fmla="*/ 5 w 17"/>
              <a:gd name="T3" fmla="*/ 17 h 17"/>
              <a:gd name="T4" fmla="*/ 0 w 17"/>
              <a:gd name="T5" fmla="*/ 13 h 17"/>
              <a:gd name="T6" fmla="*/ 0 w 17"/>
              <a:gd name="T7" fmla="*/ 5 h 17"/>
              <a:gd name="T8" fmla="*/ 5 w 17"/>
              <a:gd name="T9" fmla="*/ 0 h 17"/>
              <a:gd name="T10" fmla="*/ 13 w 17"/>
              <a:gd name="T11" fmla="*/ 0 h 17"/>
              <a:gd name="T12" fmla="*/ 17 w 17"/>
              <a:gd name="T13" fmla="*/ 5 h 17"/>
              <a:gd name="T14" fmla="*/ 17 w 17"/>
              <a:gd name="T15" fmla="*/ 13 h 17"/>
              <a:gd name="T16" fmla="*/ 13 w 17"/>
              <a:gd name="T1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7">
                <a:moveTo>
                  <a:pt x="13" y="17"/>
                </a:moveTo>
                <a:cubicBezTo>
                  <a:pt x="5" y="17"/>
                  <a:pt x="5" y="17"/>
                  <a:pt x="5" y="17"/>
                </a:cubicBezTo>
                <a:cubicBezTo>
                  <a:pt x="2" y="17"/>
                  <a:pt x="0" y="15"/>
                  <a:pt x="0" y="1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5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5"/>
                  <a:pt x="15" y="17"/>
                  <a:pt x="13" y="17"/>
                </a:cubicBezTo>
                <a:close/>
              </a:path>
            </a:pathLst>
          </a:custGeom>
          <a:solidFill>
            <a:srgbClr val="F99A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8" name="Freeform 24"/>
          <p:cNvSpPr/>
          <p:nvPr/>
        </p:nvSpPr>
        <p:spPr bwMode="auto">
          <a:xfrm rot="5400000">
            <a:off x="6586007" y="3378537"/>
            <a:ext cx="348787" cy="351668"/>
          </a:xfrm>
          <a:custGeom>
            <a:avLst/>
            <a:gdLst>
              <a:gd name="T0" fmla="*/ 12 w 17"/>
              <a:gd name="T1" fmla="*/ 17 h 17"/>
              <a:gd name="T2" fmla="*/ 4 w 17"/>
              <a:gd name="T3" fmla="*/ 17 h 17"/>
              <a:gd name="T4" fmla="*/ 0 w 17"/>
              <a:gd name="T5" fmla="*/ 13 h 17"/>
              <a:gd name="T6" fmla="*/ 0 w 17"/>
              <a:gd name="T7" fmla="*/ 5 h 17"/>
              <a:gd name="T8" fmla="*/ 4 w 17"/>
              <a:gd name="T9" fmla="*/ 0 h 17"/>
              <a:gd name="T10" fmla="*/ 12 w 17"/>
              <a:gd name="T11" fmla="*/ 0 h 17"/>
              <a:gd name="T12" fmla="*/ 17 w 17"/>
              <a:gd name="T13" fmla="*/ 5 h 17"/>
              <a:gd name="T14" fmla="*/ 17 w 17"/>
              <a:gd name="T15" fmla="*/ 13 h 17"/>
              <a:gd name="T16" fmla="*/ 12 w 17"/>
              <a:gd name="T1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7">
                <a:moveTo>
                  <a:pt x="12" y="17"/>
                </a:moveTo>
                <a:cubicBezTo>
                  <a:pt x="4" y="17"/>
                  <a:pt x="4" y="17"/>
                  <a:pt x="4" y="17"/>
                </a:cubicBezTo>
                <a:cubicBezTo>
                  <a:pt x="2" y="17"/>
                  <a:pt x="0" y="15"/>
                  <a:pt x="0" y="1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5" y="0"/>
                  <a:pt x="17" y="2"/>
                  <a:pt x="17" y="5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5"/>
                  <a:pt x="15" y="17"/>
                  <a:pt x="12" y="17"/>
                </a:cubicBezTo>
                <a:close/>
              </a:path>
            </a:pathLst>
          </a:custGeom>
          <a:solidFill>
            <a:srgbClr val="C6BD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9" name="Freeform 25"/>
          <p:cNvSpPr/>
          <p:nvPr/>
        </p:nvSpPr>
        <p:spPr bwMode="auto">
          <a:xfrm rot="5400000">
            <a:off x="6575918" y="4689736"/>
            <a:ext cx="368963" cy="351668"/>
          </a:xfrm>
          <a:custGeom>
            <a:avLst/>
            <a:gdLst>
              <a:gd name="T0" fmla="*/ 13 w 18"/>
              <a:gd name="T1" fmla="*/ 17 h 17"/>
              <a:gd name="T2" fmla="*/ 5 w 18"/>
              <a:gd name="T3" fmla="*/ 17 h 17"/>
              <a:gd name="T4" fmla="*/ 0 w 18"/>
              <a:gd name="T5" fmla="*/ 13 h 17"/>
              <a:gd name="T6" fmla="*/ 0 w 18"/>
              <a:gd name="T7" fmla="*/ 5 h 17"/>
              <a:gd name="T8" fmla="*/ 5 w 18"/>
              <a:gd name="T9" fmla="*/ 0 h 17"/>
              <a:gd name="T10" fmla="*/ 13 w 18"/>
              <a:gd name="T11" fmla="*/ 0 h 17"/>
              <a:gd name="T12" fmla="*/ 18 w 18"/>
              <a:gd name="T13" fmla="*/ 5 h 17"/>
              <a:gd name="T14" fmla="*/ 18 w 18"/>
              <a:gd name="T15" fmla="*/ 13 h 17"/>
              <a:gd name="T16" fmla="*/ 13 w 18"/>
              <a:gd name="T1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17">
                <a:moveTo>
                  <a:pt x="13" y="17"/>
                </a:moveTo>
                <a:cubicBezTo>
                  <a:pt x="5" y="17"/>
                  <a:pt x="5" y="17"/>
                  <a:pt x="5" y="17"/>
                </a:cubicBezTo>
                <a:cubicBezTo>
                  <a:pt x="3" y="17"/>
                  <a:pt x="0" y="15"/>
                  <a:pt x="0" y="1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6" y="0"/>
                  <a:pt x="18" y="2"/>
                  <a:pt x="18" y="5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5"/>
                  <a:pt x="16" y="17"/>
                  <a:pt x="13" y="17"/>
                </a:cubicBezTo>
                <a:close/>
              </a:path>
            </a:pathLst>
          </a:custGeom>
          <a:solidFill>
            <a:srgbClr val="FFCB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11" name="Freeform 29"/>
          <p:cNvSpPr/>
          <p:nvPr/>
        </p:nvSpPr>
        <p:spPr bwMode="auto">
          <a:xfrm rot="5400000">
            <a:off x="6402968" y="1862138"/>
            <a:ext cx="714866" cy="720631"/>
          </a:xfrm>
          <a:custGeom>
            <a:avLst/>
            <a:gdLst>
              <a:gd name="T0" fmla="*/ 30 w 35"/>
              <a:gd name="T1" fmla="*/ 35 h 35"/>
              <a:gd name="T2" fmla="*/ 5 w 35"/>
              <a:gd name="T3" fmla="*/ 35 h 35"/>
              <a:gd name="T4" fmla="*/ 0 w 35"/>
              <a:gd name="T5" fmla="*/ 31 h 35"/>
              <a:gd name="T6" fmla="*/ 0 w 35"/>
              <a:gd name="T7" fmla="*/ 5 h 35"/>
              <a:gd name="T8" fmla="*/ 5 w 35"/>
              <a:gd name="T9" fmla="*/ 0 h 35"/>
              <a:gd name="T10" fmla="*/ 30 w 35"/>
              <a:gd name="T11" fmla="*/ 0 h 35"/>
              <a:gd name="T12" fmla="*/ 35 w 35"/>
              <a:gd name="T13" fmla="*/ 5 h 35"/>
              <a:gd name="T14" fmla="*/ 35 w 35"/>
              <a:gd name="T15" fmla="*/ 31 h 35"/>
              <a:gd name="T16" fmla="*/ 30 w 35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35">
                <a:moveTo>
                  <a:pt x="30" y="35"/>
                </a:moveTo>
                <a:cubicBezTo>
                  <a:pt x="5" y="35"/>
                  <a:pt x="5" y="35"/>
                  <a:pt x="5" y="35"/>
                </a:cubicBezTo>
                <a:cubicBezTo>
                  <a:pt x="2" y="35"/>
                  <a:pt x="0" y="33"/>
                  <a:pt x="0" y="31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0"/>
                  <a:pt x="35" y="2"/>
                  <a:pt x="35" y="5"/>
                </a:cubicBezTo>
                <a:cubicBezTo>
                  <a:pt x="35" y="31"/>
                  <a:pt x="35" y="31"/>
                  <a:pt x="35" y="31"/>
                </a:cubicBezTo>
                <a:cubicBezTo>
                  <a:pt x="35" y="33"/>
                  <a:pt x="33" y="35"/>
                  <a:pt x="30" y="35"/>
                </a:cubicBezTo>
                <a:close/>
              </a:path>
            </a:pathLst>
          </a:custGeom>
          <a:noFill/>
          <a:ln w="44450" cap="rnd">
            <a:solidFill>
              <a:srgbClr val="422B08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12" name="Freeform 30"/>
          <p:cNvSpPr/>
          <p:nvPr/>
        </p:nvSpPr>
        <p:spPr bwMode="auto">
          <a:xfrm rot="5400000">
            <a:off x="6401525" y="3194056"/>
            <a:ext cx="717750" cy="720631"/>
          </a:xfrm>
          <a:custGeom>
            <a:avLst/>
            <a:gdLst>
              <a:gd name="T0" fmla="*/ 30 w 35"/>
              <a:gd name="T1" fmla="*/ 35 h 35"/>
              <a:gd name="T2" fmla="*/ 5 w 35"/>
              <a:gd name="T3" fmla="*/ 35 h 35"/>
              <a:gd name="T4" fmla="*/ 0 w 35"/>
              <a:gd name="T5" fmla="*/ 31 h 35"/>
              <a:gd name="T6" fmla="*/ 0 w 35"/>
              <a:gd name="T7" fmla="*/ 5 h 35"/>
              <a:gd name="T8" fmla="*/ 5 w 35"/>
              <a:gd name="T9" fmla="*/ 0 h 35"/>
              <a:gd name="T10" fmla="*/ 30 w 35"/>
              <a:gd name="T11" fmla="*/ 0 h 35"/>
              <a:gd name="T12" fmla="*/ 35 w 35"/>
              <a:gd name="T13" fmla="*/ 5 h 35"/>
              <a:gd name="T14" fmla="*/ 35 w 35"/>
              <a:gd name="T15" fmla="*/ 31 h 35"/>
              <a:gd name="T16" fmla="*/ 30 w 35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35">
                <a:moveTo>
                  <a:pt x="30" y="35"/>
                </a:moveTo>
                <a:cubicBezTo>
                  <a:pt x="5" y="35"/>
                  <a:pt x="5" y="35"/>
                  <a:pt x="5" y="35"/>
                </a:cubicBezTo>
                <a:cubicBezTo>
                  <a:pt x="2" y="35"/>
                  <a:pt x="0" y="33"/>
                  <a:pt x="0" y="31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0"/>
                  <a:pt x="35" y="2"/>
                  <a:pt x="35" y="5"/>
                </a:cubicBezTo>
                <a:cubicBezTo>
                  <a:pt x="35" y="31"/>
                  <a:pt x="35" y="31"/>
                  <a:pt x="35" y="31"/>
                </a:cubicBezTo>
                <a:cubicBezTo>
                  <a:pt x="35" y="33"/>
                  <a:pt x="33" y="35"/>
                  <a:pt x="30" y="35"/>
                </a:cubicBezTo>
                <a:close/>
              </a:path>
            </a:pathLst>
          </a:custGeom>
          <a:noFill/>
          <a:ln w="44450" cap="rnd">
            <a:solidFill>
              <a:srgbClr val="422B08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13" name="Freeform 31"/>
          <p:cNvSpPr/>
          <p:nvPr/>
        </p:nvSpPr>
        <p:spPr bwMode="auto">
          <a:xfrm rot="5400000">
            <a:off x="6401525" y="4515344"/>
            <a:ext cx="717750" cy="720631"/>
          </a:xfrm>
          <a:custGeom>
            <a:avLst/>
            <a:gdLst>
              <a:gd name="T0" fmla="*/ 30 w 35"/>
              <a:gd name="T1" fmla="*/ 35 h 35"/>
              <a:gd name="T2" fmla="*/ 5 w 35"/>
              <a:gd name="T3" fmla="*/ 35 h 35"/>
              <a:gd name="T4" fmla="*/ 0 w 35"/>
              <a:gd name="T5" fmla="*/ 31 h 35"/>
              <a:gd name="T6" fmla="*/ 0 w 35"/>
              <a:gd name="T7" fmla="*/ 5 h 35"/>
              <a:gd name="T8" fmla="*/ 5 w 35"/>
              <a:gd name="T9" fmla="*/ 0 h 35"/>
              <a:gd name="T10" fmla="*/ 30 w 35"/>
              <a:gd name="T11" fmla="*/ 0 h 35"/>
              <a:gd name="T12" fmla="*/ 35 w 35"/>
              <a:gd name="T13" fmla="*/ 5 h 35"/>
              <a:gd name="T14" fmla="*/ 35 w 35"/>
              <a:gd name="T15" fmla="*/ 31 h 35"/>
              <a:gd name="T16" fmla="*/ 30 w 35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35">
                <a:moveTo>
                  <a:pt x="30" y="35"/>
                </a:moveTo>
                <a:cubicBezTo>
                  <a:pt x="5" y="35"/>
                  <a:pt x="5" y="35"/>
                  <a:pt x="5" y="35"/>
                </a:cubicBezTo>
                <a:cubicBezTo>
                  <a:pt x="2" y="35"/>
                  <a:pt x="0" y="33"/>
                  <a:pt x="0" y="31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0"/>
                  <a:pt x="35" y="2"/>
                  <a:pt x="35" y="5"/>
                </a:cubicBezTo>
                <a:cubicBezTo>
                  <a:pt x="35" y="31"/>
                  <a:pt x="35" y="31"/>
                  <a:pt x="35" y="31"/>
                </a:cubicBezTo>
                <a:cubicBezTo>
                  <a:pt x="35" y="33"/>
                  <a:pt x="33" y="35"/>
                  <a:pt x="30" y="35"/>
                </a:cubicBezTo>
                <a:close/>
              </a:path>
            </a:pathLst>
          </a:custGeom>
          <a:noFill/>
          <a:ln w="44450" cap="rnd">
            <a:solidFill>
              <a:srgbClr val="422B08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349020" y="1734954"/>
            <a:ext cx="3487978" cy="974998"/>
            <a:chOff x="8964045" y="2152053"/>
            <a:chExt cx="2501951" cy="701036"/>
          </a:xfrm>
        </p:grpSpPr>
        <p:sp>
          <p:nvSpPr>
            <p:cNvPr id="16" name="矩形 15"/>
            <p:cNvSpPr/>
            <p:nvPr/>
          </p:nvSpPr>
          <p:spPr>
            <a:xfrm>
              <a:off x="8964045" y="2152053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984678" y="2453143"/>
              <a:ext cx="2083320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377785" y="3066872"/>
            <a:ext cx="3487978" cy="974998"/>
            <a:chOff x="8964045" y="2152053"/>
            <a:chExt cx="2501951" cy="701036"/>
          </a:xfrm>
        </p:grpSpPr>
        <p:sp>
          <p:nvSpPr>
            <p:cNvPr id="19" name="矩形 18"/>
            <p:cNvSpPr/>
            <p:nvPr/>
          </p:nvSpPr>
          <p:spPr>
            <a:xfrm>
              <a:off x="8964045" y="2152053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984678" y="2453143"/>
              <a:ext cx="2083320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406550" y="4354461"/>
            <a:ext cx="3487978" cy="974998"/>
            <a:chOff x="8964045" y="2152053"/>
            <a:chExt cx="2501951" cy="701036"/>
          </a:xfrm>
        </p:grpSpPr>
        <p:sp>
          <p:nvSpPr>
            <p:cNvPr id="22" name="矩形 21"/>
            <p:cNvSpPr/>
            <p:nvPr/>
          </p:nvSpPr>
          <p:spPr>
            <a:xfrm>
              <a:off x="8964045" y="2152053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984678" y="2453143"/>
              <a:ext cx="2083320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5021255" y="624850"/>
            <a:ext cx="6741377" cy="68579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47259" y="1387885"/>
            <a:ext cx="4991540" cy="408222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47352" y="1830495"/>
            <a:ext cx="294468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第三部分</a:t>
            </a:r>
            <a:endParaRPr lang="zh-CN" altLang="en-US" sz="8800" b="1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pic>
        <p:nvPicPr>
          <p:cNvPr id="5" name="图片 4" descr="图片包含 房间&#10;&#10;描述已自动生成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664194" y="1055368"/>
            <a:ext cx="4747263" cy="4747263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574919" y="2224527"/>
            <a:ext cx="2438305" cy="1468162"/>
            <a:chOff x="6659239" y="2258565"/>
            <a:chExt cx="2438305" cy="1468162"/>
          </a:xfrm>
        </p:grpSpPr>
        <p:sp>
          <p:nvSpPr>
            <p:cNvPr id="7" name="Freeform 12"/>
            <p:cNvSpPr/>
            <p:nvPr/>
          </p:nvSpPr>
          <p:spPr bwMode="auto">
            <a:xfrm>
              <a:off x="7784764" y="3433892"/>
              <a:ext cx="243034" cy="254986"/>
            </a:xfrm>
            <a:custGeom>
              <a:avLst/>
              <a:gdLst>
                <a:gd name="T0" fmla="*/ 50 w 52"/>
                <a:gd name="T1" fmla="*/ 22 h 54"/>
                <a:gd name="T2" fmla="*/ 47 w 52"/>
                <a:gd name="T3" fmla="*/ 15 h 54"/>
                <a:gd name="T4" fmla="*/ 46 w 52"/>
                <a:gd name="T5" fmla="*/ 13 h 54"/>
                <a:gd name="T6" fmla="*/ 43 w 52"/>
                <a:gd name="T7" fmla="*/ 7 h 54"/>
                <a:gd name="T8" fmla="*/ 40 w 52"/>
                <a:gd name="T9" fmla="*/ 6 h 54"/>
                <a:gd name="T10" fmla="*/ 27 w 52"/>
                <a:gd name="T11" fmla="*/ 1 h 54"/>
                <a:gd name="T12" fmla="*/ 7 w 52"/>
                <a:gd name="T13" fmla="*/ 10 h 54"/>
                <a:gd name="T14" fmla="*/ 2 w 52"/>
                <a:gd name="T15" fmla="*/ 30 h 54"/>
                <a:gd name="T16" fmla="*/ 23 w 52"/>
                <a:gd name="T17" fmla="*/ 52 h 54"/>
                <a:gd name="T18" fmla="*/ 49 w 52"/>
                <a:gd name="T19" fmla="*/ 36 h 54"/>
                <a:gd name="T20" fmla="*/ 50 w 52"/>
                <a:gd name="T21" fmla="*/ 2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54">
                  <a:moveTo>
                    <a:pt x="50" y="22"/>
                  </a:moveTo>
                  <a:cubicBezTo>
                    <a:pt x="50" y="19"/>
                    <a:pt x="48" y="17"/>
                    <a:pt x="47" y="15"/>
                  </a:cubicBezTo>
                  <a:cubicBezTo>
                    <a:pt x="47" y="14"/>
                    <a:pt x="46" y="13"/>
                    <a:pt x="46" y="13"/>
                  </a:cubicBezTo>
                  <a:cubicBezTo>
                    <a:pt x="46" y="11"/>
                    <a:pt x="45" y="9"/>
                    <a:pt x="43" y="7"/>
                  </a:cubicBezTo>
                  <a:cubicBezTo>
                    <a:pt x="42" y="6"/>
                    <a:pt x="41" y="5"/>
                    <a:pt x="40" y="6"/>
                  </a:cubicBezTo>
                  <a:cubicBezTo>
                    <a:pt x="36" y="3"/>
                    <a:pt x="32" y="1"/>
                    <a:pt x="27" y="1"/>
                  </a:cubicBezTo>
                  <a:cubicBezTo>
                    <a:pt x="20" y="0"/>
                    <a:pt x="10" y="4"/>
                    <a:pt x="7" y="10"/>
                  </a:cubicBezTo>
                  <a:cubicBezTo>
                    <a:pt x="2" y="15"/>
                    <a:pt x="0" y="22"/>
                    <a:pt x="2" y="30"/>
                  </a:cubicBezTo>
                  <a:cubicBezTo>
                    <a:pt x="4" y="40"/>
                    <a:pt x="13" y="49"/>
                    <a:pt x="23" y="52"/>
                  </a:cubicBezTo>
                  <a:cubicBezTo>
                    <a:pt x="33" y="54"/>
                    <a:pt x="44" y="45"/>
                    <a:pt x="49" y="36"/>
                  </a:cubicBezTo>
                  <a:cubicBezTo>
                    <a:pt x="51" y="31"/>
                    <a:pt x="52" y="27"/>
                    <a:pt x="50" y="22"/>
                  </a:cubicBezTo>
                </a:path>
              </a:pathLst>
            </a:custGeom>
            <a:solidFill>
              <a:srgbClr val="FFB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8" name="Freeform 13"/>
            <p:cNvSpPr>
              <a:spLocks noEditPoints="1"/>
            </p:cNvSpPr>
            <p:nvPr/>
          </p:nvSpPr>
          <p:spPr bwMode="auto">
            <a:xfrm>
              <a:off x="7778787" y="3429908"/>
              <a:ext cx="161358" cy="254986"/>
            </a:xfrm>
            <a:custGeom>
              <a:avLst/>
              <a:gdLst>
                <a:gd name="T0" fmla="*/ 1 w 34"/>
                <a:gd name="T1" fmla="*/ 31 h 54"/>
                <a:gd name="T2" fmla="*/ 25 w 34"/>
                <a:gd name="T3" fmla="*/ 54 h 54"/>
                <a:gd name="T4" fmla="*/ 25 w 34"/>
                <a:gd name="T5" fmla="*/ 54 h 54"/>
                <a:gd name="T6" fmla="*/ 28 w 34"/>
                <a:gd name="T7" fmla="*/ 53 h 54"/>
                <a:gd name="T8" fmla="*/ 27 w 34"/>
                <a:gd name="T9" fmla="*/ 53 h 54"/>
                <a:gd name="T10" fmla="*/ 24 w 34"/>
                <a:gd name="T11" fmla="*/ 53 h 54"/>
                <a:gd name="T12" fmla="*/ 3 w 34"/>
                <a:gd name="T13" fmla="*/ 31 h 54"/>
                <a:gd name="T14" fmla="*/ 1 w 34"/>
                <a:gd name="T15" fmla="*/ 31 h 54"/>
                <a:gd name="T16" fmla="*/ 32 w 34"/>
                <a:gd name="T17" fmla="*/ 0 h 54"/>
                <a:gd name="T18" fmla="*/ 0 w 34"/>
                <a:gd name="T19" fmla="*/ 22 h 54"/>
                <a:gd name="T20" fmla="*/ 0 w 34"/>
                <a:gd name="T21" fmla="*/ 24 h 54"/>
                <a:gd name="T22" fmla="*/ 2 w 34"/>
                <a:gd name="T23" fmla="*/ 24 h 54"/>
                <a:gd name="T24" fmla="*/ 8 w 34"/>
                <a:gd name="T25" fmla="*/ 11 h 54"/>
                <a:gd name="T26" fmla="*/ 26 w 34"/>
                <a:gd name="T27" fmla="*/ 2 h 54"/>
                <a:gd name="T28" fmla="*/ 28 w 34"/>
                <a:gd name="T29" fmla="*/ 2 h 54"/>
                <a:gd name="T30" fmla="*/ 32 w 34"/>
                <a:gd name="T31" fmla="*/ 3 h 54"/>
                <a:gd name="T32" fmla="*/ 32 w 34"/>
                <a:gd name="T33" fmla="*/ 0 h 54"/>
                <a:gd name="T34" fmla="*/ 32 w 34"/>
                <a:gd name="T3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54">
                  <a:moveTo>
                    <a:pt x="1" y="31"/>
                  </a:moveTo>
                  <a:cubicBezTo>
                    <a:pt x="3" y="43"/>
                    <a:pt x="13" y="54"/>
                    <a:pt x="25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4"/>
                    <a:pt x="27" y="54"/>
                    <a:pt x="28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6" y="53"/>
                    <a:pt x="25" y="53"/>
                    <a:pt x="24" y="53"/>
                  </a:cubicBezTo>
                  <a:cubicBezTo>
                    <a:pt x="14" y="50"/>
                    <a:pt x="5" y="41"/>
                    <a:pt x="3" y="31"/>
                  </a:cubicBezTo>
                  <a:cubicBezTo>
                    <a:pt x="2" y="31"/>
                    <a:pt x="2" y="31"/>
                    <a:pt x="1" y="31"/>
                  </a:cubicBezTo>
                  <a:moveTo>
                    <a:pt x="32" y="0"/>
                  </a:moveTo>
                  <a:cubicBezTo>
                    <a:pt x="17" y="0"/>
                    <a:pt x="3" y="6"/>
                    <a:pt x="0" y="22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1" y="24"/>
                    <a:pt x="2" y="24"/>
                    <a:pt x="2" y="24"/>
                  </a:cubicBezTo>
                  <a:cubicBezTo>
                    <a:pt x="3" y="19"/>
                    <a:pt x="4" y="15"/>
                    <a:pt x="8" y="11"/>
                  </a:cubicBezTo>
                  <a:cubicBezTo>
                    <a:pt x="11" y="5"/>
                    <a:pt x="19" y="2"/>
                    <a:pt x="26" y="2"/>
                  </a:cubicBezTo>
                  <a:cubicBezTo>
                    <a:pt x="27" y="2"/>
                    <a:pt x="27" y="2"/>
                    <a:pt x="28" y="2"/>
                  </a:cubicBezTo>
                  <a:cubicBezTo>
                    <a:pt x="29" y="2"/>
                    <a:pt x="31" y="2"/>
                    <a:pt x="32" y="3"/>
                  </a:cubicBezTo>
                  <a:cubicBezTo>
                    <a:pt x="33" y="1"/>
                    <a:pt x="34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9" name="Freeform 14"/>
            <p:cNvSpPr>
              <a:spLocks noEditPoints="1"/>
            </p:cNvSpPr>
            <p:nvPr/>
          </p:nvSpPr>
          <p:spPr bwMode="auto">
            <a:xfrm>
              <a:off x="7778787" y="3543456"/>
              <a:ext cx="13944" cy="31873"/>
            </a:xfrm>
            <a:custGeom>
              <a:avLst/>
              <a:gdLst>
                <a:gd name="T0" fmla="*/ 0 w 3"/>
                <a:gd name="T1" fmla="*/ 3 h 7"/>
                <a:gd name="T2" fmla="*/ 1 w 3"/>
                <a:gd name="T3" fmla="*/ 7 h 7"/>
                <a:gd name="T4" fmla="*/ 3 w 3"/>
                <a:gd name="T5" fmla="*/ 7 h 7"/>
                <a:gd name="T6" fmla="*/ 3 w 3"/>
                <a:gd name="T7" fmla="*/ 7 h 7"/>
                <a:gd name="T8" fmla="*/ 2 w 3"/>
                <a:gd name="T9" fmla="*/ 3 h 7"/>
                <a:gd name="T10" fmla="*/ 0 w 3"/>
                <a:gd name="T11" fmla="*/ 3 h 7"/>
                <a:gd name="T12" fmla="*/ 2 w 3"/>
                <a:gd name="T13" fmla="*/ 0 h 7"/>
                <a:gd name="T14" fmla="*/ 0 w 3"/>
                <a:gd name="T15" fmla="*/ 0 h 7"/>
                <a:gd name="T16" fmla="*/ 0 w 3"/>
                <a:gd name="T17" fmla="*/ 3 h 7"/>
                <a:gd name="T18" fmla="*/ 2 w 3"/>
                <a:gd name="T19" fmla="*/ 3 h 7"/>
                <a:gd name="T20" fmla="*/ 2 w 3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0" y="6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5"/>
                    <a:pt x="2" y="3"/>
                  </a:cubicBezTo>
                  <a:cubicBezTo>
                    <a:pt x="2" y="3"/>
                    <a:pt x="1" y="3"/>
                    <a:pt x="0" y="3"/>
                  </a:cubicBezTo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2"/>
                    <a:pt x="2" y="1"/>
                    <a:pt x="2" y="0"/>
                  </a:cubicBezTo>
                </a:path>
              </a:pathLst>
            </a:custGeom>
            <a:solidFill>
              <a:srgbClr val="526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0" name="Freeform 15"/>
            <p:cNvSpPr/>
            <p:nvPr/>
          </p:nvSpPr>
          <p:spPr bwMode="auto">
            <a:xfrm>
              <a:off x="7778787" y="3557401"/>
              <a:ext cx="9960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2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26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1" name="Freeform 16"/>
            <p:cNvSpPr/>
            <p:nvPr/>
          </p:nvSpPr>
          <p:spPr bwMode="auto">
            <a:xfrm>
              <a:off x="7788748" y="3439868"/>
              <a:ext cx="141437" cy="239050"/>
            </a:xfrm>
            <a:custGeom>
              <a:avLst/>
              <a:gdLst>
                <a:gd name="T0" fmla="*/ 24 w 30"/>
                <a:gd name="T1" fmla="*/ 0 h 51"/>
                <a:gd name="T2" fmla="*/ 6 w 30"/>
                <a:gd name="T3" fmla="*/ 9 h 51"/>
                <a:gd name="T4" fmla="*/ 0 w 30"/>
                <a:gd name="T5" fmla="*/ 22 h 51"/>
                <a:gd name="T6" fmla="*/ 0 w 30"/>
                <a:gd name="T7" fmla="*/ 25 h 51"/>
                <a:gd name="T8" fmla="*/ 0 w 30"/>
                <a:gd name="T9" fmla="*/ 25 h 51"/>
                <a:gd name="T10" fmla="*/ 1 w 30"/>
                <a:gd name="T11" fmla="*/ 29 h 51"/>
                <a:gd name="T12" fmla="*/ 1 w 30"/>
                <a:gd name="T13" fmla="*/ 29 h 51"/>
                <a:gd name="T14" fmla="*/ 22 w 30"/>
                <a:gd name="T15" fmla="*/ 51 h 51"/>
                <a:gd name="T16" fmla="*/ 25 w 30"/>
                <a:gd name="T17" fmla="*/ 51 h 51"/>
                <a:gd name="T18" fmla="*/ 26 w 30"/>
                <a:gd name="T19" fmla="*/ 51 h 51"/>
                <a:gd name="T20" fmla="*/ 26 w 30"/>
                <a:gd name="T21" fmla="*/ 46 h 51"/>
                <a:gd name="T22" fmla="*/ 9 w 30"/>
                <a:gd name="T23" fmla="*/ 27 h 51"/>
                <a:gd name="T24" fmla="*/ 11 w 30"/>
                <a:gd name="T25" fmla="*/ 8 h 51"/>
                <a:gd name="T26" fmla="*/ 29 w 30"/>
                <a:gd name="T27" fmla="*/ 2 h 51"/>
                <a:gd name="T28" fmla="*/ 30 w 30"/>
                <a:gd name="T29" fmla="*/ 1 h 51"/>
                <a:gd name="T30" fmla="*/ 26 w 30"/>
                <a:gd name="T31" fmla="*/ 0 h 51"/>
                <a:gd name="T32" fmla="*/ 24 w 30"/>
                <a:gd name="T3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51">
                  <a:moveTo>
                    <a:pt x="24" y="0"/>
                  </a:moveTo>
                  <a:cubicBezTo>
                    <a:pt x="17" y="0"/>
                    <a:pt x="9" y="3"/>
                    <a:pt x="6" y="9"/>
                  </a:cubicBezTo>
                  <a:cubicBezTo>
                    <a:pt x="2" y="13"/>
                    <a:pt x="1" y="17"/>
                    <a:pt x="0" y="22"/>
                  </a:cubicBezTo>
                  <a:cubicBezTo>
                    <a:pt x="0" y="23"/>
                    <a:pt x="0" y="24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7"/>
                    <a:pt x="1" y="28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3" y="39"/>
                    <a:pt x="12" y="48"/>
                    <a:pt x="22" y="51"/>
                  </a:cubicBezTo>
                  <a:cubicBezTo>
                    <a:pt x="23" y="51"/>
                    <a:pt x="24" y="51"/>
                    <a:pt x="25" y="51"/>
                  </a:cubicBezTo>
                  <a:cubicBezTo>
                    <a:pt x="25" y="51"/>
                    <a:pt x="25" y="51"/>
                    <a:pt x="26" y="51"/>
                  </a:cubicBezTo>
                  <a:cubicBezTo>
                    <a:pt x="27" y="49"/>
                    <a:pt x="29" y="47"/>
                    <a:pt x="26" y="46"/>
                  </a:cubicBezTo>
                  <a:cubicBezTo>
                    <a:pt x="17" y="43"/>
                    <a:pt x="11" y="37"/>
                    <a:pt x="9" y="27"/>
                  </a:cubicBezTo>
                  <a:cubicBezTo>
                    <a:pt x="7" y="21"/>
                    <a:pt x="6" y="14"/>
                    <a:pt x="11" y="8"/>
                  </a:cubicBezTo>
                  <a:cubicBezTo>
                    <a:pt x="15" y="4"/>
                    <a:pt x="23" y="4"/>
                    <a:pt x="29" y="2"/>
                  </a:cubicBezTo>
                  <a:cubicBezTo>
                    <a:pt x="29" y="2"/>
                    <a:pt x="30" y="1"/>
                    <a:pt x="30" y="1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5" y="0"/>
                    <a:pt x="25" y="0"/>
                    <a:pt x="24" y="0"/>
                  </a:cubicBezTo>
                </a:path>
              </a:pathLst>
            </a:custGeom>
            <a:solidFill>
              <a:srgbClr val="FFDB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2" name="Freeform 17"/>
            <p:cNvSpPr/>
            <p:nvPr/>
          </p:nvSpPr>
          <p:spPr bwMode="auto">
            <a:xfrm>
              <a:off x="7778787" y="3433892"/>
              <a:ext cx="249009" cy="251002"/>
            </a:xfrm>
            <a:custGeom>
              <a:avLst/>
              <a:gdLst>
                <a:gd name="T0" fmla="*/ 52 w 53"/>
                <a:gd name="T1" fmla="*/ 26 h 53"/>
                <a:gd name="T2" fmla="*/ 51 w 53"/>
                <a:gd name="T3" fmla="*/ 26 h 53"/>
                <a:gd name="T4" fmla="*/ 44 w 53"/>
                <a:gd name="T5" fmla="*/ 43 h 53"/>
                <a:gd name="T6" fmla="*/ 26 w 53"/>
                <a:gd name="T7" fmla="*/ 51 h 53"/>
                <a:gd name="T8" fmla="*/ 9 w 53"/>
                <a:gd name="T9" fmla="*/ 43 h 53"/>
                <a:gd name="T10" fmla="*/ 2 w 53"/>
                <a:gd name="T11" fmla="*/ 26 h 53"/>
                <a:gd name="T12" fmla="*/ 9 w 53"/>
                <a:gd name="T13" fmla="*/ 9 h 53"/>
                <a:gd name="T14" fmla="*/ 26 w 53"/>
                <a:gd name="T15" fmla="*/ 2 h 53"/>
                <a:gd name="T16" fmla="*/ 44 w 53"/>
                <a:gd name="T17" fmla="*/ 9 h 53"/>
                <a:gd name="T18" fmla="*/ 51 w 53"/>
                <a:gd name="T19" fmla="*/ 26 h 53"/>
                <a:gd name="T20" fmla="*/ 52 w 53"/>
                <a:gd name="T21" fmla="*/ 26 h 53"/>
                <a:gd name="T22" fmla="*/ 53 w 53"/>
                <a:gd name="T23" fmla="*/ 26 h 53"/>
                <a:gd name="T24" fmla="*/ 26 w 53"/>
                <a:gd name="T25" fmla="*/ 0 h 53"/>
                <a:gd name="T26" fmla="*/ 0 w 53"/>
                <a:gd name="T27" fmla="*/ 26 h 53"/>
                <a:gd name="T28" fmla="*/ 26 w 53"/>
                <a:gd name="T29" fmla="*/ 53 h 53"/>
                <a:gd name="T30" fmla="*/ 53 w 53"/>
                <a:gd name="T31" fmla="*/ 26 h 53"/>
                <a:gd name="T32" fmla="*/ 52 w 53"/>
                <a:gd name="T33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53">
                  <a:moveTo>
                    <a:pt x="52" y="26"/>
                  </a:moveTo>
                  <a:cubicBezTo>
                    <a:pt x="51" y="26"/>
                    <a:pt x="51" y="26"/>
                    <a:pt x="51" y="26"/>
                  </a:cubicBezTo>
                  <a:cubicBezTo>
                    <a:pt x="51" y="33"/>
                    <a:pt x="48" y="39"/>
                    <a:pt x="44" y="43"/>
                  </a:cubicBezTo>
                  <a:cubicBezTo>
                    <a:pt x="39" y="48"/>
                    <a:pt x="33" y="51"/>
                    <a:pt x="26" y="51"/>
                  </a:cubicBezTo>
                  <a:cubicBezTo>
                    <a:pt x="20" y="51"/>
                    <a:pt x="13" y="48"/>
                    <a:pt x="9" y="43"/>
                  </a:cubicBezTo>
                  <a:cubicBezTo>
                    <a:pt x="5" y="39"/>
                    <a:pt x="2" y="33"/>
                    <a:pt x="2" y="26"/>
                  </a:cubicBezTo>
                  <a:cubicBezTo>
                    <a:pt x="2" y="19"/>
                    <a:pt x="5" y="13"/>
                    <a:pt x="9" y="9"/>
                  </a:cubicBezTo>
                  <a:cubicBezTo>
                    <a:pt x="13" y="4"/>
                    <a:pt x="20" y="2"/>
                    <a:pt x="26" y="2"/>
                  </a:cubicBezTo>
                  <a:cubicBezTo>
                    <a:pt x="33" y="2"/>
                    <a:pt x="39" y="4"/>
                    <a:pt x="44" y="9"/>
                  </a:cubicBezTo>
                  <a:cubicBezTo>
                    <a:pt x="48" y="13"/>
                    <a:pt x="51" y="19"/>
                    <a:pt x="51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11"/>
                    <a:pt x="41" y="0"/>
                    <a:pt x="26" y="0"/>
                  </a:cubicBezTo>
                  <a:cubicBezTo>
                    <a:pt x="12" y="0"/>
                    <a:pt x="0" y="11"/>
                    <a:pt x="0" y="26"/>
                  </a:cubicBezTo>
                  <a:cubicBezTo>
                    <a:pt x="0" y="41"/>
                    <a:pt x="12" y="53"/>
                    <a:pt x="26" y="53"/>
                  </a:cubicBezTo>
                  <a:cubicBezTo>
                    <a:pt x="41" y="53"/>
                    <a:pt x="53" y="41"/>
                    <a:pt x="53" y="26"/>
                  </a:cubicBezTo>
                  <a:lnTo>
                    <a:pt x="52" y="26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3" name="Freeform 18"/>
            <p:cNvSpPr/>
            <p:nvPr/>
          </p:nvSpPr>
          <p:spPr bwMode="auto">
            <a:xfrm>
              <a:off x="7736954" y="3415963"/>
              <a:ext cx="338654" cy="310764"/>
            </a:xfrm>
            <a:custGeom>
              <a:avLst/>
              <a:gdLst>
                <a:gd name="T0" fmla="*/ 23 w 72"/>
                <a:gd name="T1" fmla="*/ 5 h 66"/>
                <a:gd name="T2" fmla="*/ 26 w 72"/>
                <a:gd name="T3" fmla="*/ 57 h 66"/>
                <a:gd name="T4" fmla="*/ 59 w 72"/>
                <a:gd name="T5" fmla="*/ 13 h 66"/>
                <a:gd name="T6" fmla="*/ 23 w 72"/>
                <a:gd name="T7" fmla="*/ 6 h 66"/>
                <a:gd name="T8" fmla="*/ 23 w 72"/>
                <a:gd name="T9" fmla="*/ 9 h 66"/>
                <a:gd name="T10" fmla="*/ 42 w 72"/>
                <a:gd name="T11" fmla="*/ 7 h 66"/>
                <a:gd name="T12" fmla="*/ 55 w 72"/>
                <a:gd name="T13" fmla="*/ 20 h 66"/>
                <a:gd name="T14" fmla="*/ 44 w 72"/>
                <a:gd name="T15" fmla="*/ 52 h 66"/>
                <a:gd name="T16" fmla="*/ 15 w 72"/>
                <a:gd name="T17" fmla="*/ 38 h 66"/>
                <a:gd name="T18" fmla="*/ 14 w 72"/>
                <a:gd name="T19" fmla="*/ 21 h 66"/>
                <a:gd name="T20" fmla="*/ 23 w 72"/>
                <a:gd name="T21" fmla="*/ 9 h 66"/>
                <a:gd name="T22" fmla="*/ 23 w 72"/>
                <a:gd name="T23" fmla="*/ 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66">
                  <a:moveTo>
                    <a:pt x="23" y="5"/>
                  </a:moveTo>
                  <a:cubicBezTo>
                    <a:pt x="0" y="15"/>
                    <a:pt x="4" y="50"/>
                    <a:pt x="26" y="57"/>
                  </a:cubicBezTo>
                  <a:cubicBezTo>
                    <a:pt x="52" y="66"/>
                    <a:pt x="72" y="35"/>
                    <a:pt x="59" y="13"/>
                  </a:cubicBezTo>
                  <a:cubicBezTo>
                    <a:pt x="51" y="0"/>
                    <a:pt x="35" y="1"/>
                    <a:pt x="23" y="6"/>
                  </a:cubicBezTo>
                  <a:cubicBezTo>
                    <a:pt x="21" y="6"/>
                    <a:pt x="20" y="10"/>
                    <a:pt x="23" y="9"/>
                  </a:cubicBezTo>
                  <a:cubicBezTo>
                    <a:pt x="29" y="6"/>
                    <a:pt x="36" y="5"/>
                    <a:pt x="42" y="7"/>
                  </a:cubicBezTo>
                  <a:cubicBezTo>
                    <a:pt x="48" y="8"/>
                    <a:pt x="53" y="14"/>
                    <a:pt x="55" y="20"/>
                  </a:cubicBezTo>
                  <a:cubicBezTo>
                    <a:pt x="60" y="31"/>
                    <a:pt x="57" y="48"/>
                    <a:pt x="44" y="52"/>
                  </a:cubicBezTo>
                  <a:cubicBezTo>
                    <a:pt x="33" y="56"/>
                    <a:pt x="20" y="49"/>
                    <a:pt x="15" y="38"/>
                  </a:cubicBezTo>
                  <a:cubicBezTo>
                    <a:pt x="13" y="33"/>
                    <a:pt x="13" y="26"/>
                    <a:pt x="14" y="21"/>
                  </a:cubicBezTo>
                  <a:cubicBezTo>
                    <a:pt x="15" y="15"/>
                    <a:pt x="19" y="12"/>
                    <a:pt x="23" y="9"/>
                  </a:cubicBezTo>
                  <a:cubicBezTo>
                    <a:pt x="25" y="8"/>
                    <a:pt x="26" y="4"/>
                    <a:pt x="23" y="5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4" name="Freeform 26"/>
            <p:cNvSpPr/>
            <p:nvPr/>
          </p:nvSpPr>
          <p:spPr bwMode="auto">
            <a:xfrm>
              <a:off x="6673184" y="2266533"/>
              <a:ext cx="2414401" cy="1025922"/>
            </a:xfrm>
            <a:custGeom>
              <a:avLst/>
              <a:gdLst>
                <a:gd name="T0" fmla="*/ 402 w 513"/>
                <a:gd name="T1" fmla="*/ 1 h 218"/>
                <a:gd name="T2" fmla="*/ 379 w 513"/>
                <a:gd name="T3" fmla="*/ 1 h 218"/>
                <a:gd name="T4" fmla="*/ 250 w 513"/>
                <a:gd name="T5" fmla="*/ 1 h 218"/>
                <a:gd name="T6" fmla="*/ 22 w 513"/>
                <a:gd name="T7" fmla="*/ 2 h 218"/>
                <a:gd name="T8" fmla="*/ 19 w 513"/>
                <a:gd name="T9" fmla="*/ 2 h 218"/>
                <a:gd name="T10" fmla="*/ 14 w 513"/>
                <a:gd name="T11" fmla="*/ 3 h 218"/>
                <a:gd name="T12" fmla="*/ 5 w 513"/>
                <a:gd name="T13" fmla="*/ 11 h 218"/>
                <a:gd name="T14" fmla="*/ 2 w 513"/>
                <a:gd name="T15" fmla="*/ 21 h 218"/>
                <a:gd name="T16" fmla="*/ 2 w 513"/>
                <a:gd name="T17" fmla="*/ 26 h 218"/>
                <a:gd name="T18" fmla="*/ 2 w 513"/>
                <a:gd name="T19" fmla="*/ 39 h 218"/>
                <a:gd name="T20" fmla="*/ 5 w 513"/>
                <a:gd name="T21" fmla="*/ 128 h 218"/>
                <a:gd name="T22" fmla="*/ 4 w 513"/>
                <a:gd name="T23" fmla="*/ 131 h 218"/>
                <a:gd name="T24" fmla="*/ 21 w 513"/>
                <a:gd name="T25" fmla="*/ 144 h 218"/>
                <a:gd name="T26" fmla="*/ 30 w 513"/>
                <a:gd name="T27" fmla="*/ 144 h 218"/>
                <a:gd name="T28" fmla="*/ 225 w 513"/>
                <a:gd name="T29" fmla="*/ 143 h 218"/>
                <a:gd name="T30" fmla="*/ 225 w 513"/>
                <a:gd name="T31" fmla="*/ 150 h 218"/>
                <a:gd name="T32" fmla="*/ 230 w 513"/>
                <a:gd name="T33" fmla="*/ 156 h 218"/>
                <a:gd name="T34" fmla="*/ 241 w 513"/>
                <a:gd name="T35" fmla="*/ 180 h 218"/>
                <a:gd name="T36" fmla="*/ 257 w 513"/>
                <a:gd name="T37" fmla="*/ 215 h 218"/>
                <a:gd name="T38" fmla="*/ 263 w 513"/>
                <a:gd name="T39" fmla="*/ 217 h 218"/>
                <a:gd name="T40" fmla="*/ 268 w 513"/>
                <a:gd name="T41" fmla="*/ 208 h 218"/>
                <a:gd name="T42" fmla="*/ 283 w 513"/>
                <a:gd name="T43" fmla="*/ 177 h 218"/>
                <a:gd name="T44" fmla="*/ 300 w 513"/>
                <a:gd name="T45" fmla="*/ 143 h 218"/>
                <a:gd name="T46" fmla="*/ 465 w 513"/>
                <a:gd name="T47" fmla="*/ 140 h 218"/>
                <a:gd name="T48" fmla="*/ 481 w 513"/>
                <a:gd name="T49" fmla="*/ 143 h 218"/>
                <a:gd name="T50" fmla="*/ 492 w 513"/>
                <a:gd name="T51" fmla="*/ 145 h 218"/>
                <a:gd name="T52" fmla="*/ 508 w 513"/>
                <a:gd name="T53" fmla="*/ 131 h 218"/>
                <a:gd name="T54" fmla="*/ 509 w 513"/>
                <a:gd name="T55" fmla="*/ 122 h 218"/>
                <a:gd name="T56" fmla="*/ 510 w 513"/>
                <a:gd name="T57" fmla="*/ 73 h 218"/>
                <a:gd name="T58" fmla="*/ 510 w 513"/>
                <a:gd name="T59" fmla="*/ 35 h 218"/>
                <a:gd name="T60" fmla="*/ 495 w 513"/>
                <a:gd name="T61" fmla="*/ 2 h 218"/>
                <a:gd name="T62" fmla="*/ 479 w 513"/>
                <a:gd name="T63" fmla="*/ 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3" h="218">
                  <a:moveTo>
                    <a:pt x="422" y="0"/>
                  </a:moveTo>
                  <a:cubicBezTo>
                    <a:pt x="415" y="0"/>
                    <a:pt x="409" y="1"/>
                    <a:pt x="402" y="1"/>
                  </a:cubicBezTo>
                  <a:cubicBezTo>
                    <a:pt x="395" y="1"/>
                    <a:pt x="389" y="1"/>
                    <a:pt x="382" y="1"/>
                  </a:cubicBezTo>
                  <a:cubicBezTo>
                    <a:pt x="381" y="1"/>
                    <a:pt x="380" y="1"/>
                    <a:pt x="379" y="1"/>
                  </a:cubicBezTo>
                  <a:cubicBezTo>
                    <a:pt x="340" y="1"/>
                    <a:pt x="300" y="1"/>
                    <a:pt x="260" y="1"/>
                  </a:cubicBezTo>
                  <a:cubicBezTo>
                    <a:pt x="257" y="1"/>
                    <a:pt x="253" y="1"/>
                    <a:pt x="250" y="1"/>
                  </a:cubicBezTo>
                  <a:cubicBezTo>
                    <a:pt x="174" y="1"/>
                    <a:pt x="98" y="1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2"/>
                    <a:pt x="15" y="3"/>
                    <a:pt x="14" y="3"/>
                  </a:cubicBezTo>
                  <a:cubicBezTo>
                    <a:pt x="13" y="3"/>
                    <a:pt x="12" y="4"/>
                    <a:pt x="11" y="4"/>
                  </a:cubicBezTo>
                  <a:cubicBezTo>
                    <a:pt x="8" y="6"/>
                    <a:pt x="6" y="8"/>
                    <a:pt x="5" y="11"/>
                  </a:cubicBezTo>
                  <a:cubicBezTo>
                    <a:pt x="5" y="11"/>
                    <a:pt x="5" y="11"/>
                    <a:pt x="4" y="12"/>
                  </a:cubicBezTo>
                  <a:cubicBezTo>
                    <a:pt x="2" y="15"/>
                    <a:pt x="1" y="18"/>
                    <a:pt x="2" y="21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2" y="23"/>
                    <a:pt x="2" y="25"/>
                    <a:pt x="2" y="26"/>
                  </a:cubicBezTo>
                  <a:cubicBezTo>
                    <a:pt x="2" y="30"/>
                    <a:pt x="2" y="34"/>
                    <a:pt x="2" y="3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53"/>
                    <a:pt x="2" y="67"/>
                    <a:pt x="2" y="81"/>
                  </a:cubicBezTo>
                  <a:cubicBezTo>
                    <a:pt x="2" y="96"/>
                    <a:pt x="0" y="113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4" y="129"/>
                    <a:pt x="4" y="130"/>
                    <a:pt x="4" y="131"/>
                  </a:cubicBezTo>
                  <a:cubicBezTo>
                    <a:pt x="3" y="137"/>
                    <a:pt x="6" y="141"/>
                    <a:pt x="11" y="143"/>
                  </a:cubicBezTo>
                  <a:cubicBezTo>
                    <a:pt x="14" y="143"/>
                    <a:pt x="18" y="144"/>
                    <a:pt x="21" y="144"/>
                  </a:cubicBezTo>
                  <a:cubicBezTo>
                    <a:pt x="23" y="144"/>
                    <a:pt x="26" y="144"/>
                    <a:pt x="28" y="143"/>
                  </a:cubicBezTo>
                  <a:cubicBezTo>
                    <a:pt x="28" y="144"/>
                    <a:pt x="29" y="144"/>
                    <a:pt x="30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95" y="144"/>
                    <a:pt x="160" y="144"/>
                    <a:pt x="225" y="143"/>
                  </a:cubicBezTo>
                  <a:cubicBezTo>
                    <a:pt x="225" y="144"/>
                    <a:pt x="225" y="144"/>
                    <a:pt x="226" y="145"/>
                  </a:cubicBezTo>
                  <a:cubicBezTo>
                    <a:pt x="225" y="147"/>
                    <a:pt x="224" y="148"/>
                    <a:pt x="225" y="150"/>
                  </a:cubicBezTo>
                  <a:cubicBezTo>
                    <a:pt x="226" y="151"/>
                    <a:pt x="227" y="153"/>
                    <a:pt x="227" y="154"/>
                  </a:cubicBezTo>
                  <a:cubicBezTo>
                    <a:pt x="228" y="156"/>
                    <a:pt x="229" y="156"/>
                    <a:pt x="230" y="156"/>
                  </a:cubicBezTo>
                  <a:cubicBezTo>
                    <a:pt x="230" y="156"/>
                    <a:pt x="230" y="156"/>
                    <a:pt x="230" y="156"/>
                  </a:cubicBezTo>
                  <a:cubicBezTo>
                    <a:pt x="235" y="164"/>
                    <a:pt x="238" y="172"/>
                    <a:pt x="241" y="180"/>
                  </a:cubicBezTo>
                  <a:cubicBezTo>
                    <a:pt x="245" y="189"/>
                    <a:pt x="252" y="198"/>
                    <a:pt x="257" y="207"/>
                  </a:cubicBezTo>
                  <a:cubicBezTo>
                    <a:pt x="257" y="210"/>
                    <a:pt x="257" y="212"/>
                    <a:pt x="257" y="215"/>
                  </a:cubicBezTo>
                  <a:cubicBezTo>
                    <a:pt x="257" y="217"/>
                    <a:pt x="259" y="218"/>
                    <a:pt x="260" y="218"/>
                  </a:cubicBezTo>
                  <a:cubicBezTo>
                    <a:pt x="261" y="218"/>
                    <a:pt x="262" y="218"/>
                    <a:pt x="263" y="217"/>
                  </a:cubicBezTo>
                  <a:cubicBezTo>
                    <a:pt x="265" y="216"/>
                    <a:pt x="267" y="214"/>
                    <a:pt x="268" y="211"/>
                  </a:cubicBezTo>
                  <a:cubicBezTo>
                    <a:pt x="268" y="210"/>
                    <a:pt x="268" y="209"/>
                    <a:pt x="268" y="208"/>
                  </a:cubicBezTo>
                  <a:cubicBezTo>
                    <a:pt x="268" y="207"/>
                    <a:pt x="268" y="206"/>
                    <a:pt x="268" y="206"/>
                  </a:cubicBezTo>
                  <a:cubicBezTo>
                    <a:pt x="275" y="198"/>
                    <a:pt x="278" y="186"/>
                    <a:pt x="283" y="177"/>
                  </a:cubicBezTo>
                  <a:cubicBezTo>
                    <a:pt x="286" y="170"/>
                    <a:pt x="288" y="163"/>
                    <a:pt x="292" y="156"/>
                  </a:cubicBezTo>
                  <a:cubicBezTo>
                    <a:pt x="295" y="152"/>
                    <a:pt x="298" y="148"/>
                    <a:pt x="300" y="143"/>
                  </a:cubicBezTo>
                  <a:cubicBezTo>
                    <a:pt x="319" y="144"/>
                    <a:pt x="338" y="144"/>
                    <a:pt x="357" y="144"/>
                  </a:cubicBezTo>
                  <a:cubicBezTo>
                    <a:pt x="393" y="144"/>
                    <a:pt x="429" y="143"/>
                    <a:pt x="465" y="140"/>
                  </a:cubicBezTo>
                  <a:cubicBezTo>
                    <a:pt x="465" y="142"/>
                    <a:pt x="466" y="143"/>
                    <a:pt x="468" y="143"/>
                  </a:cubicBezTo>
                  <a:cubicBezTo>
                    <a:pt x="472" y="143"/>
                    <a:pt x="477" y="143"/>
                    <a:pt x="481" y="143"/>
                  </a:cubicBezTo>
                  <a:cubicBezTo>
                    <a:pt x="483" y="143"/>
                    <a:pt x="485" y="143"/>
                    <a:pt x="487" y="143"/>
                  </a:cubicBezTo>
                  <a:cubicBezTo>
                    <a:pt x="488" y="144"/>
                    <a:pt x="490" y="145"/>
                    <a:pt x="492" y="145"/>
                  </a:cubicBezTo>
                  <a:cubicBezTo>
                    <a:pt x="494" y="145"/>
                    <a:pt x="497" y="143"/>
                    <a:pt x="500" y="142"/>
                  </a:cubicBezTo>
                  <a:cubicBezTo>
                    <a:pt x="504" y="139"/>
                    <a:pt x="507" y="136"/>
                    <a:pt x="508" y="131"/>
                  </a:cubicBezTo>
                  <a:cubicBezTo>
                    <a:pt x="510" y="129"/>
                    <a:pt x="510" y="127"/>
                    <a:pt x="510" y="124"/>
                  </a:cubicBezTo>
                  <a:cubicBezTo>
                    <a:pt x="510" y="123"/>
                    <a:pt x="510" y="122"/>
                    <a:pt x="509" y="122"/>
                  </a:cubicBezTo>
                  <a:cubicBezTo>
                    <a:pt x="511" y="114"/>
                    <a:pt x="511" y="106"/>
                    <a:pt x="511" y="99"/>
                  </a:cubicBezTo>
                  <a:cubicBezTo>
                    <a:pt x="511" y="91"/>
                    <a:pt x="513" y="80"/>
                    <a:pt x="510" y="73"/>
                  </a:cubicBezTo>
                  <a:cubicBezTo>
                    <a:pt x="512" y="67"/>
                    <a:pt x="511" y="60"/>
                    <a:pt x="511" y="54"/>
                  </a:cubicBezTo>
                  <a:cubicBezTo>
                    <a:pt x="511" y="48"/>
                    <a:pt x="512" y="41"/>
                    <a:pt x="510" y="35"/>
                  </a:cubicBezTo>
                  <a:cubicBezTo>
                    <a:pt x="512" y="27"/>
                    <a:pt x="512" y="19"/>
                    <a:pt x="511" y="12"/>
                  </a:cubicBezTo>
                  <a:cubicBezTo>
                    <a:pt x="509" y="4"/>
                    <a:pt x="502" y="2"/>
                    <a:pt x="495" y="2"/>
                  </a:cubicBezTo>
                  <a:cubicBezTo>
                    <a:pt x="491" y="2"/>
                    <a:pt x="486" y="3"/>
                    <a:pt x="482" y="3"/>
                  </a:cubicBezTo>
                  <a:cubicBezTo>
                    <a:pt x="481" y="4"/>
                    <a:pt x="480" y="4"/>
                    <a:pt x="479" y="5"/>
                  </a:cubicBezTo>
                  <a:cubicBezTo>
                    <a:pt x="460" y="1"/>
                    <a:pt x="441" y="0"/>
                    <a:pt x="422" y="0"/>
                  </a:cubicBezTo>
                </a:path>
              </a:pathLst>
            </a:custGeom>
            <a:solidFill>
              <a:srgbClr val="FFF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5" name="Freeform 27"/>
            <p:cNvSpPr/>
            <p:nvPr/>
          </p:nvSpPr>
          <p:spPr bwMode="auto">
            <a:xfrm>
              <a:off x="6669200" y="2266533"/>
              <a:ext cx="2366591" cy="669339"/>
            </a:xfrm>
            <a:custGeom>
              <a:avLst/>
              <a:gdLst>
                <a:gd name="T0" fmla="*/ 499 w 503"/>
                <a:gd name="T1" fmla="*/ 6 h 142"/>
                <a:gd name="T2" fmla="*/ 381 w 503"/>
                <a:gd name="T3" fmla="*/ 3 h 142"/>
                <a:gd name="T4" fmla="*/ 262 w 503"/>
                <a:gd name="T5" fmla="*/ 3 h 142"/>
                <a:gd name="T6" fmla="*/ 16 w 503"/>
                <a:gd name="T7" fmla="*/ 2 h 142"/>
                <a:gd name="T8" fmla="*/ 5 w 503"/>
                <a:gd name="T9" fmla="*/ 13 h 142"/>
                <a:gd name="T10" fmla="*/ 4 w 503"/>
                <a:gd name="T11" fmla="*/ 15 h 142"/>
                <a:gd name="T12" fmla="*/ 3 w 503"/>
                <a:gd name="T13" fmla="*/ 78 h 142"/>
                <a:gd name="T14" fmla="*/ 7 w 503"/>
                <a:gd name="T15" fmla="*/ 139 h 142"/>
                <a:gd name="T16" fmla="*/ 12 w 503"/>
                <a:gd name="T17" fmla="*/ 137 h 142"/>
                <a:gd name="T18" fmla="*/ 16 w 503"/>
                <a:gd name="T19" fmla="*/ 73 h 142"/>
                <a:gd name="T20" fmla="*/ 17 w 503"/>
                <a:gd name="T21" fmla="*/ 17 h 142"/>
                <a:gd name="T22" fmla="*/ 256 w 503"/>
                <a:gd name="T23" fmla="*/ 16 h 142"/>
                <a:gd name="T24" fmla="*/ 376 w 503"/>
                <a:gd name="T25" fmla="*/ 16 h 142"/>
                <a:gd name="T26" fmla="*/ 496 w 503"/>
                <a:gd name="T27" fmla="*/ 13 h 142"/>
                <a:gd name="T28" fmla="*/ 499 w 503"/>
                <a:gd name="T29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3" h="142">
                  <a:moveTo>
                    <a:pt x="499" y="6"/>
                  </a:moveTo>
                  <a:cubicBezTo>
                    <a:pt x="461" y="0"/>
                    <a:pt x="420" y="3"/>
                    <a:pt x="381" y="3"/>
                  </a:cubicBezTo>
                  <a:cubicBezTo>
                    <a:pt x="342" y="3"/>
                    <a:pt x="302" y="3"/>
                    <a:pt x="262" y="3"/>
                  </a:cubicBezTo>
                  <a:cubicBezTo>
                    <a:pt x="180" y="3"/>
                    <a:pt x="98" y="2"/>
                    <a:pt x="16" y="2"/>
                  </a:cubicBezTo>
                  <a:cubicBezTo>
                    <a:pt x="11" y="2"/>
                    <a:pt x="5" y="8"/>
                    <a:pt x="5" y="13"/>
                  </a:cubicBezTo>
                  <a:cubicBezTo>
                    <a:pt x="4" y="14"/>
                    <a:pt x="4" y="14"/>
                    <a:pt x="4" y="15"/>
                  </a:cubicBezTo>
                  <a:cubicBezTo>
                    <a:pt x="0" y="36"/>
                    <a:pt x="2" y="58"/>
                    <a:pt x="3" y="78"/>
                  </a:cubicBezTo>
                  <a:cubicBezTo>
                    <a:pt x="5" y="98"/>
                    <a:pt x="1" y="121"/>
                    <a:pt x="7" y="139"/>
                  </a:cubicBezTo>
                  <a:cubicBezTo>
                    <a:pt x="8" y="142"/>
                    <a:pt x="12" y="138"/>
                    <a:pt x="12" y="137"/>
                  </a:cubicBezTo>
                  <a:cubicBezTo>
                    <a:pt x="17" y="116"/>
                    <a:pt x="14" y="94"/>
                    <a:pt x="16" y="73"/>
                  </a:cubicBezTo>
                  <a:cubicBezTo>
                    <a:pt x="17" y="55"/>
                    <a:pt x="19" y="35"/>
                    <a:pt x="17" y="17"/>
                  </a:cubicBezTo>
                  <a:cubicBezTo>
                    <a:pt x="96" y="17"/>
                    <a:pt x="176" y="16"/>
                    <a:pt x="256" y="16"/>
                  </a:cubicBezTo>
                  <a:cubicBezTo>
                    <a:pt x="296" y="16"/>
                    <a:pt x="336" y="16"/>
                    <a:pt x="376" y="16"/>
                  </a:cubicBezTo>
                  <a:cubicBezTo>
                    <a:pt x="415" y="16"/>
                    <a:pt x="456" y="18"/>
                    <a:pt x="496" y="13"/>
                  </a:cubicBezTo>
                  <a:cubicBezTo>
                    <a:pt x="499" y="13"/>
                    <a:pt x="503" y="6"/>
                    <a:pt x="499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6" name="Freeform 28"/>
            <p:cNvSpPr/>
            <p:nvPr/>
          </p:nvSpPr>
          <p:spPr bwMode="auto">
            <a:xfrm>
              <a:off x="6669200" y="2272509"/>
              <a:ext cx="2408424" cy="17929"/>
            </a:xfrm>
            <a:custGeom>
              <a:avLst/>
              <a:gdLst>
                <a:gd name="T0" fmla="*/ 511 w 512"/>
                <a:gd name="T1" fmla="*/ 1 h 4"/>
                <a:gd name="T2" fmla="*/ 409 w 512"/>
                <a:gd name="T3" fmla="*/ 1 h 4"/>
                <a:gd name="T4" fmla="*/ 311 w 512"/>
                <a:gd name="T5" fmla="*/ 1 h 4"/>
                <a:gd name="T6" fmla="*/ 112 w 512"/>
                <a:gd name="T7" fmla="*/ 0 h 4"/>
                <a:gd name="T8" fmla="*/ 3 w 512"/>
                <a:gd name="T9" fmla="*/ 0 h 4"/>
                <a:gd name="T10" fmla="*/ 2 w 512"/>
                <a:gd name="T11" fmla="*/ 2 h 4"/>
                <a:gd name="T12" fmla="*/ 33 w 512"/>
                <a:gd name="T13" fmla="*/ 2 h 4"/>
                <a:gd name="T14" fmla="*/ 34 w 512"/>
                <a:gd name="T15" fmla="*/ 0 h 4"/>
                <a:gd name="T16" fmla="*/ 3 w 512"/>
                <a:gd name="T17" fmla="*/ 0 h 4"/>
                <a:gd name="T18" fmla="*/ 2 w 512"/>
                <a:gd name="T19" fmla="*/ 2 h 4"/>
                <a:gd name="T20" fmla="*/ 199 w 512"/>
                <a:gd name="T21" fmla="*/ 2 h 4"/>
                <a:gd name="T22" fmla="*/ 395 w 512"/>
                <a:gd name="T23" fmla="*/ 3 h 4"/>
                <a:gd name="T24" fmla="*/ 511 w 512"/>
                <a:gd name="T25" fmla="*/ 3 h 4"/>
                <a:gd name="T26" fmla="*/ 511 w 512"/>
                <a:gd name="T2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2" h="4">
                  <a:moveTo>
                    <a:pt x="511" y="1"/>
                  </a:moveTo>
                  <a:cubicBezTo>
                    <a:pt x="477" y="1"/>
                    <a:pt x="443" y="1"/>
                    <a:pt x="409" y="1"/>
                  </a:cubicBezTo>
                  <a:cubicBezTo>
                    <a:pt x="376" y="1"/>
                    <a:pt x="343" y="1"/>
                    <a:pt x="311" y="1"/>
                  </a:cubicBezTo>
                  <a:cubicBezTo>
                    <a:pt x="245" y="1"/>
                    <a:pt x="179" y="0"/>
                    <a:pt x="112" y="0"/>
                  </a:cubicBezTo>
                  <a:cubicBezTo>
                    <a:pt x="76" y="0"/>
                    <a:pt x="39" y="0"/>
                    <a:pt x="3" y="0"/>
                  </a:cubicBezTo>
                  <a:cubicBezTo>
                    <a:pt x="2" y="0"/>
                    <a:pt x="0" y="2"/>
                    <a:pt x="2" y="2"/>
                  </a:cubicBezTo>
                  <a:cubicBezTo>
                    <a:pt x="12" y="2"/>
                    <a:pt x="23" y="2"/>
                    <a:pt x="33" y="2"/>
                  </a:cubicBezTo>
                  <a:cubicBezTo>
                    <a:pt x="34" y="2"/>
                    <a:pt x="35" y="0"/>
                    <a:pt x="34" y="0"/>
                  </a:cubicBezTo>
                  <a:cubicBezTo>
                    <a:pt x="24" y="0"/>
                    <a:pt x="13" y="0"/>
                    <a:pt x="3" y="0"/>
                  </a:cubicBezTo>
                  <a:cubicBezTo>
                    <a:pt x="2" y="0"/>
                    <a:pt x="0" y="2"/>
                    <a:pt x="2" y="2"/>
                  </a:cubicBezTo>
                  <a:cubicBezTo>
                    <a:pt x="68" y="2"/>
                    <a:pt x="133" y="2"/>
                    <a:pt x="199" y="2"/>
                  </a:cubicBezTo>
                  <a:cubicBezTo>
                    <a:pt x="265" y="2"/>
                    <a:pt x="330" y="2"/>
                    <a:pt x="395" y="3"/>
                  </a:cubicBezTo>
                  <a:cubicBezTo>
                    <a:pt x="434" y="3"/>
                    <a:pt x="472" y="4"/>
                    <a:pt x="511" y="3"/>
                  </a:cubicBezTo>
                  <a:cubicBezTo>
                    <a:pt x="511" y="3"/>
                    <a:pt x="512" y="1"/>
                    <a:pt x="511" y="1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7" name="Freeform 29"/>
            <p:cNvSpPr/>
            <p:nvPr/>
          </p:nvSpPr>
          <p:spPr bwMode="auto">
            <a:xfrm>
              <a:off x="6673184" y="2276493"/>
              <a:ext cx="13944" cy="687268"/>
            </a:xfrm>
            <a:custGeom>
              <a:avLst/>
              <a:gdLst>
                <a:gd name="T0" fmla="*/ 1 w 3"/>
                <a:gd name="T1" fmla="*/ 1 h 146"/>
                <a:gd name="T2" fmla="*/ 0 w 3"/>
                <a:gd name="T3" fmla="*/ 37 h 146"/>
                <a:gd name="T4" fmla="*/ 0 w 3"/>
                <a:gd name="T5" fmla="*/ 73 h 146"/>
                <a:gd name="T6" fmla="*/ 1 w 3"/>
                <a:gd name="T7" fmla="*/ 145 h 146"/>
                <a:gd name="T8" fmla="*/ 2 w 3"/>
                <a:gd name="T9" fmla="*/ 144 h 146"/>
                <a:gd name="T10" fmla="*/ 2 w 3"/>
                <a:gd name="T11" fmla="*/ 142 h 146"/>
                <a:gd name="T12" fmla="*/ 1 w 3"/>
                <a:gd name="T13" fmla="*/ 143 h 146"/>
                <a:gd name="T14" fmla="*/ 1 w 3"/>
                <a:gd name="T15" fmla="*/ 143 h 146"/>
                <a:gd name="T16" fmla="*/ 2 w 3"/>
                <a:gd name="T17" fmla="*/ 143 h 146"/>
                <a:gd name="T18" fmla="*/ 2 w 3"/>
                <a:gd name="T19" fmla="*/ 142 h 146"/>
                <a:gd name="T20" fmla="*/ 1 w 3"/>
                <a:gd name="T21" fmla="*/ 143 h 146"/>
                <a:gd name="T22" fmla="*/ 1 w 3"/>
                <a:gd name="T23" fmla="*/ 145 h 146"/>
                <a:gd name="T24" fmla="*/ 2 w 3"/>
                <a:gd name="T25" fmla="*/ 144 h 146"/>
                <a:gd name="T26" fmla="*/ 2 w 3"/>
                <a:gd name="T27" fmla="*/ 72 h 146"/>
                <a:gd name="T28" fmla="*/ 2 w 3"/>
                <a:gd name="T29" fmla="*/ 38 h 146"/>
                <a:gd name="T30" fmla="*/ 2 w 3"/>
                <a:gd name="T31" fmla="*/ 1 h 146"/>
                <a:gd name="T32" fmla="*/ 1 w 3"/>
                <a:gd name="T33" fmla="*/ 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" h="146">
                  <a:moveTo>
                    <a:pt x="1" y="1"/>
                  </a:moveTo>
                  <a:cubicBezTo>
                    <a:pt x="0" y="13"/>
                    <a:pt x="0" y="25"/>
                    <a:pt x="0" y="37"/>
                  </a:cubicBezTo>
                  <a:cubicBezTo>
                    <a:pt x="0" y="49"/>
                    <a:pt x="0" y="61"/>
                    <a:pt x="0" y="73"/>
                  </a:cubicBezTo>
                  <a:cubicBezTo>
                    <a:pt x="1" y="97"/>
                    <a:pt x="0" y="121"/>
                    <a:pt x="1" y="145"/>
                  </a:cubicBezTo>
                  <a:cubicBezTo>
                    <a:pt x="1" y="146"/>
                    <a:pt x="2" y="145"/>
                    <a:pt x="2" y="144"/>
                  </a:cubicBezTo>
                  <a:cubicBezTo>
                    <a:pt x="2" y="144"/>
                    <a:pt x="2" y="143"/>
                    <a:pt x="2" y="142"/>
                  </a:cubicBezTo>
                  <a:cubicBezTo>
                    <a:pt x="2" y="141"/>
                    <a:pt x="1" y="142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4"/>
                    <a:pt x="2" y="143"/>
                    <a:pt x="2" y="143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2" y="141"/>
                    <a:pt x="1" y="142"/>
                    <a:pt x="1" y="143"/>
                  </a:cubicBezTo>
                  <a:cubicBezTo>
                    <a:pt x="1" y="143"/>
                    <a:pt x="1" y="144"/>
                    <a:pt x="1" y="145"/>
                  </a:cubicBezTo>
                  <a:cubicBezTo>
                    <a:pt x="1" y="146"/>
                    <a:pt x="2" y="145"/>
                    <a:pt x="2" y="144"/>
                  </a:cubicBezTo>
                  <a:cubicBezTo>
                    <a:pt x="3" y="120"/>
                    <a:pt x="2" y="96"/>
                    <a:pt x="2" y="72"/>
                  </a:cubicBezTo>
                  <a:cubicBezTo>
                    <a:pt x="2" y="61"/>
                    <a:pt x="2" y="49"/>
                    <a:pt x="2" y="38"/>
                  </a:cubicBezTo>
                  <a:cubicBezTo>
                    <a:pt x="2" y="25"/>
                    <a:pt x="3" y="13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8" name="Freeform 30"/>
            <p:cNvSpPr/>
            <p:nvPr/>
          </p:nvSpPr>
          <p:spPr bwMode="auto">
            <a:xfrm>
              <a:off x="6673184" y="2939856"/>
              <a:ext cx="2394480" cy="13945"/>
            </a:xfrm>
            <a:custGeom>
              <a:avLst/>
              <a:gdLst>
                <a:gd name="T0" fmla="*/ 1 w 509"/>
                <a:gd name="T1" fmla="*/ 2 h 3"/>
                <a:gd name="T2" fmla="*/ 198 w 509"/>
                <a:gd name="T3" fmla="*/ 3 h 3"/>
                <a:gd name="T4" fmla="*/ 396 w 509"/>
                <a:gd name="T5" fmla="*/ 3 h 3"/>
                <a:gd name="T6" fmla="*/ 507 w 509"/>
                <a:gd name="T7" fmla="*/ 3 h 3"/>
                <a:gd name="T8" fmla="*/ 508 w 509"/>
                <a:gd name="T9" fmla="*/ 1 h 3"/>
                <a:gd name="T10" fmla="*/ 467 w 509"/>
                <a:gd name="T11" fmla="*/ 1 h 3"/>
                <a:gd name="T12" fmla="*/ 466 w 509"/>
                <a:gd name="T13" fmla="*/ 3 h 3"/>
                <a:gd name="T14" fmla="*/ 507 w 509"/>
                <a:gd name="T15" fmla="*/ 3 h 3"/>
                <a:gd name="T16" fmla="*/ 508 w 509"/>
                <a:gd name="T17" fmla="*/ 1 h 3"/>
                <a:gd name="T18" fmla="*/ 112 w 509"/>
                <a:gd name="T19" fmla="*/ 1 h 3"/>
                <a:gd name="T20" fmla="*/ 2 w 509"/>
                <a:gd name="T21" fmla="*/ 1 h 3"/>
                <a:gd name="T22" fmla="*/ 1 w 509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9" h="3">
                  <a:moveTo>
                    <a:pt x="1" y="2"/>
                  </a:moveTo>
                  <a:cubicBezTo>
                    <a:pt x="67" y="3"/>
                    <a:pt x="133" y="3"/>
                    <a:pt x="198" y="3"/>
                  </a:cubicBezTo>
                  <a:cubicBezTo>
                    <a:pt x="264" y="3"/>
                    <a:pt x="330" y="3"/>
                    <a:pt x="396" y="3"/>
                  </a:cubicBezTo>
                  <a:cubicBezTo>
                    <a:pt x="433" y="3"/>
                    <a:pt x="470" y="3"/>
                    <a:pt x="507" y="3"/>
                  </a:cubicBezTo>
                  <a:cubicBezTo>
                    <a:pt x="508" y="3"/>
                    <a:pt x="509" y="1"/>
                    <a:pt x="508" y="1"/>
                  </a:cubicBezTo>
                  <a:cubicBezTo>
                    <a:pt x="494" y="1"/>
                    <a:pt x="481" y="1"/>
                    <a:pt x="467" y="1"/>
                  </a:cubicBezTo>
                  <a:cubicBezTo>
                    <a:pt x="467" y="1"/>
                    <a:pt x="465" y="3"/>
                    <a:pt x="466" y="3"/>
                  </a:cubicBezTo>
                  <a:cubicBezTo>
                    <a:pt x="480" y="3"/>
                    <a:pt x="493" y="3"/>
                    <a:pt x="507" y="3"/>
                  </a:cubicBezTo>
                  <a:cubicBezTo>
                    <a:pt x="508" y="3"/>
                    <a:pt x="509" y="1"/>
                    <a:pt x="508" y="1"/>
                  </a:cubicBezTo>
                  <a:cubicBezTo>
                    <a:pt x="376" y="1"/>
                    <a:pt x="244" y="1"/>
                    <a:pt x="112" y="1"/>
                  </a:cubicBezTo>
                  <a:cubicBezTo>
                    <a:pt x="75" y="1"/>
                    <a:pt x="39" y="0"/>
                    <a:pt x="2" y="1"/>
                  </a:cubicBezTo>
                  <a:cubicBezTo>
                    <a:pt x="1" y="1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9" name="Freeform 31"/>
            <p:cNvSpPr/>
            <p:nvPr/>
          </p:nvSpPr>
          <p:spPr bwMode="auto">
            <a:xfrm>
              <a:off x="7726993" y="2935872"/>
              <a:ext cx="183271" cy="376504"/>
            </a:xfrm>
            <a:custGeom>
              <a:avLst/>
              <a:gdLst>
                <a:gd name="T0" fmla="*/ 1 w 39"/>
                <a:gd name="T1" fmla="*/ 2 h 80"/>
                <a:gd name="T2" fmla="*/ 8 w 39"/>
                <a:gd name="T3" fmla="*/ 20 h 80"/>
                <a:gd name="T4" fmla="*/ 18 w 39"/>
                <a:gd name="T5" fmla="*/ 41 h 80"/>
                <a:gd name="T6" fmla="*/ 37 w 39"/>
                <a:gd name="T7" fmla="*/ 80 h 80"/>
                <a:gd name="T8" fmla="*/ 38 w 39"/>
                <a:gd name="T9" fmla="*/ 79 h 80"/>
                <a:gd name="T10" fmla="*/ 20 w 39"/>
                <a:gd name="T11" fmla="*/ 42 h 80"/>
                <a:gd name="T12" fmla="*/ 10 w 39"/>
                <a:gd name="T13" fmla="*/ 21 h 80"/>
                <a:gd name="T14" fmla="*/ 2 w 39"/>
                <a:gd name="T15" fmla="*/ 1 h 80"/>
                <a:gd name="T16" fmla="*/ 1 w 39"/>
                <a:gd name="T17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80">
                  <a:moveTo>
                    <a:pt x="1" y="2"/>
                  </a:moveTo>
                  <a:cubicBezTo>
                    <a:pt x="1" y="8"/>
                    <a:pt x="5" y="14"/>
                    <a:pt x="8" y="20"/>
                  </a:cubicBezTo>
                  <a:cubicBezTo>
                    <a:pt x="11" y="27"/>
                    <a:pt x="14" y="34"/>
                    <a:pt x="18" y="41"/>
                  </a:cubicBezTo>
                  <a:cubicBezTo>
                    <a:pt x="25" y="54"/>
                    <a:pt x="33" y="66"/>
                    <a:pt x="37" y="80"/>
                  </a:cubicBezTo>
                  <a:cubicBezTo>
                    <a:pt x="37" y="80"/>
                    <a:pt x="39" y="79"/>
                    <a:pt x="38" y="79"/>
                  </a:cubicBezTo>
                  <a:cubicBezTo>
                    <a:pt x="34" y="66"/>
                    <a:pt x="27" y="54"/>
                    <a:pt x="20" y="42"/>
                  </a:cubicBezTo>
                  <a:cubicBezTo>
                    <a:pt x="17" y="35"/>
                    <a:pt x="14" y="28"/>
                    <a:pt x="10" y="21"/>
                  </a:cubicBezTo>
                  <a:cubicBezTo>
                    <a:pt x="7" y="14"/>
                    <a:pt x="3" y="8"/>
                    <a:pt x="2" y="1"/>
                  </a:cubicBezTo>
                  <a:cubicBezTo>
                    <a:pt x="1" y="0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0" name="Freeform 32"/>
            <p:cNvSpPr/>
            <p:nvPr/>
          </p:nvSpPr>
          <p:spPr bwMode="auto">
            <a:xfrm>
              <a:off x="7902296" y="2939856"/>
              <a:ext cx="177294" cy="372519"/>
            </a:xfrm>
            <a:custGeom>
              <a:avLst/>
              <a:gdLst>
                <a:gd name="T0" fmla="*/ 37 w 38"/>
                <a:gd name="T1" fmla="*/ 0 h 79"/>
                <a:gd name="T2" fmla="*/ 28 w 38"/>
                <a:gd name="T3" fmla="*/ 21 h 79"/>
                <a:gd name="T4" fmla="*/ 18 w 38"/>
                <a:gd name="T5" fmla="*/ 42 h 79"/>
                <a:gd name="T6" fmla="*/ 0 w 38"/>
                <a:gd name="T7" fmla="*/ 79 h 79"/>
                <a:gd name="T8" fmla="*/ 1 w 38"/>
                <a:gd name="T9" fmla="*/ 78 h 79"/>
                <a:gd name="T10" fmla="*/ 21 w 38"/>
                <a:gd name="T11" fmla="*/ 38 h 79"/>
                <a:gd name="T12" fmla="*/ 32 w 38"/>
                <a:gd name="T13" fmla="*/ 17 h 79"/>
                <a:gd name="T14" fmla="*/ 38 w 38"/>
                <a:gd name="T15" fmla="*/ 0 h 79"/>
                <a:gd name="T16" fmla="*/ 37 w 38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79">
                  <a:moveTo>
                    <a:pt x="37" y="0"/>
                  </a:moveTo>
                  <a:cubicBezTo>
                    <a:pt x="36" y="8"/>
                    <a:pt x="32" y="14"/>
                    <a:pt x="28" y="21"/>
                  </a:cubicBezTo>
                  <a:cubicBezTo>
                    <a:pt x="25" y="28"/>
                    <a:pt x="22" y="35"/>
                    <a:pt x="18" y="42"/>
                  </a:cubicBezTo>
                  <a:cubicBezTo>
                    <a:pt x="11" y="54"/>
                    <a:pt x="4" y="66"/>
                    <a:pt x="0" y="79"/>
                  </a:cubicBezTo>
                  <a:cubicBezTo>
                    <a:pt x="0" y="79"/>
                    <a:pt x="1" y="79"/>
                    <a:pt x="1" y="78"/>
                  </a:cubicBezTo>
                  <a:cubicBezTo>
                    <a:pt x="6" y="64"/>
                    <a:pt x="14" y="51"/>
                    <a:pt x="21" y="38"/>
                  </a:cubicBezTo>
                  <a:cubicBezTo>
                    <a:pt x="25" y="31"/>
                    <a:pt x="28" y="24"/>
                    <a:pt x="32" y="17"/>
                  </a:cubicBezTo>
                  <a:cubicBezTo>
                    <a:pt x="34" y="11"/>
                    <a:pt x="37" y="6"/>
                    <a:pt x="38" y="0"/>
                  </a:cubicBezTo>
                  <a:cubicBezTo>
                    <a:pt x="38" y="0"/>
                    <a:pt x="37" y="0"/>
                    <a:pt x="37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1" name="Freeform 33"/>
            <p:cNvSpPr/>
            <p:nvPr/>
          </p:nvSpPr>
          <p:spPr bwMode="auto">
            <a:xfrm>
              <a:off x="9063680" y="2272509"/>
              <a:ext cx="19921" cy="681291"/>
            </a:xfrm>
            <a:custGeom>
              <a:avLst/>
              <a:gdLst>
                <a:gd name="T0" fmla="*/ 2 w 4"/>
                <a:gd name="T1" fmla="*/ 144 h 145"/>
                <a:gd name="T2" fmla="*/ 3 w 4"/>
                <a:gd name="T3" fmla="*/ 108 h 145"/>
                <a:gd name="T4" fmla="*/ 3 w 4"/>
                <a:gd name="T5" fmla="*/ 73 h 145"/>
                <a:gd name="T6" fmla="*/ 3 w 4"/>
                <a:gd name="T7" fmla="*/ 2 h 145"/>
                <a:gd name="T8" fmla="*/ 1 w 4"/>
                <a:gd name="T9" fmla="*/ 2 h 145"/>
                <a:gd name="T10" fmla="*/ 1 w 4"/>
                <a:gd name="T11" fmla="*/ 26 h 145"/>
                <a:gd name="T12" fmla="*/ 3 w 4"/>
                <a:gd name="T13" fmla="*/ 26 h 145"/>
                <a:gd name="T14" fmla="*/ 3 w 4"/>
                <a:gd name="T15" fmla="*/ 2 h 145"/>
                <a:gd name="T16" fmla="*/ 1 w 4"/>
                <a:gd name="T17" fmla="*/ 2 h 145"/>
                <a:gd name="T18" fmla="*/ 1 w 4"/>
                <a:gd name="T19" fmla="*/ 73 h 145"/>
                <a:gd name="T20" fmla="*/ 1 w 4"/>
                <a:gd name="T21" fmla="*/ 108 h 145"/>
                <a:gd name="T22" fmla="*/ 2 w 4"/>
                <a:gd name="T23" fmla="*/ 144 h 145"/>
                <a:gd name="T24" fmla="*/ 2 w 4"/>
                <a:gd name="T25" fmla="*/ 14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145">
                  <a:moveTo>
                    <a:pt x="2" y="144"/>
                  </a:moveTo>
                  <a:cubicBezTo>
                    <a:pt x="4" y="132"/>
                    <a:pt x="3" y="120"/>
                    <a:pt x="3" y="108"/>
                  </a:cubicBezTo>
                  <a:cubicBezTo>
                    <a:pt x="3" y="96"/>
                    <a:pt x="3" y="84"/>
                    <a:pt x="3" y="73"/>
                  </a:cubicBezTo>
                  <a:cubicBezTo>
                    <a:pt x="3" y="49"/>
                    <a:pt x="3" y="25"/>
                    <a:pt x="3" y="2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1" y="10"/>
                    <a:pt x="0" y="19"/>
                    <a:pt x="1" y="26"/>
                  </a:cubicBezTo>
                  <a:cubicBezTo>
                    <a:pt x="1" y="27"/>
                    <a:pt x="3" y="26"/>
                    <a:pt x="3" y="26"/>
                  </a:cubicBezTo>
                  <a:cubicBezTo>
                    <a:pt x="4" y="18"/>
                    <a:pt x="3" y="9"/>
                    <a:pt x="3" y="2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1" y="26"/>
                    <a:pt x="1" y="50"/>
                    <a:pt x="1" y="73"/>
                  </a:cubicBezTo>
                  <a:cubicBezTo>
                    <a:pt x="1" y="85"/>
                    <a:pt x="1" y="96"/>
                    <a:pt x="1" y="108"/>
                  </a:cubicBezTo>
                  <a:cubicBezTo>
                    <a:pt x="1" y="120"/>
                    <a:pt x="0" y="132"/>
                    <a:pt x="2" y="144"/>
                  </a:cubicBezTo>
                  <a:cubicBezTo>
                    <a:pt x="2" y="145"/>
                    <a:pt x="2" y="144"/>
                    <a:pt x="2" y="144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2" name="Freeform 34"/>
            <p:cNvSpPr/>
            <p:nvPr/>
          </p:nvSpPr>
          <p:spPr bwMode="auto">
            <a:xfrm>
              <a:off x="6659239" y="2342232"/>
              <a:ext cx="37849" cy="527902"/>
            </a:xfrm>
            <a:custGeom>
              <a:avLst/>
              <a:gdLst>
                <a:gd name="T0" fmla="*/ 2 w 8"/>
                <a:gd name="T1" fmla="*/ 4 h 112"/>
                <a:gd name="T2" fmla="*/ 2 w 8"/>
                <a:gd name="T3" fmla="*/ 22 h 112"/>
                <a:gd name="T4" fmla="*/ 6 w 8"/>
                <a:gd name="T5" fmla="*/ 19 h 112"/>
                <a:gd name="T6" fmla="*/ 6 w 8"/>
                <a:gd name="T7" fmla="*/ 3 h 112"/>
                <a:gd name="T8" fmla="*/ 2 w 8"/>
                <a:gd name="T9" fmla="*/ 5 h 112"/>
                <a:gd name="T10" fmla="*/ 1 w 8"/>
                <a:gd name="T11" fmla="*/ 109 h 112"/>
                <a:gd name="T12" fmla="*/ 7 w 8"/>
                <a:gd name="T13" fmla="*/ 106 h 112"/>
                <a:gd name="T14" fmla="*/ 6 w 8"/>
                <a:gd name="T15" fmla="*/ 87 h 112"/>
                <a:gd name="T16" fmla="*/ 2 w 8"/>
                <a:gd name="T17" fmla="*/ 89 h 112"/>
                <a:gd name="T18" fmla="*/ 1 w 8"/>
                <a:gd name="T19" fmla="*/ 109 h 112"/>
                <a:gd name="T20" fmla="*/ 7 w 8"/>
                <a:gd name="T21" fmla="*/ 106 h 112"/>
                <a:gd name="T22" fmla="*/ 6 w 8"/>
                <a:gd name="T23" fmla="*/ 3 h 112"/>
                <a:gd name="T24" fmla="*/ 2 w 8"/>
                <a:gd name="T25" fmla="*/ 5 h 112"/>
                <a:gd name="T26" fmla="*/ 2 w 8"/>
                <a:gd name="T27" fmla="*/ 22 h 112"/>
                <a:gd name="T28" fmla="*/ 6 w 8"/>
                <a:gd name="T29" fmla="*/ 19 h 112"/>
                <a:gd name="T30" fmla="*/ 6 w 8"/>
                <a:gd name="T31" fmla="*/ 2 h 112"/>
                <a:gd name="T32" fmla="*/ 2 w 8"/>
                <a:gd name="T33" fmla="*/ 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112">
                  <a:moveTo>
                    <a:pt x="2" y="4"/>
                  </a:moveTo>
                  <a:cubicBezTo>
                    <a:pt x="1" y="10"/>
                    <a:pt x="2" y="16"/>
                    <a:pt x="2" y="22"/>
                  </a:cubicBezTo>
                  <a:cubicBezTo>
                    <a:pt x="2" y="24"/>
                    <a:pt x="6" y="21"/>
                    <a:pt x="6" y="19"/>
                  </a:cubicBezTo>
                  <a:cubicBezTo>
                    <a:pt x="6" y="14"/>
                    <a:pt x="6" y="8"/>
                    <a:pt x="6" y="3"/>
                  </a:cubicBezTo>
                  <a:cubicBezTo>
                    <a:pt x="6" y="0"/>
                    <a:pt x="2" y="3"/>
                    <a:pt x="2" y="5"/>
                  </a:cubicBezTo>
                  <a:cubicBezTo>
                    <a:pt x="2" y="40"/>
                    <a:pt x="2" y="74"/>
                    <a:pt x="1" y="109"/>
                  </a:cubicBezTo>
                  <a:cubicBezTo>
                    <a:pt x="1" y="112"/>
                    <a:pt x="7" y="109"/>
                    <a:pt x="7" y="106"/>
                  </a:cubicBezTo>
                  <a:cubicBezTo>
                    <a:pt x="7" y="100"/>
                    <a:pt x="8" y="93"/>
                    <a:pt x="6" y="87"/>
                  </a:cubicBezTo>
                  <a:cubicBezTo>
                    <a:pt x="5" y="85"/>
                    <a:pt x="2" y="88"/>
                    <a:pt x="2" y="89"/>
                  </a:cubicBezTo>
                  <a:cubicBezTo>
                    <a:pt x="0" y="95"/>
                    <a:pt x="1" y="102"/>
                    <a:pt x="1" y="109"/>
                  </a:cubicBezTo>
                  <a:cubicBezTo>
                    <a:pt x="1" y="112"/>
                    <a:pt x="7" y="109"/>
                    <a:pt x="7" y="106"/>
                  </a:cubicBezTo>
                  <a:cubicBezTo>
                    <a:pt x="6" y="72"/>
                    <a:pt x="6" y="37"/>
                    <a:pt x="6" y="3"/>
                  </a:cubicBezTo>
                  <a:cubicBezTo>
                    <a:pt x="6" y="0"/>
                    <a:pt x="2" y="3"/>
                    <a:pt x="2" y="5"/>
                  </a:cubicBezTo>
                  <a:cubicBezTo>
                    <a:pt x="2" y="11"/>
                    <a:pt x="2" y="16"/>
                    <a:pt x="2" y="22"/>
                  </a:cubicBezTo>
                  <a:cubicBezTo>
                    <a:pt x="2" y="24"/>
                    <a:pt x="6" y="21"/>
                    <a:pt x="6" y="19"/>
                  </a:cubicBezTo>
                  <a:cubicBezTo>
                    <a:pt x="6" y="14"/>
                    <a:pt x="7" y="8"/>
                    <a:pt x="6" y="2"/>
                  </a:cubicBezTo>
                  <a:cubicBezTo>
                    <a:pt x="6" y="0"/>
                    <a:pt x="2" y="3"/>
                    <a:pt x="2" y="4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3" name="Freeform 35"/>
            <p:cNvSpPr/>
            <p:nvPr/>
          </p:nvSpPr>
          <p:spPr bwMode="auto">
            <a:xfrm>
              <a:off x="6663223" y="2822323"/>
              <a:ext cx="199208" cy="137454"/>
            </a:xfrm>
            <a:custGeom>
              <a:avLst/>
              <a:gdLst>
                <a:gd name="T0" fmla="*/ 1 w 42"/>
                <a:gd name="T1" fmla="*/ 5 h 29"/>
                <a:gd name="T2" fmla="*/ 7 w 42"/>
                <a:gd name="T3" fmla="*/ 26 h 29"/>
                <a:gd name="T4" fmla="*/ 18 w 42"/>
                <a:gd name="T5" fmla="*/ 28 h 29"/>
                <a:gd name="T6" fmla="*/ 26 w 42"/>
                <a:gd name="T7" fmla="*/ 29 h 29"/>
                <a:gd name="T8" fmla="*/ 36 w 42"/>
                <a:gd name="T9" fmla="*/ 29 h 29"/>
                <a:gd name="T10" fmla="*/ 39 w 42"/>
                <a:gd name="T11" fmla="*/ 24 h 29"/>
                <a:gd name="T12" fmla="*/ 28 w 42"/>
                <a:gd name="T13" fmla="*/ 24 h 29"/>
                <a:gd name="T14" fmla="*/ 14 w 42"/>
                <a:gd name="T15" fmla="*/ 23 h 29"/>
                <a:gd name="T16" fmla="*/ 6 w 42"/>
                <a:gd name="T17" fmla="*/ 3 h 29"/>
                <a:gd name="T18" fmla="*/ 1 w 42"/>
                <a:gd name="T1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29">
                  <a:moveTo>
                    <a:pt x="1" y="5"/>
                  </a:moveTo>
                  <a:cubicBezTo>
                    <a:pt x="0" y="11"/>
                    <a:pt x="1" y="22"/>
                    <a:pt x="7" y="26"/>
                  </a:cubicBezTo>
                  <a:cubicBezTo>
                    <a:pt x="10" y="28"/>
                    <a:pt x="14" y="28"/>
                    <a:pt x="18" y="28"/>
                  </a:cubicBezTo>
                  <a:cubicBezTo>
                    <a:pt x="21" y="29"/>
                    <a:pt x="24" y="29"/>
                    <a:pt x="26" y="29"/>
                  </a:cubicBezTo>
                  <a:cubicBezTo>
                    <a:pt x="30" y="29"/>
                    <a:pt x="33" y="28"/>
                    <a:pt x="36" y="29"/>
                  </a:cubicBezTo>
                  <a:cubicBezTo>
                    <a:pt x="38" y="29"/>
                    <a:pt x="42" y="24"/>
                    <a:pt x="39" y="24"/>
                  </a:cubicBezTo>
                  <a:cubicBezTo>
                    <a:pt x="35" y="23"/>
                    <a:pt x="32" y="24"/>
                    <a:pt x="28" y="24"/>
                  </a:cubicBezTo>
                  <a:cubicBezTo>
                    <a:pt x="24" y="24"/>
                    <a:pt x="19" y="24"/>
                    <a:pt x="14" y="23"/>
                  </a:cubicBezTo>
                  <a:cubicBezTo>
                    <a:pt x="4" y="21"/>
                    <a:pt x="7" y="11"/>
                    <a:pt x="6" y="3"/>
                  </a:cubicBezTo>
                  <a:cubicBezTo>
                    <a:pt x="5" y="0"/>
                    <a:pt x="2" y="3"/>
                    <a:pt x="1" y="5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4" name="Freeform 36"/>
            <p:cNvSpPr/>
            <p:nvPr/>
          </p:nvSpPr>
          <p:spPr bwMode="auto">
            <a:xfrm>
              <a:off x="6804661" y="2925911"/>
              <a:ext cx="928309" cy="37850"/>
            </a:xfrm>
            <a:custGeom>
              <a:avLst/>
              <a:gdLst>
                <a:gd name="T0" fmla="*/ 5 w 197"/>
                <a:gd name="T1" fmla="*/ 6 h 8"/>
                <a:gd name="T2" fmla="*/ 10 w 197"/>
                <a:gd name="T3" fmla="*/ 7 h 8"/>
                <a:gd name="T4" fmla="*/ 13 w 197"/>
                <a:gd name="T5" fmla="*/ 1 h 8"/>
                <a:gd name="T6" fmla="*/ 6 w 197"/>
                <a:gd name="T7" fmla="*/ 1 h 8"/>
                <a:gd name="T8" fmla="*/ 3 w 197"/>
                <a:gd name="T9" fmla="*/ 7 h 8"/>
                <a:gd name="T10" fmla="*/ 101 w 197"/>
                <a:gd name="T11" fmla="*/ 6 h 8"/>
                <a:gd name="T12" fmla="*/ 191 w 197"/>
                <a:gd name="T13" fmla="*/ 7 h 8"/>
                <a:gd name="T14" fmla="*/ 193 w 197"/>
                <a:gd name="T15" fmla="*/ 1 h 8"/>
                <a:gd name="T16" fmla="*/ 184 w 197"/>
                <a:gd name="T17" fmla="*/ 2 h 8"/>
                <a:gd name="T18" fmla="*/ 182 w 197"/>
                <a:gd name="T19" fmla="*/ 6 h 8"/>
                <a:gd name="T20" fmla="*/ 191 w 197"/>
                <a:gd name="T21" fmla="*/ 7 h 8"/>
                <a:gd name="T22" fmla="*/ 193 w 197"/>
                <a:gd name="T23" fmla="*/ 1 h 8"/>
                <a:gd name="T24" fmla="*/ 103 w 197"/>
                <a:gd name="T25" fmla="*/ 2 h 8"/>
                <a:gd name="T26" fmla="*/ 6 w 197"/>
                <a:gd name="T27" fmla="*/ 1 h 8"/>
                <a:gd name="T28" fmla="*/ 3 w 197"/>
                <a:gd name="T29" fmla="*/ 7 h 8"/>
                <a:gd name="T30" fmla="*/ 10 w 197"/>
                <a:gd name="T31" fmla="*/ 7 h 8"/>
                <a:gd name="T32" fmla="*/ 13 w 197"/>
                <a:gd name="T33" fmla="*/ 1 h 8"/>
                <a:gd name="T34" fmla="*/ 7 w 197"/>
                <a:gd name="T35" fmla="*/ 2 h 8"/>
                <a:gd name="T36" fmla="*/ 5 w 197"/>
                <a:gd name="T3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7" h="8">
                  <a:moveTo>
                    <a:pt x="5" y="6"/>
                  </a:moveTo>
                  <a:cubicBezTo>
                    <a:pt x="7" y="6"/>
                    <a:pt x="8" y="6"/>
                    <a:pt x="10" y="7"/>
                  </a:cubicBezTo>
                  <a:cubicBezTo>
                    <a:pt x="13" y="7"/>
                    <a:pt x="16" y="2"/>
                    <a:pt x="13" y="1"/>
                  </a:cubicBezTo>
                  <a:cubicBezTo>
                    <a:pt x="10" y="1"/>
                    <a:pt x="8" y="1"/>
                    <a:pt x="6" y="1"/>
                  </a:cubicBezTo>
                  <a:cubicBezTo>
                    <a:pt x="3" y="1"/>
                    <a:pt x="0" y="7"/>
                    <a:pt x="3" y="7"/>
                  </a:cubicBezTo>
                  <a:cubicBezTo>
                    <a:pt x="36" y="7"/>
                    <a:pt x="69" y="6"/>
                    <a:pt x="101" y="6"/>
                  </a:cubicBezTo>
                  <a:cubicBezTo>
                    <a:pt x="131" y="6"/>
                    <a:pt x="161" y="8"/>
                    <a:pt x="191" y="7"/>
                  </a:cubicBezTo>
                  <a:cubicBezTo>
                    <a:pt x="193" y="7"/>
                    <a:pt x="197" y="1"/>
                    <a:pt x="193" y="1"/>
                  </a:cubicBezTo>
                  <a:cubicBezTo>
                    <a:pt x="190" y="1"/>
                    <a:pt x="187" y="2"/>
                    <a:pt x="184" y="2"/>
                  </a:cubicBezTo>
                  <a:cubicBezTo>
                    <a:pt x="182" y="2"/>
                    <a:pt x="179" y="6"/>
                    <a:pt x="182" y="6"/>
                  </a:cubicBezTo>
                  <a:cubicBezTo>
                    <a:pt x="185" y="6"/>
                    <a:pt x="188" y="7"/>
                    <a:pt x="191" y="7"/>
                  </a:cubicBezTo>
                  <a:cubicBezTo>
                    <a:pt x="193" y="7"/>
                    <a:pt x="197" y="1"/>
                    <a:pt x="193" y="1"/>
                  </a:cubicBezTo>
                  <a:cubicBezTo>
                    <a:pt x="163" y="0"/>
                    <a:pt x="133" y="2"/>
                    <a:pt x="103" y="2"/>
                  </a:cubicBezTo>
                  <a:cubicBezTo>
                    <a:pt x="71" y="2"/>
                    <a:pt x="38" y="1"/>
                    <a:pt x="6" y="1"/>
                  </a:cubicBezTo>
                  <a:cubicBezTo>
                    <a:pt x="3" y="1"/>
                    <a:pt x="0" y="7"/>
                    <a:pt x="3" y="7"/>
                  </a:cubicBezTo>
                  <a:cubicBezTo>
                    <a:pt x="6" y="7"/>
                    <a:pt x="8" y="7"/>
                    <a:pt x="10" y="7"/>
                  </a:cubicBezTo>
                  <a:cubicBezTo>
                    <a:pt x="13" y="6"/>
                    <a:pt x="16" y="1"/>
                    <a:pt x="13" y="1"/>
                  </a:cubicBezTo>
                  <a:cubicBezTo>
                    <a:pt x="11" y="2"/>
                    <a:pt x="9" y="2"/>
                    <a:pt x="7" y="2"/>
                  </a:cubicBezTo>
                  <a:cubicBezTo>
                    <a:pt x="5" y="2"/>
                    <a:pt x="2" y="6"/>
                    <a:pt x="5" y="6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7685160" y="2935872"/>
              <a:ext cx="245025" cy="376504"/>
            </a:xfrm>
            <a:custGeom>
              <a:avLst/>
              <a:gdLst>
                <a:gd name="T0" fmla="*/ 2 w 52"/>
                <a:gd name="T1" fmla="*/ 4 h 80"/>
                <a:gd name="T2" fmla="*/ 5 w 52"/>
                <a:gd name="T3" fmla="*/ 6 h 80"/>
                <a:gd name="T4" fmla="*/ 10 w 52"/>
                <a:gd name="T5" fmla="*/ 11 h 80"/>
                <a:gd name="T6" fmla="*/ 16 w 52"/>
                <a:gd name="T7" fmla="*/ 23 h 80"/>
                <a:gd name="T8" fmla="*/ 27 w 52"/>
                <a:gd name="T9" fmla="*/ 49 h 80"/>
                <a:gd name="T10" fmla="*/ 33 w 52"/>
                <a:gd name="T11" fmla="*/ 59 h 80"/>
                <a:gd name="T12" fmla="*/ 39 w 52"/>
                <a:gd name="T13" fmla="*/ 72 h 80"/>
                <a:gd name="T14" fmla="*/ 44 w 52"/>
                <a:gd name="T15" fmla="*/ 80 h 80"/>
                <a:gd name="T16" fmla="*/ 50 w 52"/>
                <a:gd name="T17" fmla="*/ 76 h 80"/>
                <a:gd name="T18" fmla="*/ 49 w 52"/>
                <a:gd name="T19" fmla="*/ 74 h 80"/>
                <a:gd name="T20" fmla="*/ 42 w 52"/>
                <a:gd name="T21" fmla="*/ 65 h 80"/>
                <a:gd name="T22" fmla="*/ 37 w 52"/>
                <a:gd name="T23" fmla="*/ 56 h 80"/>
                <a:gd name="T24" fmla="*/ 31 w 52"/>
                <a:gd name="T25" fmla="*/ 45 h 80"/>
                <a:gd name="T26" fmla="*/ 27 w 52"/>
                <a:gd name="T27" fmla="*/ 35 h 80"/>
                <a:gd name="T28" fmla="*/ 16 w 52"/>
                <a:gd name="T29" fmla="*/ 12 h 80"/>
                <a:gd name="T30" fmla="*/ 12 w 52"/>
                <a:gd name="T31" fmla="*/ 3 h 80"/>
                <a:gd name="T32" fmla="*/ 5 w 52"/>
                <a:gd name="T33" fmla="*/ 0 h 80"/>
                <a:gd name="T34" fmla="*/ 2 w 52"/>
                <a:gd name="T35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80">
                  <a:moveTo>
                    <a:pt x="2" y="4"/>
                  </a:moveTo>
                  <a:cubicBezTo>
                    <a:pt x="3" y="5"/>
                    <a:pt x="4" y="5"/>
                    <a:pt x="5" y="6"/>
                  </a:cubicBezTo>
                  <a:cubicBezTo>
                    <a:pt x="8" y="7"/>
                    <a:pt x="9" y="8"/>
                    <a:pt x="10" y="11"/>
                  </a:cubicBezTo>
                  <a:cubicBezTo>
                    <a:pt x="12" y="15"/>
                    <a:pt x="14" y="19"/>
                    <a:pt x="16" y="23"/>
                  </a:cubicBezTo>
                  <a:cubicBezTo>
                    <a:pt x="20" y="32"/>
                    <a:pt x="24" y="40"/>
                    <a:pt x="27" y="49"/>
                  </a:cubicBezTo>
                  <a:cubicBezTo>
                    <a:pt x="28" y="53"/>
                    <a:pt x="30" y="56"/>
                    <a:pt x="33" y="59"/>
                  </a:cubicBezTo>
                  <a:cubicBezTo>
                    <a:pt x="35" y="63"/>
                    <a:pt x="37" y="68"/>
                    <a:pt x="39" y="72"/>
                  </a:cubicBezTo>
                  <a:cubicBezTo>
                    <a:pt x="40" y="75"/>
                    <a:pt x="41" y="79"/>
                    <a:pt x="44" y="80"/>
                  </a:cubicBezTo>
                  <a:cubicBezTo>
                    <a:pt x="46" y="80"/>
                    <a:pt x="49" y="78"/>
                    <a:pt x="50" y="76"/>
                  </a:cubicBezTo>
                  <a:cubicBezTo>
                    <a:pt x="52" y="75"/>
                    <a:pt x="51" y="71"/>
                    <a:pt x="49" y="74"/>
                  </a:cubicBezTo>
                  <a:cubicBezTo>
                    <a:pt x="45" y="77"/>
                    <a:pt x="43" y="68"/>
                    <a:pt x="42" y="65"/>
                  </a:cubicBezTo>
                  <a:cubicBezTo>
                    <a:pt x="41" y="61"/>
                    <a:pt x="39" y="59"/>
                    <a:pt x="37" y="56"/>
                  </a:cubicBezTo>
                  <a:cubicBezTo>
                    <a:pt x="35" y="53"/>
                    <a:pt x="32" y="49"/>
                    <a:pt x="31" y="45"/>
                  </a:cubicBezTo>
                  <a:cubicBezTo>
                    <a:pt x="29" y="42"/>
                    <a:pt x="28" y="38"/>
                    <a:pt x="27" y="35"/>
                  </a:cubicBezTo>
                  <a:cubicBezTo>
                    <a:pt x="23" y="27"/>
                    <a:pt x="19" y="20"/>
                    <a:pt x="16" y="12"/>
                  </a:cubicBezTo>
                  <a:cubicBezTo>
                    <a:pt x="15" y="9"/>
                    <a:pt x="14" y="5"/>
                    <a:pt x="12" y="3"/>
                  </a:cubicBezTo>
                  <a:cubicBezTo>
                    <a:pt x="10" y="1"/>
                    <a:pt x="7" y="1"/>
                    <a:pt x="5" y="0"/>
                  </a:cubicBezTo>
                  <a:cubicBezTo>
                    <a:pt x="3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7902296" y="2997626"/>
              <a:ext cx="163351" cy="310764"/>
            </a:xfrm>
            <a:custGeom>
              <a:avLst/>
              <a:gdLst>
                <a:gd name="T0" fmla="*/ 31 w 35"/>
                <a:gd name="T1" fmla="*/ 2 h 66"/>
                <a:gd name="T2" fmla="*/ 15 w 35"/>
                <a:gd name="T3" fmla="*/ 32 h 66"/>
                <a:gd name="T4" fmla="*/ 9 w 35"/>
                <a:gd name="T5" fmla="*/ 45 h 66"/>
                <a:gd name="T6" fmla="*/ 2 w 35"/>
                <a:gd name="T7" fmla="*/ 60 h 66"/>
                <a:gd name="T8" fmla="*/ 4 w 35"/>
                <a:gd name="T9" fmla="*/ 63 h 66"/>
                <a:gd name="T10" fmla="*/ 11 w 35"/>
                <a:gd name="T11" fmla="*/ 52 h 66"/>
                <a:gd name="T12" fmla="*/ 17 w 35"/>
                <a:gd name="T13" fmla="*/ 36 h 66"/>
                <a:gd name="T14" fmla="*/ 26 w 35"/>
                <a:gd name="T15" fmla="*/ 18 h 66"/>
                <a:gd name="T16" fmla="*/ 34 w 35"/>
                <a:gd name="T17" fmla="*/ 2 h 66"/>
                <a:gd name="T18" fmla="*/ 31 w 35"/>
                <a:gd name="T19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66">
                  <a:moveTo>
                    <a:pt x="31" y="2"/>
                  </a:moveTo>
                  <a:cubicBezTo>
                    <a:pt x="26" y="12"/>
                    <a:pt x="20" y="22"/>
                    <a:pt x="15" y="32"/>
                  </a:cubicBezTo>
                  <a:cubicBezTo>
                    <a:pt x="13" y="36"/>
                    <a:pt x="11" y="40"/>
                    <a:pt x="9" y="45"/>
                  </a:cubicBezTo>
                  <a:cubicBezTo>
                    <a:pt x="8" y="50"/>
                    <a:pt x="5" y="56"/>
                    <a:pt x="2" y="60"/>
                  </a:cubicBezTo>
                  <a:cubicBezTo>
                    <a:pt x="0" y="62"/>
                    <a:pt x="1" y="66"/>
                    <a:pt x="4" y="63"/>
                  </a:cubicBezTo>
                  <a:cubicBezTo>
                    <a:pt x="8" y="61"/>
                    <a:pt x="9" y="56"/>
                    <a:pt x="11" y="52"/>
                  </a:cubicBezTo>
                  <a:cubicBezTo>
                    <a:pt x="14" y="47"/>
                    <a:pt x="15" y="41"/>
                    <a:pt x="17" y="36"/>
                  </a:cubicBezTo>
                  <a:cubicBezTo>
                    <a:pt x="19" y="30"/>
                    <a:pt x="23" y="24"/>
                    <a:pt x="26" y="18"/>
                  </a:cubicBezTo>
                  <a:cubicBezTo>
                    <a:pt x="29" y="13"/>
                    <a:pt x="32" y="8"/>
                    <a:pt x="34" y="2"/>
                  </a:cubicBezTo>
                  <a:cubicBezTo>
                    <a:pt x="35" y="0"/>
                    <a:pt x="32" y="1"/>
                    <a:pt x="31" y="2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7" name="Freeform 39"/>
            <p:cNvSpPr/>
            <p:nvPr/>
          </p:nvSpPr>
          <p:spPr bwMode="auto">
            <a:xfrm>
              <a:off x="8047719" y="2997626"/>
              <a:ext cx="13944" cy="7968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2"/>
                    <a:pt x="3" y="0"/>
                    <a:pt x="2" y="0"/>
                  </a:cubicBezTo>
                  <a:cubicBezTo>
                    <a:pt x="1" y="0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8" name="Freeform 40"/>
            <p:cNvSpPr/>
            <p:nvPr/>
          </p:nvSpPr>
          <p:spPr bwMode="auto">
            <a:xfrm>
              <a:off x="8051703" y="3001610"/>
              <a:ext cx="5976" cy="3984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9" name="Freeform 41"/>
            <p:cNvSpPr/>
            <p:nvPr/>
          </p:nvSpPr>
          <p:spPr bwMode="auto">
            <a:xfrm>
              <a:off x="8047719" y="2925911"/>
              <a:ext cx="165342" cy="85660"/>
            </a:xfrm>
            <a:custGeom>
              <a:avLst/>
              <a:gdLst>
                <a:gd name="T0" fmla="*/ 3 w 35"/>
                <a:gd name="T1" fmla="*/ 17 h 18"/>
                <a:gd name="T2" fmla="*/ 6 w 35"/>
                <a:gd name="T3" fmla="*/ 13 h 18"/>
                <a:gd name="T4" fmla="*/ 14 w 35"/>
                <a:gd name="T5" fmla="*/ 7 h 18"/>
                <a:gd name="T6" fmla="*/ 28 w 35"/>
                <a:gd name="T7" fmla="*/ 7 h 18"/>
                <a:gd name="T8" fmla="*/ 32 w 35"/>
                <a:gd name="T9" fmla="*/ 1 h 18"/>
                <a:gd name="T10" fmla="*/ 13 w 35"/>
                <a:gd name="T11" fmla="*/ 3 h 18"/>
                <a:gd name="T12" fmla="*/ 6 w 35"/>
                <a:gd name="T13" fmla="*/ 8 h 18"/>
                <a:gd name="T14" fmla="*/ 1 w 35"/>
                <a:gd name="T15" fmla="*/ 16 h 18"/>
                <a:gd name="T16" fmla="*/ 3 w 35"/>
                <a:gd name="T17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8">
                  <a:moveTo>
                    <a:pt x="3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8" y="10"/>
                    <a:pt x="10" y="8"/>
                    <a:pt x="14" y="7"/>
                  </a:cubicBezTo>
                  <a:cubicBezTo>
                    <a:pt x="18" y="6"/>
                    <a:pt x="24" y="6"/>
                    <a:pt x="28" y="7"/>
                  </a:cubicBezTo>
                  <a:cubicBezTo>
                    <a:pt x="31" y="7"/>
                    <a:pt x="35" y="2"/>
                    <a:pt x="32" y="1"/>
                  </a:cubicBezTo>
                  <a:cubicBezTo>
                    <a:pt x="26" y="0"/>
                    <a:pt x="19" y="1"/>
                    <a:pt x="13" y="3"/>
                  </a:cubicBezTo>
                  <a:cubicBezTo>
                    <a:pt x="10" y="4"/>
                    <a:pt x="8" y="6"/>
                    <a:pt x="6" y="8"/>
                  </a:cubicBezTo>
                  <a:cubicBezTo>
                    <a:pt x="3" y="10"/>
                    <a:pt x="3" y="14"/>
                    <a:pt x="1" y="16"/>
                  </a:cubicBezTo>
                  <a:cubicBezTo>
                    <a:pt x="0" y="18"/>
                    <a:pt x="2" y="18"/>
                    <a:pt x="3" y="17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0" name="Freeform 42"/>
            <p:cNvSpPr/>
            <p:nvPr/>
          </p:nvSpPr>
          <p:spPr bwMode="auto">
            <a:xfrm>
              <a:off x="8165251" y="2925911"/>
              <a:ext cx="836674" cy="37850"/>
            </a:xfrm>
            <a:custGeom>
              <a:avLst/>
              <a:gdLst>
                <a:gd name="T0" fmla="*/ 4 w 178"/>
                <a:gd name="T1" fmla="*/ 6 h 8"/>
                <a:gd name="T2" fmla="*/ 8 w 178"/>
                <a:gd name="T3" fmla="*/ 6 h 8"/>
                <a:gd name="T4" fmla="*/ 10 w 178"/>
                <a:gd name="T5" fmla="*/ 1 h 8"/>
                <a:gd name="T6" fmla="*/ 5 w 178"/>
                <a:gd name="T7" fmla="*/ 1 h 8"/>
                <a:gd name="T8" fmla="*/ 3 w 178"/>
                <a:gd name="T9" fmla="*/ 6 h 8"/>
                <a:gd name="T10" fmla="*/ 90 w 178"/>
                <a:gd name="T11" fmla="*/ 7 h 8"/>
                <a:gd name="T12" fmla="*/ 134 w 178"/>
                <a:gd name="T13" fmla="*/ 7 h 8"/>
                <a:gd name="T14" fmla="*/ 175 w 178"/>
                <a:gd name="T15" fmla="*/ 6 h 8"/>
                <a:gd name="T16" fmla="*/ 175 w 178"/>
                <a:gd name="T17" fmla="*/ 2 h 8"/>
                <a:gd name="T18" fmla="*/ 175 w 178"/>
                <a:gd name="T19" fmla="*/ 2 h 8"/>
                <a:gd name="T20" fmla="*/ 173 w 178"/>
                <a:gd name="T21" fmla="*/ 6 h 8"/>
                <a:gd name="T22" fmla="*/ 174 w 178"/>
                <a:gd name="T23" fmla="*/ 6 h 8"/>
                <a:gd name="T24" fmla="*/ 176 w 178"/>
                <a:gd name="T25" fmla="*/ 2 h 8"/>
                <a:gd name="T26" fmla="*/ 159 w 178"/>
                <a:gd name="T27" fmla="*/ 1 h 8"/>
                <a:gd name="T28" fmla="*/ 137 w 178"/>
                <a:gd name="T29" fmla="*/ 1 h 8"/>
                <a:gd name="T30" fmla="*/ 93 w 178"/>
                <a:gd name="T31" fmla="*/ 1 h 8"/>
                <a:gd name="T32" fmla="*/ 5 w 178"/>
                <a:gd name="T33" fmla="*/ 1 h 8"/>
                <a:gd name="T34" fmla="*/ 3 w 178"/>
                <a:gd name="T35" fmla="*/ 6 h 8"/>
                <a:gd name="T36" fmla="*/ 8 w 178"/>
                <a:gd name="T37" fmla="*/ 6 h 8"/>
                <a:gd name="T38" fmla="*/ 11 w 178"/>
                <a:gd name="T39" fmla="*/ 1 h 8"/>
                <a:gd name="T40" fmla="*/ 7 w 178"/>
                <a:gd name="T41" fmla="*/ 1 h 8"/>
                <a:gd name="T42" fmla="*/ 4 w 178"/>
                <a:gd name="T4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8" h="8">
                  <a:moveTo>
                    <a:pt x="4" y="6"/>
                  </a:moveTo>
                  <a:cubicBezTo>
                    <a:pt x="6" y="7"/>
                    <a:pt x="7" y="7"/>
                    <a:pt x="8" y="6"/>
                  </a:cubicBezTo>
                  <a:cubicBezTo>
                    <a:pt x="11" y="6"/>
                    <a:pt x="14" y="1"/>
                    <a:pt x="10" y="1"/>
                  </a:cubicBezTo>
                  <a:cubicBezTo>
                    <a:pt x="9" y="1"/>
                    <a:pt x="7" y="1"/>
                    <a:pt x="5" y="1"/>
                  </a:cubicBezTo>
                  <a:cubicBezTo>
                    <a:pt x="3" y="1"/>
                    <a:pt x="0" y="6"/>
                    <a:pt x="3" y="6"/>
                  </a:cubicBezTo>
                  <a:cubicBezTo>
                    <a:pt x="32" y="6"/>
                    <a:pt x="61" y="6"/>
                    <a:pt x="90" y="7"/>
                  </a:cubicBezTo>
                  <a:cubicBezTo>
                    <a:pt x="105" y="7"/>
                    <a:pt x="120" y="7"/>
                    <a:pt x="134" y="7"/>
                  </a:cubicBezTo>
                  <a:cubicBezTo>
                    <a:pt x="147" y="7"/>
                    <a:pt x="161" y="8"/>
                    <a:pt x="175" y="6"/>
                  </a:cubicBezTo>
                  <a:cubicBezTo>
                    <a:pt x="176" y="5"/>
                    <a:pt x="178" y="1"/>
                    <a:pt x="175" y="2"/>
                  </a:cubicBezTo>
                  <a:cubicBezTo>
                    <a:pt x="175" y="2"/>
                    <a:pt x="175" y="2"/>
                    <a:pt x="175" y="2"/>
                  </a:cubicBezTo>
                  <a:cubicBezTo>
                    <a:pt x="174" y="2"/>
                    <a:pt x="171" y="5"/>
                    <a:pt x="173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5" y="6"/>
                    <a:pt x="178" y="2"/>
                    <a:pt x="176" y="2"/>
                  </a:cubicBezTo>
                  <a:cubicBezTo>
                    <a:pt x="171" y="0"/>
                    <a:pt x="165" y="1"/>
                    <a:pt x="159" y="1"/>
                  </a:cubicBezTo>
                  <a:cubicBezTo>
                    <a:pt x="152" y="1"/>
                    <a:pt x="144" y="1"/>
                    <a:pt x="137" y="1"/>
                  </a:cubicBezTo>
                  <a:cubicBezTo>
                    <a:pt x="122" y="1"/>
                    <a:pt x="108" y="1"/>
                    <a:pt x="93" y="1"/>
                  </a:cubicBezTo>
                  <a:cubicBezTo>
                    <a:pt x="64" y="1"/>
                    <a:pt x="35" y="1"/>
                    <a:pt x="5" y="1"/>
                  </a:cubicBezTo>
                  <a:cubicBezTo>
                    <a:pt x="3" y="1"/>
                    <a:pt x="0" y="6"/>
                    <a:pt x="3" y="6"/>
                  </a:cubicBez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4" y="1"/>
                    <a:pt x="11" y="1"/>
                  </a:cubicBezTo>
                  <a:cubicBezTo>
                    <a:pt x="10" y="1"/>
                    <a:pt x="8" y="1"/>
                    <a:pt x="7" y="1"/>
                  </a:cubicBezTo>
                  <a:cubicBezTo>
                    <a:pt x="5" y="1"/>
                    <a:pt x="1" y="6"/>
                    <a:pt x="4" y="6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1" name="Freeform 43"/>
            <p:cNvSpPr/>
            <p:nvPr/>
          </p:nvSpPr>
          <p:spPr bwMode="auto">
            <a:xfrm>
              <a:off x="8936186" y="2812363"/>
              <a:ext cx="161358" cy="151398"/>
            </a:xfrm>
            <a:custGeom>
              <a:avLst/>
              <a:gdLst>
                <a:gd name="T0" fmla="*/ 28 w 34"/>
                <a:gd name="T1" fmla="*/ 2 h 32"/>
                <a:gd name="T2" fmla="*/ 22 w 34"/>
                <a:gd name="T3" fmla="*/ 22 h 32"/>
                <a:gd name="T4" fmla="*/ 5 w 34"/>
                <a:gd name="T5" fmla="*/ 25 h 32"/>
                <a:gd name="T6" fmla="*/ 3 w 34"/>
                <a:gd name="T7" fmla="*/ 30 h 32"/>
                <a:gd name="T8" fmla="*/ 25 w 34"/>
                <a:gd name="T9" fmla="*/ 24 h 32"/>
                <a:gd name="T10" fmla="*/ 31 w 34"/>
                <a:gd name="T11" fmla="*/ 1 h 32"/>
                <a:gd name="T12" fmla="*/ 28 w 34"/>
                <a:gd name="T13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28" y="2"/>
                  </a:moveTo>
                  <a:cubicBezTo>
                    <a:pt x="26" y="9"/>
                    <a:pt x="29" y="19"/>
                    <a:pt x="22" y="22"/>
                  </a:cubicBezTo>
                  <a:cubicBezTo>
                    <a:pt x="17" y="25"/>
                    <a:pt x="10" y="23"/>
                    <a:pt x="5" y="25"/>
                  </a:cubicBezTo>
                  <a:cubicBezTo>
                    <a:pt x="4" y="26"/>
                    <a:pt x="0" y="29"/>
                    <a:pt x="3" y="30"/>
                  </a:cubicBezTo>
                  <a:cubicBezTo>
                    <a:pt x="9" y="32"/>
                    <a:pt x="20" y="29"/>
                    <a:pt x="25" y="24"/>
                  </a:cubicBezTo>
                  <a:cubicBezTo>
                    <a:pt x="31" y="19"/>
                    <a:pt x="34" y="8"/>
                    <a:pt x="31" y="1"/>
                  </a:cubicBezTo>
                  <a:cubicBezTo>
                    <a:pt x="30" y="0"/>
                    <a:pt x="28" y="2"/>
                    <a:pt x="28" y="2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2" name="Freeform 44"/>
            <p:cNvSpPr/>
            <p:nvPr/>
          </p:nvSpPr>
          <p:spPr bwMode="auto">
            <a:xfrm>
              <a:off x="9059695" y="2352192"/>
              <a:ext cx="31873" cy="490052"/>
            </a:xfrm>
            <a:custGeom>
              <a:avLst/>
              <a:gdLst>
                <a:gd name="T0" fmla="*/ 2 w 7"/>
                <a:gd name="T1" fmla="*/ 4 h 104"/>
                <a:gd name="T2" fmla="*/ 1 w 7"/>
                <a:gd name="T3" fmla="*/ 17 h 104"/>
                <a:gd name="T4" fmla="*/ 6 w 7"/>
                <a:gd name="T5" fmla="*/ 15 h 104"/>
                <a:gd name="T6" fmla="*/ 6 w 7"/>
                <a:gd name="T7" fmla="*/ 3 h 104"/>
                <a:gd name="T8" fmla="*/ 1 w 7"/>
                <a:gd name="T9" fmla="*/ 6 h 104"/>
                <a:gd name="T10" fmla="*/ 1 w 7"/>
                <a:gd name="T11" fmla="*/ 101 h 104"/>
                <a:gd name="T12" fmla="*/ 6 w 7"/>
                <a:gd name="T13" fmla="*/ 98 h 104"/>
                <a:gd name="T14" fmla="*/ 5 w 7"/>
                <a:gd name="T15" fmla="*/ 87 h 104"/>
                <a:gd name="T16" fmla="*/ 2 w 7"/>
                <a:gd name="T17" fmla="*/ 89 h 104"/>
                <a:gd name="T18" fmla="*/ 1 w 7"/>
                <a:gd name="T19" fmla="*/ 101 h 104"/>
                <a:gd name="T20" fmla="*/ 6 w 7"/>
                <a:gd name="T21" fmla="*/ 98 h 104"/>
                <a:gd name="T22" fmla="*/ 6 w 7"/>
                <a:gd name="T23" fmla="*/ 3 h 104"/>
                <a:gd name="T24" fmla="*/ 1 w 7"/>
                <a:gd name="T25" fmla="*/ 6 h 104"/>
                <a:gd name="T26" fmla="*/ 1 w 7"/>
                <a:gd name="T27" fmla="*/ 17 h 104"/>
                <a:gd name="T28" fmla="*/ 6 w 7"/>
                <a:gd name="T29" fmla="*/ 15 h 104"/>
                <a:gd name="T30" fmla="*/ 5 w 7"/>
                <a:gd name="T31" fmla="*/ 2 h 104"/>
                <a:gd name="T32" fmla="*/ 2 w 7"/>
                <a:gd name="T33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104">
                  <a:moveTo>
                    <a:pt x="2" y="4"/>
                  </a:moveTo>
                  <a:cubicBezTo>
                    <a:pt x="1" y="9"/>
                    <a:pt x="1" y="13"/>
                    <a:pt x="1" y="17"/>
                  </a:cubicBezTo>
                  <a:cubicBezTo>
                    <a:pt x="1" y="20"/>
                    <a:pt x="6" y="17"/>
                    <a:pt x="6" y="15"/>
                  </a:cubicBezTo>
                  <a:cubicBezTo>
                    <a:pt x="6" y="11"/>
                    <a:pt x="6" y="7"/>
                    <a:pt x="6" y="3"/>
                  </a:cubicBezTo>
                  <a:cubicBezTo>
                    <a:pt x="6" y="0"/>
                    <a:pt x="1" y="3"/>
                    <a:pt x="1" y="6"/>
                  </a:cubicBezTo>
                  <a:cubicBezTo>
                    <a:pt x="1" y="37"/>
                    <a:pt x="1" y="69"/>
                    <a:pt x="1" y="101"/>
                  </a:cubicBezTo>
                  <a:cubicBezTo>
                    <a:pt x="1" y="104"/>
                    <a:pt x="6" y="100"/>
                    <a:pt x="6" y="98"/>
                  </a:cubicBezTo>
                  <a:cubicBezTo>
                    <a:pt x="6" y="94"/>
                    <a:pt x="7" y="90"/>
                    <a:pt x="5" y="87"/>
                  </a:cubicBezTo>
                  <a:cubicBezTo>
                    <a:pt x="4" y="86"/>
                    <a:pt x="2" y="88"/>
                    <a:pt x="2" y="89"/>
                  </a:cubicBezTo>
                  <a:cubicBezTo>
                    <a:pt x="0" y="93"/>
                    <a:pt x="1" y="96"/>
                    <a:pt x="1" y="101"/>
                  </a:cubicBezTo>
                  <a:cubicBezTo>
                    <a:pt x="1" y="104"/>
                    <a:pt x="6" y="100"/>
                    <a:pt x="6" y="98"/>
                  </a:cubicBezTo>
                  <a:cubicBezTo>
                    <a:pt x="6" y="66"/>
                    <a:pt x="6" y="35"/>
                    <a:pt x="6" y="3"/>
                  </a:cubicBezTo>
                  <a:cubicBezTo>
                    <a:pt x="6" y="0"/>
                    <a:pt x="1" y="3"/>
                    <a:pt x="1" y="6"/>
                  </a:cubicBezTo>
                  <a:cubicBezTo>
                    <a:pt x="1" y="10"/>
                    <a:pt x="1" y="13"/>
                    <a:pt x="1" y="17"/>
                  </a:cubicBezTo>
                  <a:cubicBezTo>
                    <a:pt x="1" y="20"/>
                    <a:pt x="6" y="17"/>
                    <a:pt x="6" y="15"/>
                  </a:cubicBezTo>
                  <a:cubicBezTo>
                    <a:pt x="6" y="11"/>
                    <a:pt x="6" y="7"/>
                    <a:pt x="5" y="2"/>
                  </a:cubicBezTo>
                  <a:cubicBezTo>
                    <a:pt x="5" y="1"/>
                    <a:pt x="2" y="3"/>
                    <a:pt x="2" y="4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3" name="Freeform 45"/>
            <p:cNvSpPr/>
            <p:nvPr/>
          </p:nvSpPr>
          <p:spPr bwMode="auto">
            <a:xfrm>
              <a:off x="6669200" y="2258565"/>
              <a:ext cx="163351" cy="111556"/>
            </a:xfrm>
            <a:custGeom>
              <a:avLst/>
              <a:gdLst>
                <a:gd name="T0" fmla="*/ 1 w 35"/>
                <a:gd name="T1" fmla="*/ 19 h 24"/>
                <a:gd name="T2" fmla="*/ 1 w 35"/>
                <a:gd name="T3" fmla="*/ 20 h 24"/>
                <a:gd name="T4" fmla="*/ 5 w 35"/>
                <a:gd name="T5" fmla="*/ 19 h 24"/>
                <a:gd name="T6" fmla="*/ 13 w 35"/>
                <a:gd name="T7" fmla="*/ 7 h 24"/>
                <a:gd name="T8" fmla="*/ 29 w 35"/>
                <a:gd name="T9" fmla="*/ 7 h 24"/>
                <a:gd name="T10" fmla="*/ 32 w 35"/>
                <a:gd name="T11" fmla="*/ 1 h 24"/>
                <a:gd name="T12" fmla="*/ 8 w 35"/>
                <a:gd name="T13" fmla="*/ 5 h 24"/>
                <a:gd name="T14" fmla="*/ 1 w 35"/>
                <a:gd name="T15" fmla="*/ 21 h 24"/>
                <a:gd name="T16" fmla="*/ 5 w 35"/>
                <a:gd name="T17" fmla="*/ 18 h 24"/>
                <a:gd name="T18" fmla="*/ 4 w 35"/>
                <a:gd name="T19" fmla="*/ 18 h 24"/>
                <a:gd name="T20" fmla="*/ 1 w 35"/>
                <a:gd name="T21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24">
                  <a:moveTo>
                    <a:pt x="1" y="19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2" y="19"/>
                    <a:pt x="4" y="19"/>
                    <a:pt x="5" y="19"/>
                  </a:cubicBezTo>
                  <a:cubicBezTo>
                    <a:pt x="5" y="13"/>
                    <a:pt x="7" y="9"/>
                    <a:pt x="13" y="7"/>
                  </a:cubicBezTo>
                  <a:cubicBezTo>
                    <a:pt x="19" y="6"/>
                    <a:pt x="24" y="7"/>
                    <a:pt x="29" y="7"/>
                  </a:cubicBezTo>
                  <a:cubicBezTo>
                    <a:pt x="32" y="6"/>
                    <a:pt x="35" y="1"/>
                    <a:pt x="32" y="1"/>
                  </a:cubicBezTo>
                  <a:cubicBezTo>
                    <a:pt x="23" y="2"/>
                    <a:pt x="15" y="0"/>
                    <a:pt x="8" y="5"/>
                  </a:cubicBezTo>
                  <a:cubicBezTo>
                    <a:pt x="3" y="9"/>
                    <a:pt x="0" y="14"/>
                    <a:pt x="1" y="21"/>
                  </a:cubicBezTo>
                  <a:cubicBezTo>
                    <a:pt x="1" y="24"/>
                    <a:pt x="6" y="20"/>
                    <a:pt x="5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6"/>
                    <a:pt x="2" y="18"/>
                    <a:pt x="1" y="19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4" name="Freeform 46"/>
            <p:cNvSpPr/>
            <p:nvPr/>
          </p:nvSpPr>
          <p:spPr bwMode="auto">
            <a:xfrm>
              <a:off x="6766811" y="2258565"/>
              <a:ext cx="2227145" cy="31873"/>
            </a:xfrm>
            <a:custGeom>
              <a:avLst/>
              <a:gdLst>
                <a:gd name="T0" fmla="*/ 6 w 473"/>
                <a:gd name="T1" fmla="*/ 6 h 7"/>
                <a:gd name="T2" fmla="*/ 12 w 473"/>
                <a:gd name="T3" fmla="*/ 6 h 7"/>
                <a:gd name="T4" fmla="*/ 14 w 473"/>
                <a:gd name="T5" fmla="*/ 1 h 7"/>
                <a:gd name="T6" fmla="*/ 6 w 473"/>
                <a:gd name="T7" fmla="*/ 1 h 7"/>
                <a:gd name="T8" fmla="*/ 3 w 473"/>
                <a:gd name="T9" fmla="*/ 6 h 7"/>
                <a:gd name="T10" fmla="*/ 186 w 473"/>
                <a:gd name="T11" fmla="*/ 6 h 7"/>
                <a:gd name="T12" fmla="*/ 368 w 473"/>
                <a:gd name="T13" fmla="*/ 6 h 7"/>
                <a:gd name="T14" fmla="*/ 470 w 473"/>
                <a:gd name="T15" fmla="*/ 5 h 7"/>
                <a:gd name="T16" fmla="*/ 471 w 473"/>
                <a:gd name="T17" fmla="*/ 2 h 7"/>
                <a:gd name="T18" fmla="*/ 381 w 473"/>
                <a:gd name="T19" fmla="*/ 1 h 7"/>
                <a:gd name="T20" fmla="*/ 291 w 473"/>
                <a:gd name="T21" fmla="*/ 1 h 7"/>
                <a:gd name="T22" fmla="*/ 109 w 473"/>
                <a:gd name="T23" fmla="*/ 1 h 7"/>
                <a:gd name="T24" fmla="*/ 6 w 473"/>
                <a:gd name="T25" fmla="*/ 1 h 7"/>
                <a:gd name="T26" fmla="*/ 3 w 473"/>
                <a:gd name="T27" fmla="*/ 6 h 7"/>
                <a:gd name="T28" fmla="*/ 12 w 473"/>
                <a:gd name="T29" fmla="*/ 6 h 7"/>
                <a:gd name="T30" fmla="*/ 14 w 473"/>
                <a:gd name="T31" fmla="*/ 1 h 7"/>
                <a:gd name="T32" fmla="*/ 8 w 473"/>
                <a:gd name="T33" fmla="*/ 1 h 7"/>
                <a:gd name="T34" fmla="*/ 6 w 473"/>
                <a:gd name="T3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3" h="7">
                  <a:moveTo>
                    <a:pt x="6" y="6"/>
                  </a:moveTo>
                  <a:cubicBezTo>
                    <a:pt x="8" y="6"/>
                    <a:pt x="10" y="6"/>
                    <a:pt x="12" y="6"/>
                  </a:cubicBezTo>
                  <a:cubicBezTo>
                    <a:pt x="14" y="6"/>
                    <a:pt x="18" y="1"/>
                    <a:pt x="14" y="1"/>
                  </a:cubicBezTo>
                  <a:cubicBezTo>
                    <a:pt x="12" y="1"/>
                    <a:pt x="9" y="1"/>
                    <a:pt x="6" y="1"/>
                  </a:cubicBezTo>
                  <a:cubicBezTo>
                    <a:pt x="3" y="1"/>
                    <a:pt x="0" y="6"/>
                    <a:pt x="3" y="6"/>
                  </a:cubicBezTo>
                  <a:cubicBezTo>
                    <a:pt x="64" y="6"/>
                    <a:pt x="125" y="6"/>
                    <a:pt x="186" y="6"/>
                  </a:cubicBezTo>
                  <a:cubicBezTo>
                    <a:pt x="247" y="6"/>
                    <a:pt x="307" y="6"/>
                    <a:pt x="368" y="6"/>
                  </a:cubicBezTo>
                  <a:cubicBezTo>
                    <a:pt x="402" y="6"/>
                    <a:pt x="436" y="7"/>
                    <a:pt x="470" y="5"/>
                  </a:cubicBezTo>
                  <a:cubicBezTo>
                    <a:pt x="471" y="5"/>
                    <a:pt x="473" y="2"/>
                    <a:pt x="471" y="2"/>
                  </a:cubicBezTo>
                  <a:cubicBezTo>
                    <a:pt x="441" y="0"/>
                    <a:pt x="411" y="1"/>
                    <a:pt x="381" y="1"/>
                  </a:cubicBezTo>
                  <a:cubicBezTo>
                    <a:pt x="351" y="1"/>
                    <a:pt x="321" y="1"/>
                    <a:pt x="291" y="1"/>
                  </a:cubicBezTo>
                  <a:cubicBezTo>
                    <a:pt x="230" y="1"/>
                    <a:pt x="169" y="0"/>
                    <a:pt x="109" y="1"/>
                  </a:cubicBezTo>
                  <a:cubicBezTo>
                    <a:pt x="75" y="1"/>
                    <a:pt x="40" y="1"/>
                    <a:pt x="6" y="1"/>
                  </a:cubicBezTo>
                  <a:cubicBezTo>
                    <a:pt x="3" y="1"/>
                    <a:pt x="0" y="6"/>
                    <a:pt x="3" y="6"/>
                  </a:cubicBezTo>
                  <a:cubicBezTo>
                    <a:pt x="6" y="6"/>
                    <a:pt x="9" y="6"/>
                    <a:pt x="12" y="6"/>
                  </a:cubicBezTo>
                  <a:cubicBezTo>
                    <a:pt x="14" y="6"/>
                    <a:pt x="18" y="1"/>
                    <a:pt x="14" y="1"/>
                  </a:cubicBezTo>
                  <a:cubicBezTo>
                    <a:pt x="12" y="1"/>
                    <a:pt x="10" y="1"/>
                    <a:pt x="8" y="1"/>
                  </a:cubicBezTo>
                  <a:cubicBezTo>
                    <a:pt x="6" y="1"/>
                    <a:pt x="3" y="6"/>
                    <a:pt x="6" y="6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5" name="Freeform 47"/>
            <p:cNvSpPr/>
            <p:nvPr/>
          </p:nvSpPr>
          <p:spPr bwMode="auto">
            <a:xfrm>
              <a:off x="8960091" y="2262549"/>
              <a:ext cx="131477" cy="121517"/>
            </a:xfrm>
            <a:custGeom>
              <a:avLst/>
              <a:gdLst>
                <a:gd name="T0" fmla="*/ 2 w 28"/>
                <a:gd name="T1" fmla="*/ 5 h 26"/>
                <a:gd name="T2" fmla="*/ 13 w 28"/>
                <a:gd name="T3" fmla="*/ 5 h 26"/>
                <a:gd name="T4" fmla="*/ 21 w 28"/>
                <a:gd name="T5" fmla="*/ 9 h 26"/>
                <a:gd name="T6" fmla="*/ 23 w 28"/>
                <a:gd name="T7" fmla="*/ 16 h 26"/>
                <a:gd name="T8" fmla="*/ 23 w 28"/>
                <a:gd name="T9" fmla="*/ 25 h 26"/>
                <a:gd name="T10" fmla="*/ 27 w 28"/>
                <a:gd name="T11" fmla="*/ 23 h 26"/>
                <a:gd name="T12" fmla="*/ 28 w 28"/>
                <a:gd name="T13" fmla="*/ 11 h 26"/>
                <a:gd name="T14" fmla="*/ 26 w 28"/>
                <a:gd name="T15" fmla="*/ 3 h 26"/>
                <a:gd name="T16" fmla="*/ 18 w 28"/>
                <a:gd name="T17" fmla="*/ 0 h 26"/>
                <a:gd name="T18" fmla="*/ 4 w 28"/>
                <a:gd name="T19" fmla="*/ 1 h 26"/>
                <a:gd name="T20" fmla="*/ 2 w 28"/>
                <a:gd name="T21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" y="5"/>
                  </a:moveTo>
                  <a:cubicBezTo>
                    <a:pt x="6" y="5"/>
                    <a:pt x="9" y="5"/>
                    <a:pt x="13" y="5"/>
                  </a:cubicBezTo>
                  <a:cubicBezTo>
                    <a:pt x="17" y="5"/>
                    <a:pt x="19" y="5"/>
                    <a:pt x="21" y="9"/>
                  </a:cubicBezTo>
                  <a:cubicBezTo>
                    <a:pt x="22" y="11"/>
                    <a:pt x="23" y="13"/>
                    <a:pt x="23" y="16"/>
                  </a:cubicBezTo>
                  <a:cubicBezTo>
                    <a:pt x="23" y="19"/>
                    <a:pt x="22" y="22"/>
                    <a:pt x="23" y="25"/>
                  </a:cubicBezTo>
                  <a:cubicBezTo>
                    <a:pt x="24" y="26"/>
                    <a:pt x="26" y="24"/>
                    <a:pt x="27" y="23"/>
                  </a:cubicBezTo>
                  <a:cubicBezTo>
                    <a:pt x="28" y="20"/>
                    <a:pt x="28" y="15"/>
                    <a:pt x="28" y="11"/>
                  </a:cubicBezTo>
                  <a:cubicBezTo>
                    <a:pt x="28" y="8"/>
                    <a:pt x="28" y="6"/>
                    <a:pt x="26" y="3"/>
                  </a:cubicBezTo>
                  <a:cubicBezTo>
                    <a:pt x="24" y="1"/>
                    <a:pt x="21" y="0"/>
                    <a:pt x="18" y="0"/>
                  </a:cubicBezTo>
                  <a:cubicBezTo>
                    <a:pt x="13" y="0"/>
                    <a:pt x="8" y="0"/>
                    <a:pt x="4" y="1"/>
                  </a:cubicBezTo>
                  <a:cubicBezTo>
                    <a:pt x="2" y="2"/>
                    <a:pt x="0" y="4"/>
                    <a:pt x="2" y="5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6" name="Freeform 48"/>
            <p:cNvSpPr/>
            <p:nvPr/>
          </p:nvSpPr>
          <p:spPr bwMode="auto">
            <a:xfrm>
              <a:off x="8597533" y="2870133"/>
              <a:ext cx="352598" cy="9961"/>
            </a:xfrm>
            <a:custGeom>
              <a:avLst/>
              <a:gdLst>
                <a:gd name="T0" fmla="*/ 1 w 75"/>
                <a:gd name="T1" fmla="*/ 2 h 2"/>
                <a:gd name="T2" fmla="*/ 38 w 75"/>
                <a:gd name="T3" fmla="*/ 2 h 2"/>
                <a:gd name="T4" fmla="*/ 74 w 75"/>
                <a:gd name="T5" fmla="*/ 2 h 2"/>
                <a:gd name="T6" fmla="*/ 75 w 75"/>
                <a:gd name="T7" fmla="*/ 1 h 2"/>
                <a:gd name="T8" fmla="*/ 39 w 75"/>
                <a:gd name="T9" fmla="*/ 0 h 2"/>
                <a:gd name="T10" fmla="*/ 2 w 75"/>
                <a:gd name="T11" fmla="*/ 1 h 2"/>
                <a:gd name="T12" fmla="*/ 1 w 75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">
                  <a:moveTo>
                    <a:pt x="1" y="2"/>
                  </a:moveTo>
                  <a:cubicBezTo>
                    <a:pt x="13" y="2"/>
                    <a:pt x="26" y="2"/>
                    <a:pt x="38" y="2"/>
                  </a:cubicBezTo>
                  <a:cubicBezTo>
                    <a:pt x="50" y="2"/>
                    <a:pt x="62" y="2"/>
                    <a:pt x="74" y="2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63" y="0"/>
                    <a:pt x="51" y="0"/>
                    <a:pt x="39" y="0"/>
                  </a:cubicBezTo>
                  <a:cubicBezTo>
                    <a:pt x="27" y="0"/>
                    <a:pt x="14" y="0"/>
                    <a:pt x="2" y="1"/>
                  </a:cubicBezTo>
                  <a:cubicBezTo>
                    <a:pt x="1" y="1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7" name="Freeform 49"/>
            <p:cNvSpPr/>
            <p:nvPr/>
          </p:nvSpPr>
          <p:spPr bwMode="auto">
            <a:xfrm>
              <a:off x="8936186" y="2794434"/>
              <a:ext cx="79683" cy="93628"/>
            </a:xfrm>
            <a:custGeom>
              <a:avLst/>
              <a:gdLst>
                <a:gd name="T0" fmla="*/ 0 w 17"/>
                <a:gd name="T1" fmla="*/ 18 h 20"/>
                <a:gd name="T2" fmla="*/ 15 w 17"/>
                <a:gd name="T3" fmla="*/ 14 h 20"/>
                <a:gd name="T4" fmla="*/ 17 w 17"/>
                <a:gd name="T5" fmla="*/ 8 h 20"/>
                <a:gd name="T6" fmla="*/ 16 w 17"/>
                <a:gd name="T7" fmla="*/ 0 h 20"/>
                <a:gd name="T8" fmla="*/ 15 w 17"/>
                <a:gd name="T9" fmla="*/ 1 h 20"/>
                <a:gd name="T10" fmla="*/ 15 w 17"/>
                <a:gd name="T11" fmla="*/ 11 h 20"/>
                <a:gd name="T12" fmla="*/ 1 w 17"/>
                <a:gd name="T13" fmla="*/ 17 h 20"/>
                <a:gd name="T14" fmla="*/ 0 w 17"/>
                <a:gd name="T15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0">
                  <a:moveTo>
                    <a:pt x="0" y="18"/>
                  </a:moveTo>
                  <a:cubicBezTo>
                    <a:pt x="5" y="18"/>
                    <a:pt x="12" y="20"/>
                    <a:pt x="15" y="14"/>
                  </a:cubicBezTo>
                  <a:cubicBezTo>
                    <a:pt x="16" y="12"/>
                    <a:pt x="17" y="10"/>
                    <a:pt x="17" y="8"/>
                  </a:cubicBezTo>
                  <a:cubicBezTo>
                    <a:pt x="17" y="5"/>
                    <a:pt x="17" y="2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4" y="4"/>
                    <a:pt x="16" y="8"/>
                    <a:pt x="15" y="11"/>
                  </a:cubicBezTo>
                  <a:cubicBezTo>
                    <a:pt x="13" y="18"/>
                    <a:pt x="6" y="17"/>
                    <a:pt x="1" y="17"/>
                  </a:cubicBezTo>
                  <a:cubicBezTo>
                    <a:pt x="0" y="17"/>
                    <a:pt x="0" y="18"/>
                    <a:pt x="0" y="18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8" name="Freeform 50"/>
            <p:cNvSpPr/>
            <p:nvPr/>
          </p:nvSpPr>
          <p:spPr bwMode="auto">
            <a:xfrm>
              <a:off x="8946146" y="2808379"/>
              <a:ext cx="33865" cy="33866"/>
            </a:xfrm>
            <a:custGeom>
              <a:avLst/>
              <a:gdLst>
                <a:gd name="T0" fmla="*/ 0 w 7"/>
                <a:gd name="T1" fmla="*/ 7 h 7"/>
                <a:gd name="T2" fmla="*/ 5 w 7"/>
                <a:gd name="T3" fmla="*/ 5 h 7"/>
                <a:gd name="T4" fmla="*/ 6 w 7"/>
                <a:gd name="T5" fmla="*/ 0 h 7"/>
                <a:gd name="T6" fmla="*/ 5 w 7"/>
                <a:gd name="T7" fmla="*/ 0 h 7"/>
                <a:gd name="T8" fmla="*/ 4 w 7"/>
                <a:gd name="T9" fmla="*/ 4 h 7"/>
                <a:gd name="T10" fmla="*/ 1 w 7"/>
                <a:gd name="T11" fmla="*/ 5 h 7"/>
                <a:gd name="T12" fmla="*/ 0 w 7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7"/>
                  </a:moveTo>
                  <a:cubicBezTo>
                    <a:pt x="2" y="7"/>
                    <a:pt x="4" y="7"/>
                    <a:pt x="5" y="5"/>
                  </a:cubicBezTo>
                  <a:cubicBezTo>
                    <a:pt x="6" y="4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3"/>
                    <a:pt x="4" y="4"/>
                  </a:cubicBezTo>
                  <a:cubicBezTo>
                    <a:pt x="4" y="5"/>
                    <a:pt x="2" y="5"/>
                    <a:pt x="1" y="5"/>
                  </a:cubicBezTo>
                  <a:cubicBezTo>
                    <a:pt x="0" y="5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7083274" y="2393867"/>
              <a:ext cx="1948032" cy="43537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单击添加标题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101876" y="3913498"/>
            <a:ext cx="3487978" cy="1014421"/>
            <a:chOff x="8386921" y="2138442"/>
            <a:chExt cx="2501951" cy="729382"/>
          </a:xfrm>
        </p:grpSpPr>
        <p:sp>
          <p:nvSpPr>
            <p:cNvPr id="41" name="矩形 40"/>
            <p:cNvSpPr/>
            <p:nvPr/>
          </p:nvSpPr>
          <p:spPr>
            <a:xfrm>
              <a:off x="8386921" y="2138442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727238" y="2467878"/>
              <a:ext cx="1904193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pic>
        <p:nvPicPr>
          <p:cNvPr id="4" name="图片 3" descr="图片包含 餐桌&#10;&#10;描述已自动生成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677127" y="1419763"/>
            <a:ext cx="2930770" cy="4241993"/>
          </a:xfrm>
          <a:prstGeom prst="rect">
            <a:avLst/>
          </a:prstGeom>
        </p:spPr>
      </p:pic>
      <p:sp>
        <p:nvSpPr>
          <p:cNvPr id="21" name="Oval 78"/>
          <p:cNvSpPr/>
          <p:nvPr/>
        </p:nvSpPr>
        <p:spPr>
          <a:xfrm>
            <a:off x="5440340" y="1791462"/>
            <a:ext cx="311499" cy="311499"/>
          </a:xfrm>
          <a:prstGeom prst="ellipse">
            <a:avLst/>
          </a:prstGeom>
          <a:solidFill>
            <a:srgbClr val="94B6D2"/>
          </a:solidFill>
          <a:ln w="28575" cap="flat" cmpd="sng" algn="ctr">
            <a:solidFill>
              <a:srgbClr val="775F5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rPr>
              <a:t>1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sp>
        <p:nvSpPr>
          <p:cNvPr id="22" name="Freeform 154"/>
          <p:cNvSpPr>
            <a:spLocks noChangeArrowheads="1"/>
          </p:cNvSpPr>
          <p:nvPr/>
        </p:nvSpPr>
        <p:spPr bwMode="auto">
          <a:xfrm>
            <a:off x="6088912" y="1738622"/>
            <a:ext cx="307556" cy="417180"/>
          </a:xfrm>
          <a:custGeom>
            <a:avLst/>
            <a:gdLst>
              <a:gd name="T0" fmla="*/ 156272 w 355"/>
              <a:gd name="T1" fmla="*/ 58950 h 487"/>
              <a:gd name="T2" fmla="*/ 156272 w 355"/>
              <a:gd name="T3" fmla="*/ 58950 h 487"/>
              <a:gd name="T4" fmla="*/ 52392 w 355"/>
              <a:gd name="T5" fmla="*/ 7592 h 487"/>
              <a:gd name="T6" fmla="*/ 4065 w 355"/>
              <a:gd name="T7" fmla="*/ 23669 h 487"/>
              <a:gd name="T8" fmla="*/ 0 w 355"/>
              <a:gd name="T9" fmla="*/ 35280 h 487"/>
              <a:gd name="T10" fmla="*/ 4065 w 355"/>
              <a:gd name="T11" fmla="*/ 154073 h 487"/>
              <a:gd name="T12" fmla="*/ 8130 w 355"/>
              <a:gd name="T13" fmla="*/ 162111 h 487"/>
              <a:gd name="T14" fmla="*/ 100267 w 355"/>
              <a:gd name="T15" fmla="*/ 217041 h 487"/>
              <a:gd name="T16" fmla="*/ 104332 w 355"/>
              <a:gd name="T17" fmla="*/ 217041 h 487"/>
              <a:gd name="T18" fmla="*/ 108397 w 355"/>
              <a:gd name="T19" fmla="*/ 217041 h 487"/>
              <a:gd name="T20" fmla="*/ 112010 w 355"/>
              <a:gd name="T21" fmla="*/ 213469 h 487"/>
              <a:gd name="T22" fmla="*/ 112010 w 355"/>
              <a:gd name="T23" fmla="*/ 90657 h 487"/>
              <a:gd name="T24" fmla="*/ 108397 w 355"/>
              <a:gd name="T25" fmla="*/ 82619 h 487"/>
              <a:gd name="T26" fmla="*/ 19873 w 355"/>
              <a:gd name="T27" fmla="*/ 31261 h 487"/>
              <a:gd name="T28" fmla="*/ 32067 w 355"/>
              <a:gd name="T29" fmla="*/ 23669 h 487"/>
              <a:gd name="T30" fmla="*/ 48327 w 355"/>
              <a:gd name="T31" fmla="*/ 19650 h 487"/>
              <a:gd name="T32" fmla="*/ 135948 w 355"/>
              <a:gd name="T33" fmla="*/ 66988 h 487"/>
              <a:gd name="T34" fmla="*/ 140013 w 355"/>
              <a:gd name="T35" fmla="*/ 71007 h 487"/>
              <a:gd name="T36" fmla="*/ 140013 w 355"/>
              <a:gd name="T37" fmla="*/ 189800 h 487"/>
              <a:gd name="T38" fmla="*/ 148142 w 355"/>
              <a:gd name="T39" fmla="*/ 197392 h 487"/>
              <a:gd name="T40" fmla="*/ 159885 w 355"/>
              <a:gd name="T41" fmla="*/ 189800 h 487"/>
              <a:gd name="T42" fmla="*/ 159885 w 355"/>
              <a:gd name="T43" fmla="*/ 62969 h 487"/>
              <a:gd name="T44" fmla="*/ 156272 w 355"/>
              <a:gd name="T45" fmla="*/ 58950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rgbClr val="775F5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仓耳暖男手札体 W01" panose="02020400000000000000" pitchFamily="18" charset="-122"/>
              <a:sym typeface="+mn-lt"/>
            </a:endParaRPr>
          </a:p>
        </p:txBody>
      </p:sp>
      <p:sp>
        <p:nvSpPr>
          <p:cNvPr id="23" name="Freeform 101"/>
          <p:cNvSpPr>
            <a:spLocks noChangeArrowheads="1"/>
          </p:cNvSpPr>
          <p:nvPr/>
        </p:nvSpPr>
        <p:spPr bwMode="auto">
          <a:xfrm>
            <a:off x="6026437" y="2756842"/>
            <a:ext cx="482634" cy="369678"/>
          </a:xfrm>
          <a:custGeom>
            <a:avLst/>
            <a:gdLst>
              <a:gd name="T0" fmla="*/ 36030 w 497"/>
              <a:gd name="T1" fmla="*/ 111308 h 382"/>
              <a:gd name="T2" fmla="*/ 36030 w 497"/>
              <a:gd name="T3" fmla="*/ 111308 h 382"/>
              <a:gd name="T4" fmla="*/ 71610 w 497"/>
              <a:gd name="T5" fmla="*/ 147214 h 382"/>
              <a:gd name="T6" fmla="*/ 111693 w 497"/>
              <a:gd name="T7" fmla="*/ 171001 h 382"/>
              <a:gd name="T8" fmla="*/ 151777 w 497"/>
              <a:gd name="T9" fmla="*/ 151253 h 382"/>
              <a:gd name="T10" fmla="*/ 175647 w 497"/>
              <a:gd name="T11" fmla="*/ 115796 h 382"/>
              <a:gd name="T12" fmla="*/ 111693 w 497"/>
              <a:gd name="T13" fmla="*/ 147214 h 382"/>
              <a:gd name="T14" fmla="*/ 36030 w 497"/>
              <a:gd name="T15" fmla="*/ 111308 h 382"/>
              <a:gd name="T16" fmla="*/ 219333 w 497"/>
              <a:gd name="T17" fmla="*/ 55654 h 382"/>
              <a:gd name="T18" fmla="*/ 219333 w 497"/>
              <a:gd name="T19" fmla="*/ 55654 h 382"/>
              <a:gd name="T20" fmla="*/ 123403 w 497"/>
              <a:gd name="T21" fmla="*/ 4039 h 382"/>
              <a:gd name="T22" fmla="*/ 99533 w 497"/>
              <a:gd name="T23" fmla="*/ 4039 h 382"/>
              <a:gd name="T24" fmla="*/ 4053 w 497"/>
              <a:gd name="T25" fmla="*/ 55654 h 382"/>
              <a:gd name="T26" fmla="*/ 4053 w 497"/>
              <a:gd name="T27" fmla="*/ 71812 h 382"/>
              <a:gd name="T28" fmla="*/ 99533 w 497"/>
              <a:gd name="T29" fmla="*/ 123426 h 382"/>
              <a:gd name="T30" fmla="*/ 123403 w 497"/>
              <a:gd name="T31" fmla="*/ 123426 h 382"/>
              <a:gd name="T32" fmla="*/ 183754 w 497"/>
              <a:gd name="T33" fmla="*/ 87520 h 382"/>
              <a:gd name="T34" fmla="*/ 119800 w 497"/>
              <a:gd name="T35" fmla="*/ 71812 h 382"/>
              <a:gd name="T36" fmla="*/ 111693 w 497"/>
              <a:gd name="T37" fmla="*/ 75402 h 382"/>
              <a:gd name="T38" fmla="*/ 91426 w 497"/>
              <a:gd name="T39" fmla="*/ 59693 h 382"/>
              <a:gd name="T40" fmla="*/ 111693 w 497"/>
              <a:gd name="T41" fmla="*/ 48024 h 382"/>
              <a:gd name="T42" fmla="*/ 131960 w 497"/>
              <a:gd name="T43" fmla="*/ 55654 h 382"/>
              <a:gd name="T44" fmla="*/ 199517 w 497"/>
              <a:gd name="T45" fmla="*/ 79441 h 382"/>
              <a:gd name="T46" fmla="*/ 219333 w 497"/>
              <a:gd name="T47" fmla="*/ 71812 h 382"/>
              <a:gd name="T48" fmla="*/ 219333 w 497"/>
              <a:gd name="T49" fmla="*/ 55654 h 382"/>
              <a:gd name="T50" fmla="*/ 191410 w 497"/>
              <a:gd name="T51" fmla="*/ 155292 h 382"/>
              <a:gd name="T52" fmla="*/ 191410 w 497"/>
              <a:gd name="T53" fmla="*/ 155292 h 382"/>
              <a:gd name="T54" fmla="*/ 207623 w 497"/>
              <a:gd name="T55" fmla="*/ 151253 h 382"/>
              <a:gd name="T56" fmla="*/ 199517 w 497"/>
              <a:gd name="T57" fmla="*/ 79441 h 382"/>
              <a:gd name="T58" fmla="*/ 183754 w 497"/>
              <a:gd name="T59" fmla="*/ 87520 h 382"/>
              <a:gd name="T60" fmla="*/ 191410 w 497"/>
              <a:gd name="T61" fmla="*/ 155292 h 38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rgbClr val="775F5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仓耳暖男手札体 W01" panose="02020400000000000000" pitchFamily="18" charset="-122"/>
              <a:sym typeface="+mn-lt"/>
            </a:endParaRPr>
          </a:p>
        </p:txBody>
      </p:sp>
      <p:sp>
        <p:nvSpPr>
          <p:cNvPr id="24" name="Oval 86"/>
          <p:cNvSpPr/>
          <p:nvPr/>
        </p:nvSpPr>
        <p:spPr>
          <a:xfrm>
            <a:off x="5440340" y="2785932"/>
            <a:ext cx="311499" cy="311499"/>
          </a:xfrm>
          <a:prstGeom prst="ellipse">
            <a:avLst/>
          </a:prstGeom>
          <a:solidFill>
            <a:srgbClr val="DD8047"/>
          </a:solidFill>
          <a:ln w="28575" cap="flat" cmpd="sng" algn="ctr">
            <a:solidFill>
              <a:srgbClr val="775F5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rPr>
              <a:t>2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sp>
        <p:nvSpPr>
          <p:cNvPr id="25" name="Freeform 97"/>
          <p:cNvSpPr>
            <a:spLocks noChangeArrowheads="1"/>
          </p:cNvSpPr>
          <p:nvPr/>
        </p:nvSpPr>
        <p:spPr bwMode="auto">
          <a:xfrm>
            <a:off x="6053073" y="3751921"/>
            <a:ext cx="429362" cy="368460"/>
          </a:xfrm>
          <a:custGeom>
            <a:avLst/>
            <a:gdLst>
              <a:gd name="T0" fmla="*/ 103587 w 497"/>
              <a:gd name="T1" fmla="*/ 104160 h 426"/>
              <a:gd name="T2" fmla="*/ 103587 w 497"/>
              <a:gd name="T3" fmla="*/ 104160 h 426"/>
              <a:gd name="T4" fmla="*/ 123403 w 497"/>
              <a:gd name="T5" fmla="*/ 104160 h 426"/>
              <a:gd name="T6" fmla="*/ 123403 w 497"/>
              <a:gd name="T7" fmla="*/ 124000 h 426"/>
              <a:gd name="T8" fmla="*/ 223387 w 497"/>
              <a:gd name="T9" fmla="*/ 124000 h 426"/>
              <a:gd name="T10" fmla="*/ 219333 w 497"/>
              <a:gd name="T11" fmla="*/ 59971 h 426"/>
              <a:gd name="T12" fmla="*/ 199517 w 497"/>
              <a:gd name="T13" fmla="*/ 36073 h 426"/>
              <a:gd name="T14" fmla="*/ 163487 w 497"/>
              <a:gd name="T15" fmla="*/ 36073 h 426"/>
              <a:gd name="T16" fmla="*/ 151777 w 497"/>
              <a:gd name="T17" fmla="*/ 12175 h 426"/>
              <a:gd name="T18" fmla="*/ 135113 w 497"/>
              <a:gd name="T19" fmla="*/ 0 h 426"/>
              <a:gd name="T20" fmla="*/ 87373 w 497"/>
              <a:gd name="T21" fmla="*/ 0 h 426"/>
              <a:gd name="T22" fmla="*/ 75663 w 497"/>
              <a:gd name="T23" fmla="*/ 12175 h 426"/>
              <a:gd name="T24" fmla="*/ 59900 w 497"/>
              <a:gd name="T25" fmla="*/ 36073 h 426"/>
              <a:gd name="T26" fmla="*/ 23870 w 497"/>
              <a:gd name="T27" fmla="*/ 36073 h 426"/>
              <a:gd name="T28" fmla="*/ 4053 w 497"/>
              <a:gd name="T29" fmla="*/ 59971 h 426"/>
              <a:gd name="T30" fmla="*/ 0 w 497"/>
              <a:gd name="T31" fmla="*/ 124000 h 426"/>
              <a:gd name="T32" fmla="*/ 103587 w 497"/>
              <a:gd name="T33" fmla="*/ 124000 h 426"/>
              <a:gd name="T34" fmla="*/ 103587 w 497"/>
              <a:gd name="T35" fmla="*/ 104160 h 426"/>
              <a:gd name="T36" fmla="*/ 83770 w 497"/>
              <a:gd name="T37" fmla="*/ 23898 h 426"/>
              <a:gd name="T38" fmla="*/ 83770 w 497"/>
              <a:gd name="T39" fmla="*/ 23898 h 426"/>
              <a:gd name="T40" fmla="*/ 95480 w 497"/>
              <a:gd name="T41" fmla="*/ 16233 h 426"/>
              <a:gd name="T42" fmla="*/ 127907 w 497"/>
              <a:gd name="T43" fmla="*/ 16233 h 426"/>
              <a:gd name="T44" fmla="*/ 139166 w 497"/>
              <a:gd name="T45" fmla="*/ 23898 h 426"/>
              <a:gd name="T46" fmla="*/ 143670 w 497"/>
              <a:gd name="T47" fmla="*/ 36073 h 426"/>
              <a:gd name="T48" fmla="*/ 79717 w 497"/>
              <a:gd name="T49" fmla="*/ 36073 h 426"/>
              <a:gd name="T50" fmla="*/ 83770 w 497"/>
              <a:gd name="T51" fmla="*/ 23898 h 426"/>
              <a:gd name="T52" fmla="*/ 123403 w 497"/>
              <a:gd name="T53" fmla="*/ 160073 h 426"/>
              <a:gd name="T54" fmla="*/ 123403 w 497"/>
              <a:gd name="T55" fmla="*/ 160073 h 426"/>
              <a:gd name="T56" fmla="*/ 103587 w 497"/>
              <a:gd name="T57" fmla="*/ 160073 h 426"/>
              <a:gd name="T58" fmla="*/ 103587 w 497"/>
              <a:gd name="T59" fmla="*/ 136175 h 426"/>
              <a:gd name="T60" fmla="*/ 4053 w 497"/>
              <a:gd name="T61" fmla="*/ 136175 h 426"/>
              <a:gd name="T62" fmla="*/ 7656 w 497"/>
              <a:gd name="T63" fmla="*/ 171797 h 426"/>
              <a:gd name="T64" fmla="*/ 27923 w 497"/>
              <a:gd name="T65" fmla="*/ 191637 h 426"/>
              <a:gd name="T66" fmla="*/ 195463 w 497"/>
              <a:gd name="T67" fmla="*/ 191637 h 426"/>
              <a:gd name="T68" fmla="*/ 215280 w 497"/>
              <a:gd name="T69" fmla="*/ 171797 h 426"/>
              <a:gd name="T70" fmla="*/ 219333 w 497"/>
              <a:gd name="T71" fmla="*/ 136175 h 426"/>
              <a:gd name="T72" fmla="*/ 123403 w 497"/>
              <a:gd name="T73" fmla="*/ 136175 h 426"/>
              <a:gd name="T74" fmla="*/ 123403 w 497"/>
              <a:gd name="T75" fmla="*/ 160073 h 42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rgbClr val="775F5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仓耳暖男手札体 W01" panose="02020400000000000000" pitchFamily="18" charset="-122"/>
              <a:sym typeface="+mn-lt"/>
            </a:endParaRPr>
          </a:p>
        </p:txBody>
      </p:sp>
      <p:sp>
        <p:nvSpPr>
          <p:cNvPr id="26" name="Oval 90"/>
          <p:cNvSpPr/>
          <p:nvPr/>
        </p:nvSpPr>
        <p:spPr>
          <a:xfrm>
            <a:off x="5440340" y="3780402"/>
            <a:ext cx="311499" cy="311499"/>
          </a:xfrm>
          <a:prstGeom prst="ellipse">
            <a:avLst/>
          </a:prstGeom>
          <a:solidFill>
            <a:srgbClr val="A5AB81"/>
          </a:solidFill>
          <a:ln w="28575" cap="flat" cmpd="sng" algn="ctr">
            <a:solidFill>
              <a:srgbClr val="775F5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rPr>
              <a:t>3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sp>
        <p:nvSpPr>
          <p:cNvPr id="27" name="Freeform 29"/>
          <p:cNvSpPr>
            <a:spLocks noChangeArrowheads="1"/>
          </p:cNvSpPr>
          <p:nvPr/>
        </p:nvSpPr>
        <p:spPr bwMode="auto">
          <a:xfrm>
            <a:off x="6066512" y="4732689"/>
            <a:ext cx="383686" cy="395864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rgbClr val="775F5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仓耳暖男手札体 W01" panose="02020400000000000000" pitchFamily="18" charset="-122"/>
              <a:sym typeface="+mn-lt"/>
            </a:endParaRPr>
          </a:p>
        </p:txBody>
      </p:sp>
      <p:sp>
        <p:nvSpPr>
          <p:cNvPr id="28" name="Oval 94"/>
          <p:cNvSpPr/>
          <p:nvPr/>
        </p:nvSpPr>
        <p:spPr>
          <a:xfrm>
            <a:off x="5440340" y="4774871"/>
            <a:ext cx="311499" cy="311499"/>
          </a:xfrm>
          <a:prstGeom prst="ellipse">
            <a:avLst/>
          </a:prstGeom>
          <a:solidFill>
            <a:srgbClr val="D8B25C"/>
          </a:solidFill>
          <a:ln w="28575" cap="flat" cmpd="sng" algn="ctr">
            <a:solidFill>
              <a:srgbClr val="775F5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rPr>
              <a:t>4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cxnSp>
        <p:nvCxnSpPr>
          <p:cNvPr id="29" name="Straight Connector 103"/>
          <p:cNvCxnSpPr>
            <a:stCxn id="21" idx="4"/>
            <a:endCxn id="24" idx="0"/>
          </p:cNvCxnSpPr>
          <p:nvPr/>
        </p:nvCxnSpPr>
        <p:spPr>
          <a:xfrm>
            <a:off x="5596090" y="2102961"/>
            <a:ext cx="0" cy="682971"/>
          </a:xfrm>
          <a:prstGeom prst="line">
            <a:avLst/>
          </a:prstGeom>
          <a:noFill/>
          <a:ln w="12700" cap="flat" cmpd="sng" algn="ctr">
            <a:solidFill>
              <a:srgbClr val="775F55"/>
            </a:solidFill>
            <a:prstDash val="solid"/>
            <a:miter lim="800000"/>
          </a:ln>
          <a:effectLst/>
        </p:spPr>
      </p:cxnSp>
      <p:cxnSp>
        <p:nvCxnSpPr>
          <p:cNvPr id="30" name="Straight Connector 105"/>
          <p:cNvCxnSpPr>
            <a:stCxn id="24" idx="4"/>
            <a:endCxn id="26" idx="0"/>
          </p:cNvCxnSpPr>
          <p:nvPr/>
        </p:nvCxnSpPr>
        <p:spPr>
          <a:xfrm>
            <a:off x="5596090" y="3097431"/>
            <a:ext cx="0" cy="682971"/>
          </a:xfrm>
          <a:prstGeom prst="line">
            <a:avLst/>
          </a:prstGeom>
          <a:noFill/>
          <a:ln w="12700" cap="flat" cmpd="sng" algn="ctr">
            <a:solidFill>
              <a:srgbClr val="775F55"/>
            </a:solidFill>
            <a:prstDash val="solid"/>
            <a:miter lim="800000"/>
          </a:ln>
          <a:effectLst/>
        </p:spPr>
      </p:cxnSp>
      <p:cxnSp>
        <p:nvCxnSpPr>
          <p:cNvPr id="31" name="Straight Connector 107"/>
          <p:cNvCxnSpPr>
            <a:stCxn id="26" idx="4"/>
            <a:endCxn id="28" idx="0"/>
          </p:cNvCxnSpPr>
          <p:nvPr/>
        </p:nvCxnSpPr>
        <p:spPr>
          <a:xfrm>
            <a:off x="5596090" y="4091901"/>
            <a:ext cx="0" cy="682970"/>
          </a:xfrm>
          <a:prstGeom prst="line">
            <a:avLst/>
          </a:prstGeom>
          <a:noFill/>
          <a:ln w="12700" cap="flat" cmpd="sng" algn="ctr">
            <a:solidFill>
              <a:srgbClr val="775F55"/>
            </a:solidFill>
            <a:prstDash val="solid"/>
            <a:miter lim="800000"/>
          </a:ln>
          <a:effectLst/>
        </p:spPr>
      </p:cxnSp>
      <p:grpSp>
        <p:nvGrpSpPr>
          <p:cNvPr id="32" name="组合 31"/>
          <p:cNvGrpSpPr/>
          <p:nvPr/>
        </p:nvGrpSpPr>
        <p:grpSpPr>
          <a:xfrm>
            <a:off x="6832779" y="1711386"/>
            <a:ext cx="3487978" cy="755971"/>
            <a:chOff x="8964045" y="2152053"/>
            <a:chExt cx="2501951" cy="543553"/>
          </a:xfrm>
        </p:grpSpPr>
        <p:sp>
          <p:nvSpPr>
            <p:cNvPr id="33" name="矩形 32"/>
            <p:cNvSpPr/>
            <p:nvPr/>
          </p:nvSpPr>
          <p:spPr>
            <a:xfrm>
              <a:off x="8964045" y="2152053"/>
              <a:ext cx="2501951" cy="28837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986468" y="2433601"/>
              <a:ext cx="2422815" cy="26200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832779" y="2667499"/>
            <a:ext cx="3487978" cy="755971"/>
            <a:chOff x="8964045" y="2152053"/>
            <a:chExt cx="2501951" cy="543553"/>
          </a:xfrm>
        </p:grpSpPr>
        <p:sp>
          <p:nvSpPr>
            <p:cNvPr id="36" name="矩形 35"/>
            <p:cNvSpPr/>
            <p:nvPr/>
          </p:nvSpPr>
          <p:spPr>
            <a:xfrm>
              <a:off x="8964045" y="2152053"/>
              <a:ext cx="2501951" cy="28837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8986468" y="2433601"/>
              <a:ext cx="2422815" cy="26200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864039" y="3623612"/>
            <a:ext cx="3487978" cy="755971"/>
            <a:chOff x="8964045" y="2152053"/>
            <a:chExt cx="2501951" cy="543553"/>
          </a:xfrm>
        </p:grpSpPr>
        <p:sp>
          <p:nvSpPr>
            <p:cNvPr id="39" name="矩形 38"/>
            <p:cNvSpPr/>
            <p:nvPr/>
          </p:nvSpPr>
          <p:spPr>
            <a:xfrm>
              <a:off x="8964045" y="2152053"/>
              <a:ext cx="2501951" cy="28837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8986468" y="2433601"/>
              <a:ext cx="2422815" cy="26200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864039" y="4552634"/>
            <a:ext cx="3487978" cy="755971"/>
            <a:chOff x="8964045" y="2152053"/>
            <a:chExt cx="2501951" cy="543553"/>
          </a:xfrm>
        </p:grpSpPr>
        <p:sp>
          <p:nvSpPr>
            <p:cNvPr id="42" name="矩形 41"/>
            <p:cNvSpPr/>
            <p:nvPr/>
          </p:nvSpPr>
          <p:spPr>
            <a:xfrm>
              <a:off x="8964045" y="2152053"/>
              <a:ext cx="2501951" cy="28837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8986468" y="2433601"/>
              <a:ext cx="2422815" cy="26200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pic>
        <p:nvPicPr>
          <p:cNvPr id="4" name="图片 3" descr="图片包含 餐桌&#10;&#10;描述已自动生成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388380" y="1104900"/>
            <a:ext cx="4580866" cy="4648200"/>
          </a:xfrm>
          <a:prstGeom prst="rect">
            <a:avLst/>
          </a:prstGeom>
        </p:spPr>
      </p:pic>
      <p:sp>
        <p:nvSpPr>
          <p:cNvPr id="5" name="TextBox 52"/>
          <p:cNvSpPr txBox="1"/>
          <p:nvPr/>
        </p:nvSpPr>
        <p:spPr>
          <a:xfrm>
            <a:off x="1876323" y="1503805"/>
            <a:ext cx="2827982" cy="369314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defTabSz="914400"/>
            <a:r>
              <a:rPr lang="en-US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Start Up Like A Super Rocket</a:t>
            </a:r>
            <a:endParaRPr lang="id-ID" dirty="0">
              <a:solidFill>
                <a:srgbClr val="775F55"/>
              </a:solidFill>
              <a:latin typeface="仓耳暖男手札体 W01" panose="02020400000000000000" pitchFamily="18" charset="-122"/>
              <a:sym typeface="+mn-lt"/>
            </a:endParaRPr>
          </a:p>
        </p:txBody>
      </p:sp>
      <p:grpSp>
        <p:nvGrpSpPr>
          <p:cNvPr id="6" name="Group 53"/>
          <p:cNvGrpSpPr/>
          <p:nvPr/>
        </p:nvGrpSpPr>
        <p:grpSpPr>
          <a:xfrm>
            <a:off x="1876324" y="1789603"/>
            <a:ext cx="4387766" cy="923312"/>
            <a:chOff x="12238818" y="4933683"/>
            <a:chExt cx="8775532" cy="1846624"/>
          </a:xfrm>
        </p:grpSpPr>
        <p:sp>
          <p:nvSpPr>
            <p:cNvPr id="7" name="TextBox 54"/>
            <p:cNvSpPr txBox="1"/>
            <p:nvPr/>
          </p:nvSpPr>
          <p:spPr>
            <a:xfrm>
              <a:off x="15110672" y="5136793"/>
              <a:ext cx="5903678" cy="1482806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defTabSz="914400">
                <a:lnSpc>
                  <a:spcPct val="120000"/>
                </a:lnSpc>
              </a:pP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Lorem ipsum dolor sit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amet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,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consectetur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adipiscing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elit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. Vestibulum in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consequat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 dui, in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eleifend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est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fusce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efficitur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.</a:t>
              </a:r>
              <a:endPara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endParaRPr>
            </a:p>
          </p:txBody>
        </p:sp>
        <p:sp>
          <p:nvSpPr>
            <p:cNvPr id="8" name="TextBox 55"/>
            <p:cNvSpPr txBox="1"/>
            <p:nvPr/>
          </p:nvSpPr>
          <p:spPr>
            <a:xfrm>
              <a:off x="12238818" y="4933683"/>
              <a:ext cx="2462782" cy="1846624"/>
            </a:xfrm>
            <a:prstGeom prst="rect">
              <a:avLst/>
            </a:prstGeom>
            <a:noFill/>
          </p:spPr>
          <p:txBody>
            <a:bodyPr wrap="none" lIns="91422" tIns="45711" rIns="91422" bIns="45711" rtlCol="0">
              <a:spAutoFit/>
            </a:bodyPr>
            <a:lstStyle/>
            <a:p>
              <a:pPr defTabSz="914400"/>
              <a:r>
                <a:rPr lang="en-US" sz="5400" dirty="0">
                  <a:solidFill>
                    <a:srgbClr val="DD8047"/>
                  </a:solidFill>
                  <a:latin typeface="仓耳暖男手札体 W01" panose="02020400000000000000" pitchFamily="18" charset="-122"/>
                  <a:sym typeface="+mn-lt"/>
                </a:rPr>
                <a:t>68K</a:t>
              </a:r>
              <a:endParaRPr lang="id-ID" sz="5400" dirty="0">
                <a:solidFill>
                  <a:srgbClr val="DD8047"/>
                </a:solidFill>
                <a:latin typeface="仓耳暖男手札体 W01" panose="02020400000000000000" pitchFamily="18" charset="-122"/>
                <a:sym typeface="+mn-lt"/>
              </a:endParaRPr>
            </a:p>
          </p:txBody>
        </p:sp>
      </p:grpSp>
      <p:sp>
        <p:nvSpPr>
          <p:cNvPr id="9" name="Rounded Rectangle 62"/>
          <p:cNvSpPr/>
          <p:nvPr/>
        </p:nvSpPr>
        <p:spPr>
          <a:xfrm>
            <a:off x="2118822" y="3491334"/>
            <a:ext cx="301157" cy="1971650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grpSp>
        <p:nvGrpSpPr>
          <p:cNvPr id="10" name="Group 15"/>
          <p:cNvGrpSpPr/>
          <p:nvPr/>
        </p:nvGrpSpPr>
        <p:grpSpPr>
          <a:xfrm>
            <a:off x="2118822" y="4476390"/>
            <a:ext cx="301157" cy="986593"/>
            <a:chOff x="6924502" y="4954273"/>
            <a:chExt cx="301157" cy="986593"/>
          </a:xfrm>
        </p:grpSpPr>
        <p:sp>
          <p:nvSpPr>
            <p:cNvPr id="11" name="Rounded Rectangle 1"/>
            <p:cNvSpPr/>
            <p:nvPr/>
          </p:nvSpPr>
          <p:spPr>
            <a:xfrm>
              <a:off x="6924502" y="4954273"/>
              <a:ext cx="301157" cy="986593"/>
            </a:xfrm>
            <a:prstGeom prst="roundRect">
              <a:avLst/>
            </a:prstGeom>
            <a:solidFill>
              <a:srgbClr val="94B6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endParaRPr>
            </a:p>
          </p:txBody>
        </p:sp>
        <p:sp>
          <p:nvSpPr>
            <p:cNvPr id="12" name="TextBox 3"/>
            <p:cNvSpPr txBox="1"/>
            <p:nvPr/>
          </p:nvSpPr>
          <p:spPr>
            <a:xfrm rot="5400000">
              <a:off x="6774355" y="5477759"/>
              <a:ext cx="6014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Option 1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</p:grpSp>
      <p:sp>
        <p:nvSpPr>
          <p:cNvPr id="13" name="Rounded Rectangle 63"/>
          <p:cNvSpPr/>
          <p:nvPr/>
        </p:nvSpPr>
        <p:spPr>
          <a:xfrm>
            <a:off x="2790809" y="3491334"/>
            <a:ext cx="301157" cy="1971650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grpSp>
        <p:nvGrpSpPr>
          <p:cNvPr id="14" name="Group 16"/>
          <p:cNvGrpSpPr/>
          <p:nvPr/>
        </p:nvGrpSpPr>
        <p:grpSpPr>
          <a:xfrm>
            <a:off x="2790809" y="4199872"/>
            <a:ext cx="301157" cy="1263111"/>
            <a:chOff x="7596489" y="4677755"/>
            <a:chExt cx="301157" cy="1263111"/>
          </a:xfrm>
        </p:grpSpPr>
        <p:sp>
          <p:nvSpPr>
            <p:cNvPr id="15" name="Rounded Rectangle 57"/>
            <p:cNvSpPr/>
            <p:nvPr/>
          </p:nvSpPr>
          <p:spPr>
            <a:xfrm>
              <a:off x="7596489" y="4677755"/>
              <a:ext cx="301157" cy="1263111"/>
            </a:xfrm>
            <a:prstGeom prst="roundRect">
              <a:avLst/>
            </a:prstGeom>
            <a:solidFill>
              <a:srgbClr val="DD80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endParaRPr>
            </a:p>
          </p:txBody>
        </p:sp>
        <p:sp>
          <p:nvSpPr>
            <p:cNvPr id="16" name="TextBox 70"/>
            <p:cNvSpPr txBox="1"/>
            <p:nvPr/>
          </p:nvSpPr>
          <p:spPr>
            <a:xfrm rot="5400000">
              <a:off x="7446342" y="5477759"/>
              <a:ext cx="6014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Option 2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</p:grpSp>
      <p:sp>
        <p:nvSpPr>
          <p:cNvPr id="17" name="Rounded Rectangle 64"/>
          <p:cNvSpPr/>
          <p:nvPr/>
        </p:nvSpPr>
        <p:spPr>
          <a:xfrm>
            <a:off x="3462796" y="3491334"/>
            <a:ext cx="301157" cy="1971650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462796" y="3977628"/>
            <a:ext cx="301157" cy="1485355"/>
            <a:chOff x="8268476" y="4455511"/>
            <a:chExt cx="301157" cy="1485355"/>
          </a:xfrm>
        </p:grpSpPr>
        <p:sp>
          <p:nvSpPr>
            <p:cNvPr id="19" name="Rounded Rectangle 58"/>
            <p:cNvSpPr/>
            <p:nvPr/>
          </p:nvSpPr>
          <p:spPr>
            <a:xfrm>
              <a:off x="8268476" y="4455511"/>
              <a:ext cx="301157" cy="1485355"/>
            </a:xfrm>
            <a:prstGeom prst="roundRect">
              <a:avLst/>
            </a:prstGeom>
            <a:solidFill>
              <a:srgbClr val="A5AB8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endParaRPr>
            </a:p>
          </p:txBody>
        </p:sp>
        <p:sp>
          <p:nvSpPr>
            <p:cNvPr id="20" name="TextBox 71"/>
            <p:cNvSpPr txBox="1"/>
            <p:nvPr/>
          </p:nvSpPr>
          <p:spPr>
            <a:xfrm rot="5400000">
              <a:off x="8118329" y="5477759"/>
              <a:ext cx="6014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Option 3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</p:grpSp>
      <p:sp>
        <p:nvSpPr>
          <p:cNvPr id="21" name="Rounded Rectangle 65"/>
          <p:cNvSpPr/>
          <p:nvPr/>
        </p:nvSpPr>
        <p:spPr>
          <a:xfrm>
            <a:off x="4134786" y="3491334"/>
            <a:ext cx="301157" cy="1971650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grpSp>
        <p:nvGrpSpPr>
          <p:cNvPr id="22" name="Group 25"/>
          <p:cNvGrpSpPr/>
          <p:nvPr/>
        </p:nvGrpSpPr>
        <p:grpSpPr>
          <a:xfrm>
            <a:off x="4134786" y="3613002"/>
            <a:ext cx="301157" cy="1841944"/>
            <a:chOff x="8940466" y="4090885"/>
            <a:chExt cx="301157" cy="1841944"/>
          </a:xfrm>
        </p:grpSpPr>
        <p:sp>
          <p:nvSpPr>
            <p:cNvPr id="23" name="Rounded Rectangle 59"/>
            <p:cNvSpPr/>
            <p:nvPr/>
          </p:nvSpPr>
          <p:spPr>
            <a:xfrm>
              <a:off x="8940466" y="4090885"/>
              <a:ext cx="301157" cy="1841944"/>
            </a:xfrm>
            <a:prstGeom prst="roundRect">
              <a:avLst/>
            </a:prstGeom>
            <a:solidFill>
              <a:srgbClr val="D8B25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endParaRPr>
            </a:p>
          </p:txBody>
        </p:sp>
        <p:sp>
          <p:nvSpPr>
            <p:cNvPr id="24" name="TextBox 72"/>
            <p:cNvSpPr txBox="1"/>
            <p:nvPr/>
          </p:nvSpPr>
          <p:spPr>
            <a:xfrm rot="5400000">
              <a:off x="8790319" y="5477759"/>
              <a:ext cx="6014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Option 4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</p:grpSp>
      <p:sp>
        <p:nvSpPr>
          <p:cNvPr id="25" name="Rounded Rectangle 66"/>
          <p:cNvSpPr/>
          <p:nvPr/>
        </p:nvSpPr>
        <p:spPr>
          <a:xfrm>
            <a:off x="4806770" y="3491334"/>
            <a:ext cx="301157" cy="1971650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grpSp>
        <p:nvGrpSpPr>
          <p:cNvPr id="26" name="Group 26"/>
          <p:cNvGrpSpPr/>
          <p:nvPr/>
        </p:nvGrpSpPr>
        <p:grpSpPr>
          <a:xfrm>
            <a:off x="4806770" y="4185400"/>
            <a:ext cx="301157" cy="1277584"/>
            <a:chOff x="9612450" y="4663283"/>
            <a:chExt cx="301157" cy="1277584"/>
          </a:xfrm>
        </p:grpSpPr>
        <p:sp>
          <p:nvSpPr>
            <p:cNvPr id="27" name="Rounded Rectangle 60"/>
            <p:cNvSpPr/>
            <p:nvPr/>
          </p:nvSpPr>
          <p:spPr>
            <a:xfrm>
              <a:off x="9612450" y="4663283"/>
              <a:ext cx="301157" cy="1277584"/>
            </a:xfrm>
            <a:prstGeom prst="roundRect">
              <a:avLst/>
            </a:prstGeom>
            <a:solidFill>
              <a:srgbClr val="7BA79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endParaRPr>
            </a:p>
          </p:txBody>
        </p:sp>
        <p:sp>
          <p:nvSpPr>
            <p:cNvPr id="28" name="TextBox 74"/>
            <p:cNvSpPr txBox="1"/>
            <p:nvPr/>
          </p:nvSpPr>
          <p:spPr>
            <a:xfrm rot="5400000">
              <a:off x="9462303" y="5477759"/>
              <a:ext cx="6014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Option 5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</p:grpSp>
      <p:sp>
        <p:nvSpPr>
          <p:cNvPr id="29" name="Rounded Rectangle 67"/>
          <p:cNvSpPr/>
          <p:nvPr/>
        </p:nvSpPr>
        <p:spPr>
          <a:xfrm>
            <a:off x="5478756" y="3491334"/>
            <a:ext cx="301157" cy="1971650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grpSp>
        <p:nvGrpSpPr>
          <p:cNvPr id="30" name="Group 27"/>
          <p:cNvGrpSpPr/>
          <p:nvPr/>
        </p:nvGrpSpPr>
        <p:grpSpPr>
          <a:xfrm>
            <a:off x="5478756" y="3776748"/>
            <a:ext cx="301157" cy="1686235"/>
            <a:chOff x="10284436" y="4254631"/>
            <a:chExt cx="301157" cy="1686235"/>
          </a:xfrm>
        </p:grpSpPr>
        <p:sp>
          <p:nvSpPr>
            <p:cNvPr id="31" name="Rounded Rectangle 61"/>
            <p:cNvSpPr/>
            <p:nvPr/>
          </p:nvSpPr>
          <p:spPr>
            <a:xfrm>
              <a:off x="10284436" y="4254631"/>
              <a:ext cx="301157" cy="1686235"/>
            </a:xfrm>
            <a:prstGeom prst="roundRect">
              <a:avLst/>
            </a:prstGeom>
            <a:solidFill>
              <a:srgbClr val="968C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endParaRPr>
            </a:p>
          </p:txBody>
        </p:sp>
        <p:sp>
          <p:nvSpPr>
            <p:cNvPr id="32" name="TextBox 73"/>
            <p:cNvSpPr txBox="1"/>
            <p:nvPr/>
          </p:nvSpPr>
          <p:spPr>
            <a:xfrm rot="5400000">
              <a:off x="10134290" y="5477759"/>
              <a:ext cx="6014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Option 6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</p:grpSp>
      <p:grpSp>
        <p:nvGrpSpPr>
          <p:cNvPr id="33" name="Group 4"/>
          <p:cNvGrpSpPr/>
          <p:nvPr/>
        </p:nvGrpSpPr>
        <p:grpSpPr>
          <a:xfrm>
            <a:off x="2040690" y="3747256"/>
            <a:ext cx="457417" cy="486920"/>
            <a:chOff x="6846370" y="4342925"/>
            <a:chExt cx="457417" cy="486920"/>
          </a:xfrm>
        </p:grpSpPr>
        <p:sp>
          <p:nvSpPr>
            <p:cNvPr id="34" name="Teardrop 12"/>
            <p:cNvSpPr/>
            <p:nvPr/>
          </p:nvSpPr>
          <p:spPr>
            <a:xfrm rot="8100000">
              <a:off x="6846370" y="4342925"/>
              <a:ext cx="457417" cy="457417"/>
            </a:xfrm>
            <a:prstGeom prst="teardrop">
              <a:avLst/>
            </a:prstGeom>
            <a:solidFill>
              <a:srgbClr val="94B6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endParaRPr>
            </a:p>
          </p:txBody>
        </p:sp>
        <p:sp>
          <p:nvSpPr>
            <p:cNvPr id="35" name="TextBox 2"/>
            <p:cNvSpPr txBox="1"/>
            <p:nvPr/>
          </p:nvSpPr>
          <p:spPr>
            <a:xfrm>
              <a:off x="6879047" y="4453139"/>
              <a:ext cx="388247" cy="376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50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%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</p:grpSp>
      <p:grpSp>
        <p:nvGrpSpPr>
          <p:cNvPr id="36" name="Group 28"/>
          <p:cNvGrpSpPr/>
          <p:nvPr/>
        </p:nvGrpSpPr>
        <p:grpSpPr>
          <a:xfrm>
            <a:off x="2712677" y="3470737"/>
            <a:ext cx="457417" cy="486118"/>
            <a:chOff x="7518357" y="3948620"/>
            <a:chExt cx="457417" cy="486118"/>
          </a:xfrm>
        </p:grpSpPr>
        <p:sp>
          <p:nvSpPr>
            <p:cNvPr id="37" name="Teardrop 86"/>
            <p:cNvSpPr/>
            <p:nvPr/>
          </p:nvSpPr>
          <p:spPr>
            <a:xfrm rot="8100000">
              <a:off x="7518357" y="3948620"/>
              <a:ext cx="457417" cy="457417"/>
            </a:xfrm>
            <a:prstGeom prst="teardrop">
              <a:avLst/>
            </a:prstGeom>
            <a:solidFill>
              <a:srgbClr val="DD80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endParaRPr>
            </a:p>
          </p:txBody>
        </p:sp>
        <p:sp>
          <p:nvSpPr>
            <p:cNvPr id="38" name="TextBox 84"/>
            <p:cNvSpPr txBox="1"/>
            <p:nvPr/>
          </p:nvSpPr>
          <p:spPr>
            <a:xfrm>
              <a:off x="7552941" y="4058032"/>
              <a:ext cx="388247" cy="376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64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%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</p:grpSp>
      <p:grpSp>
        <p:nvGrpSpPr>
          <p:cNvPr id="39" name="Group 29"/>
          <p:cNvGrpSpPr/>
          <p:nvPr/>
        </p:nvGrpSpPr>
        <p:grpSpPr>
          <a:xfrm>
            <a:off x="3384664" y="3248493"/>
            <a:ext cx="457417" cy="487752"/>
            <a:chOff x="8190344" y="3726376"/>
            <a:chExt cx="457417" cy="487752"/>
          </a:xfrm>
        </p:grpSpPr>
        <p:sp>
          <p:nvSpPr>
            <p:cNvPr id="40" name="Teardrop 88"/>
            <p:cNvSpPr/>
            <p:nvPr/>
          </p:nvSpPr>
          <p:spPr>
            <a:xfrm rot="8100000">
              <a:off x="8190344" y="3726376"/>
              <a:ext cx="457417" cy="457417"/>
            </a:xfrm>
            <a:prstGeom prst="teardrop">
              <a:avLst/>
            </a:prstGeom>
            <a:solidFill>
              <a:srgbClr val="A5AB8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endParaRPr>
            </a:p>
          </p:txBody>
        </p:sp>
        <p:sp>
          <p:nvSpPr>
            <p:cNvPr id="41" name="TextBox 126"/>
            <p:cNvSpPr txBox="1"/>
            <p:nvPr/>
          </p:nvSpPr>
          <p:spPr>
            <a:xfrm>
              <a:off x="8224127" y="3837422"/>
              <a:ext cx="389850" cy="376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75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%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</p:grpSp>
      <p:grpSp>
        <p:nvGrpSpPr>
          <p:cNvPr id="42" name="Group 31"/>
          <p:cNvGrpSpPr/>
          <p:nvPr/>
        </p:nvGrpSpPr>
        <p:grpSpPr>
          <a:xfrm>
            <a:off x="4056651" y="2883213"/>
            <a:ext cx="457417" cy="486934"/>
            <a:chOff x="8862331" y="3361096"/>
            <a:chExt cx="457417" cy="486934"/>
          </a:xfrm>
        </p:grpSpPr>
        <p:sp>
          <p:nvSpPr>
            <p:cNvPr id="43" name="Teardrop 138"/>
            <p:cNvSpPr/>
            <p:nvPr/>
          </p:nvSpPr>
          <p:spPr>
            <a:xfrm rot="8100000">
              <a:off x="8862331" y="3361096"/>
              <a:ext cx="457417" cy="457417"/>
            </a:xfrm>
            <a:prstGeom prst="teardrop">
              <a:avLst/>
            </a:prstGeom>
            <a:solidFill>
              <a:srgbClr val="D8B25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endParaRPr>
            </a:p>
          </p:txBody>
        </p:sp>
        <p:sp>
          <p:nvSpPr>
            <p:cNvPr id="44" name="TextBox 129"/>
            <p:cNvSpPr txBox="1"/>
            <p:nvPr/>
          </p:nvSpPr>
          <p:spPr>
            <a:xfrm>
              <a:off x="8896114" y="3471324"/>
              <a:ext cx="389850" cy="376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93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%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</p:grpSp>
      <p:grpSp>
        <p:nvGrpSpPr>
          <p:cNvPr id="45" name="Group 32"/>
          <p:cNvGrpSpPr/>
          <p:nvPr/>
        </p:nvGrpSpPr>
        <p:grpSpPr>
          <a:xfrm>
            <a:off x="4728638" y="3455498"/>
            <a:ext cx="457417" cy="488081"/>
            <a:chOff x="9534318" y="3933381"/>
            <a:chExt cx="457417" cy="488081"/>
          </a:xfrm>
        </p:grpSpPr>
        <p:sp>
          <p:nvSpPr>
            <p:cNvPr id="46" name="Teardrop 140"/>
            <p:cNvSpPr/>
            <p:nvPr/>
          </p:nvSpPr>
          <p:spPr>
            <a:xfrm rot="8100000">
              <a:off x="9534318" y="3933381"/>
              <a:ext cx="457417" cy="457417"/>
            </a:xfrm>
            <a:prstGeom prst="teardrop">
              <a:avLst/>
            </a:prstGeom>
            <a:solidFill>
              <a:srgbClr val="7BA79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endParaRPr>
            </a:p>
          </p:txBody>
        </p:sp>
        <p:sp>
          <p:nvSpPr>
            <p:cNvPr id="47" name="TextBox 139"/>
            <p:cNvSpPr txBox="1"/>
            <p:nvPr/>
          </p:nvSpPr>
          <p:spPr>
            <a:xfrm>
              <a:off x="9568902" y="4044756"/>
              <a:ext cx="388248" cy="376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65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%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</p:grpSp>
      <p:grpSp>
        <p:nvGrpSpPr>
          <p:cNvPr id="48" name="Group 33"/>
          <p:cNvGrpSpPr/>
          <p:nvPr/>
        </p:nvGrpSpPr>
        <p:grpSpPr>
          <a:xfrm>
            <a:off x="5400623" y="3047914"/>
            <a:ext cx="457417" cy="487232"/>
            <a:chOff x="10206303" y="3525797"/>
            <a:chExt cx="457417" cy="487232"/>
          </a:xfrm>
        </p:grpSpPr>
        <p:sp>
          <p:nvSpPr>
            <p:cNvPr id="49" name="Teardrop 142"/>
            <p:cNvSpPr/>
            <p:nvPr/>
          </p:nvSpPr>
          <p:spPr>
            <a:xfrm rot="8100000">
              <a:off x="10206303" y="3525797"/>
              <a:ext cx="457417" cy="457417"/>
            </a:xfrm>
            <a:prstGeom prst="teardrop">
              <a:avLst/>
            </a:prstGeom>
            <a:solidFill>
              <a:srgbClr val="968C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endParaRPr>
            </a:p>
          </p:txBody>
        </p:sp>
        <p:sp>
          <p:nvSpPr>
            <p:cNvPr id="50" name="TextBox 144"/>
            <p:cNvSpPr txBox="1"/>
            <p:nvPr/>
          </p:nvSpPr>
          <p:spPr>
            <a:xfrm>
              <a:off x="10240086" y="3636323"/>
              <a:ext cx="389850" cy="376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85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%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3" grpId="0" animBg="1"/>
      <p:bldP spid="17" grpId="0" animBg="1"/>
      <p:bldP spid="21" grpId="0" animBg="1"/>
      <p:bldP spid="25" grpId="0" animBg="1"/>
      <p:bldP spid="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pic>
        <p:nvPicPr>
          <p:cNvPr id="4" name="图片 3" descr="图片包含 餐桌&#10;&#10;描述已自动生成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084384" y="985911"/>
            <a:ext cx="5011616" cy="4886178"/>
          </a:xfrm>
          <a:prstGeom prst="rect">
            <a:avLst/>
          </a:prstGeom>
        </p:spPr>
      </p:pic>
      <p:pic>
        <p:nvPicPr>
          <p:cNvPr id="5" name="图片 4" descr="图片包含 文字, 地图&#10;&#10;描述已自动生成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56983" y="620339"/>
            <a:ext cx="5617322" cy="5617322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7413423" y="2820944"/>
            <a:ext cx="3487978" cy="896330"/>
            <a:chOff x="8964045" y="2152053"/>
            <a:chExt cx="2501951" cy="644473"/>
          </a:xfrm>
        </p:grpSpPr>
        <p:sp>
          <p:nvSpPr>
            <p:cNvPr id="10" name="矩形 9"/>
            <p:cNvSpPr/>
            <p:nvPr/>
          </p:nvSpPr>
          <p:spPr>
            <a:xfrm>
              <a:off x="8964045" y="2152053"/>
              <a:ext cx="2501951" cy="28837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986468" y="2433601"/>
              <a:ext cx="1425080" cy="36292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12" name="Group 6"/>
          <p:cNvGrpSpPr/>
          <p:nvPr/>
        </p:nvGrpSpPr>
        <p:grpSpPr>
          <a:xfrm>
            <a:off x="6828458" y="2908534"/>
            <a:ext cx="393056" cy="393054"/>
            <a:chOff x="1822481" y="2105894"/>
            <a:chExt cx="393056" cy="393054"/>
          </a:xfrm>
        </p:grpSpPr>
        <p:sp>
          <p:nvSpPr>
            <p:cNvPr id="13" name="Oval 4"/>
            <p:cNvSpPr/>
            <p:nvPr/>
          </p:nvSpPr>
          <p:spPr>
            <a:xfrm>
              <a:off x="1822481" y="2105894"/>
              <a:ext cx="393056" cy="393054"/>
            </a:xfrm>
            <a:prstGeom prst="ellipse">
              <a:avLst/>
            </a:prstGeom>
            <a:solidFill>
              <a:srgbClr val="94B6D2"/>
            </a:solidFill>
            <a:ln w="19050" cap="flat" cmpd="sng" algn="ctr">
              <a:solidFill>
                <a:srgbClr val="775F5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endParaRPr>
            </a:p>
          </p:txBody>
        </p:sp>
        <p:sp>
          <p:nvSpPr>
            <p:cNvPr id="14" name="TextBox 69"/>
            <p:cNvSpPr txBox="1"/>
            <p:nvPr/>
          </p:nvSpPr>
          <p:spPr>
            <a:xfrm>
              <a:off x="1837708" y="2148532"/>
              <a:ext cx="362600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01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408805" y="3991257"/>
            <a:ext cx="3487978" cy="896330"/>
            <a:chOff x="8964045" y="2152053"/>
            <a:chExt cx="2501951" cy="644473"/>
          </a:xfrm>
        </p:grpSpPr>
        <p:sp>
          <p:nvSpPr>
            <p:cNvPr id="16" name="矩形 15"/>
            <p:cNvSpPr/>
            <p:nvPr/>
          </p:nvSpPr>
          <p:spPr>
            <a:xfrm>
              <a:off x="8964045" y="2152053"/>
              <a:ext cx="2501951" cy="28837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986468" y="2433601"/>
              <a:ext cx="1425080" cy="36292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18" name="Group 6"/>
          <p:cNvGrpSpPr/>
          <p:nvPr/>
        </p:nvGrpSpPr>
        <p:grpSpPr>
          <a:xfrm>
            <a:off x="6823840" y="4078847"/>
            <a:ext cx="393056" cy="393054"/>
            <a:chOff x="1822481" y="2105894"/>
            <a:chExt cx="393056" cy="393054"/>
          </a:xfrm>
        </p:grpSpPr>
        <p:sp>
          <p:nvSpPr>
            <p:cNvPr id="19" name="Oval 4"/>
            <p:cNvSpPr/>
            <p:nvPr/>
          </p:nvSpPr>
          <p:spPr>
            <a:xfrm>
              <a:off x="1822481" y="2105894"/>
              <a:ext cx="393056" cy="393054"/>
            </a:xfrm>
            <a:prstGeom prst="ellipse">
              <a:avLst/>
            </a:prstGeom>
            <a:solidFill>
              <a:srgbClr val="94B6D2"/>
            </a:solidFill>
            <a:ln w="19050" cap="flat" cmpd="sng" algn="ctr">
              <a:solidFill>
                <a:srgbClr val="775F5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ea typeface="+mn-ea"/>
                <a:cs typeface="+mn-cs"/>
                <a:sym typeface="+mn-lt"/>
              </a:endParaRPr>
            </a:p>
          </p:txBody>
        </p:sp>
        <p:sp>
          <p:nvSpPr>
            <p:cNvPr id="20" name="TextBox 69"/>
            <p:cNvSpPr txBox="1"/>
            <p:nvPr/>
          </p:nvSpPr>
          <p:spPr>
            <a:xfrm>
              <a:off x="1831296" y="2148532"/>
              <a:ext cx="375424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暖男手札体 W01" panose="02020400000000000000" pitchFamily="18" charset="-122"/>
                  <a:sym typeface="+mn-lt"/>
                </a:rPr>
                <a:t>02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26304" y="-152401"/>
            <a:ext cx="7050266" cy="765516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449503" y="1123951"/>
            <a:ext cx="3523297" cy="1030480"/>
            <a:chOff x="7129463" y="1504951"/>
            <a:chExt cx="4494212" cy="1314450"/>
          </a:xfrm>
        </p:grpSpPr>
        <p:sp>
          <p:nvSpPr>
            <p:cNvPr id="5" name="Freeform 5"/>
            <p:cNvSpPr/>
            <p:nvPr/>
          </p:nvSpPr>
          <p:spPr bwMode="auto">
            <a:xfrm>
              <a:off x="7277100" y="1660526"/>
              <a:ext cx="4346575" cy="911225"/>
            </a:xfrm>
            <a:custGeom>
              <a:avLst/>
              <a:gdLst>
                <a:gd name="T0" fmla="*/ 554 w 615"/>
                <a:gd name="T1" fmla="*/ 129 h 129"/>
                <a:gd name="T2" fmla="*/ 64 w 615"/>
                <a:gd name="T3" fmla="*/ 129 h 129"/>
                <a:gd name="T4" fmla="*/ 0 w 615"/>
                <a:gd name="T5" fmla="*/ 65 h 129"/>
                <a:gd name="T6" fmla="*/ 0 w 615"/>
                <a:gd name="T7" fmla="*/ 65 h 129"/>
                <a:gd name="T8" fmla="*/ 64 w 615"/>
                <a:gd name="T9" fmla="*/ 0 h 129"/>
                <a:gd name="T10" fmla="*/ 550 w 615"/>
                <a:gd name="T11" fmla="*/ 0 h 129"/>
                <a:gd name="T12" fmla="*/ 615 w 615"/>
                <a:gd name="T13" fmla="*/ 65 h 129"/>
                <a:gd name="T14" fmla="*/ 615 w 615"/>
                <a:gd name="T15" fmla="*/ 69 h 129"/>
                <a:gd name="T16" fmla="*/ 554 w 615"/>
                <a:gd name="T1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5" h="129">
                  <a:moveTo>
                    <a:pt x="554" y="129"/>
                  </a:moveTo>
                  <a:cubicBezTo>
                    <a:pt x="64" y="129"/>
                    <a:pt x="64" y="129"/>
                    <a:pt x="64" y="129"/>
                  </a:cubicBezTo>
                  <a:cubicBezTo>
                    <a:pt x="28" y="129"/>
                    <a:pt x="0" y="100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86" y="0"/>
                    <a:pt x="615" y="29"/>
                    <a:pt x="615" y="65"/>
                  </a:cubicBezTo>
                  <a:cubicBezTo>
                    <a:pt x="615" y="69"/>
                    <a:pt x="615" y="69"/>
                    <a:pt x="615" y="69"/>
                  </a:cubicBezTo>
                  <a:cubicBezTo>
                    <a:pt x="615" y="102"/>
                    <a:pt x="588" y="129"/>
                    <a:pt x="554" y="129"/>
                  </a:cubicBezTo>
                  <a:close/>
                </a:path>
              </a:pathLst>
            </a:custGeom>
            <a:solidFill>
              <a:srgbClr val="FFC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6" name="Freeform 10"/>
            <p:cNvSpPr/>
            <p:nvPr/>
          </p:nvSpPr>
          <p:spPr bwMode="auto">
            <a:xfrm>
              <a:off x="7256463" y="1724026"/>
              <a:ext cx="4344988" cy="911225"/>
            </a:xfrm>
            <a:custGeom>
              <a:avLst/>
              <a:gdLst>
                <a:gd name="T0" fmla="*/ 551 w 615"/>
                <a:gd name="T1" fmla="*/ 129 h 129"/>
                <a:gd name="T2" fmla="*/ 64 w 615"/>
                <a:gd name="T3" fmla="*/ 129 h 129"/>
                <a:gd name="T4" fmla="*/ 0 w 615"/>
                <a:gd name="T5" fmla="*/ 65 h 129"/>
                <a:gd name="T6" fmla="*/ 0 w 615"/>
                <a:gd name="T7" fmla="*/ 65 h 129"/>
                <a:gd name="T8" fmla="*/ 64 w 615"/>
                <a:gd name="T9" fmla="*/ 0 h 129"/>
                <a:gd name="T10" fmla="*/ 551 w 615"/>
                <a:gd name="T11" fmla="*/ 0 h 129"/>
                <a:gd name="T12" fmla="*/ 615 w 615"/>
                <a:gd name="T13" fmla="*/ 65 h 129"/>
                <a:gd name="T14" fmla="*/ 615 w 615"/>
                <a:gd name="T15" fmla="*/ 65 h 129"/>
                <a:gd name="T16" fmla="*/ 551 w 615"/>
                <a:gd name="T1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5" h="129">
                  <a:moveTo>
                    <a:pt x="551" y="129"/>
                  </a:moveTo>
                  <a:cubicBezTo>
                    <a:pt x="64" y="129"/>
                    <a:pt x="64" y="129"/>
                    <a:pt x="64" y="129"/>
                  </a:cubicBezTo>
                  <a:cubicBezTo>
                    <a:pt x="29" y="129"/>
                    <a:pt x="0" y="100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551" y="0"/>
                    <a:pt x="551" y="0"/>
                    <a:pt x="551" y="0"/>
                  </a:cubicBezTo>
                  <a:cubicBezTo>
                    <a:pt x="586" y="0"/>
                    <a:pt x="615" y="29"/>
                    <a:pt x="615" y="65"/>
                  </a:cubicBezTo>
                  <a:cubicBezTo>
                    <a:pt x="615" y="65"/>
                    <a:pt x="615" y="65"/>
                    <a:pt x="615" y="65"/>
                  </a:cubicBezTo>
                  <a:cubicBezTo>
                    <a:pt x="615" y="100"/>
                    <a:pt x="586" y="129"/>
                    <a:pt x="551" y="129"/>
                  </a:cubicBezTo>
                  <a:close/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0" name="Freeform 68"/>
            <p:cNvSpPr/>
            <p:nvPr/>
          </p:nvSpPr>
          <p:spPr bwMode="auto">
            <a:xfrm>
              <a:off x="7129463" y="1597026"/>
              <a:ext cx="1343025" cy="1222375"/>
            </a:xfrm>
            <a:custGeom>
              <a:avLst/>
              <a:gdLst>
                <a:gd name="T0" fmla="*/ 190 w 190"/>
                <a:gd name="T1" fmla="*/ 33 h 173"/>
                <a:gd name="T2" fmla="*/ 190 w 190"/>
                <a:gd name="T3" fmla="*/ 139 h 173"/>
                <a:gd name="T4" fmla="*/ 157 w 190"/>
                <a:gd name="T5" fmla="*/ 173 h 173"/>
                <a:gd name="T6" fmla="*/ 33 w 190"/>
                <a:gd name="T7" fmla="*/ 173 h 173"/>
                <a:gd name="T8" fmla="*/ 24 w 190"/>
                <a:gd name="T9" fmla="*/ 171 h 173"/>
                <a:gd name="T10" fmla="*/ 0 w 190"/>
                <a:gd name="T11" fmla="*/ 139 h 173"/>
                <a:gd name="T12" fmla="*/ 0 w 190"/>
                <a:gd name="T13" fmla="*/ 33 h 173"/>
                <a:gd name="T14" fmla="*/ 33 w 190"/>
                <a:gd name="T15" fmla="*/ 0 h 173"/>
                <a:gd name="T16" fmla="*/ 157 w 190"/>
                <a:gd name="T17" fmla="*/ 0 h 173"/>
                <a:gd name="T18" fmla="*/ 190 w 190"/>
                <a:gd name="T19" fmla="*/ 30 h 173"/>
                <a:gd name="T20" fmla="*/ 190 w 190"/>
                <a:gd name="T21" fmla="*/ 3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173">
                  <a:moveTo>
                    <a:pt x="190" y="33"/>
                  </a:moveTo>
                  <a:cubicBezTo>
                    <a:pt x="190" y="139"/>
                    <a:pt x="190" y="139"/>
                    <a:pt x="190" y="139"/>
                  </a:cubicBezTo>
                  <a:cubicBezTo>
                    <a:pt x="190" y="158"/>
                    <a:pt x="175" y="173"/>
                    <a:pt x="157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0" y="173"/>
                    <a:pt x="27" y="172"/>
                    <a:pt x="24" y="171"/>
                  </a:cubicBezTo>
                  <a:cubicBezTo>
                    <a:pt x="10" y="167"/>
                    <a:pt x="0" y="154"/>
                    <a:pt x="0" y="13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9"/>
                    <a:pt x="15" y="0"/>
                    <a:pt x="33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74" y="0"/>
                    <a:pt x="189" y="13"/>
                    <a:pt x="190" y="30"/>
                  </a:cubicBezTo>
                  <a:cubicBezTo>
                    <a:pt x="190" y="31"/>
                    <a:pt x="190" y="32"/>
                    <a:pt x="190" y="33"/>
                  </a:cubicBezTo>
                  <a:close/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1" name="Freeform 69"/>
            <p:cNvSpPr/>
            <p:nvPr/>
          </p:nvSpPr>
          <p:spPr bwMode="auto">
            <a:xfrm>
              <a:off x="7129463" y="1504951"/>
              <a:ext cx="1343025" cy="1222375"/>
            </a:xfrm>
            <a:custGeom>
              <a:avLst/>
              <a:gdLst>
                <a:gd name="T0" fmla="*/ 190 w 190"/>
                <a:gd name="T1" fmla="*/ 34 h 173"/>
                <a:gd name="T2" fmla="*/ 190 w 190"/>
                <a:gd name="T3" fmla="*/ 140 h 173"/>
                <a:gd name="T4" fmla="*/ 157 w 190"/>
                <a:gd name="T5" fmla="*/ 173 h 173"/>
                <a:gd name="T6" fmla="*/ 33 w 190"/>
                <a:gd name="T7" fmla="*/ 173 h 173"/>
                <a:gd name="T8" fmla="*/ 24 w 190"/>
                <a:gd name="T9" fmla="*/ 172 h 173"/>
                <a:gd name="T10" fmla="*/ 0 w 190"/>
                <a:gd name="T11" fmla="*/ 140 h 173"/>
                <a:gd name="T12" fmla="*/ 0 w 190"/>
                <a:gd name="T13" fmla="*/ 39 h 173"/>
                <a:gd name="T14" fmla="*/ 33 w 190"/>
                <a:gd name="T15" fmla="*/ 0 h 173"/>
                <a:gd name="T16" fmla="*/ 157 w 190"/>
                <a:gd name="T17" fmla="*/ 0 h 173"/>
                <a:gd name="T18" fmla="*/ 190 w 190"/>
                <a:gd name="T19" fmla="*/ 31 h 173"/>
                <a:gd name="T20" fmla="*/ 190 w 190"/>
                <a:gd name="T21" fmla="*/ 3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173">
                  <a:moveTo>
                    <a:pt x="190" y="34"/>
                  </a:moveTo>
                  <a:cubicBezTo>
                    <a:pt x="190" y="140"/>
                    <a:pt x="190" y="140"/>
                    <a:pt x="190" y="140"/>
                  </a:cubicBezTo>
                  <a:cubicBezTo>
                    <a:pt x="190" y="158"/>
                    <a:pt x="175" y="173"/>
                    <a:pt x="157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0" y="173"/>
                    <a:pt x="27" y="173"/>
                    <a:pt x="24" y="172"/>
                  </a:cubicBezTo>
                  <a:cubicBezTo>
                    <a:pt x="10" y="168"/>
                    <a:pt x="0" y="155"/>
                    <a:pt x="0" y="14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1"/>
                    <a:pt x="15" y="0"/>
                    <a:pt x="33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74" y="0"/>
                    <a:pt x="189" y="14"/>
                    <a:pt x="190" y="31"/>
                  </a:cubicBezTo>
                  <a:cubicBezTo>
                    <a:pt x="190" y="32"/>
                    <a:pt x="190" y="33"/>
                    <a:pt x="190" y="34"/>
                  </a:cubicBez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422B08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2" name="Freeform 70"/>
            <p:cNvSpPr/>
            <p:nvPr/>
          </p:nvSpPr>
          <p:spPr bwMode="auto">
            <a:xfrm>
              <a:off x="7221538" y="1555751"/>
              <a:ext cx="1250950" cy="1177925"/>
            </a:xfrm>
            <a:custGeom>
              <a:avLst/>
              <a:gdLst>
                <a:gd name="T0" fmla="*/ 177 w 177"/>
                <a:gd name="T1" fmla="*/ 27 h 167"/>
                <a:gd name="T2" fmla="*/ 177 w 177"/>
                <a:gd name="T3" fmla="*/ 133 h 167"/>
                <a:gd name="T4" fmla="*/ 143 w 177"/>
                <a:gd name="T5" fmla="*/ 166 h 167"/>
                <a:gd name="T6" fmla="*/ 25 w 177"/>
                <a:gd name="T7" fmla="*/ 166 h 167"/>
                <a:gd name="T8" fmla="*/ 9 w 177"/>
                <a:gd name="T9" fmla="*/ 166 h 167"/>
                <a:gd name="T10" fmla="*/ 2 w 177"/>
                <a:gd name="T11" fmla="*/ 161 h 167"/>
                <a:gd name="T12" fmla="*/ 1 w 177"/>
                <a:gd name="T13" fmla="*/ 156 h 167"/>
                <a:gd name="T14" fmla="*/ 0 w 177"/>
                <a:gd name="T15" fmla="*/ 81 h 167"/>
                <a:gd name="T16" fmla="*/ 0 w 177"/>
                <a:gd name="T17" fmla="*/ 44 h 167"/>
                <a:gd name="T18" fmla="*/ 6 w 177"/>
                <a:gd name="T19" fmla="*/ 14 h 167"/>
                <a:gd name="T20" fmla="*/ 32 w 177"/>
                <a:gd name="T21" fmla="*/ 3 h 167"/>
                <a:gd name="T22" fmla="*/ 148 w 177"/>
                <a:gd name="T23" fmla="*/ 2 h 167"/>
                <a:gd name="T24" fmla="*/ 169 w 177"/>
                <a:gd name="T25" fmla="*/ 8 h 167"/>
                <a:gd name="T26" fmla="*/ 177 w 177"/>
                <a:gd name="T27" fmla="*/ 24 h 167"/>
                <a:gd name="T28" fmla="*/ 177 w 177"/>
                <a:gd name="T29" fmla="*/ 2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7" h="167">
                  <a:moveTo>
                    <a:pt x="177" y="27"/>
                  </a:moveTo>
                  <a:cubicBezTo>
                    <a:pt x="177" y="133"/>
                    <a:pt x="177" y="133"/>
                    <a:pt x="177" y="133"/>
                  </a:cubicBezTo>
                  <a:cubicBezTo>
                    <a:pt x="177" y="151"/>
                    <a:pt x="162" y="166"/>
                    <a:pt x="143" y="166"/>
                  </a:cubicBezTo>
                  <a:cubicBezTo>
                    <a:pt x="104" y="166"/>
                    <a:pt x="65" y="166"/>
                    <a:pt x="25" y="166"/>
                  </a:cubicBezTo>
                  <a:cubicBezTo>
                    <a:pt x="20" y="166"/>
                    <a:pt x="14" y="167"/>
                    <a:pt x="9" y="166"/>
                  </a:cubicBezTo>
                  <a:cubicBezTo>
                    <a:pt x="6" y="165"/>
                    <a:pt x="3" y="164"/>
                    <a:pt x="2" y="161"/>
                  </a:cubicBezTo>
                  <a:cubicBezTo>
                    <a:pt x="1" y="160"/>
                    <a:pt x="1" y="158"/>
                    <a:pt x="1" y="156"/>
                  </a:cubicBezTo>
                  <a:cubicBezTo>
                    <a:pt x="0" y="131"/>
                    <a:pt x="0" y="106"/>
                    <a:pt x="0" y="81"/>
                  </a:cubicBezTo>
                  <a:cubicBezTo>
                    <a:pt x="0" y="69"/>
                    <a:pt x="0" y="56"/>
                    <a:pt x="0" y="44"/>
                  </a:cubicBezTo>
                  <a:cubicBezTo>
                    <a:pt x="0" y="34"/>
                    <a:pt x="0" y="23"/>
                    <a:pt x="6" y="14"/>
                  </a:cubicBezTo>
                  <a:cubicBezTo>
                    <a:pt x="11" y="5"/>
                    <a:pt x="23" y="4"/>
                    <a:pt x="32" y="3"/>
                  </a:cubicBezTo>
                  <a:cubicBezTo>
                    <a:pt x="71" y="1"/>
                    <a:pt x="110" y="0"/>
                    <a:pt x="148" y="2"/>
                  </a:cubicBezTo>
                  <a:cubicBezTo>
                    <a:pt x="155" y="3"/>
                    <a:pt x="163" y="3"/>
                    <a:pt x="169" y="8"/>
                  </a:cubicBezTo>
                  <a:cubicBezTo>
                    <a:pt x="174" y="12"/>
                    <a:pt x="176" y="18"/>
                    <a:pt x="177" y="24"/>
                  </a:cubicBezTo>
                  <a:cubicBezTo>
                    <a:pt x="177" y="25"/>
                    <a:pt x="177" y="26"/>
                    <a:pt x="177" y="27"/>
                  </a:cubicBezTo>
                  <a:close/>
                </a:path>
              </a:pathLst>
            </a:custGeom>
            <a:solidFill>
              <a:srgbClr val="FFC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3" name="Oval 71"/>
            <p:cNvSpPr>
              <a:spLocks noChangeArrowheads="1"/>
            </p:cNvSpPr>
            <p:nvPr/>
          </p:nvSpPr>
          <p:spPr bwMode="auto">
            <a:xfrm>
              <a:off x="7391400" y="1703388"/>
              <a:ext cx="819150" cy="833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4" name="Rectangle 72"/>
            <p:cNvSpPr>
              <a:spLocks noChangeArrowheads="1"/>
            </p:cNvSpPr>
            <p:nvPr/>
          </p:nvSpPr>
          <p:spPr bwMode="auto">
            <a:xfrm>
              <a:off x="7567612" y="1751644"/>
              <a:ext cx="327158" cy="785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4000" b="0" i="0" u="none" strike="noStrike" cap="none" normalizeH="0" baseline="0" dirty="0">
                  <a:ln>
                    <a:noFill/>
                  </a:ln>
                  <a:solidFill>
                    <a:srgbClr val="422B08"/>
                  </a:solidFill>
                  <a:effectLst/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1</a:t>
              </a:r>
              <a:endParaRPr kumimoji="0" lang="zh-CN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仓耳暖男手札体 W01" panose="02020400000000000000" pitchFamily="18" charset="-122"/>
              </a:endParaRPr>
            </a:p>
          </p:txBody>
        </p:sp>
        <p:sp>
          <p:nvSpPr>
            <p:cNvPr id="25" name="Freeform 73"/>
            <p:cNvSpPr/>
            <p:nvPr/>
          </p:nvSpPr>
          <p:spPr bwMode="auto">
            <a:xfrm>
              <a:off x="7129463" y="1504951"/>
              <a:ext cx="1343025" cy="1222375"/>
            </a:xfrm>
            <a:custGeom>
              <a:avLst/>
              <a:gdLst>
                <a:gd name="T0" fmla="*/ 190 w 190"/>
                <a:gd name="T1" fmla="*/ 34 h 173"/>
                <a:gd name="T2" fmla="*/ 190 w 190"/>
                <a:gd name="T3" fmla="*/ 140 h 173"/>
                <a:gd name="T4" fmla="*/ 157 w 190"/>
                <a:gd name="T5" fmla="*/ 173 h 173"/>
                <a:gd name="T6" fmla="*/ 33 w 190"/>
                <a:gd name="T7" fmla="*/ 173 h 173"/>
                <a:gd name="T8" fmla="*/ 24 w 190"/>
                <a:gd name="T9" fmla="*/ 172 h 173"/>
                <a:gd name="T10" fmla="*/ 0 w 190"/>
                <a:gd name="T11" fmla="*/ 140 h 173"/>
                <a:gd name="T12" fmla="*/ 0 w 190"/>
                <a:gd name="T13" fmla="*/ 39 h 173"/>
                <a:gd name="T14" fmla="*/ 33 w 190"/>
                <a:gd name="T15" fmla="*/ 0 h 173"/>
                <a:gd name="T16" fmla="*/ 157 w 190"/>
                <a:gd name="T17" fmla="*/ 0 h 173"/>
                <a:gd name="T18" fmla="*/ 190 w 190"/>
                <a:gd name="T19" fmla="*/ 31 h 173"/>
                <a:gd name="T20" fmla="*/ 190 w 190"/>
                <a:gd name="T21" fmla="*/ 3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173">
                  <a:moveTo>
                    <a:pt x="190" y="34"/>
                  </a:moveTo>
                  <a:cubicBezTo>
                    <a:pt x="190" y="140"/>
                    <a:pt x="190" y="140"/>
                    <a:pt x="190" y="140"/>
                  </a:cubicBezTo>
                  <a:cubicBezTo>
                    <a:pt x="190" y="158"/>
                    <a:pt x="175" y="173"/>
                    <a:pt x="157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0" y="173"/>
                    <a:pt x="27" y="173"/>
                    <a:pt x="24" y="172"/>
                  </a:cubicBezTo>
                  <a:cubicBezTo>
                    <a:pt x="10" y="168"/>
                    <a:pt x="0" y="155"/>
                    <a:pt x="0" y="14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1"/>
                    <a:pt x="15" y="0"/>
                    <a:pt x="33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74" y="0"/>
                    <a:pt x="189" y="14"/>
                    <a:pt x="190" y="31"/>
                  </a:cubicBezTo>
                  <a:cubicBezTo>
                    <a:pt x="190" y="32"/>
                    <a:pt x="190" y="33"/>
                    <a:pt x="190" y="34"/>
                  </a:cubicBezTo>
                  <a:close/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6" name="Freeform 74"/>
            <p:cNvSpPr/>
            <p:nvPr/>
          </p:nvSpPr>
          <p:spPr bwMode="auto">
            <a:xfrm>
              <a:off x="7242175" y="2720976"/>
              <a:ext cx="42863" cy="63500"/>
            </a:xfrm>
            <a:custGeom>
              <a:avLst/>
              <a:gdLst>
                <a:gd name="T0" fmla="*/ 6 w 6"/>
                <a:gd name="T1" fmla="*/ 0 h 9"/>
                <a:gd name="T2" fmla="*/ 0 w 6"/>
                <a:gd name="T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cubicBezTo>
                    <a:pt x="5" y="3"/>
                    <a:pt x="3" y="6"/>
                    <a:pt x="0" y="9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7" name="Freeform 75"/>
            <p:cNvSpPr/>
            <p:nvPr/>
          </p:nvSpPr>
          <p:spPr bwMode="auto">
            <a:xfrm>
              <a:off x="7185025" y="2678113"/>
              <a:ext cx="28575" cy="49213"/>
            </a:xfrm>
            <a:custGeom>
              <a:avLst/>
              <a:gdLst>
                <a:gd name="T0" fmla="*/ 4 w 4"/>
                <a:gd name="T1" fmla="*/ 0 h 7"/>
                <a:gd name="T2" fmla="*/ 0 w 4"/>
                <a:gd name="T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7">
                  <a:moveTo>
                    <a:pt x="4" y="0"/>
                  </a:moveTo>
                  <a:cubicBezTo>
                    <a:pt x="3" y="2"/>
                    <a:pt x="2" y="5"/>
                    <a:pt x="0" y="7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8" name="Freeform 76"/>
            <p:cNvSpPr/>
            <p:nvPr/>
          </p:nvSpPr>
          <p:spPr bwMode="auto">
            <a:xfrm>
              <a:off x="7340600" y="2733676"/>
              <a:ext cx="36513" cy="71438"/>
            </a:xfrm>
            <a:custGeom>
              <a:avLst/>
              <a:gdLst>
                <a:gd name="T0" fmla="*/ 5 w 5"/>
                <a:gd name="T1" fmla="*/ 0 h 10"/>
                <a:gd name="T2" fmla="*/ 0 w 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0">
                  <a:moveTo>
                    <a:pt x="5" y="0"/>
                  </a:moveTo>
                  <a:cubicBezTo>
                    <a:pt x="3" y="4"/>
                    <a:pt x="2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9" name="Freeform 77"/>
            <p:cNvSpPr/>
            <p:nvPr/>
          </p:nvSpPr>
          <p:spPr bwMode="auto">
            <a:xfrm>
              <a:off x="7454900" y="2733676"/>
              <a:ext cx="26988" cy="71438"/>
            </a:xfrm>
            <a:custGeom>
              <a:avLst/>
              <a:gdLst>
                <a:gd name="T0" fmla="*/ 4 w 4"/>
                <a:gd name="T1" fmla="*/ 0 h 10"/>
                <a:gd name="T2" fmla="*/ 0 w 4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3" y="4"/>
                    <a:pt x="2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0" name="Freeform 78"/>
            <p:cNvSpPr/>
            <p:nvPr/>
          </p:nvSpPr>
          <p:spPr bwMode="auto">
            <a:xfrm>
              <a:off x="7567613" y="2727326"/>
              <a:ext cx="42863" cy="77788"/>
            </a:xfrm>
            <a:custGeom>
              <a:avLst/>
              <a:gdLst>
                <a:gd name="T0" fmla="*/ 6 w 6"/>
                <a:gd name="T1" fmla="*/ 0 h 11"/>
                <a:gd name="T2" fmla="*/ 0 w 6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11">
                  <a:moveTo>
                    <a:pt x="6" y="0"/>
                  </a:moveTo>
                  <a:cubicBezTo>
                    <a:pt x="4" y="4"/>
                    <a:pt x="2" y="8"/>
                    <a:pt x="0" y="11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1" name="Freeform 79"/>
            <p:cNvSpPr/>
            <p:nvPr/>
          </p:nvSpPr>
          <p:spPr bwMode="auto">
            <a:xfrm>
              <a:off x="7680325" y="2741613"/>
              <a:ext cx="28575" cy="69850"/>
            </a:xfrm>
            <a:custGeom>
              <a:avLst/>
              <a:gdLst>
                <a:gd name="T0" fmla="*/ 4 w 4"/>
                <a:gd name="T1" fmla="*/ 0 h 10"/>
                <a:gd name="T2" fmla="*/ 0 w 4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3" y="3"/>
                    <a:pt x="1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2" name="Freeform 80"/>
            <p:cNvSpPr/>
            <p:nvPr/>
          </p:nvSpPr>
          <p:spPr bwMode="auto">
            <a:xfrm>
              <a:off x="7778750" y="2733676"/>
              <a:ext cx="28575" cy="71438"/>
            </a:xfrm>
            <a:custGeom>
              <a:avLst/>
              <a:gdLst>
                <a:gd name="T0" fmla="*/ 4 w 4"/>
                <a:gd name="T1" fmla="*/ 0 h 10"/>
                <a:gd name="T2" fmla="*/ 0 w 4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2" y="4"/>
                    <a:pt x="1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3" name="Freeform 81"/>
            <p:cNvSpPr/>
            <p:nvPr/>
          </p:nvSpPr>
          <p:spPr bwMode="auto">
            <a:xfrm>
              <a:off x="7870825" y="2733676"/>
              <a:ext cx="42863" cy="77788"/>
            </a:xfrm>
            <a:custGeom>
              <a:avLst/>
              <a:gdLst>
                <a:gd name="T0" fmla="*/ 6 w 6"/>
                <a:gd name="T1" fmla="*/ 0 h 11"/>
                <a:gd name="T2" fmla="*/ 0 w 6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11">
                  <a:moveTo>
                    <a:pt x="6" y="0"/>
                  </a:moveTo>
                  <a:cubicBezTo>
                    <a:pt x="4" y="4"/>
                    <a:pt x="2" y="7"/>
                    <a:pt x="0" y="11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4" name="Freeform 82"/>
            <p:cNvSpPr/>
            <p:nvPr/>
          </p:nvSpPr>
          <p:spPr bwMode="auto">
            <a:xfrm>
              <a:off x="7997825" y="2733676"/>
              <a:ext cx="28575" cy="77788"/>
            </a:xfrm>
            <a:custGeom>
              <a:avLst/>
              <a:gdLst>
                <a:gd name="T0" fmla="*/ 4 w 4"/>
                <a:gd name="T1" fmla="*/ 0 h 11"/>
                <a:gd name="T2" fmla="*/ 0 w 4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11">
                  <a:moveTo>
                    <a:pt x="4" y="0"/>
                  </a:moveTo>
                  <a:cubicBezTo>
                    <a:pt x="3" y="4"/>
                    <a:pt x="1" y="7"/>
                    <a:pt x="0" y="11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5" name="Freeform 83"/>
            <p:cNvSpPr/>
            <p:nvPr/>
          </p:nvSpPr>
          <p:spPr bwMode="auto">
            <a:xfrm>
              <a:off x="8118475" y="2727326"/>
              <a:ext cx="20638" cy="84138"/>
            </a:xfrm>
            <a:custGeom>
              <a:avLst/>
              <a:gdLst>
                <a:gd name="T0" fmla="*/ 3 w 3"/>
                <a:gd name="T1" fmla="*/ 0 h 12"/>
                <a:gd name="T2" fmla="*/ 0 w 3"/>
                <a:gd name="T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2">
                  <a:moveTo>
                    <a:pt x="3" y="0"/>
                  </a:moveTo>
                  <a:cubicBezTo>
                    <a:pt x="2" y="4"/>
                    <a:pt x="1" y="8"/>
                    <a:pt x="0" y="12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6" name="Freeform 84"/>
            <p:cNvSpPr/>
            <p:nvPr/>
          </p:nvSpPr>
          <p:spPr bwMode="auto">
            <a:xfrm>
              <a:off x="8224838" y="2733676"/>
              <a:ext cx="34925" cy="71438"/>
            </a:xfrm>
            <a:custGeom>
              <a:avLst/>
              <a:gdLst>
                <a:gd name="T0" fmla="*/ 5 w 5"/>
                <a:gd name="T1" fmla="*/ 0 h 10"/>
                <a:gd name="T2" fmla="*/ 0 w 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0">
                  <a:moveTo>
                    <a:pt x="5" y="0"/>
                  </a:moveTo>
                  <a:cubicBezTo>
                    <a:pt x="3" y="3"/>
                    <a:pt x="2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7" name="Freeform 85"/>
            <p:cNvSpPr/>
            <p:nvPr/>
          </p:nvSpPr>
          <p:spPr bwMode="auto">
            <a:xfrm>
              <a:off x="8323263" y="2706688"/>
              <a:ext cx="20638" cy="90488"/>
            </a:xfrm>
            <a:custGeom>
              <a:avLst/>
              <a:gdLst>
                <a:gd name="T0" fmla="*/ 3 w 3"/>
                <a:gd name="T1" fmla="*/ 0 h 13"/>
                <a:gd name="T2" fmla="*/ 0 w 3"/>
                <a:gd name="T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3">
                  <a:moveTo>
                    <a:pt x="3" y="0"/>
                  </a:moveTo>
                  <a:cubicBezTo>
                    <a:pt x="2" y="4"/>
                    <a:pt x="1" y="9"/>
                    <a:pt x="0" y="13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38" name="Freeform 86"/>
            <p:cNvSpPr/>
            <p:nvPr/>
          </p:nvSpPr>
          <p:spPr bwMode="auto">
            <a:xfrm>
              <a:off x="8407400" y="2663826"/>
              <a:ext cx="7938" cy="77788"/>
            </a:xfrm>
            <a:custGeom>
              <a:avLst/>
              <a:gdLst>
                <a:gd name="T0" fmla="*/ 1 w 1"/>
                <a:gd name="T1" fmla="*/ 0 h 11"/>
                <a:gd name="T2" fmla="*/ 0 w 1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1">
                  <a:moveTo>
                    <a:pt x="1" y="0"/>
                  </a:moveTo>
                  <a:cubicBezTo>
                    <a:pt x="1" y="3"/>
                    <a:pt x="1" y="7"/>
                    <a:pt x="0" y="11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8591993" y="1313171"/>
            <a:ext cx="2076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第一部分</a:t>
            </a:r>
            <a:endParaRPr lang="zh-CN" altLang="en-US" sz="3600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7449503" y="2375960"/>
            <a:ext cx="3523297" cy="1030480"/>
            <a:chOff x="7129463" y="1504951"/>
            <a:chExt cx="4494212" cy="1314450"/>
          </a:xfrm>
        </p:grpSpPr>
        <p:sp>
          <p:nvSpPr>
            <p:cNvPr id="41" name="Freeform 5"/>
            <p:cNvSpPr/>
            <p:nvPr/>
          </p:nvSpPr>
          <p:spPr bwMode="auto">
            <a:xfrm>
              <a:off x="7277100" y="1660526"/>
              <a:ext cx="4346575" cy="911225"/>
            </a:xfrm>
            <a:custGeom>
              <a:avLst/>
              <a:gdLst>
                <a:gd name="T0" fmla="*/ 554 w 615"/>
                <a:gd name="T1" fmla="*/ 129 h 129"/>
                <a:gd name="T2" fmla="*/ 64 w 615"/>
                <a:gd name="T3" fmla="*/ 129 h 129"/>
                <a:gd name="T4" fmla="*/ 0 w 615"/>
                <a:gd name="T5" fmla="*/ 65 h 129"/>
                <a:gd name="T6" fmla="*/ 0 w 615"/>
                <a:gd name="T7" fmla="*/ 65 h 129"/>
                <a:gd name="T8" fmla="*/ 64 w 615"/>
                <a:gd name="T9" fmla="*/ 0 h 129"/>
                <a:gd name="T10" fmla="*/ 550 w 615"/>
                <a:gd name="T11" fmla="*/ 0 h 129"/>
                <a:gd name="T12" fmla="*/ 615 w 615"/>
                <a:gd name="T13" fmla="*/ 65 h 129"/>
                <a:gd name="T14" fmla="*/ 615 w 615"/>
                <a:gd name="T15" fmla="*/ 69 h 129"/>
                <a:gd name="T16" fmla="*/ 554 w 615"/>
                <a:gd name="T1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5" h="129">
                  <a:moveTo>
                    <a:pt x="554" y="129"/>
                  </a:moveTo>
                  <a:cubicBezTo>
                    <a:pt x="64" y="129"/>
                    <a:pt x="64" y="129"/>
                    <a:pt x="64" y="129"/>
                  </a:cubicBezTo>
                  <a:cubicBezTo>
                    <a:pt x="28" y="129"/>
                    <a:pt x="0" y="100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86" y="0"/>
                    <a:pt x="615" y="29"/>
                    <a:pt x="615" y="65"/>
                  </a:cubicBezTo>
                  <a:cubicBezTo>
                    <a:pt x="615" y="69"/>
                    <a:pt x="615" y="69"/>
                    <a:pt x="615" y="69"/>
                  </a:cubicBezTo>
                  <a:cubicBezTo>
                    <a:pt x="615" y="102"/>
                    <a:pt x="588" y="129"/>
                    <a:pt x="554" y="129"/>
                  </a:cubicBezTo>
                  <a:close/>
                </a:path>
              </a:pathLst>
            </a:custGeom>
            <a:solidFill>
              <a:srgbClr val="FFC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42" name="Freeform 10"/>
            <p:cNvSpPr/>
            <p:nvPr/>
          </p:nvSpPr>
          <p:spPr bwMode="auto">
            <a:xfrm>
              <a:off x="7256463" y="1724026"/>
              <a:ext cx="4344988" cy="911225"/>
            </a:xfrm>
            <a:custGeom>
              <a:avLst/>
              <a:gdLst>
                <a:gd name="T0" fmla="*/ 551 w 615"/>
                <a:gd name="T1" fmla="*/ 129 h 129"/>
                <a:gd name="T2" fmla="*/ 64 w 615"/>
                <a:gd name="T3" fmla="*/ 129 h 129"/>
                <a:gd name="T4" fmla="*/ 0 w 615"/>
                <a:gd name="T5" fmla="*/ 65 h 129"/>
                <a:gd name="T6" fmla="*/ 0 w 615"/>
                <a:gd name="T7" fmla="*/ 65 h 129"/>
                <a:gd name="T8" fmla="*/ 64 w 615"/>
                <a:gd name="T9" fmla="*/ 0 h 129"/>
                <a:gd name="T10" fmla="*/ 551 w 615"/>
                <a:gd name="T11" fmla="*/ 0 h 129"/>
                <a:gd name="T12" fmla="*/ 615 w 615"/>
                <a:gd name="T13" fmla="*/ 65 h 129"/>
                <a:gd name="T14" fmla="*/ 615 w 615"/>
                <a:gd name="T15" fmla="*/ 65 h 129"/>
                <a:gd name="T16" fmla="*/ 551 w 615"/>
                <a:gd name="T1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5" h="129">
                  <a:moveTo>
                    <a:pt x="551" y="129"/>
                  </a:moveTo>
                  <a:cubicBezTo>
                    <a:pt x="64" y="129"/>
                    <a:pt x="64" y="129"/>
                    <a:pt x="64" y="129"/>
                  </a:cubicBezTo>
                  <a:cubicBezTo>
                    <a:pt x="29" y="129"/>
                    <a:pt x="0" y="100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551" y="0"/>
                    <a:pt x="551" y="0"/>
                    <a:pt x="551" y="0"/>
                  </a:cubicBezTo>
                  <a:cubicBezTo>
                    <a:pt x="586" y="0"/>
                    <a:pt x="615" y="29"/>
                    <a:pt x="615" y="65"/>
                  </a:cubicBezTo>
                  <a:cubicBezTo>
                    <a:pt x="615" y="65"/>
                    <a:pt x="615" y="65"/>
                    <a:pt x="615" y="65"/>
                  </a:cubicBezTo>
                  <a:cubicBezTo>
                    <a:pt x="615" y="100"/>
                    <a:pt x="586" y="129"/>
                    <a:pt x="551" y="129"/>
                  </a:cubicBezTo>
                  <a:close/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43" name="Freeform 68"/>
            <p:cNvSpPr/>
            <p:nvPr/>
          </p:nvSpPr>
          <p:spPr bwMode="auto">
            <a:xfrm>
              <a:off x="7129463" y="1597026"/>
              <a:ext cx="1343025" cy="1222375"/>
            </a:xfrm>
            <a:custGeom>
              <a:avLst/>
              <a:gdLst>
                <a:gd name="T0" fmla="*/ 190 w 190"/>
                <a:gd name="T1" fmla="*/ 33 h 173"/>
                <a:gd name="T2" fmla="*/ 190 w 190"/>
                <a:gd name="T3" fmla="*/ 139 h 173"/>
                <a:gd name="T4" fmla="*/ 157 w 190"/>
                <a:gd name="T5" fmla="*/ 173 h 173"/>
                <a:gd name="T6" fmla="*/ 33 w 190"/>
                <a:gd name="T7" fmla="*/ 173 h 173"/>
                <a:gd name="T8" fmla="*/ 24 w 190"/>
                <a:gd name="T9" fmla="*/ 171 h 173"/>
                <a:gd name="T10" fmla="*/ 0 w 190"/>
                <a:gd name="T11" fmla="*/ 139 h 173"/>
                <a:gd name="T12" fmla="*/ 0 w 190"/>
                <a:gd name="T13" fmla="*/ 33 h 173"/>
                <a:gd name="T14" fmla="*/ 33 w 190"/>
                <a:gd name="T15" fmla="*/ 0 h 173"/>
                <a:gd name="T16" fmla="*/ 157 w 190"/>
                <a:gd name="T17" fmla="*/ 0 h 173"/>
                <a:gd name="T18" fmla="*/ 190 w 190"/>
                <a:gd name="T19" fmla="*/ 30 h 173"/>
                <a:gd name="T20" fmla="*/ 190 w 190"/>
                <a:gd name="T21" fmla="*/ 3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173">
                  <a:moveTo>
                    <a:pt x="190" y="33"/>
                  </a:moveTo>
                  <a:cubicBezTo>
                    <a:pt x="190" y="139"/>
                    <a:pt x="190" y="139"/>
                    <a:pt x="190" y="139"/>
                  </a:cubicBezTo>
                  <a:cubicBezTo>
                    <a:pt x="190" y="158"/>
                    <a:pt x="175" y="173"/>
                    <a:pt x="157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0" y="173"/>
                    <a:pt x="27" y="172"/>
                    <a:pt x="24" y="171"/>
                  </a:cubicBezTo>
                  <a:cubicBezTo>
                    <a:pt x="10" y="167"/>
                    <a:pt x="0" y="154"/>
                    <a:pt x="0" y="13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9"/>
                    <a:pt x="15" y="0"/>
                    <a:pt x="33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74" y="0"/>
                    <a:pt x="189" y="13"/>
                    <a:pt x="190" y="30"/>
                  </a:cubicBezTo>
                  <a:cubicBezTo>
                    <a:pt x="190" y="31"/>
                    <a:pt x="190" y="32"/>
                    <a:pt x="190" y="33"/>
                  </a:cubicBezTo>
                  <a:close/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44" name="Freeform 69"/>
            <p:cNvSpPr/>
            <p:nvPr/>
          </p:nvSpPr>
          <p:spPr bwMode="auto">
            <a:xfrm>
              <a:off x="7129463" y="1504951"/>
              <a:ext cx="1343025" cy="1222375"/>
            </a:xfrm>
            <a:custGeom>
              <a:avLst/>
              <a:gdLst>
                <a:gd name="T0" fmla="*/ 190 w 190"/>
                <a:gd name="T1" fmla="*/ 34 h 173"/>
                <a:gd name="T2" fmla="*/ 190 w 190"/>
                <a:gd name="T3" fmla="*/ 140 h 173"/>
                <a:gd name="T4" fmla="*/ 157 w 190"/>
                <a:gd name="T5" fmla="*/ 173 h 173"/>
                <a:gd name="T6" fmla="*/ 33 w 190"/>
                <a:gd name="T7" fmla="*/ 173 h 173"/>
                <a:gd name="T8" fmla="*/ 24 w 190"/>
                <a:gd name="T9" fmla="*/ 172 h 173"/>
                <a:gd name="T10" fmla="*/ 0 w 190"/>
                <a:gd name="T11" fmla="*/ 140 h 173"/>
                <a:gd name="T12" fmla="*/ 0 w 190"/>
                <a:gd name="T13" fmla="*/ 39 h 173"/>
                <a:gd name="T14" fmla="*/ 33 w 190"/>
                <a:gd name="T15" fmla="*/ 0 h 173"/>
                <a:gd name="T16" fmla="*/ 157 w 190"/>
                <a:gd name="T17" fmla="*/ 0 h 173"/>
                <a:gd name="T18" fmla="*/ 190 w 190"/>
                <a:gd name="T19" fmla="*/ 31 h 173"/>
                <a:gd name="T20" fmla="*/ 190 w 190"/>
                <a:gd name="T21" fmla="*/ 3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173">
                  <a:moveTo>
                    <a:pt x="190" y="34"/>
                  </a:moveTo>
                  <a:cubicBezTo>
                    <a:pt x="190" y="140"/>
                    <a:pt x="190" y="140"/>
                    <a:pt x="190" y="140"/>
                  </a:cubicBezTo>
                  <a:cubicBezTo>
                    <a:pt x="190" y="158"/>
                    <a:pt x="175" y="173"/>
                    <a:pt x="157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0" y="173"/>
                    <a:pt x="27" y="173"/>
                    <a:pt x="24" y="172"/>
                  </a:cubicBezTo>
                  <a:cubicBezTo>
                    <a:pt x="10" y="168"/>
                    <a:pt x="0" y="155"/>
                    <a:pt x="0" y="14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1"/>
                    <a:pt x="15" y="0"/>
                    <a:pt x="33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74" y="0"/>
                    <a:pt x="189" y="14"/>
                    <a:pt x="190" y="31"/>
                  </a:cubicBezTo>
                  <a:cubicBezTo>
                    <a:pt x="190" y="32"/>
                    <a:pt x="190" y="33"/>
                    <a:pt x="190" y="34"/>
                  </a:cubicBez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422B08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45" name="Freeform 70"/>
            <p:cNvSpPr/>
            <p:nvPr/>
          </p:nvSpPr>
          <p:spPr bwMode="auto">
            <a:xfrm>
              <a:off x="7221538" y="1555751"/>
              <a:ext cx="1250950" cy="1177925"/>
            </a:xfrm>
            <a:custGeom>
              <a:avLst/>
              <a:gdLst>
                <a:gd name="T0" fmla="*/ 177 w 177"/>
                <a:gd name="T1" fmla="*/ 27 h 167"/>
                <a:gd name="T2" fmla="*/ 177 w 177"/>
                <a:gd name="T3" fmla="*/ 133 h 167"/>
                <a:gd name="T4" fmla="*/ 143 w 177"/>
                <a:gd name="T5" fmla="*/ 166 h 167"/>
                <a:gd name="T6" fmla="*/ 25 w 177"/>
                <a:gd name="T7" fmla="*/ 166 h 167"/>
                <a:gd name="T8" fmla="*/ 9 w 177"/>
                <a:gd name="T9" fmla="*/ 166 h 167"/>
                <a:gd name="T10" fmla="*/ 2 w 177"/>
                <a:gd name="T11" fmla="*/ 161 h 167"/>
                <a:gd name="T12" fmla="*/ 1 w 177"/>
                <a:gd name="T13" fmla="*/ 156 h 167"/>
                <a:gd name="T14" fmla="*/ 0 w 177"/>
                <a:gd name="T15" fmla="*/ 81 h 167"/>
                <a:gd name="T16" fmla="*/ 0 w 177"/>
                <a:gd name="T17" fmla="*/ 44 h 167"/>
                <a:gd name="T18" fmla="*/ 6 w 177"/>
                <a:gd name="T19" fmla="*/ 14 h 167"/>
                <a:gd name="T20" fmla="*/ 32 w 177"/>
                <a:gd name="T21" fmla="*/ 3 h 167"/>
                <a:gd name="T22" fmla="*/ 148 w 177"/>
                <a:gd name="T23" fmla="*/ 2 h 167"/>
                <a:gd name="T24" fmla="*/ 169 w 177"/>
                <a:gd name="T25" fmla="*/ 8 h 167"/>
                <a:gd name="T26" fmla="*/ 177 w 177"/>
                <a:gd name="T27" fmla="*/ 24 h 167"/>
                <a:gd name="T28" fmla="*/ 177 w 177"/>
                <a:gd name="T29" fmla="*/ 2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7" h="167">
                  <a:moveTo>
                    <a:pt x="177" y="27"/>
                  </a:moveTo>
                  <a:cubicBezTo>
                    <a:pt x="177" y="133"/>
                    <a:pt x="177" y="133"/>
                    <a:pt x="177" y="133"/>
                  </a:cubicBezTo>
                  <a:cubicBezTo>
                    <a:pt x="177" y="151"/>
                    <a:pt x="162" y="166"/>
                    <a:pt x="143" y="166"/>
                  </a:cubicBezTo>
                  <a:cubicBezTo>
                    <a:pt x="104" y="166"/>
                    <a:pt x="65" y="166"/>
                    <a:pt x="25" y="166"/>
                  </a:cubicBezTo>
                  <a:cubicBezTo>
                    <a:pt x="20" y="166"/>
                    <a:pt x="14" y="167"/>
                    <a:pt x="9" y="166"/>
                  </a:cubicBezTo>
                  <a:cubicBezTo>
                    <a:pt x="6" y="165"/>
                    <a:pt x="3" y="164"/>
                    <a:pt x="2" y="161"/>
                  </a:cubicBezTo>
                  <a:cubicBezTo>
                    <a:pt x="1" y="160"/>
                    <a:pt x="1" y="158"/>
                    <a:pt x="1" y="156"/>
                  </a:cubicBezTo>
                  <a:cubicBezTo>
                    <a:pt x="0" y="131"/>
                    <a:pt x="0" y="106"/>
                    <a:pt x="0" y="81"/>
                  </a:cubicBezTo>
                  <a:cubicBezTo>
                    <a:pt x="0" y="69"/>
                    <a:pt x="0" y="56"/>
                    <a:pt x="0" y="44"/>
                  </a:cubicBezTo>
                  <a:cubicBezTo>
                    <a:pt x="0" y="34"/>
                    <a:pt x="0" y="23"/>
                    <a:pt x="6" y="14"/>
                  </a:cubicBezTo>
                  <a:cubicBezTo>
                    <a:pt x="11" y="5"/>
                    <a:pt x="23" y="4"/>
                    <a:pt x="32" y="3"/>
                  </a:cubicBezTo>
                  <a:cubicBezTo>
                    <a:pt x="71" y="1"/>
                    <a:pt x="110" y="0"/>
                    <a:pt x="148" y="2"/>
                  </a:cubicBezTo>
                  <a:cubicBezTo>
                    <a:pt x="155" y="3"/>
                    <a:pt x="163" y="3"/>
                    <a:pt x="169" y="8"/>
                  </a:cubicBezTo>
                  <a:cubicBezTo>
                    <a:pt x="174" y="12"/>
                    <a:pt x="176" y="18"/>
                    <a:pt x="177" y="24"/>
                  </a:cubicBezTo>
                  <a:cubicBezTo>
                    <a:pt x="177" y="25"/>
                    <a:pt x="177" y="26"/>
                    <a:pt x="177" y="27"/>
                  </a:cubicBezTo>
                  <a:close/>
                </a:path>
              </a:pathLst>
            </a:custGeom>
            <a:solidFill>
              <a:srgbClr val="FFC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46" name="Oval 71"/>
            <p:cNvSpPr>
              <a:spLocks noChangeArrowheads="1"/>
            </p:cNvSpPr>
            <p:nvPr/>
          </p:nvSpPr>
          <p:spPr bwMode="auto">
            <a:xfrm>
              <a:off x="7391400" y="1703388"/>
              <a:ext cx="819150" cy="833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47" name="Rectangle 72"/>
            <p:cNvSpPr>
              <a:spLocks noChangeArrowheads="1"/>
            </p:cNvSpPr>
            <p:nvPr/>
          </p:nvSpPr>
          <p:spPr bwMode="auto">
            <a:xfrm>
              <a:off x="7567612" y="1751644"/>
              <a:ext cx="327158" cy="785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4000" b="0" i="0" u="none" strike="noStrike" cap="none" normalizeH="0" baseline="0" dirty="0">
                  <a:ln>
                    <a:noFill/>
                  </a:ln>
                  <a:solidFill>
                    <a:srgbClr val="422B08"/>
                  </a:solidFill>
                  <a:effectLst/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2</a:t>
              </a:r>
              <a:endParaRPr kumimoji="0" lang="zh-CN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仓耳暖男手札体 W01" panose="02020400000000000000" pitchFamily="18" charset="-122"/>
              </a:endParaRPr>
            </a:p>
          </p:txBody>
        </p:sp>
        <p:sp>
          <p:nvSpPr>
            <p:cNvPr id="48" name="Freeform 73"/>
            <p:cNvSpPr/>
            <p:nvPr/>
          </p:nvSpPr>
          <p:spPr bwMode="auto">
            <a:xfrm>
              <a:off x="7129463" y="1504951"/>
              <a:ext cx="1343025" cy="1222375"/>
            </a:xfrm>
            <a:custGeom>
              <a:avLst/>
              <a:gdLst>
                <a:gd name="T0" fmla="*/ 190 w 190"/>
                <a:gd name="T1" fmla="*/ 34 h 173"/>
                <a:gd name="T2" fmla="*/ 190 w 190"/>
                <a:gd name="T3" fmla="*/ 140 h 173"/>
                <a:gd name="T4" fmla="*/ 157 w 190"/>
                <a:gd name="T5" fmla="*/ 173 h 173"/>
                <a:gd name="T6" fmla="*/ 33 w 190"/>
                <a:gd name="T7" fmla="*/ 173 h 173"/>
                <a:gd name="T8" fmla="*/ 24 w 190"/>
                <a:gd name="T9" fmla="*/ 172 h 173"/>
                <a:gd name="T10" fmla="*/ 0 w 190"/>
                <a:gd name="T11" fmla="*/ 140 h 173"/>
                <a:gd name="T12" fmla="*/ 0 w 190"/>
                <a:gd name="T13" fmla="*/ 39 h 173"/>
                <a:gd name="T14" fmla="*/ 33 w 190"/>
                <a:gd name="T15" fmla="*/ 0 h 173"/>
                <a:gd name="T16" fmla="*/ 157 w 190"/>
                <a:gd name="T17" fmla="*/ 0 h 173"/>
                <a:gd name="T18" fmla="*/ 190 w 190"/>
                <a:gd name="T19" fmla="*/ 31 h 173"/>
                <a:gd name="T20" fmla="*/ 190 w 190"/>
                <a:gd name="T21" fmla="*/ 3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173">
                  <a:moveTo>
                    <a:pt x="190" y="34"/>
                  </a:moveTo>
                  <a:cubicBezTo>
                    <a:pt x="190" y="140"/>
                    <a:pt x="190" y="140"/>
                    <a:pt x="190" y="140"/>
                  </a:cubicBezTo>
                  <a:cubicBezTo>
                    <a:pt x="190" y="158"/>
                    <a:pt x="175" y="173"/>
                    <a:pt x="157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0" y="173"/>
                    <a:pt x="27" y="173"/>
                    <a:pt x="24" y="172"/>
                  </a:cubicBezTo>
                  <a:cubicBezTo>
                    <a:pt x="10" y="168"/>
                    <a:pt x="0" y="155"/>
                    <a:pt x="0" y="14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1"/>
                    <a:pt x="15" y="0"/>
                    <a:pt x="33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74" y="0"/>
                    <a:pt x="189" y="14"/>
                    <a:pt x="190" y="31"/>
                  </a:cubicBezTo>
                  <a:cubicBezTo>
                    <a:pt x="190" y="32"/>
                    <a:pt x="190" y="33"/>
                    <a:pt x="190" y="34"/>
                  </a:cubicBezTo>
                  <a:close/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49" name="Freeform 74"/>
            <p:cNvSpPr/>
            <p:nvPr/>
          </p:nvSpPr>
          <p:spPr bwMode="auto">
            <a:xfrm>
              <a:off x="7242175" y="2720976"/>
              <a:ext cx="42863" cy="63500"/>
            </a:xfrm>
            <a:custGeom>
              <a:avLst/>
              <a:gdLst>
                <a:gd name="T0" fmla="*/ 6 w 6"/>
                <a:gd name="T1" fmla="*/ 0 h 9"/>
                <a:gd name="T2" fmla="*/ 0 w 6"/>
                <a:gd name="T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cubicBezTo>
                    <a:pt x="5" y="3"/>
                    <a:pt x="3" y="6"/>
                    <a:pt x="0" y="9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50" name="Freeform 75"/>
            <p:cNvSpPr/>
            <p:nvPr/>
          </p:nvSpPr>
          <p:spPr bwMode="auto">
            <a:xfrm>
              <a:off x="7185025" y="2678113"/>
              <a:ext cx="28575" cy="49213"/>
            </a:xfrm>
            <a:custGeom>
              <a:avLst/>
              <a:gdLst>
                <a:gd name="T0" fmla="*/ 4 w 4"/>
                <a:gd name="T1" fmla="*/ 0 h 7"/>
                <a:gd name="T2" fmla="*/ 0 w 4"/>
                <a:gd name="T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7">
                  <a:moveTo>
                    <a:pt x="4" y="0"/>
                  </a:moveTo>
                  <a:cubicBezTo>
                    <a:pt x="3" y="2"/>
                    <a:pt x="2" y="5"/>
                    <a:pt x="0" y="7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51" name="Freeform 76"/>
            <p:cNvSpPr/>
            <p:nvPr/>
          </p:nvSpPr>
          <p:spPr bwMode="auto">
            <a:xfrm>
              <a:off x="7340600" y="2733676"/>
              <a:ext cx="36513" cy="71438"/>
            </a:xfrm>
            <a:custGeom>
              <a:avLst/>
              <a:gdLst>
                <a:gd name="T0" fmla="*/ 5 w 5"/>
                <a:gd name="T1" fmla="*/ 0 h 10"/>
                <a:gd name="T2" fmla="*/ 0 w 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0">
                  <a:moveTo>
                    <a:pt x="5" y="0"/>
                  </a:moveTo>
                  <a:cubicBezTo>
                    <a:pt x="3" y="4"/>
                    <a:pt x="2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52" name="Freeform 77"/>
            <p:cNvSpPr/>
            <p:nvPr/>
          </p:nvSpPr>
          <p:spPr bwMode="auto">
            <a:xfrm>
              <a:off x="7454900" y="2733676"/>
              <a:ext cx="26988" cy="71438"/>
            </a:xfrm>
            <a:custGeom>
              <a:avLst/>
              <a:gdLst>
                <a:gd name="T0" fmla="*/ 4 w 4"/>
                <a:gd name="T1" fmla="*/ 0 h 10"/>
                <a:gd name="T2" fmla="*/ 0 w 4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3" y="4"/>
                    <a:pt x="2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53" name="Freeform 78"/>
            <p:cNvSpPr/>
            <p:nvPr/>
          </p:nvSpPr>
          <p:spPr bwMode="auto">
            <a:xfrm>
              <a:off x="7567613" y="2727326"/>
              <a:ext cx="42863" cy="77788"/>
            </a:xfrm>
            <a:custGeom>
              <a:avLst/>
              <a:gdLst>
                <a:gd name="T0" fmla="*/ 6 w 6"/>
                <a:gd name="T1" fmla="*/ 0 h 11"/>
                <a:gd name="T2" fmla="*/ 0 w 6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11">
                  <a:moveTo>
                    <a:pt x="6" y="0"/>
                  </a:moveTo>
                  <a:cubicBezTo>
                    <a:pt x="4" y="4"/>
                    <a:pt x="2" y="8"/>
                    <a:pt x="0" y="11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54" name="Freeform 79"/>
            <p:cNvSpPr/>
            <p:nvPr/>
          </p:nvSpPr>
          <p:spPr bwMode="auto">
            <a:xfrm>
              <a:off x="7680325" y="2741613"/>
              <a:ext cx="28575" cy="69850"/>
            </a:xfrm>
            <a:custGeom>
              <a:avLst/>
              <a:gdLst>
                <a:gd name="T0" fmla="*/ 4 w 4"/>
                <a:gd name="T1" fmla="*/ 0 h 10"/>
                <a:gd name="T2" fmla="*/ 0 w 4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3" y="3"/>
                    <a:pt x="1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55" name="Freeform 80"/>
            <p:cNvSpPr/>
            <p:nvPr/>
          </p:nvSpPr>
          <p:spPr bwMode="auto">
            <a:xfrm>
              <a:off x="7778750" y="2733676"/>
              <a:ext cx="28575" cy="71438"/>
            </a:xfrm>
            <a:custGeom>
              <a:avLst/>
              <a:gdLst>
                <a:gd name="T0" fmla="*/ 4 w 4"/>
                <a:gd name="T1" fmla="*/ 0 h 10"/>
                <a:gd name="T2" fmla="*/ 0 w 4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2" y="4"/>
                    <a:pt x="1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56" name="Freeform 81"/>
            <p:cNvSpPr/>
            <p:nvPr/>
          </p:nvSpPr>
          <p:spPr bwMode="auto">
            <a:xfrm>
              <a:off x="7870825" y="2733676"/>
              <a:ext cx="42863" cy="77788"/>
            </a:xfrm>
            <a:custGeom>
              <a:avLst/>
              <a:gdLst>
                <a:gd name="T0" fmla="*/ 6 w 6"/>
                <a:gd name="T1" fmla="*/ 0 h 11"/>
                <a:gd name="T2" fmla="*/ 0 w 6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11">
                  <a:moveTo>
                    <a:pt x="6" y="0"/>
                  </a:moveTo>
                  <a:cubicBezTo>
                    <a:pt x="4" y="4"/>
                    <a:pt x="2" y="7"/>
                    <a:pt x="0" y="11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57" name="Freeform 82"/>
            <p:cNvSpPr/>
            <p:nvPr/>
          </p:nvSpPr>
          <p:spPr bwMode="auto">
            <a:xfrm>
              <a:off x="7997825" y="2733676"/>
              <a:ext cx="28575" cy="77788"/>
            </a:xfrm>
            <a:custGeom>
              <a:avLst/>
              <a:gdLst>
                <a:gd name="T0" fmla="*/ 4 w 4"/>
                <a:gd name="T1" fmla="*/ 0 h 11"/>
                <a:gd name="T2" fmla="*/ 0 w 4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11">
                  <a:moveTo>
                    <a:pt x="4" y="0"/>
                  </a:moveTo>
                  <a:cubicBezTo>
                    <a:pt x="3" y="4"/>
                    <a:pt x="1" y="7"/>
                    <a:pt x="0" y="11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58" name="Freeform 83"/>
            <p:cNvSpPr/>
            <p:nvPr/>
          </p:nvSpPr>
          <p:spPr bwMode="auto">
            <a:xfrm>
              <a:off x="8118475" y="2727326"/>
              <a:ext cx="20638" cy="84138"/>
            </a:xfrm>
            <a:custGeom>
              <a:avLst/>
              <a:gdLst>
                <a:gd name="T0" fmla="*/ 3 w 3"/>
                <a:gd name="T1" fmla="*/ 0 h 12"/>
                <a:gd name="T2" fmla="*/ 0 w 3"/>
                <a:gd name="T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2">
                  <a:moveTo>
                    <a:pt x="3" y="0"/>
                  </a:moveTo>
                  <a:cubicBezTo>
                    <a:pt x="2" y="4"/>
                    <a:pt x="1" y="8"/>
                    <a:pt x="0" y="12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59" name="Freeform 84"/>
            <p:cNvSpPr/>
            <p:nvPr/>
          </p:nvSpPr>
          <p:spPr bwMode="auto">
            <a:xfrm>
              <a:off x="8224838" y="2733676"/>
              <a:ext cx="34925" cy="71438"/>
            </a:xfrm>
            <a:custGeom>
              <a:avLst/>
              <a:gdLst>
                <a:gd name="T0" fmla="*/ 5 w 5"/>
                <a:gd name="T1" fmla="*/ 0 h 10"/>
                <a:gd name="T2" fmla="*/ 0 w 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0">
                  <a:moveTo>
                    <a:pt x="5" y="0"/>
                  </a:moveTo>
                  <a:cubicBezTo>
                    <a:pt x="3" y="3"/>
                    <a:pt x="2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60" name="Freeform 85"/>
            <p:cNvSpPr/>
            <p:nvPr/>
          </p:nvSpPr>
          <p:spPr bwMode="auto">
            <a:xfrm>
              <a:off x="8323263" y="2706688"/>
              <a:ext cx="20638" cy="90488"/>
            </a:xfrm>
            <a:custGeom>
              <a:avLst/>
              <a:gdLst>
                <a:gd name="T0" fmla="*/ 3 w 3"/>
                <a:gd name="T1" fmla="*/ 0 h 13"/>
                <a:gd name="T2" fmla="*/ 0 w 3"/>
                <a:gd name="T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3">
                  <a:moveTo>
                    <a:pt x="3" y="0"/>
                  </a:moveTo>
                  <a:cubicBezTo>
                    <a:pt x="2" y="4"/>
                    <a:pt x="1" y="9"/>
                    <a:pt x="0" y="13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61" name="Freeform 86"/>
            <p:cNvSpPr/>
            <p:nvPr/>
          </p:nvSpPr>
          <p:spPr bwMode="auto">
            <a:xfrm>
              <a:off x="8407400" y="2663826"/>
              <a:ext cx="7938" cy="77788"/>
            </a:xfrm>
            <a:custGeom>
              <a:avLst/>
              <a:gdLst>
                <a:gd name="T0" fmla="*/ 1 w 1"/>
                <a:gd name="T1" fmla="*/ 0 h 11"/>
                <a:gd name="T2" fmla="*/ 0 w 1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1">
                  <a:moveTo>
                    <a:pt x="1" y="0"/>
                  </a:moveTo>
                  <a:cubicBezTo>
                    <a:pt x="1" y="3"/>
                    <a:pt x="1" y="7"/>
                    <a:pt x="0" y="11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8591993" y="2565180"/>
            <a:ext cx="2076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第二部分</a:t>
            </a:r>
            <a:endParaRPr lang="zh-CN" altLang="en-US" sz="3600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7479623" y="3804677"/>
            <a:ext cx="3523297" cy="1030480"/>
            <a:chOff x="7129463" y="1504951"/>
            <a:chExt cx="4494212" cy="1314450"/>
          </a:xfrm>
        </p:grpSpPr>
        <p:sp>
          <p:nvSpPr>
            <p:cNvPr id="64" name="Freeform 5"/>
            <p:cNvSpPr/>
            <p:nvPr/>
          </p:nvSpPr>
          <p:spPr bwMode="auto">
            <a:xfrm>
              <a:off x="7277100" y="1660526"/>
              <a:ext cx="4346575" cy="911225"/>
            </a:xfrm>
            <a:custGeom>
              <a:avLst/>
              <a:gdLst>
                <a:gd name="T0" fmla="*/ 554 w 615"/>
                <a:gd name="T1" fmla="*/ 129 h 129"/>
                <a:gd name="T2" fmla="*/ 64 w 615"/>
                <a:gd name="T3" fmla="*/ 129 h 129"/>
                <a:gd name="T4" fmla="*/ 0 w 615"/>
                <a:gd name="T5" fmla="*/ 65 h 129"/>
                <a:gd name="T6" fmla="*/ 0 w 615"/>
                <a:gd name="T7" fmla="*/ 65 h 129"/>
                <a:gd name="T8" fmla="*/ 64 w 615"/>
                <a:gd name="T9" fmla="*/ 0 h 129"/>
                <a:gd name="T10" fmla="*/ 550 w 615"/>
                <a:gd name="T11" fmla="*/ 0 h 129"/>
                <a:gd name="T12" fmla="*/ 615 w 615"/>
                <a:gd name="T13" fmla="*/ 65 h 129"/>
                <a:gd name="T14" fmla="*/ 615 w 615"/>
                <a:gd name="T15" fmla="*/ 69 h 129"/>
                <a:gd name="T16" fmla="*/ 554 w 615"/>
                <a:gd name="T1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5" h="129">
                  <a:moveTo>
                    <a:pt x="554" y="129"/>
                  </a:moveTo>
                  <a:cubicBezTo>
                    <a:pt x="64" y="129"/>
                    <a:pt x="64" y="129"/>
                    <a:pt x="64" y="129"/>
                  </a:cubicBezTo>
                  <a:cubicBezTo>
                    <a:pt x="28" y="129"/>
                    <a:pt x="0" y="100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86" y="0"/>
                    <a:pt x="615" y="29"/>
                    <a:pt x="615" y="65"/>
                  </a:cubicBezTo>
                  <a:cubicBezTo>
                    <a:pt x="615" y="69"/>
                    <a:pt x="615" y="69"/>
                    <a:pt x="615" y="69"/>
                  </a:cubicBezTo>
                  <a:cubicBezTo>
                    <a:pt x="615" y="102"/>
                    <a:pt x="588" y="129"/>
                    <a:pt x="554" y="129"/>
                  </a:cubicBezTo>
                  <a:close/>
                </a:path>
              </a:pathLst>
            </a:custGeom>
            <a:solidFill>
              <a:srgbClr val="FFC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65" name="Freeform 10"/>
            <p:cNvSpPr/>
            <p:nvPr/>
          </p:nvSpPr>
          <p:spPr bwMode="auto">
            <a:xfrm>
              <a:off x="7256463" y="1724026"/>
              <a:ext cx="4344988" cy="911225"/>
            </a:xfrm>
            <a:custGeom>
              <a:avLst/>
              <a:gdLst>
                <a:gd name="T0" fmla="*/ 551 w 615"/>
                <a:gd name="T1" fmla="*/ 129 h 129"/>
                <a:gd name="T2" fmla="*/ 64 w 615"/>
                <a:gd name="T3" fmla="*/ 129 h 129"/>
                <a:gd name="T4" fmla="*/ 0 w 615"/>
                <a:gd name="T5" fmla="*/ 65 h 129"/>
                <a:gd name="T6" fmla="*/ 0 w 615"/>
                <a:gd name="T7" fmla="*/ 65 h 129"/>
                <a:gd name="T8" fmla="*/ 64 w 615"/>
                <a:gd name="T9" fmla="*/ 0 h 129"/>
                <a:gd name="T10" fmla="*/ 551 w 615"/>
                <a:gd name="T11" fmla="*/ 0 h 129"/>
                <a:gd name="T12" fmla="*/ 615 w 615"/>
                <a:gd name="T13" fmla="*/ 65 h 129"/>
                <a:gd name="T14" fmla="*/ 615 w 615"/>
                <a:gd name="T15" fmla="*/ 65 h 129"/>
                <a:gd name="T16" fmla="*/ 551 w 615"/>
                <a:gd name="T1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5" h="129">
                  <a:moveTo>
                    <a:pt x="551" y="129"/>
                  </a:moveTo>
                  <a:cubicBezTo>
                    <a:pt x="64" y="129"/>
                    <a:pt x="64" y="129"/>
                    <a:pt x="64" y="129"/>
                  </a:cubicBezTo>
                  <a:cubicBezTo>
                    <a:pt x="29" y="129"/>
                    <a:pt x="0" y="100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551" y="0"/>
                    <a:pt x="551" y="0"/>
                    <a:pt x="551" y="0"/>
                  </a:cubicBezTo>
                  <a:cubicBezTo>
                    <a:pt x="586" y="0"/>
                    <a:pt x="615" y="29"/>
                    <a:pt x="615" y="65"/>
                  </a:cubicBezTo>
                  <a:cubicBezTo>
                    <a:pt x="615" y="65"/>
                    <a:pt x="615" y="65"/>
                    <a:pt x="615" y="65"/>
                  </a:cubicBezTo>
                  <a:cubicBezTo>
                    <a:pt x="615" y="100"/>
                    <a:pt x="586" y="129"/>
                    <a:pt x="551" y="129"/>
                  </a:cubicBezTo>
                  <a:close/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66" name="Freeform 68"/>
            <p:cNvSpPr/>
            <p:nvPr/>
          </p:nvSpPr>
          <p:spPr bwMode="auto">
            <a:xfrm>
              <a:off x="7129463" y="1597026"/>
              <a:ext cx="1343025" cy="1222375"/>
            </a:xfrm>
            <a:custGeom>
              <a:avLst/>
              <a:gdLst>
                <a:gd name="T0" fmla="*/ 190 w 190"/>
                <a:gd name="T1" fmla="*/ 33 h 173"/>
                <a:gd name="T2" fmla="*/ 190 w 190"/>
                <a:gd name="T3" fmla="*/ 139 h 173"/>
                <a:gd name="T4" fmla="*/ 157 w 190"/>
                <a:gd name="T5" fmla="*/ 173 h 173"/>
                <a:gd name="T6" fmla="*/ 33 w 190"/>
                <a:gd name="T7" fmla="*/ 173 h 173"/>
                <a:gd name="T8" fmla="*/ 24 w 190"/>
                <a:gd name="T9" fmla="*/ 171 h 173"/>
                <a:gd name="T10" fmla="*/ 0 w 190"/>
                <a:gd name="T11" fmla="*/ 139 h 173"/>
                <a:gd name="T12" fmla="*/ 0 w 190"/>
                <a:gd name="T13" fmla="*/ 33 h 173"/>
                <a:gd name="T14" fmla="*/ 33 w 190"/>
                <a:gd name="T15" fmla="*/ 0 h 173"/>
                <a:gd name="T16" fmla="*/ 157 w 190"/>
                <a:gd name="T17" fmla="*/ 0 h 173"/>
                <a:gd name="T18" fmla="*/ 190 w 190"/>
                <a:gd name="T19" fmla="*/ 30 h 173"/>
                <a:gd name="T20" fmla="*/ 190 w 190"/>
                <a:gd name="T21" fmla="*/ 3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173">
                  <a:moveTo>
                    <a:pt x="190" y="33"/>
                  </a:moveTo>
                  <a:cubicBezTo>
                    <a:pt x="190" y="139"/>
                    <a:pt x="190" y="139"/>
                    <a:pt x="190" y="139"/>
                  </a:cubicBezTo>
                  <a:cubicBezTo>
                    <a:pt x="190" y="158"/>
                    <a:pt x="175" y="173"/>
                    <a:pt x="157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0" y="173"/>
                    <a:pt x="27" y="172"/>
                    <a:pt x="24" y="171"/>
                  </a:cubicBezTo>
                  <a:cubicBezTo>
                    <a:pt x="10" y="167"/>
                    <a:pt x="0" y="154"/>
                    <a:pt x="0" y="13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9"/>
                    <a:pt x="15" y="0"/>
                    <a:pt x="33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74" y="0"/>
                    <a:pt x="189" y="13"/>
                    <a:pt x="190" y="30"/>
                  </a:cubicBezTo>
                  <a:cubicBezTo>
                    <a:pt x="190" y="31"/>
                    <a:pt x="190" y="32"/>
                    <a:pt x="190" y="33"/>
                  </a:cubicBezTo>
                  <a:close/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67" name="Freeform 69"/>
            <p:cNvSpPr/>
            <p:nvPr/>
          </p:nvSpPr>
          <p:spPr bwMode="auto">
            <a:xfrm>
              <a:off x="7129463" y="1504951"/>
              <a:ext cx="1343025" cy="1222375"/>
            </a:xfrm>
            <a:custGeom>
              <a:avLst/>
              <a:gdLst>
                <a:gd name="T0" fmla="*/ 190 w 190"/>
                <a:gd name="T1" fmla="*/ 34 h 173"/>
                <a:gd name="T2" fmla="*/ 190 w 190"/>
                <a:gd name="T3" fmla="*/ 140 h 173"/>
                <a:gd name="T4" fmla="*/ 157 w 190"/>
                <a:gd name="T5" fmla="*/ 173 h 173"/>
                <a:gd name="T6" fmla="*/ 33 w 190"/>
                <a:gd name="T7" fmla="*/ 173 h 173"/>
                <a:gd name="T8" fmla="*/ 24 w 190"/>
                <a:gd name="T9" fmla="*/ 172 h 173"/>
                <a:gd name="T10" fmla="*/ 0 w 190"/>
                <a:gd name="T11" fmla="*/ 140 h 173"/>
                <a:gd name="T12" fmla="*/ 0 w 190"/>
                <a:gd name="T13" fmla="*/ 39 h 173"/>
                <a:gd name="T14" fmla="*/ 33 w 190"/>
                <a:gd name="T15" fmla="*/ 0 h 173"/>
                <a:gd name="T16" fmla="*/ 157 w 190"/>
                <a:gd name="T17" fmla="*/ 0 h 173"/>
                <a:gd name="T18" fmla="*/ 190 w 190"/>
                <a:gd name="T19" fmla="*/ 31 h 173"/>
                <a:gd name="T20" fmla="*/ 190 w 190"/>
                <a:gd name="T21" fmla="*/ 3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173">
                  <a:moveTo>
                    <a:pt x="190" y="34"/>
                  </a:moveTo>
                  <a:cubicBezTo>
                    <a:pt x="190" y="140"/>
                    <a:pt x="190" y="140"/>
                    <a:pt x="190" y="140"/>
                  </a:cubicBezTo>
                  <a:cubicBezTo>
                    <a:pt x="190" y="158"/>
                    <a:pt x="175" y="173"/>
                    <a:pt x="157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0" y="173"/>
                    <a:pt x="27" y="173"/>
                    <a:pt x="24" y="172"/>
                  </a:cubicBezTo>
                  <a:cubicBezTo>
                    <a:pt x="10" y="168"/>
                    <a:pt x="0" y="155"/>
                    <a:pt x="0" y="14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1"/>
                    <a:pt x="15" y="0"/>
                    <a:pt x="33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74" y="0"/>
                    <a:pt x="189" y="14"/>
                    <a:pt x="190" y="31"/>
                  </a:cubicBezTo>
                  <a:cubicBezTo>
                    <a:pt x="190" y="32"/>
                    <a:pt x="190" y="33"/>
                    <a:pt x="190" y="34"/>
                  </a:cubicBez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422B08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68" name="Freeform 70"/>
            <p:cNvSpPr/>
            <p:nvPr/>
          </p:nvSpPr>
          <p:spPr bwMode="auto">
            <a:xfrm>
              <a:off x="7221538" y="1555751"/>
              <a:ext cx="1250950" cy="1177925"/>
            </a:xfrm>
            <a:custGeom>
              <a:avLst/>
              <a:gdLst>
                <a:gd name="T0" fmla="*/ 177 w 177"/>
                <a:gd name="T1" fmla="*/ 27 h 167"/>
                <a:gd name="T2" fmla="*/ 177 w 177"/>
                <a:gd name="T3" fmla="*/ 133 h 167"/>
                <a:gd name="T4" fmla="*/ 143 w 177"/>
                <a:gd name="T5" fmla="*/ 166 h 167"/>
                <a:gd name="T6" fmla="*/ 25 w 177"/>
                <a:gd name="T7" fmla="*/ 166 h 167"/>
                <a:gd name="T8" fmla="*/ 9 w 177"/>
                <a:gd name="T9" fmla="*/ 166 h 167"/>
                <a:gd name="T10" fmla="*/ 2 w 177"/>
                <a:gd name="T11" fmla="*/ 161 h 167"/>
                <a:gd name="T12" fmla="*/ 1 w 177"/>
                <a:gd name="T13" fmla="*/ 156 h 167"/>
                <a:gd name="T14" fmla="*/ 0 w 177"/>
                <a:gd name="T15" fmla="*/ 81 h 167"/>
                <a:gd name="T16" fmla="*/ 0 w 177"/>
                <a:gd name="T17" fmla="*/ 44 h 167"/>
                <a:gd name="T18" fmla="*/ 6 w 177"/>
                <a:gd name="T19" fmla="*/ 14 h 167"/>
                <a:gd name="T20" fmla="*/ 32 w 177"/>
                <a:gd name="T21" fmla="*/ 3 h 167"/>
                <a:gd name="T22" fmla="*/ 148 w 177"/>
                <a:gd name="T23" fmla="*/ 2 h 167"/>
                <a:gd name="T24" fmla="*/ 169 w 177"/>
                <a:gd name="T25" fmla="*/ 8 h 167"/>
                <a:gd name="T26" fmla="*/ 177 w 177"/>
                <a:gd name="T27" fmla="*/ 24 h 167"/>
                <a:gd name="T28" fmla="*/ 177 w 177"/>
                <a:gd name="T29" fmla="*/ 2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7" h="167">
                  <a:moveTo>
                    <a:pt x="177" y="27"/>
                  </a:moveTo>
                  <a:cubicBezTo>
                    <a:pt x="177" y="133"/>
                    <a:pt x="177" y="133"/>
                    <a:pt x="177" y="133"/>
                  </a:cubicBezTo>
                  <a:cubicBezTo>
                    <a:pt x="177" y="151"/>
                    <a:pt x="162" y="166"/>
                    <a:pt x="143" y="166"/>
                  </a:cubicBezTo>
                  <a:cubicBezTo>
                    <a:pt x="104" y="166"/>
                    <a:pt x="65" y="166"/>
                    <a:pt x="25" y="166"/>
                  </a:cubicBezTo>
                  <a:cubicBezTo>
                    <a:pt x="20" y="166"/>
                    <a:pt x="14" y="167"/>
                    <a:pt x="9" y="166"/>
                  </a:cubicBezTo>
                  <a:cubicBezTo>
                    <a:pt x="6" y="165"/>
                    <a:pt x="3" y="164"/>
                    <a:pt x="2" y="161"/>
                  </a:cubicBezTo>
                  <a:cubicBezTo>
                    <a:pt x="1" y="160"/>
                    <a:pt x="1" y="158"/>
                    <a:pt x="1" y="156"/>
                  </a:cubicBezTo>
                  <a:cubicBezTo>
                    <a:pt x="0" y="131"/>
                    <a:pt x="0" y="106"/>
                    <a:pt x="0" y="81"/>
                  </a:cubicBezTo>
                  <a:cubicBezTo>
                    <a:pt x="0" y="69"/>
                    <a:pt x="0" y="56"/>
                    <a:pt x="0" y="44"/>
                  </a:cubicBezTo>
                  <a:cubicBezTo>
                    <a:pt x="0" y="34"/>
                    <a:pt x="0" y="23"/>
                    <a:pt x="6" y="14"/>
                  </a:cubicBezTo>
                  <a:cubicBezTo>
                    <a:pt x="11" y="5"/>
                    <a:pt x="23" y="4"/>
                    <a:pt x="32" y="3"/>
                  </a:cubicBezTo>
                  <a:cubicBezTo>
                    <a:pt x="71" y="1"/>
                    <a:pt x="110" y="0"/>
                    <a:pt x="148" y="2"/>
                  </a:cubicBezTo>
                  <a:cubicBezTo>
                    <a:pt x="155" y="3"/>
                    <a:pt x="163" y="3"/>
                    <a:pt x="169" y="8"/>
                  </a:cubicBezTo>
                  <a:cubicBezTo>
                    <a:pt x="174" y="12"/>
                    <a:pt x="176" y="18"/>
                    <a:pt x="177" y="24"/>
                  </a:cubicBezTo>
                  <a:cubicBezTo>
                    <a:pt x="177" y="25"/>
                    <a:pt x="177" y="26"/>
                    <a:pt x="177" y="27"/>
                  </a:cubicBezTo>
                  <a:close/>
                </a:path>
              </a:pathLst>
            </a:custGeom>
            <a:solidFill>
              <a:srgbClr val="FFC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69" name="Oval 71"/>
            <p:cNvSpPr>
              <a:spLocks noChangeArrowheads="1"/>
            </p:cNvSpPr>
            <p:nvPr/>
          </p:nvSpPr>
          <p:spPr bwMode="auto">
            <a:xfrm>
              <a:off x="7391400" y="1703388"/>
              <a:ext cx="819150" cy="833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70" name="Rectangle 72"/>
            <p:cNvSpPr>
              <a:spLocks noChangeArrowheads="1"/>
            </p:cNvSpPr>
            <p:nvPr/>
          </p:nvSpPr>
          <p:spPr bwMode="auto">
            <a:xfrm>
              <a:off x="7567612" y="1751644"/>
              <a:ext cx="327158" cy="785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4000" b="0" i="0" u="none" strike="noStrike" cap="none" normalizeH="0" baseline="0" dirty="0">
                  <a:ln>
                    <a:noFill/>
                  </a:ln>
                  <a:solidFill>
                    <a:srgbClr val="422B08"/>
                  </a:solidFill>
                  <a:effectLst/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3</a:t>
              </a:r>
              <a:endParaRPr kumimoji="0" lang="zh-CN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仓耳暖男手札体 W01" panose="02020400000000000000" pitchFamily="18" charset="-122"/>
              </a:endParaRPr>
            </a:p>
          </p:txBody>
        </p:sp>
        <p:sp>
          <p:nvSpPr>
            <p:cNvPr id="71" name="Freeform 73"/>
            <p:cNvSpPr/>
            <p:nvPr/>
          </p:nvSpPr>
          <p:spPr bwMode="auto">
            <a:xfrm>
              <a:off x="7129463" y="1504951"/>
              <a:ext cx="1343025" cy="1222375"/>
            </a:xfrm>
            <a:custGeom>
              <a:avLst/>
              <a:gdLst>
                <a:gd name="T0" fmla="*/ 190 w 190"/>
                <a:gd name="T1" fmla="*/ 34 h 173"/>
                <a:gd name="T2" fmla="*/ 190 w 190"/>
                <a:gd name="T3" fmla="*/ 140 h 173"/>
                <a:gd name="T4" fmla="*/ 157 w 190"/>
                <a:gd name="T5" fmla="*/ 173 h 173"/>
                <a:gd name="T6" fmla="*/ 33 w 190"/>
                <a:gd name="T7" fmla="*/ 173 h 173"/>
                <a:gd name="T8" fmla="*/ 24 w 190"/>
                <a:gd name="T9" fmla="*/ 172 h 173"/>
                <a:gd name="T10" fmla="*/ 0 w 190"/>
                <a:gd name="T11" fmla="*/ 140 h 173"/>
                <a:gd name="T12" fmla="*/ 0 w 190"/>
                <a:gd name="T13" fmla="*/ 39 h 173"/>
                <a:gd name="T14" fmla="*/ 33 w 190"/>
                <a:gd name="T15" fmla="*/ 0 h 173"/>
                <a:gd name="T16" fmla="*/ 157 w 190"/>
                <a:gd name="T17" fmla="*/ 0 h 173"/>
                <a:gd name="T18" fmla="*/ 190 w 190"/>
                <a:gd name="T19" fmla="*/ 31 h 173"/>
                <a:gd name="T20" fmla="*/ 190 w 190"/>
                <a:gd name="T21" fmla="*/ 3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173">
                  <a:moveTo>
                    <a:pt x="190" y="34"/>
                  </a:moveTo>
                  <a:cubicBezTo>
                    <a:pt x="190" y="140"/>
                    <a:pt x="190" y="140"/>
                    <a:pt x="190" y="140"/>
                  </a:cubicBezTo>
                  <a:cubicBezTo>
                    <a:pt x="190" y="158"/>
                    <a:pt x="175" y="173"/>
                    <a:pt x="157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0" y="173"/>
                    <a:pt x="27" y="173"/>
                    <a:pt x="24" y="172"/>
                  </a:cubicBezTo>
                  <a:cubicBezTo>
                    <a:pt x="10" y="168"/>
                    <a:pt x="0" y="155"/>
                    <a:pt x="0" y="14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1"/>
                    <a:pt x="15" y="0"/>
                    <a:pt x="33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74" y="0"/>
                    <a:pt x="189" y="14"/>
                    <a:pt x="190" y="31"/>
                  </a:cubicBezTo>
                  <a:cubicBezTo>
                    <a:pt x="190" y="32"/>
                    <a:pt x="190" y="33"/>
                    <a:pt x="190" y="34"/>
                  </a:cubicBezTo>
                  <a:close/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72" name="Freeform 74"/>
            <p:cNvSpPr/>
            <p:nvPr/>
          </p:nvSpPr>
          <p:spPr bwMode="auto">
            <a:xfrm>
              <a:off x="7242175" y="2720976"/>
              <a:ext cx="42863" cy="63500"/>
            </a:xfrm>
            <a:custGeom>
              <a:avLst/>
              <a:gdLst>
                <a:gd name="T0" fmla="*/ 6 w 6"/>
                <a:gd name="T1" fmla="*/ 0 h 9"/>
                <a:gd name="T2" fmla="*/ 0 w 6"/>
                <a:gd name="T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cubicBezTo>
                    <a:pt x="5" y="3"/>
                    <a:pt x="3" y="6"/>
                    <a:pt x="0" y="9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73" name="Freeform 75"/>
            <p:cNvSpPr/>
            <p:nvPr/>
          </p:nvSpPr>
          <p:spPr bwMode="auto">
            <a:xfrm>
              <a:off x="7185025" y="2678113"/>
              <a:ext cx="28575" cy="49213"/>
            </a:xfrm>
            <a:custGeom>
              <a:avLst/>
              <a:gdLst>
                <a:gd name="T0" fmla="*/ 4 w 4"/>
                <a:gd name="T1" fmla="*/ 0 h 7"/>
                <a:gd name="T2" fmla="*/ 0 w 4"/>
                <a:gd name="T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7">
                  <a:moveTo>
                    <a:pt x="4" y="0"/>
                  </a:moveTo>
                  <a:cubicBezTo>
                    <a:pt x="3" y="2"/>
                    <a:pt x="2" y="5"/>
                    <a:pt x="0" y="7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74" name="Freeform 76"/>
            <p:cNvSpPr/>
            <p:nvPr/>
          </p:nvSpPr>
          <p:spPr bwMode="auto">
            <a:xfrm>
              <a:off x="7340600" y="2733676"/>
              <a:ext cx="36513" cy="71438"/>
            </a:xfrm>
            <a:custGeom>
              <a:avLst/>
              <a:gdLst>
                <a:gd name="T0" fmla="*/ 5 w 5"/>
                <a:gd name="T1" fmla="*/ 0 h 10"/>
                <a:gd name="T2" fmla="*/ 0 w 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0">
                  <a:moveTo>
                    <a:pt x="5" y="0"/>
                  </a:moveTo>
                  <a:cubicBezTo>
                    <a:pt x="3" y="4"/>
                    <a:pt x="2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75" name="Freeform 77"/>
            <p:cNvSpPr/>
            <p:nvPr/>
          </p:nvSpPr>
          <p:spPr bwMode="auto">
            <a:xfrm>
              <a:off x="7454900" y="2733676"/>
              <a:ext cx="26988" cy="71438"/>
            </a:xfrm>
            <a:custGeom>
              <a:avLst/>
              <a:gdLst>
                <a:gd name="T0" fmla="*/ 4 w 4"/>
                <a:gd name="T1" fmla="*/ 0 h 10"/>
                <a:gd name="T2" fmla="*/ 0 w 4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3" y="4"/>
                    <a:pt x="2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76" name="Freeform 78"/>
            <p:cNvSpPr/>
            <p:nvPr/>
          </p:nvSpPr>
          <p:spPr bwMode="auto">
            <a:xfrm>
              <a:off x="7567613" y="2727326"/>
              <a:ext cx="42863" cy="77788"/>
            </a:xfrm>
            <a:custGeom>
              <a:avLst/>
              <a:gdLst>
                <a:gd name="T0" fmla="*/ 6 w 6"/>
                <a:gd name="T1" fmla="*/ 0 h 11"/>
                <a:gd name="T2" fmla="*/ 0 w 6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11">
                  <a:moveTo>
                    <a:pt x="6" y="0"/>
                  </a:moveTo>
                  <a:cubicBezTo>
                    <a:pt x="4" y="4"/>
                    <a:pt x="2" y="8"/>
                    <a:pt x="0" y="11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77" name="Freeform 79"/>
            <p:cNvSpPr/>
            <p:nvPr/>
          </p:nvSpPr>
          <p:spPr bwMode="auto">
            <a:xfrm>
              <a:off x="7680325" y="2741613"/>
              <a:ext cx="28575" cy="69850"/>
            </a:xfrm>
            <a:custGeom>
              <a:avLst/>
              <a:gdLst>
                <a:gd name="T0" fmla="*/ 4 w 4"/>
                <a:gd name="T1" fmla="*/ 0 h 10"/>
                <a:gd name="T2" fmla="*/ 0 w 4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3" y="3"/>
                    <a:pt x="1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78" name="Freeform 80"/>
            <p:cNvSpPr/>
            <p:nvPr/>
          </p:nvSpPr>
          <p:spPr bwMode="auto">
            <a:xfrm>
              <a:off x="7778750" y="2733676"/>
              <a:ext cx="28575" cy="71438"/>
            </a:xfrm>
            <a:custGeom>
              <a:avLst/>
              <a:gdLst>
                <a:gd name="T0" fmla="*/ 4 w 4"/>
                <a:gd name="T1" fmla="*/ 0 h 10"/>
                <a:gd name="T2" fmla="*/ 0 w 4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2" y="4"/>
                    <a:pt x="1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79" name="Freeform 81"/>
            <p:cNvSpPr/>
            <p:nvPr/>
          </p:nvSpPr>
          <p:spPr bwMode="auto">
            <a:xfrm>
              <a:off x="7870825" y="2733676"/>
              <a:ext cx="42863" cy="77788"/>
            </a:xfrm>
            <a:custGeom>
              <a:avLst/>
              <a:gdLst>
                <a:gd name="T0" fmla="*/ 6 w 6"/>
                <a:gd name="T1" fmla="*/ 0 h 11"/>
                <a:gd name="T2" fmla="*/ 0 w 6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11">
                  <a:moveTo>
                    <a:pt x="6" y="0"/>
                  </a:moveTo>
                  <a:cubicBezTo>
                    <a:pt x="4" y="4"/>
                    <a:pt x="2" y="7"/>
                    <a:pt x="0" y="11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80" name="Freeform 82"/>
            <p:cNvSpPr/>
            <p:nvPr/>
          </p:nvSpPr>
          <p:spPr bwMode="auto">
            <a:xfrm>
              <a:off x="7997825" y="2733676"/>
              <a:ext cx="28575" cy="77788"/>
            </a:xfrm>
            <a:custGeom>
              <a:avLst/>
              <a:gdLst>
                <a:gd name="T0" fmla="*/ 4 w 4"/>
                <a:gd name="T1" fmla="*/ 0 h 11"/>
                <a:gd name="T2" fmla="*/ 0 w 4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11">
                  <a:moveTo>
                    <a:pt x="4" y="0"/>
                  </a:moveTo>
                  <a:cubicBezTo>
                    <a:pt x="3" y="4"/>
                    <a:pt x="1" y="7"/>
                    <a:pt x="0" y="11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81" name="Freeform 83"/>
            <p:cNvSpPr/>
            <p:nvPr/>
          </p:nvSpPr>
          <p:spPr bwMode="auto">
            <a:xfrm>
              <a:off x="8118475" y="2727326"/>
              <a:ext cx="20638" cy="84138"/>
            </a:xfrm>
            <a:custGeom>
              <a:avLst/>
              <a:gdLst>
                <a:gd name="T0" fmla="*/ 3 w 3"/>
                <a:gd name="T1" fmla="*/ 0 h 12"/>
                <a:gd name="T2" fmla="*/ 0 w 3"/>
                <a:gd name="T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2">
                  <a:moveTo>
                    <a:pt x="3" y="0"/>
                  </a:moveTo>
                  <a:cubicBezTo>
                    <a:pt x="2" y="4"/>
                    <a:pt x="1" y="8"/>
                    <a:pt x="0" y="12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82" name="Freeform 84"/>
            <p:cNvSpPr/>
            <p:nvPr/>
          </p:nvSpPr>
          <p:spPr bwMode="auto">
            <a:xfrm>
              <a:off x="8224838" y="2733676"/>
              <a:ext cx="34925" cy="71438"/>
            </a:xfrm>
            <a:custGeom>
              <a:avLst/>
              <a:gdLst>
                <a:gd name="T0" fmla="*/ 5 w 5"/>
                <a:gd name="T1" fmla="*/ 0 h 10"/>
                <a:gd name="T2" fmla="*/ 0 w 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0">
                  <a:moveTo>
                    <a:pt x="5" y="0"/>
                  </a:moveTo>
                  <a:cubicBezTo>
                    <a:pt x="3" y="3"/>
                    <a:pt x="2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83" name="Freeform 85"/>
            <p:cNvSpPr/>
            <p:nvPr/>
          </p:nvSpPr>
          <p:spPr bwMode="auto">
            <a:xfrm>
              <a:off x="8323263" y="2706688"/>
              <a:ext cx="20638" cy="90488"/>
            </a:xfrm>
            <a:custGeom>
              <a:avLst/>
              <a:gdLst>
                <a:gd name="T0" fmla="*/ 3 w 3"/>
                <a:gd name="T1" fmla="*/ 0 h 13"/>
                <a:gd name="T2" fmla="*/ 0 w 3"/>
                <a:gd name="T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3">
                  <a:moveTo>
                    <a:pt x="3" y="0"/>
                  </a:moveTo>
                  <a:cubicBezTo>
                    <a:pt x="2" y="4"/>
                    <a:pt x="1" y="9"/>
                    <a:pt x="0" y="13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84" name="Freeform 86"/>
            <p:cNvSpPr/>
            <p:nvPr/>
          </p:nvSpPr>
          <p:spPr bwMode="auto">
            <a:xfrm>
              <a:off x="8407400" y="2663826"/>
              <a:ext cx="7938" cy="77788"/>
            </a:xfrm>
            <a:custGeom>
              <a:avLst/>
              <a:gdLst>
                <a:gd name="T0" fmla="*/ 1 w 1"/>
                <a:gd name="T1" fmla="*/ 0 h 11"/>
                <a:gd name="T2" fmla="*/ 0 w 1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1">
                  <a:moveTo>
                    <a:pt x="1" y="0"/>
                  </a:moveTo>
                  <a:cubicBezTo>
                    <a:pt x="1" y="3"/>
                    <a:pt x="1" y="7"/>
                    <a:pt x="0" y="11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</p:grpSp>
      <p:sp>
        <p:nvSpPr>
          <p:cNvPr id="85" name="文本框 84"/>
          <p:cNvSpPr txBox="1"/>
          <p:nvPr/>
        </p:nvSpPr>
        <p:spPr>
          <a:xfrm>
            <a:off x="8622113" y="3993897"/>
            <a:ext cx="2076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第三部分</a:t>
            </a:r>
            <a:endParaRPr lang="zh-CN" altLang="en-US" sz="3600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7479623" y="5056686"/>
            <a:ext cx="3523297" cy="1030480"/>
            <a:chOff x="7129463" y="1504951"/>
            <a:chExt cx="4494212" cy="1314450"/>
          </a:xfrm>
        </p:grpSpPr>
        <p:sp>
          <p:nvSpPr>
            <p:cNvPr id="87" name="Freeform 5"/>
            <p:cNvSpPr/>
            <p:nvPr/>
          </p:nvSpPr>
          <p:spPr bwMode="auto">
            <a:xfrm>
              <a:off x="7277100" y="1660526"/>
              <a:ext cx="4346575" cy="911225"/>
            </a:xfrm>
            <a:custGeom>
              <a:avLst/>
              <a:gdLst>
                <a:gd name="T0" fmla="*/ 554 w 615"/>
                <a:gd name="T1" fmla="*/ 129 h 129"/>
                <a:gd name="T2" fmla="*/ 64 w 615"/>
                <a:gd name="T3" fmla="*/ 129 h 129"/>
                <a:gd name="T4" fmla="*/ 0 w 615"/>
                <a:gd name="T5" fmla="*/ 65 h 129"/>
                <a:gd name="T6" fmla="*/ 0 w 615"/>
                <a:gd name="T7" fmla="*/ 65 h 129"/>
                <a:gd name="T8" fmla="*/ 64 w 615"/>
                <a:gd name="T9" fmla="*/ 0 h 129"/>
                <a:gd name="T10" fmla="*/ 550 w 615"/>
                <a:gd name="T11" fmla="*/ 0 h 129"/>
                <a:gd name="T12" fmla="*/ 615 w 615"/>
                <a:gd name="T13" fmla="*/ 65 h 129"/>
                <a:gd name="T14" fmla="*/ 615 w 615"/>
                <a:gd name="T15" fmla="*/ 69 h 129"/>
                <a:gd name="T16" fmla="*/ 554 w 615"/>
                <a:gd name="T1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5" h="129">
                  <a:moveTo>
                    <a:pt x="554" y="129"/>
                  </a:moveTo>
                  <a:cubicBezTo>
                    <a:pt x="64" y="129"/>
                    <a:pt x="64" y="129"/>
                    <a:pt x="64" y="129"/>
                  </a:cubicBezTo>
                  <a:cubicBezTo>
                    <a:pt x="28" y="129"/>
                    <a:pt x="0" y="100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86" y="0"/>
                    <a:pt x="615" y="29"/>
                    <a:pt x="615" y="65"/>
                  </a:cubicBezTo>
                  <a:cubicBezTo>
                    <a:pt x="615" y="69"/>
                    <a:pt x="615" y="69"/>
                    <a:pt x="615" y="69"/>
                  </a:cubicBezTo>
                  <a:cubicBezTo>
                    <a:pt x="615" y="102"/>
                    <a:pt x="588" y="129"/>
                    <a:pt x="554" y="129"/>
                  </a:cubicBezTo>
                  <a:close/>
                </a:path>
              </a:pathLst>
            </a:custGeom>
            <a:solidFill>
              <a:srgbClr val="FFC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88" name="Freeform 10"/>
            <p:cNvSpPr/>
            <p:nvPr/>
          </p:nvSpPr>
          <p:spPr bwMode="auto">
            <a:xfrm>
              <a:off x="7256463" y="1724026"/>
              <a:ext cx="4344988" cy="911225"/>
            </a:xfrm>
            <a:custGeom>
              <a:avLst/>
              <a:gdLst>
                <a:gd name="T0" fmla="*/ 551 w 615"/>
                <a:gd name="T1" fmla="*/ 129 h 129"/>
                <a:gd name="T2" fmla="*/ 64 w 615"/>
                <a:gd name="T3" fmla="*/ 129 h 129"/>
                <a:gd name="T4" fmla="*/ 0 w 615"/>
                <a:gd name="T5" fmla="*/ 65 h 129"/>
                <a:gd name="T6" fmla="*/ 0 w 615"/>
                <a:gd name="T7" fmla="*/ 65 h 129"/>
                <a:gd name="T8" fmla="*/ 64 w 615"/>
                <a:gd name="T9" fmla="*/ 0 h 129"/>
                <a:gd name="T10" fmla="*/ 551 w 615"/>
                <a:gd name="T11" fmla="*/ 0 h 129"/>
                <a:gd name="T12" fmla="*/ 615 w 615"/>
                <a:gd name="T13" fmla="*/ 65 h 129"/>
                <a:gd name="T14" fmla="*/ 615 w 615"/>
                <a:gd name="T15" fmla="*/ 65 h 129"/>
                <a:gd name="T16" fmla="*/ 551 w 615"/>
                <a:gd name="T1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5" h="129">
                  <a:moveTo>
                    <a:pt x="551" y="129"/>
                  </a:moveTo>
                  <a:cubicBezTo>
                    <a:pt x="64" y="129"/>
                    <a:pt x="64" y="129"/>
                    <a:pt x="64" y="129"/>
                  </a:cubicBezTo>
                  <a:cubicBezTo>
                    <a:pt x="29" y="129"/>
                    <a:pt x="0" y="100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551" y="0"/>
                    <a:pt x="551" y="0"/>
                    <a:pt x="551" y="0"/>
                  </a:cubicBezTo>
                  <a:cubicBezTo>
                    <a:pt x="586" y="0"/>
                    <a:pt x="615" y="29"/>
                    <a:pt x="615" y="65"/>
                  </a:cubicBezTo>
                  <a:cubicBezTo>
                    <a:pt x="615" y="65"/>
                    <a:pt x="615" y="65"/>
                    <a:pt x="615" y="65"/>
                  </a:cubicBezTo>
                  <a:cubicBezTo>
                    <a:pt x="615" y="100"/>
                    <a:pt x="586" y="129"/>
                    <a:pt x="551" y="129"/>
                  </a:cubicBezTo>
                  <a:close/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89" name="Freeform 68"/>
            <p:cNvSpPr/>
            <p:nvPr/>
          </p:nvSpPr>
          <p:spPr bwMode="auto">
            <a:xfrm>
              <a:off x="7129463" y="1597026"/>
              <a:ext cx="1343025" cy="1222375"/>
            </a:xfrm>
            <a:custGeom>
              <a:avLst/>
              <a:gdLst>
                <a:gd name="T0" fmla="*/ 190 w 190"/>
                <a:gd name="T1" fmla="*/ 33 h 173"/>
                <a:gd name="T2" fmla="*/ 190 w 190"/>
                <a:gd name="T3" fmla="*/ 139 h 173"/>
                <a:gd name="T4" fmla="*/ 157 w 190"/>
                <a:gd name="T5" fmla="*/ 173 h 173"/>
                <a:gd name="T6" fmla="*/ 33 w 190"/>
                <a:gd name="T7" fmla="*/ 173 h 173"/>
                <a:gd name="T8" fmla="*/ 24 w 190"/>
                <a:gd name="T9" fmla="*/ 171 h 173"/>
                <a:gd name="T10" fmla="*/ 0 w 190"/>
                <a:gd name="T11" fmla="*/ 139 h 173"/>
                <a:gd name="T12" fmla="*/ 0 w 190"/>
                <a:gd name="T13" fmla="*/ 33 h 173"/>
                <a:gd name="T14" fmla="*/ 33 w 190"/>
                <a:gd name="T15" fmla="*/ 0 h 173"/>
                <a:gd name="T16" fmla="*/ 157 w 190"/>
                <a:gd name="T17" fmla="*/ 0 h 173"/>
                <a:gd name="T18" fmla="*/ 190 w 190"/>
                <a:gd name="T19" fmla="*/ 30 h 173"/>
                <a:gd name="T20" fmla="*/ 190 w 190"/>
                <a:gd name="T21" fmla="*/ 3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173">
                  <a:moveTo>
                    <a:pt x="190" y="33"/>
                  </a:moveTo>
                  <a:cubicBezTo>
                    <a:pt x="190" y="139"/>
                    <a:pt x="190" y="139"/>
                    <a:pt x="190" y="139"/>
                  </a:cubicBezTo>
                  <a:cubicBezTo>
                    <a:pt x="190" y="158"/>
                    <a:pt x="175" y="173"/>
                    <a:pt x="157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0" y="173"/>
                    <a:pt x="27" y="172"/>
                    <a:pt x="24" y="171"/>
                  </a:cubicBezTo>
                  <a:cubicBezTo>
                    <a:pt x="10" y="167"/>
                    <a:pt x="0" y="154"/>
                    <a:pt x="0" y="13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9"/>
                    <a:pt x="15" y="0"/>
                    <a:pt x="33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74" y="0"/>
                    <a:pt x="189" y="13"/>
                    <a:pt x="190" y="30"/>
                  </a:cubicBezTo>
                  <a:cubicBezTo>
                    <a:pt x="190" y="31"/>
                    <a:pt x="190" y="32"/>
                    <a:pt x="190" y="33"/>
                  </a:cubicBezTo>
                  <a:close/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90" name="Freeform 69"/>
            <p:cNvSpPr/>
            <p:nvPr/>
          </p:nvSpPr>
          <p:spPr bwMode="auto">
            <a:xfrm>
              <a:off x="7129463" y="1504951"/>
              <a:ext cx="1343025" cy="1222375"/>
            </a:xfrm>
            <a:custGeom>
              <a:avLst/>
              <a:gdLst>
                <a:gd name="T0" fmla="*/ 190 w 190"/>
                <a:gd name="T1" fmla="*/ 34 h 173"/>
                <a:gd name="T2" fmla="*/ 190 w 190"/>
                <a:gd name="T3" fmla="*/ 140 h 173"/>
                <a:gd name="T4" fmla="*/ 157 w 190"/>
                <a:gd name="T5" fmla="*/ 173 h 173"/>
                <a:gd name="T6" fmla="*/ 33 w 190"/>
                <a:gd name="T7" fmla="*/ 173 h 173"/>
                <a:gd name="T8" fmla="*/ 24 w 190"/>
                <a:gd name="T9" fmla="*/ 172 h 173"/>
                <a:gd name="T10" fmla="*/ 0 w 190"/>
                <a:gd name="T11" fmla="*/ 140 h 173"/>
                <a:gd name="T12" fmla="*/ 0 w 190"/>
                <a:gd name="T13" fmla="*/ 39 h 173"/>
                <a:gd name="T14" fmla="*/ 33 w 190"/>
                <a:gd name="T15" fmla="*/ 0 h 173"/>
                <a:gd name="T16" fmla="*/ 157 w 190"/>
                <a:gd name="T17" fmla="*/ 0 h 173"/>
                <a:gd name="T18" fmla="*/ 190 w 190"/>
                <a:gd name="T19" fmla="*/ 31 h 173"/>
                <a:gd name="T20" fmla="*/ 190 w 190"/>
                <a:gd name="T21" fmla="*/ 3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173">
                  <a:moveTo>
                    <a:pt x="190" y="34"/>
                  </a:moveTo>
                  <a:cubicBezTo>
                    <a:pt x="190" y="140"/>
                    <a:pt x="190" y="140"/>
                    <a:pt x="190" y="140"/>
                  </a:cubicBezTo>
                  <a:cubicBezTo>
                    <a:pt x="190" y="158"/>
                    <a:pt x="175" y="173"/>
                    <a:pt x="157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0" y="173"/>
                    <a:pt x="27" y="173"/>
                    <a:pt x="24" y="172"/>
                  </a:cubicBezTo>
                  <a:cubicBezTo>
                    <a:pt x="10" y="168"/>
                    <a:pt x="0" y="155"/>
                    <a:pt x="0" y="14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1"/>
                    <a:pt x="15" y="0"/>
                    <a:pt x="33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74" y="0"/>
                    <a:pt x="189" y="14"/>
                    <a:pt x="190" y="31"/>
                  </a:cubicBezTo>
                  <a:cubicBezTo>
                    <a:pt x="190" y="32"/>
                    <a:pt x="190" y="33"/>
                    <a:pt x="190" y="34"/>
                  </a:cubicBez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422B08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91" name="Freeform 70"/>
            <p:cNvSpPr/>
            <p:nvPr/>
          </p:nvSpPr>
          <p:spPr bwMode="auto">
            <a:xfrm>
              <a:off x="7221538" y="1555751"/>
              <a:ext cx="1250950" cy="1177925"/>
            </a:xfrm>
            <a:custGeom>
              <a:avLst/>
              <a:gdLst>
                <a:gd name="T0" fmla="*/ 177 w 177"/>
                <a:gd name="T1" fmla="*/ 27 h 167"/>
                <a:gd name="T2" fmla="*/ 177 w 177"/>
                <a:gd name="T3" fmla="*/ 133 h 167"/>
                <a:gd name="T4" fmla="*/ 143 w 177"/>
                <a:gd name="T5" fmla="*/ 166 h 167"/>
                <a:gd name="T6" fmla="*/ 25 w 177"/>
                <a:gd name="T7" fmla="*/ 166 h 167"/>
                <a:gd name="T8" fmla="*/ 9 w 177"/>
                <a:gd name="T9" fmla="*/ 166 h 167"/>
                <a:gd name="T10" fmla="*/ 2 w 177"/>
                <a:gd name="T11" fmla="*/ 161 h 167"/>
                <a:gd name="T12" fmla="*/ 1 w 177"/>
                <a:gd name="T13" fmla="*/ 156 h 167"/>
                <a:gd name="T14" fmla="*/ 0 w 177"/>
                <a:gd name="T15" fmla="*/ 81 h 167"/>
                <a:gd name="T16" fmla="*/ 0 w 177"/>
                <a:gd name="T17" fmla="*/ 44 h 167"/>
                <a:gd name="T18" fmla="*/ 6 w 177"/>
                <a:gd name="T19" fmla="*/ 14 h 167"/>
                <a:gd name="T20" fmla="*/ 32 w 177"/>
                <a:gd name="T21" fmla="*/ 3 h 167"/>
                <a:gd name="T22" fmla="*/ 148 w 177"/>
                <a:gd name="T23" fmla="*/ 2 h 167"/>
                <a:gd name="T24" fmla="*/ 169 w 177"/>
                <a:gd name="T25" fmla="*/ 8 h 167"/>
                <a:gd name="T26" fmla="*/ 177 w 177"/>
                <a:gd name="T27" fmla="*/ 24 h 167"/>
                <a:gd name="T28" fmla="*/ 177 w 177"/>
                <a:gd name="T29" fmla="*/ 2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7" h="167">
                  <a:moveTo>
                    <a:pt x="177" y="27"/>
                  </a:moveTo>
                  <a:cubicBezTo>
                    <a:pt x="177" y="133"/>
                    <a:pt x="177" y="133"/>
                    <a:pt x="177" y="133"/>
                  </a:cubicBezTo>
                  <a:cubicBezTo>
                    <a:pt x="177" y="151"/>
                    <a:pt x="162" y="166"/>
                    <a:pt x="143" y="166"/>
                  </a:cubicBezTo>
                  <a:cubicBezTo>
                    <a:pt x="104" y="166"/>
                    <a:pt x="65" y="166"/>
                    <a:pt x="25" y="166"/>
                  </a:cubicBezTo>
                  <a:cubicBezTo>
                    <a:pt x="20" y="166"/>
                    <a:pt x="14" y="167"/>
                    <a:pt x="9" y="166"/>
                  </a:cubicBezTo>
                  <a:cubicBezTo>
                    <a:pt x="6" y="165"/>
                    <a:pt x="3" y="164"/>
                    <a:pt x="2" y="161"/>
                  </a:cubicBezTo>
                  <a:cubicBezTo>
                    <a:pt x="1" y="160"/>
                    <a:pt x="1" y="158"/>
                    <a:pt x="1" y="156"/>
                  </a:cubicBezTo>
                  <a:cubicBezTo>
                    <a:pt x="0" y="131"/>
                    <a:pt x="0" y="106"/>
                    <a:pt x="0" y="81"/>
                  </a:cubicBezTo>
                  <a:cubicBezTo>
                    <a:pt x="0" y="69"/>
                    <a:pt x="0" y="56"/>
                    <a:pt x="0" y="44"/>
                  </a:cubicBezTo>
                  <a:cubicBezTo>
                    <a:pt x="0" y="34"/>
                    <a:pt x="0" y="23"/>
                    <a:pt x="6" y="14"/>
                  </a:cubicBezTo>
                  <a:cubicBezTo>
                    <a:pt x="11" y="5"/>
                    <a:pt x="23" y="4"/>
                    <a:pt x="32" y="3"/>
                  </a:cubicBezTo>
                  <a:cubicBezTo>
                    <a:pt x="71" y="1"/>
                    <a:pt x="110" y="0"/>
                    <a:pt x="148" y="2"/>
                  </a:cubicBezTo>
                  <a:cubicBezTo>
                    <a:pt x="155" y="3"/>
                    <a:pt x="163" y="3"/>
                    <a:pt x="169" y="8"/>
                  </a:cubicBezTo>
                  <a:cubicBezTo>
                    <a:pt x="174" y="12"/>
                    <a:pt x="176" y="18"/>
                    <a:pt x="177" y="24"/>
                  </a:cubicBezTo>
                  <a:cubicBezTo>
                    <a:pt x="177" y="25"/>
                    <a:pt x="177" y="26"/>
                    <a:pt x="177" y="27"/>
                  </a:cubicBezTo>
                  <a:close/>
                </a:path>
              </a:pathLst>
            </a:custGeom>
            <a:solidFill>
              <a:srgbClr val="FFC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92" name="Oval 71"/>
            <p:cNvSpPr>
              <a:spLocks noChangeArrowheads="1"/>
            </p:cNvSpPr>
            <p:nvPr/>
          </p:nvSpPr>
          <p:spPr bwMode="auto">
            <a:xfrm>
              <a:off x="7391400" y="1703388"/>
              <a:ext cx="819150" cy="833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93" name="Rectangle 72"/>
            <p:cNvSpPr>
              <a:spLocks noChangeArrowheads="1"/>
            </p:cNvSpPr>
            <p:nvPr/>
          </p:nvSpPr>
          <p:spPr bwMode="auto">
            <a:xfrm>
              <a:off x="7567612" y="1751644"/>
              <a:ext cx="327158" cy="785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4000" b="0" i="0" u="none" strike="noStrike" cap="none" normalizeH="0" baseline="0" dirty="0">
                  <a:ln>
                    <a:noFill/>
                  </a:ln>
                  <a:solidFill>
                    <a:srgbClr val="422B08"/>
                  </a:solidFill>
                  <a:effectLst/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4</a:t>
              </a:r>
              <a:endParaRPr kumimoji="0" lang="zh-CN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仓耳暖男手札体 W01" panose="02020400000000000000" pitchFamily="18" charset="-122"/>
              </a:endParaRPr>
            </a:p>
          </p:txBody>
        </p:sp>
        <p:sp>
          <p:nvSpPr>
            <p:cNvPr id="94" name="Freeform 73"/>
            <p:cNvSpPr/>
            <p:nvPr/>
          </p:nvSpPr>
          <p:spPr bwMode="auto">
            <a:xfrm>
              <a:off x="7129463" y="1504951"/>
              <a:ext cx="1343025" cy="1222375"/>
            </a:xfrm>
            <a:custGeom>
              <a:avLst/>
              <a:gdLst>
                <a:gd name="T0" fmla="*/ 190 w 190"/>
                <a:gd name="T1" fmla="*/ 34 h 173"/>
                <a:gd name="T2" fmla="*/ 190 w 190"/>
                <a:gd name="T3" fmla="*/ 140 h 173"/>
                <a:gd name="T4" fmla="*/ 157 w 190"/>
                <a:gd name="T5" fmla="*/ 173 h 173"/>
                <a:gd name="T6" fmla="*/ 33 w 190"/>
                <a:gd name="T7" fmla="*/ 173 h 173"/>
                <a:gd name="T8" fmla="*/ 24 w 190"/>
                <a:gd name="T9" fmla="*/ 172 h 173"/>
                <a:gd name="T10" fmla="*/ 0 w 190"/>
                <a:gd name="T11" fmla="*/ 140 h 173"/>
                <a:gd name="T12" fmla="*/ 0 w 190"/>
                <a:gd name="T13" fmla="*/ 39 h 173"/>
                <a:gd name="T14" fmla="*/ 33 w 190"/>
                <a:gd name="T15" fmla="*/ 0 h 173"/>
                <a:gd name="T16" fmla="*/ 157 w 190"/>
                <a:gd name="T17" fmla="*/ 0 h 173"/>
                <a:gd name="T18" fmla="*/ 190 w 190"/>
                <a:gd name="T19" fmla="*/ 31 h 173"/>
                <a:gd name="T20" fmla="*/ 190 w 190"/>
                <a:gd name="T21" fmla="*/ 3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173">
                  <a:moveTo>
                    <a:pt x="190" y="34"/>
                  </a:moveTo>
                  <a:cubicBezTo>
                    <a:pt x="190" y="140"/>
                    <a:pt x="190" y="140"/>
                    <a:pt x="190" y="140"/>
                  </a:cubicBezTo>
                  <a:cubicBezTo>
                    <a:pt x="190" y="158"/>
                    <a:pt x="175" y="173"/>
                    <a:pt x="157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0" y="173"/>
                    <a:pt x="27" y="173"/>
                    <a:pt x="24" y="172"/>
                  </a:cubicBezTo>
                  <a:cubicBezTo>
                    <a:pt x="10" y="168"/>
                    <a:pt x="0" y="155"/>
                    <a:pt x="0" y="14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1"/>
                    <a:pt x="15" y="0"/>
                    <a:pt x="33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74" y="0"/>
                    <a:pt x="189" y="14"/>
                    <a:pt x="190" y="31"/>
                  </a:cubicBezTo>
                  <a:cubicBezTo>
                    <a:pt x="190" y="32"/>
                    <a:pt x="190" y="33"/>
                    <a:pt x="190" y="34"/>
                  </a:cubicBezTo>
                  <a:close/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95" name="Freeform 74"/>
            <p:cNvSpPr/>
            <p:nvPr/>
          </p:nvSpPr>
          <p:spPr bwMode="auto">
            <a:xfrm>
              <a:off x="7242175" y="2720976"/>
              <a:ext cx="42863" cy="63500"/>
            </a:xfrm>
            <a:custGeom>
              <a:avLst/>
              <a:gdLst>
                <a:gd name="T0" fmla="*/ 6 w 6"/>
                <a:gd name="T1" fmla="*/ 0 h 9"/>
                <a:gd name="T2" fmla="*/ 0 w 6"/>
                <a:gd name="T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cubicBezTo>
                    <a:pt x="5" y="3"/>
                    <a:pt x="3" y="6"/>
                    <a:pt x="0" y="9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96" name="Freeform 75"/>
            <p:cNvSpPr/>
            <p:nvPr/>
          </p:nvSpPr>
          <p:spPr bwMode="auto">
            <a:xfrm>
              <a:off x="7185025" y="2678113"/>
              <a:ext cx="28575" cy="49213"/>
            </a:xfrm>
            <a:custGeom>
              <a:avLst/>
              <a:gdLst>
                <a:gd name="T0" fmla="*/ 4 w 4"/>
                <a:gd name="T1" fmla="*/ 0 h 7"/>
                <a:gd name="T2" fmla="*/ 0 w 4"/>
                <a:gd name="T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7">
                  <a:moveTo>
                    <a:pt x="4" y="0"/>
                  </a:moveTo>
                  <a:cubicBezTo>
                    <a:pt x="3" y="2"/>
                    <a:pt x="2" y="5"/>
                    <a:pt x="0" y="7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97" name="Freeform 76"/>
            <p:cNvSpPr/>
            <p:nvPr/>
          </p:nvSpPr>
          <p:spPr bwMode="auto">
            <a:xfrm>
              <a:off x="7340600" y="2733676"/>
              <a:ext cx="36513" cy="71438"/>
            </a:xfrm>
            <a:custGeom>
              <a:avLst/>
              <a:gdLst>
                <a:gd name="T0" fmla="*/ 5 w 5"/>
                <a:gd name="T1" fmla="*/ 0 h 10"/>
                <a:gd name="T2" fmla="*/ 0 w 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0">
                  <a:moveTo>
                    <a:pt x="5" y="0"/>
                  </a:moveTo>
                  <a:cubicBezTo>
                    <a:pt x="3" y="4"/>
                    <a:pt x="2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98" name="Freeform 77"/>
            <p:cNvSpPr/>
            <p:nvPr/>
          </p:nvSpPr>
          <p:spPr bwMode="auto">
            <a:xfrm>
              <a:off x="7454900" y="2733676"/>
              <a:ext cx="26988" cy="71438"/>
            </a:xfrm>
            <a:custGeom>
              <a:avLst/>
              <a:gdLst>
                <a:gd name="T0" fmla="*/ 4 w 4"/>
                <a:gd name="T1" fmla="*/ 0 h 10"/>
                <a:gd name="T2" fmla="*/ 0 w 4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3" y="4"/>
                    <a:pt x="2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99" name="Freeform 78"/>
            <p:cNvSpPr/>
            <p:nvPr/>
          </p:nvSpPr>
          <p:spPr bwMode="auto">
            <a:xfrm>
              <a:off x="7567613" y="2727326"/>
              <a:ext cx="42863" cy="77788"/>
            </a:xfrm>
            <a:custGeom>
              <a:avLst/>
              <a:gdLst>
                <a:gd name="T0" fmla="*/ 6 w 6"/>
                <a:gd name="T1" fmla="*/ 0 h 11"/>
                <a:gd name="T2" fmla="*/ 0 w 6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11">
                  <a:moveTo>
                    <a:pt x="6" y="0"/>
                  </a:moveTo>
                  <a:cubicBezTo>
                    <a:pt x="4" y="4"/>
                    <a:pt x="2" y="8"/>
                    <a:pt x="0" y="11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00" name="Freeform 79"/>
            <p:cNvSpPr/>
            <p:nvPr/>
          </p:nvSpPr>
          <p:spPr bwMode="auto">
            <a:xfrm>
              <a:off x="7680325" y="2741613"/>
              <a:ext cx="28575" cy="69850"/>
            </a:xfrm>
            <a:custGeom>
              <a:avLst/>
              <a:gdLst>
                <a:gd name="T0" fmla="*/ 4 w 4"/>
                <a:gd name="T1" fmla="*/ 0 h 10"/>
                <a:gd name="T2" fmla="*/ 0 w 4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3" y="3"/>
                    <a:pt x="1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01" name="Freeform 80"/>
            <p:cNvSpPr/>
            <p:nvPr/>
          </p:nvSpPr>
          <p:spPr bwMode="auto">
            <a:xfrm>
              <a:off x="7778750" y="2733676"/>
              <a:ext cx="28575" cy="71438"/>
            </a:xfrm>
            <a:custGeom>
              <a:avLst/>
              <a:gdLst>
                <a:gd name="T0" fmla="*/ 4 w 4"/>
                <a:gd name="T1" fmla="*/ 0 h 10"/>
                <a:gd name="T2" fmla="*/ 0 w 4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2" y="4"/>
                    <a:pt x="1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02" name="Freeform 81"/>
            <p:cNvSpPr/>
            <p:nvPr/>
          </p:nvSpPr>
          <p:spPr bwMode="auto">
            <a:xfrm>
              <a:off x="7870825" y="2733676"/>
              <a:ext cx="42863" cy="77788"/>
            </a:xfrm>
            <a:custGeom>
              <a:avLst/>
              <a:gdLst>
                <a:gd name="T0" fmla="*/ 6 w 6"/>
                <a:gd name="T1" fmla="*/ 0 h 11"/>
                <a:gd name="T2" fmla="*/ 0 w 6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11">
                  <a:moveTo>
                    <a:pt x="6" y="0"/>
                  </a:moveTo>
                  <a:cubicBezTo>
                    <a:pt x="4" y="4"/>
                    <a:pt x="2" y="7"/>
                    <a:pt x="0" y="11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03" name="Freeform 82"/>
            <p:cNvSpPr/>
            <p:nvPr/>
          </p:nvSpPr>
          <p:spPr bwMode="auto">
            <a:xfrm>
              <a:off x="7997825" y="2733676"/>
              <a:ext cx="28575" cy="77788"/>
            </a:xfrm>
            <a:custGeom>
              <a:avLst/>
              <a:gdLst>
                <a:gd name="T0" fmla="*/ 4 w 4"/>
                <a:gd name="T1" fmla="*/ 0 h 11"/>
                <a:gd name="T2" fmla="*/ 0 w 4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11">
                  <a:moveTo>
                    <a:pt x="4" y="0"/>
                  </a:moveTo>
                  <a:cubicBezTo>
                    <a:pt x="3" y="4"/>
                    <a:pt x="1" y="7"/>
                    <a:pt x="0" y="11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04" name="Freeform 83"/>
            <p:cNvSpPr/>
            <p:nvPr/>
          </p:nvSpPr>
          <p:spPr bwMode="auto">
            <a:xfrm>
              <a:off x="8118475" y="2727326"/>
              <a:ext cx="20638" cy="84138"/>
            </a:xfrm>
            <a:custGeom>
              <a:avLst/>
              <a:gdLst>
                <a:gd name="T0" fmla="*/ 3 w 3"/>
                <a:gd name="T1" fmla="*/ 0 h 12"/>
                <a:gd name="T2" fmla="*/ 0 w 3"/>
                <a:gd name="T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2">
                  <a:moveTo>
                    <a:pt x="3" y="0"/>
                  </a:moveTo>
                  <a:cubicBezTo>
                    <a:pt x="2" y="4"/>
                    <a:pt x="1" y="8"/>
                    <a:pt x="0" y="12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05" name="Freeform 84"/>
            <p:cNvSpPr/>
            <p:nvPr/>
          </p:nvSpPr>
          <p:spPr bwMode="auto">
            <a:xfrm>
              <a:off x="8224838" y="2733676"/>
              <a:ext cx="34925" cy="71438"/>
            </a:xfrm>
            <a:custGeom>
              <a:avLst/>
              <a:gdLst>
                <a:gd name="T0" fmla="*/ 5 w 5"/>
                <a:gd name="T1" fmla="*/ 0 h 10"/>
                <a:gd name="T2" fmla="*/ 0 w 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0">
                  <a:moveTo>
                    <a:pt x="5" y="0"/>
                  </a:moveTo>
                  <a:cubicBezTo>
                    <a:pt x="3" y="3"/>
                    <a:pt x="2" y="7"/>
                    <a:pt x="0" y="10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06" name="Freeform 85"/>
            <p:cNvSpPr/>
            <p:nvPr/>
          </p:nvSpPr>
          <p:spPr bwMode="auto">
            <a:xfrm>
              <a:off x="8323263" y="2706688"/>
              <a:ext cx="20638" cy="90488"/>
            </a:xfrm>
            <a:custGeom>
              <a:avLst/>
              <a:gdLst>
                <a:gd name="T0" fmla="*/ 3 w 3"/>
                <a:gd name="T1" fmla="*/ 0 h 13"/>
                <a:gd name="T2" fmla="*/ 0 w 3"/>
                <a:gd name="T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3">
                  <a:moveTo>
                    <a:pt x="3" y="0"/>
                  </a:moveTo>
                  <a:cubicBezTo>
                    <a:pt x="2" y="4"/>
                    <a:pt x="1" y="9"/>
                    <a:pt x="0" y="13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07" name="Freeform 86"/>
            <p:cNvSpPr/>
            <p:nvPr/>
          </p:nvSpPr>
          <p:spPr bwMode="auto">
            <a:xfrm>
              <a:off x="8407400" y="2663826"/>
              <a:ext cx="7938" cy="77788"/>
            </a:xfrm>
            <a:custGeom>
              <a:avLst/>
              <a:gdLst>
                <a:gd name="T0" fmla="*/ 1 w 1"/>
                <a:gd name="T1" fmla="*/ 0 h 11"/>
                <a:gd name="T2" fmla="*/ 0 w 1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1">
                  <a:moveTo>
                    <a:pt x="1" y="0"/>
                  </a:moveTo>
                  <a:cubicBezTo>
                    <a:pt x="1" y="3"/>
                    <a:pt x="1" y="7"/>
                    <a:pt x="0" y="11"/>
                  </a:cubicBezTo>
                </a:path>
              </a:pathLst>
            </a:custGeom>
            <a:noFill/>
            <a:ln w="28575" cap="rnd">
              <a:solidFill>
                <a:srgbClr val="422B0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</p:grpSp>
      <p:sp>
        <p:nvSpPr>
          <p:cNvPr id="108" name="文本框 107"/>
          <p:cNvSpPr txBox="1"/>
          <p:nvPr/>
        </p:nvSpPr>
        <p:spPr>
          <a:xfrm>
            <a:off x="8622113" y="5245906"/>
            <a:ext cx="2076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第四部分</a:t>
            </a:r>
            <a:endParaRPr lang="zh-CN" altLang="en-US" sz="3600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62" grpId="0"/>
      <p:bldP spid="85" grpId="0"/>
      <p:bldP spid="10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5021255" y="624850"/>
            <a:ext cx="6741377" cy="68579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47259" y="1387885"/>
            <a:ext cx="4991540" cy="408222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47352" y="1830495"/>
            <a:ext cx="294468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第四部分</a:t>
            </a:r>
            <a:endParaRPr lang="zh-CN" altLang="en-US" sz="8800" b="1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pic>
        <p:nvPicPr>
          <p:cNvPr id="4" name="图片 3" descr="图片包含 餐桌&#10;&#10;描述已自动生成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906780" y="1184226"/>
            <a:ext cx="5269524" cy="4792394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508254" y="2258884"/>
            <a:ext cx="690950" cy="676007"/>
            <a:chOff x="3059112" y="2557463"/>
            <a:chExt cx="1835151" cy="1795463"/>
          </a:xfrm>
        </p:grpSpPr>
        <p:sp>
          <p:nvSpPr>
            <p:cNvPr id="7" name="Freeform 348"/>
            <p:cNvSpPr/>
            <p:nvPr/>
          </p:nvSpPr>
          <p:spPr bwMode="auto">
            <a:xfrm>
              <a:off x="3168650" y="2627313"/>
              <a:ext cx="1709738" cy="17065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" y="455"/>
                </a:cxn>
                <a:cxn ang="0">
                  <a:pos x="456" y="448"/>
                </a:cxn>
                <a:cxn ang="0">
                  <a:pos x="444" y="0"/>
                </a:cxn>
                <a:cxn ang="0">
                  <a:pos x="0" y="3"/>
                </a:cxn>
              </a:cxnLst>
              <a:rect l="0" t="0" r="r" b="b"/>
              <a:pathLst>
                <a:path w="456" h="455">
                  <a:moveTo>
                    <a:pt x="0" y="3"/>
                  </a:moveTo>
                  <a:cubicBezTo>
                    <a:pt x="14" y="455"/>
                    <a:pt x="14" y="455"/>
                    <a:pt x="14" y="455"/>
                  </a:cubicBezTo>
                  <a:cubicBezTo>
                    <a:pt x="456" y="448"/>
                    <a:pt x="456" y="448"/>
                    <a:pt x="456" y="448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0"/>
                    <a:pt x="103" y="3"/>
                    <a:pt x="0" y="3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8" name="Freeform 349"/>
            <p:cNvSpPr/>
            <p:nvPr/>
          </p:nvSpPr>
          <p:spPr bwMode="auto">
            <a:xfrm>
              <a:off x="3146425" y="2613026"/>
              <a:ext cx="1747838" cy="1739900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13" y="403"/>
                </a:cxn>
                <a:cxn ang="0">
                  <a:pos x="15" y="459"/>
                </a:cxn>
                <a:cxn ang="0">
                  <a:pos x="20" y="464"/>
                </a:cxn>
                <a:cxn ang="0">
                  <a:pos x="407" y="458"/>
                </a:cxn>
                <a:cxn ang="0">
                  <a:pos x="462" y="457"/>
                </a:cxn>
                <a:cxn ang="0">
                  <a:pos x="466" y="452"/>
                </a:cxn>
                <a:cxn ang="0">
                  <a:pos x="456" y="60"/>
                </a:cxn>
                <a:cxn ang="0">
                  <a:pos x="455" y="4"/>
                </a:cxn>
                <a:cxn ang="0">
                  <a:pos x="450" y="0"/>
                </a:cxn>
                <a:cxn ang="0">
                  <a:pos x="6" y="3"/>
                </a:cxn>
                <a:cxn ang="0">
                  <a:pos x="6" y="12"/>
                </a:cxn>
                <a:cxn ang="0">
                  <a:pos x="450" y="9"/>
                </a:cxn>
                <a:cxn ang="0">
                  <a:pos x="446" y="4"/>
                </a:cxn>
                <a:cxn ang="0">
                  <a:pos x="456" y="397"/>
                </a:cxn>
                <a:cxn ang="0">
                  <a:pos x="457" y="452"/>
                </a:cxn>
                <a:cxn ang="0">
                  <a:pos x="462" y="448"/>
                </a:cxn>
                <a:cxn ang="0">
                  <a:pos x="74" y="454"/>
                </a:cxn>
                <a:cxn ang="0">
                  <a:pos x="20" y="455"/>
                </a:cxn>
                <a:cxn ang="0">
                  <a:pos x="24" y="459"/>
                </a:cxn>
                <a:cxn ang="0">
                  <a:pos x="12" y="64"/>
                </a:cxn>
                <a:cxn ang="0">
                  <a:pos x="10" y="7"/>
                </a:cxn>
                <a:cxn ang="0">
                  <a:pos x="1" y="7"/>
                </a:cxn>
              </a:cxnLst>
              <a:rect l="0" t="0" r="r" b="b"/>
              <a:pathLst>
                <a:path w="466" h="464">
                  <a:moveTo>
                    <a:pt x="1" y="7"/>
                  </a:moveTo>
                  <a:cubicBezTo>
                    <a:pt x="5" y="139"/>
                    <a:pt x="9" y="271"/>
                    <a:pt x="13" y="403"/>
                  </a:cubicBezTo>
                  <a:cubicBezTo>
                    <a:pt x="14" y="422"/>
                    <a:pt x="14" y="441"/>
                    <a:pt x="15" y="459"/>
                  </a:cubicBezTo>
                  <a:cubicBezTo>
                    <a:pt x="15" y="462"/>
                    <a:pt x="17" y="464"/>
                    <a:pt x="20" y="464"/>
                  </a:cubicBezTo>
                  <a:cubicBezTo>
                    <a:pt x="149" y="462"/>
                    <a:pt x="278" y="460"/>
                    <a:pt x="407" y="458"/>
                  </a:cubicBezTo>
                  <a:cubicBezTo>
                    <a:pt x="425" y="457"/>
                    <a:pt x="443" y="457"/>
                    <a:pt x="462" y="457"/>
                  </a:cubicBezTo>
                  <a:cubicBezTo>
                    <a:pt x="464" y="457"/>
                    <a:pt x="466" y="455"/>
                    <a:pt x="466" y="452"/>
                  </a:cubicBezTo>
                  <a:cubicBezTo>
                    <a:pt x="463" y="322"/>
                    <a:pt x="460" y="191"/>
                    <a:pt x="456" y="60"/>
                  </a:cubicBezTo>
                  <a:cubicBezTo>
                    <a:pt x="456" y="42"/>
                    <a:pt x="455" y="23"/>
                    <a:pt x="455" y="4"/>
                  </a:cubicBezTo>
                  <a:cubicBezTo>
                    <a:pt x="455" y="2"/>
                    <a:pt x="453" y="0"/>
                    <a:pt x="450" y="0"/>
                  </a:cubicBezTo>
                  <a:cubicBezTo>
                    <a:pt x="302" y="1"/>
                    <a:pt x="154" y="3"/>
                    <a:pt x="6" y="3"/>
                  </a:cubicBezTo>
                  <a:cubicBezTo>
                    <a:pt x="0" y="3"/>
                    <a:pt x="0" y="12"/>
                    <a:pt x="6" y="12"/>
                  </a:cubicBezTo>
                  <a:cubicBezTo>
                    <a:pt x="154" y="12"/>
                    <a:pt x="302" y="10"/>
                    <a:pt x="450" y="9"/>
                  </a:cubicBezTo>
                  <a:cubicBezTo>
                    <a:pt x="449" y="8"/>
                    <a:pt x="447" y="6"/>
                    <a:pt x="446" y="4"/>
                  </a:cubicBezTo>
                  <a:cubicBezTo>
                    <a:pt x="449" y="135"/>
                    <a:pt x="452" y="266"/>
                    <a:pt x="456" y="397"/>
                  </a:cubicBezTo>
                  <a:cubicBezTo>
                    <a:pt x="456" y="415"/>
                    <a:pt x="457" y="434"/>
                    <a:pt x="457" y="452"/>
                  </a:cubicBezTo>
                  <a:cubicBezTo>
                    <a:pt x="459" y="451"/>
                    <a:pt x="460" y="449"/>
                    <a:pt x="462" y="448"/>
                  </a:cubicBezTo>
                  <a:cubicBezTo>
                    <a:pt x="333" y="450"/>
                    <a:pt x="204" y="452"/>
                    <a:pt x="74" y="454"/>
                  </a:cubicBezTo>
                  <a:cubicBezTo>
                    <a:pt x="56" y="454"/>
                    <a:pt x="38" y="454"/>
                    <a:pt x="20" y="455"/>
                  </a:cubicBezTo>
                  <a:cubicBezTo>
                    <a:pt x="21" y="456"/>
                    <a:pt x="23" y="458"/>
                    <a:pt x="24" y="459"/>
                  </a:cubicBezTo>
                  <a:cubicBezTo>
                    <a:pt x="20" y="327"/>
                    <a:pt x="16" y="195"/>
                    <a:pt x="12" y="64"/>
                  </a:cubicBezTo>
                  <a:cubicBezTo>
                    <a:pt x="11" y="45"/>
                    <a:pt x="11" y="26"/>
                    <a:pt x="10" y="7"/>
                  </a:cubicBezTo>
                  <a:cubicBezTo>
                    <a:pt x="10" y="1"/>
                    <a:pt x="1" y="1"/>
                    <a:pt x="1" y="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9" name="Freeform 350"/>
            <p:cNvSpPr/>
            <p:nvPr/>
          </p:nvSpPr>
          <p:spPr bwMode="auto">
            <a:xfrm>
              <a:off x="3082925" y="2571751"/>
              <a:ext cx="1709738" cy="17065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" y="455"/>
                </a:cxn>
                <a:cxn ang="0">
                  <a:pos x="456" y="448"/>
                </a:cxn>
                <a:cxn ang="0">
                  <a:pos x="444" y="0"/>
                </a:cxn>
                <a:cxn ang="0">
                  <a:pos x="0" y="3"/>
                </a:cxn>
              </a:cxnLst>
              <a:rect l="0" t="0" r="r" b="b"/>
              <a:pathLst>
                <a:path w="456" h="455">
                  <a:moveTo>
                    <a:pt x="0" y="3"/>
                  </a:moveTo>
                  <a:cubicBezTo>
                    <a:pt x="14" y="455"/>
                    <a:pt x="14" y="455"/>
                    <a:pt x="14" y="455"/>
                  </a:cubicBezTo>
                  <a:cubicBezTo>
                    <a:pt x="456" y="448"/>
                    <a:pt x="456" y="448"/>
                    <a:pt x="456" y="448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0"/>
                    <a:pt x="103" y="3"/>
                    <a:pt x="0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0" name="Freeform 351"/>
            <p:cNvSpPr/>
            <p:nvPr/>
          </p:nvSpPr>
          <p:spPr bwMode="auto">
            <a:xfrm>
              <a:off x="3059112" y="2557463"/>
              <a:ext cx="1752600" cy="1739900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13" y="403"/>
                </a:cxn>
                <a:cxn ang="0">
                  <a:pos x="15" y="459"/>
                </a:cxn>
                <a:cxn ang="0">
                  <a:pos x="20" y="464"/>
                </a:cxn>
                <a:cxn ang="0">
                  <a:pos x="407" y="458"/>
                </a:cxn>
                <a:cxn ang="0">
                  <a:pos x="462" y="457"/>
                </a:cxn>
                <a:cxn ang="0">
                  <a:pos x="467" y="452"/>
                </a:cxn>
                <a:cxn ang="0">
                  <a:pos x="456" y="60"/>
                </a:cxn>
                <a:cxn ang="0">
                  <a:pos x="455" y="4"/>
                </a:cxn>
                <a:cxn ang="0">
                  <a:pos x="450" y="0"/>
                </a:cxn>
                <a:cxn ang="0">
                  <a:pos x="6" y="2"/>
                </a:cxn>
                <a:cxn ang="0">
                  <a:pos x="6" y="12"/>
                </a:cxn>
                <a:cxn ang="0">
                  <a:pos x="450" y="9"/>
                </a:cxn>
                <a:cxn ang="0">
                  <a:pos x="446" y="4"/>
                </a:cxn>
                <a:cxn ang="0">
                  <a:pos x="456" y="396"/>
                </a:cxn>
                <a:cxn ang="0">
                  <a:pos x="457" y="452"/>
                </a:cxn>
                <a:cxn ang="0">
                  <a:pos x="462" y="447"/>
                </a:cxn>
                <a:cxn ang="0">
                  <a:pos x="75" y="454"/>
                </a:cxn>
                <a:cxn ang="0">
                  <a:pos x="20" y="455"/>
                </a:cxn>
                <a:cxn ang="0">
                  <a:pos x="25" y="459"/>
                </a:cxn>
                <a:cxn ang="0">
                  <a:pos x="12" y="63"/>
                </a:cxn>
                <a:cxn ang="0">
                  <a:pos x="10" y="7"/>
                </a:cxn>
                <a:cxn ang="0">
                  <a:pos x="1" y="7"/>
                </a:cxn>
              </a:cxnLst>
              <a:rect l="0" t="0" r="r" b="b"/>
              <a:pathLst>
                <a:path w="467" h="464">
                  <a:moveTo>
                    <a:pt x="1" y="7"/>
                  </a:moveTo>
                  <a:cubicBezTo>
                    <a:pt x="5" y="139"/>
                    <a:pt x="9" y="271"/>
                    <a:pt x="13" y="403"/>
                  </a:cubicBezTo>
                  <a:cubicBezTo>
                    <a:pt x="14" y="422"/>
                    <a:pt x="15" y="440"/>
                    <a:pt x="15" y="459"/>
                  </a:cubicBezTo>
                  <a:cubicBezTo>
                    <a:pt x="15" y="462"/>
                    <a:pt x="17" y="464"/>
                    <a:pt x="20" y="464"/>
                  </a:cubicBezTo>
                  <a:cubicBezTo>
                    <a:pt x="149" y="462"/>
                    <a:pt x="278" y="460"/>
                    <a:pt x="407" y="458"/>
                  </a:cubicBezTo>
                  <a:cubicBezTo>
                    <a:pt x="425" y="457"/>
                    <a:pt x="444" y="457"/>
                    <a:pt x="462" y="457"/>
                  </a:cubicBezTo>
                  <a:cubicBezTo>
                    <a:pt x="464" y="457"/>
                    <a:pt x="467" y="455"/>
                    <a:pt x="467" y="452"/>
                  </a:cubicBezTo>
                  <a:cubicBezTo>
                    <a:pt x="463" y="321"/>
                    <a:pt x="460" y="191"/>
                    <a:pt x="456" y="60"/>
                  </a:cubicBezTo>
                  <a:cubicBezTo>
                    <a:pt x="456" y="41"/>
                    <a:pt x="455" y="23"/>
                    <a:pt x="455" y="4"/>
                  </a:cubicBezTo>
                  <a:cubicBezTo>
                    <a:pt x="455" y="2"/>
                    <a:pt x="453" y="0"/>
                    <a:pt x="450" y="0"/>
                  </a:cubicBezTo>
                  <a:cubicBezTo>
                    <a:pt x="302" y="1"/>
                    <a:pt x="154" y="2"/>
                    <a:pt x="6" y="2"/>
                  </a:cubicBezTo>
                  <a:cubicBezTo>
                    <a:pt x="0" y="2"/>
                    <a:pt x="0" y="12"/>
                    <a:pt x="6" y="12"/>
                  </a:cubicBezTo>
                  <a:cubicBezTo>
                    <a:pt x="154" y="12"/>
                    <a:pt x="302" y="10"/>
                    <a:pt x="450" y="9"/>
                  </a:cubicBezTo>
                  <a:cubicBezTo>
                    <a:pt x="449" y="7"/>
                    <a:pt x="447" y="6"/>
                    <a:pt x="446" y="4"/>
                  </a:cubicBezTo>
                  <a:cubicBezTo>
                    <a:pt x="449" y="135"/>
                    <a:pt x="452" y="266"/>
                    <a:pt x="456" y="396"/>
                  </a:cubicBezTo>
                  <a:cubicBezTo>
                    <a:pt x="456" y="415"/>
                    <a:pt x="457" y="434"/>
                    <a:pt x="457" y="452"/>
                  </a:cubicBezTo>
                  <a:cubicBezTo>
                    <a:pt x="459" y="451"/>
                    <a:pt x="460" y="449"/>
                    <a:pt x="462" y="447"/>
                  </a:cubicBezTo>
                  <a:cubicBezTo>
                    <a:pt x="333" y="450"/>
                    <a:pt x="204" y="452"/>
                    <a:pt x="75" y="454"/>
                  </a:cubicBezTo>
                  <a:cubicBezTo>
                    <a:pt x="56" y="454"/>
                    <a:pt x="38" y="454"/>
                    <a:pt x="20" y="455"/>
                  </a:cubicBezTo>
                  <a:cubicBezTo>
                    <a:pt x="21" y="456"/>
                    <a:pt x="23" y="458"/>
                    <a:pt x="25" y="459"/>
                  </a:cubicBezTo>
                  <a:cubicBezTo>
                    <a:pt x="20" y="327"/>
                    <a:pt x="16" y="195"/>
                    <a:pt x="12" y="63"/>
                  </a:cubicBezTo>
                  <a:cubicBezTo>
                    <a:pt x="12" y="45"/>
                    <a:pt x="11" y="26"/>
                    <a:pt x="10" y="7"/>
                  </a:cubicBezTo>
                  <a:cubicBezTo>
                    <a:pt x="10" y="1"/>
                    <a:pt x="1" y="1"/>
                    <a:pt x="1" y="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6588346" y="2190681"/>
            <a:ext cx="643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1</a:t>
            </a:r>
            <a:endParaRPr lang="zh-CN" altLang="en-US" sz="4000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681941" y="2136048"/>
            <a:ext cx="3487978" cy="1215498"/>
            <a:chOff x="8964045" y="2152053"/>
            <a:chExt cx="2501951" cy="873959"/>
          </a:xfrm>
        </p:grpSpPr>
        <p:sp>
          <p:nvSpPr>
            <p:cNvPr id="13" name="矩形 12"/>
            <p:cNvSpPr/>
            <p:nvPr/>
          </p:nvSpPr>
          <p:spPr>
            <a:xfrm>
              <a:off x="8964045" y="2152053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982852" y="2512561"/>
              <a:ext cx="1693470" cy="5134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508254" y="3888232"/>
            <a:ext cx="690950" cy="676007"/>
            <a:chOff x="3059112" y="2557463"/>
            <a:chExt cx="1835151" cy="1795463"/>
          </a:xfrm>
        </p:grpSpPr>
        <p:sp>
          <p:nvSpPr>
            <p:cNvPr id="16" name="Freeform 348"/>
            <p:cNvSpPr/>
            <p:nvPr/>
          </p:nvSpPr>
          <p:spPr bwMode="auto">
            <a:xfrm>
              <a:off x="3168650" y="2627313"/>
              <a:ext cx="1709738" cy="17065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" y="455"/>
                </a:cxn>
                <a:cxn ang="0">
                  <a:pos x="456" y="448"/>
                </a:cxn>
                <a:cxn ang="0">
                  <a:pos x="444" y="0"/>
                </a:cxn>
                <a:cxn ang="0">
                  <a:pos x="0" y="3"/>
                </a:cxn>
              </a:cxnLst>
              <a:rect l="0" t="0" r="r" b="b"/>
              <a:pathLst>
                <a:path w="456" h="455">
                  <a:moveTo>
                    <a:pt x="0" y="3"/>
                  </a:moveTo>
                  <a:cubicBezTo>
                    <a:pt x="14" y="455"/>
                    <a:pt x="14" y="455"/>
                    <a:pt x="14" y="455"/>
                  </a:cubicBezTo>
                  <a:cubicBezTo>
                    <a:pt x="456" y="448"/>
                    <a:pt x="456" y="448"/>
                    <a:pt x="456" y="448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0"/>
                    <a:pt x="103" y="3"/>
                    <a:pt x="0" y="3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7" name="Freeform 349"/>
            <p:cNvSpPr/>
            <p:nvPr/>
          </p:nvSpPr>
          <p:spPr bwMode="auto">
            <a:xfrm>
              <a:off x="3146425" y="2613026"/>
              <a:ext cx="1747838" cy="1739900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13" y="403"/>
                </a:cxn>
                <a:cxn ang="0">
                  <a:pos x="15" y="459"/>
                </a:cxn>
                <a:cxn ang="0">
                  <a:pos x="20" y="464"/>
                </a:cxn>
                <a:cxn ang="0">
                  <a:pos x="407" y="458"/>
                </a:cxn>
                <a:cxn ang="0">
                  <a:pos x="462" y="457"/>
                </a:cxn>
                <a:cxn ang="0">
                  <a:pos x="466" y="452"/>
                </a:cxn>
                <a:cxn ang="0">
                  <a:pos x="456" y="60"/>
                </a:cxn>
                <a:cxn ang="0">
                  <a:pos x="455" y="4"/>
                </a:cxn>
                <a:cxn ang="0">
                  <a:pos x="450" y="0"/>
                </a:cxn>
                <a:cxn ang="0">
                  <a:pos x="6" y="3"/>
                </a:cxn>
                <a:cxn ang="0">
                  <a:pos x="6" y="12"/>
                </a:cxn>
                <a:cxn ang="0">
                  <a:pos x="450" y="9"/>
                </a:cxn>
                <a:cxn ang="0">
                  <a:pos x="446" y="4"/>
                </a:cxn>
                <a:cxn ang="0">
                  <a:pos x="456" y="397"/>
                </a:cxn>
                <a:cxn ang="0">
                  <a:pos x="457" y="452"/>
                </a:cxn>
                <a:cxn ang="0">
                  <a:pos x="462" y="448"/>
                </a:cxn>
                <a:cxn ang="0">
                  <a:pos x="74" y="454"/>
                </a:cxn>
                <a:cxn ang="0">
                  <a:pos x="20" y="455"/>
                </a:cxn>
                <a:cxn ang="0">
                  <a:pos x="24" y="459"/>
                </a:cxn>
                <a:cxn ang="0">
                  <a:pos x="12" y="64"/>
                </a:cxn>
                <a:cxn ang="0">
                  <a:pos x="10" y="7"/>
                </a:cxn>
                <a:cxn ang="0">
                  <a:pos x="1" y="7"/>
                </a:cxn>
              </a:cxnLst>
              <a:rect l="0" t="0" r="r" b="b"/>
              <a:pathLst>
                <a:path w="466" h="464">
                  <a:moveTo>
                    <a:pt x="1" y="7"/>
                  </a:moveTo>
                  <a:cubicBezTo>
                    <a:pt x="5" y="139"/>
                    <a:pt x="9" y="271"/>
                    <a:pt x="13" y="403"/>
                  </a:cubicBezTo>
                  <a:cubicBezTo>
                    <a:pt x="14" y="422"/>
                    <a:pt x="14" y="441"/>
                    <a:pt x="15" y="459"/>
                  </a:cubicBezTo>
                  <a:cubicBezTo>
                    <a:pt x="15" y="462"/>
                    <a:pt x="17" y="464"/>
                    <a:pt x="20" y="464"/>
                  </a:cubicBezTo>
                  <a:cubicBezTo>
                    <a:pt x="149" y="462"/>
                    <a:pt x="278" y="460"/>
                    <a:pt x="407" y="458"/>
                  </a:cubicBezTo>
                  <a:cubicBezTo>
                    <a:pt x="425" y="457"/>
                    <a:pt x="443" y="457"/>
                    <a:pt x="462" y="457"/>
                  </a:cubicBezTo>
                  <a:cubicBezTo>
                    <a:pt x="464" y="457"/>
                    <a:pt x="466" y="455"/>
                    <a:pt x="466" y="452"/>
                  </a:cubicBezTo>
                  <a:cubicBezTo>
                    <a:pt x="463" y="322"/>
                    <a:pt x="460" y="191"/>
                    <a:pt x="456" y="60"/>
                  </a:cubicBezTo>
                  <a:cubicBezTo>
                    <a:pt x="456" y="42"/>
                    <a:pt x="455" y="23"/>
                    <a:pt x="455" y="4"/>
                  </a:cubicBezTo>
                  <a:cubicBezTo>
                    <a:pt x="455" y="2"/>
                    <a:pt x="453" y="0"/>
                    <a:pt x="450" y="0"/>
                  </a:cubicBezTo>
                  <a:cubicBezTo>
                    <a:pt x="302" y="1"/>
                    <a:pt x="154" y="3"/>
                    <a:pt x="6" y="3"/>
                  </a:cubicBezTo>
                  <a:cubicBezTo>
                    <a:pt x="0" y="3"/>
                    <a:pt x="0" y="12"/>
                    <a:pt x="6" y="12"/>
                  </a:cubicBezTo>
                  <a:cubicBezTo>
                    <a:pt x="154" y="12"/>
                    <a:pt x="302" y="10"/>
                    <a:pt x="450" y="9"/>
                  </a:cubicBezTo>
                  <a:cubicBezTo>
                    <a:pt x="449" y="8"/>
                    <a:pt x="447" y="6"/>
                    <a:pt x="446" y="4"/>
                  </a:cubicBezTo>
                  <a:cubicBezTo>
                    <a:pt x="449" y="135"/>
                    <a:pt x="452" y="266"/>
                    <a:pt x="456" y="397"/>
                  </a:cubicBezTo>
                  <a:cubicBezTo>
                    <a:pt x="456" y="415"/>
                    <a:pt x="457" y="434"/>
                    <a:pt x="457" y="452"/>
                  </a:cubicBezTo>
                  <a:cubicBezTo>
                    <a:pt x="459" y="451"/>
                    <a:pt x="460" y="449"/>
                    <a:pt x="462" y="448"/>
                  </a:cubicBezTo>
                  <a:cubicBezTo>
                    <a:pt x="333" y="450"/>
                    <a:pt x="204" y="452"/>
                    <a:pt x="74" y="454"/>
                  </a:cubicBezTo>
                  <a:cubicBezTo>
                    <a:pt x="56" y="454"/>
                    <a:pt x="38" y="454"/>
                    <a:pt x="20" y="455"/>
                  </a:cubicBezTo>
                  <a:cubicBezTo>
                    <a:pt x="21" y="456"/>
                    <a:pt x="23" y="458"/>
                    <a:pt x="24" y="459"/>
                  </a:cubicBezTo>
                  <a:cubicBezTo>
                    <a:pt x="20" y="327"/>
                    <a:pt x="16" y="195"/>
                    <a:pt x="12" y="64"/>
                  </a:cubicBezTo>
                  <a:cubicBezTo>
                    <a:pt x="11" y="45"/>
                    <a:pt x="11" y="26"/>
                    <a:pt x="10" y="7"/>
                  </a:cubicBezTo>
                  <a:cubicBezTo>
                    <a:pt x="10" y="1"/>
                    <a:pt x="1" y="1"/>
                    <a:pt x="1" y="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8" name="Freeform 350"/>
            <p:cNvSpPr/>
            <p:nvPr/>
          </p:nvSpPr>
          <p:spPr bwMode="auto">
            <a:xfrm>
              <a:off x="3082925" y="2571751"/>
              <a:ext cx="1709738" cy="17065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" y="455"/>
                </a:cxn>
                <a:cxn ang="0">
                  <a:pos x="456" y="448"/>
                </a:cxn>
                <a:cxn ang="0">
                  <a:pos x="444" y="0"/>
                </a:cxn>
                <a:cxn ang="0">
                  <a:pos x="0" y="3"/>
                </a:cxn>
              </a:cxnLst>
              <a:rect l="0" t="0" r="r" b="b"/>
              <a:pathLst>
                <a:path w="456" h="455">
                  <a:moveTo>
                    <a:pt x="0" y="3"/>
                  </a:moveTo>
                  <a:cubicBezTo>
                    <a:pt x="14" y="455"/>
                    <a:pt x="14" y="455"/>
                    <a:pt x="14" y="455"/>
                  </a:cubicBezTo>
                  <a:cubicBezTo>
                    <a:pt x="456" y="448"/>
                    <a:pt x="456" y="448"/>
                    <a:pt x="456" y="448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0"/>
                    <a:pt x="103" y="3"/>
                    <a:pt x="0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9" name="Freeform 351"/>
            <p:cNvSpPr/>
            <p:nvPr/>
          </p:nvSpPr>
          <p:spPr bwMode="auto">
            <a:xfrm>
              <a:off x="3059112" y="2557463"/>
              <a:ext cx="1752600" cy="1739900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13" y="403"/>
                </a:cxn>
                <a:cxn ang="0">
                  <a:pos x="15" y="459"/>
                </a:cxn>
                <a:cxn ang="0">
                  <a:pos x="20" y="464"/>
                </a:cxn>
                <a:cxn ang="0">
                  <a:pos x="407" y="458"/>
                </a:cxn>
                <a:cxn ang="0">
                  <a:pos x="462" y="457"/>
                </a:cxn>
                <a:cxn ang="0">
                  <a:pos x="467" y="452"/>
                </a:cxn>
                <a:cxn ang="0">
                  <a:pos x="456" y="60"/>
                </a:cxn>
                <a:cxn ang="0">
                  <a:pos x="455" y="4"/>
                </a:cxn>
                <a:cxn ang="0">
                  <a:pos x="450" y="0"/>
                </a:cxn>
                <a:cxn ang="0">
                  <a:pos x="6" y="2"/>
                </a:cxn>
                <a:cxn ang="0">
                  <a:pos x="6" y="12"/>
                </a:cxn>
                <a:cxn ang="0">
                  <a:pos x="450" y="9"/>
                </a:cxn>
                <a:cxn ang="0">
                  <a:pos x="446" y="4"/>
                </a:cxn>
                <a:cxn ang="0">
                  <a:pos x="456" y="396"/>
                </a:cxn>
                <a:cxn ang="0">
                  <a:pos x="457" y="452"/>
                </a:cxn>
                <a:cxn ang="0">
                  <a:pos x="462" y="447"/>
                </a:cxn>
                <a:cxn ang="0">
                  <a:pos x="75" y="454"/>
                </a:cxn>
                <a:cxn ang="0">
                  <a:pos x="20" y="455"/>
                </a:cxn>
                <a:cxn ang="0">
                  <a:pos x="25" y="459"/>
                </a:cxn>
                <a:cxn ang="0">
                  <a:pos x="12" y="63"/>
                </a:cxn>
                <a:cxn ang="0">
                  <a:pos x="10" y="7"/>
                </a:cxn>
                <a:cxn ang="0">
                  <a:pos x="1" y="7"/>
                </a:cxn>
              </a:cxnLst>
              <a:rect l="0" t="0" r="r" b="b"/>
              <a:pathLst>
                <a:path w="467" h="464">
                  <a:moveTo>
                    <a:pt x="1" y="7"/>
                  </a:moveTo>
                  <a:cubicBezTo>
                    <a:pt x="5" y="139"/>
                    <a:pt x="9" y="271"/>
                    <a:pt x="13" y="403"/>
                  </a:cubicBezTo>
                  <a:cubicBezTo>
                    <a:pt x="14" y="422"/>
                    <a:pt x="15" y="440"/>
                    <a:pt x="15" y="459"/>
                  </a:cubicBezTo>
                  <a:cubicBezTo>
                    <a:pt x="15" y="462"/>
                    <a:pt x="17" y="464"/>
                    <a:pt x="20" y="464"/>
                  </a:cubicBezTo>
                  <a:cubicBezTo>
                    <a:pt x="149" y="462"/>
                    <a:pt x="278" y="460"/>
                    <a:pt x="407" y="458"/>
                  </a:cubicBezTo>
                  <a:cubicBezTo>
                    <a:pt x="425" y="457"/>
                    <a:pt x="444" y="457"/>
                    <a:pt x="462" y="457"/>
                  </a:cubicBezTo>
                  <a:cubicBezTo>
                    <a:pt x="464" y="457"/>
                    <a:pt x="467" y="455"/>
                    <a:pt x="467" y="452"/>
                  </a:cubicBezTo>
                  <a:cubicBezTo>
                    <a:pt x="463" y="321"/>
                    <a:pt x="460" y="191"/>
                    <a:pt x="456" y="60"/>
                  </a:cubicBezTo>
                  <a:cubicBezTo>
                    <a:pt x="456" y="41"/>
                    <a:pt x="455" y="23"/>
                    <a:pt x="455" y="4"/>
                  </a:cubicBezTo>
                  <a:cubicBezTo>
                    <a:pt x="455" y="2"/>
                    <a:pt x="453" y="0"/>
                    <a:pt x="450" y="0"/>
                  </a:cubicBezTo>
                  <a:cubicBezTo>
                    <a:pt x="302" y="1"/>
                    <a:pt x="154" y="2"/>
                    <a:pt x="6" y="2"/>
                  </a:cubicBezTo>
                  <a:cubicBezTo>
                    <a:pt x="0" y="2"/>
                    <a:pt x="0" y="12"/>
                    <a:pt x="6" y="12"/>
                  </a:cubicBezTo>
                  <a:cubicBezTo>
                    <a:pt x="154" y="12"/>
                    <a:pt x="302" y="10"/>
                    <a:pt x="450" y="9"/>
                  </a:cubicBezTo>
                  <a:cubicBezTo>
                    <a:pt x="449" y="7"/>
                    <a:pt x="447" y="6"/>
                    <a:pt x="446" y="4"/>
                  </a:cubicBezTo>
                  <a:cubicBezTo>
                    <a:pt x="449" y="135"/>
                    <a:pt x="452" y="266"/>
                    <a:pt x="456" y="396"/>
                  </a:cubicBezTo>
                  <a:cubicBezTo>
                    <a:pt x="456" y="415"/>
                    <a:pt x="457" y="434"/>
                    <a:pt x="457" y="452"/>
                  </a:cubicBezTo>
                  <a:cubicBezTo>
                    <a:pt x="459" y="451"/>
                    <a:pt x="460" y="449"/>
                    <a:pt x="462" y="447"/>
                  </a:cubicBezTo>
                  <a:cubicBezTo>
                    <a:pt x="333" y="450"/>
                    <a:pt x="204" y="452"/>
                    <a:pt x="75" y="454"/>
                  </a:cubicBezTo>
                  <a:cubicBezTo>
                    <a:pt x="56" y="454"/>
                    <a:pt x="38" y="454"/>
                    <a:pt x="20" y="455"/>
                  </a:cubicBezTo>
                  <a:cubicBezTo>
                    <a:pt x="21" y="456"/>
                    <a:pt x="23" y="458"/>
                    <a:pt x="25" y="459"/>
                  </a:cubicBezTo>
                  <a:cubicBezTo>
                    <a:pt x="20" y="327"/>
                    <a:pt x="16" y="195"/>
                    <a:pt x="12" y="63"/>
                  </a:cubicBezTo>
                  <a:cubicBezTo>
                    <a:pt x="12" y="45"/>
                    <a:pt x="11" y="26"/>
                    <a:pt x="10" y="7"/>
                  </a:cubicBezTo>
                  <a:cubicBezTo>
                    <a:pt x="10" y="1"/>
                    <a:pt x="1" y="1"/>
                    <a:pt x="1" y="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6588346" y="3820029"/>
            <a:ext cx="643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2</a:t>
            </a:r>
            <a:endParaRPr lang="zh-CN" altLang="en-US" sz="4000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681941" y="3765396"/>
            <a:ext cx="3487978" cy="1215498"/>
            <a:chOff x="8964045" y="2152053"/>
            <a:chExt cx="2501951" cy="873959"/>
          </a:xfrm>
        </p:grpSpPr>
        <p:sp>
          <p:nvSpPr>
            <p:cNvPr id="22" name="矩形 21"/>
            <p:cNvSpPr/>
            <p:nvPr/>
          </p:nvSpPr>
          <p:spPr>
            <a:xfrm>
              <a:off x="8964045" y="2152053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982852" y="2512561"/>
              <a:ext cx="1693470" cy="5134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pic>
        <p:nvPicPr>
          <p:cNvPr id="5" name="图片 4" descr="图片包含 餐桌&#10;&#10;描述已自动生成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417444" y="1681414"/>
            <a:ext cx="5449547" cy="422148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7110707" y="2066579"/>
            <a:ext cx="3049294" cy="1215925"/>
            <a:chOff x="4316442" y="2033656"/>
            <a:chExt cx="2869275" cy="1144141"/>
          </a:xfrm>
        </p:grpSpPr>
        <p:sp>
          <p:nvSpPr>
            <p:cNvPr id="7" name="Freeform 64"/>
            <p:cNvSpPr/>
            <p:nvPr/>
          </p:nvSpPr>
          <p:spPr bwMode="auto">
            <a:xfrm>
              <a:off x="4316442" y="2206170"/>
              <a:ext cx="2665035" cy="971627"/>
            </a:xfrm>
            <a:custGeom>
              <a:avLst/>
              <a:gdLst>
                <a:gd name="T0" fmla="*/ 8 w 481"/>
                <a:gd name="T1" fmla="*/ 0 h 175"/>
                <a:gd name="T2" fmla="*/ 473 w 481"/>
                <a:gd name="T3" fmla="*/ 0 h 175"/>
                <a:gd name="T4" fmla="*/ 481 w 481"/>
                <a:gd name="T5" fmla="*/ 8 h 175"/>
                <a:gd name="T6" fmla="*/ 481 w 481"/>
                <a:gd name="T7" fmla="*/ 167 h 175"/>
                <a:gd name="T8" fmla="*/ 473 w 481"/>
                <a:gd name="T9" fmla="*/ 175 h 175"/>
                <a:gd name="T10" fmla="*/ 8 w 481"/>
                <a:gd name="T11" fmla="*/ 175 h 175"/>
                <a:gd name="T12" fmla="*/ 0 w 481"/>
                <a:gd name="T13" fmla="*/ 167 h 175"/>
                <a:gd name="T14" fmla="*/ 0 w 481"/>
                <a:gd name="T15" fmla="*/ 8 h 175"/>
                <a:gd name="T16" fmla="*/ 8 w 481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1" h="175">
                  <a:moveTo>
                    <a:pt x="8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78" y="0"/>
                    <a:pt x="481" y="4"/>
                    <a:pt x="481" y="8"/>
                  </a:cubicBezTo>
                  <a:cubicBezTo>
                    <a:pt x="481" y="167"/>
                    <a:pt x="481" y="167"/>
                    <a:pt x="481" y="167"/>
                  </a:cubicBezTo>
                  <a:cubicBezTo>
                    <a:pt x="481" y="172"/>
                    <a:pt x="478" y="175"/>
                    <a:pt x="473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4" y="175"/>
                    <a:pt x="0" y="172"/>
                    <a:pt x="0" y="16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 w="31750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8" name="Freeform 65"/>
            <p:cNvSpPr/>
            <p:nvPr/>
          </p:nvSpPr>
          <p:spPr bwMode="auto">
            <a:xfrm>
              <a:off x="4443348" y="2033656"/>
              <a:ext cx="660310" cy="955764"/>
            </a:xfrm>
            <a:custGeom>
              <a:avLst/>
              <a:gdLst>
                <a:gd name="T0" fmla="*/ 96 w 119"/>
                <a:gd name="T1" fmla="*/ 5 h 172"/>
                <a:gd name="T2" fmla="*/ 73 w 119"/>
                <a:gd name="T3" fmla="*/ 17 h 172"/>
                <a:gd name="T4" fmla="*/ 52 w 119"/>
                <a:gd name="T5" fmla="*/ 18 h 172"/>
                <a:gd name="T6" fmla="*/ 23 w 119"/>
                <a:gd name="T7" fmla="*/ 4 h 172"/>
                <a:gd name="T8" fmla="*/ 2 w 119"/>
                <a:gd name="T9" fmla="*/ 10 h 172"/>
                <a:gd name="T10" fmla="*/ 0 w 119"/>
                <a:gd name="T11" fmla="*/ 18 h 172"/>
                <a:gd name="T12" fmla="*/ 0 w 119"/>
                <a:gd name="T13" fmla="*/ 155 h 172"/>
                <a:gd name="T14" fmla="*/ 17 w 119"/>
                <a:gd name="T15" fmla="*/ 172 h 172"/>
                <a:gd name="T16" fmla="*/ 103 w 119"/>
                <a:gd name="T17" fmla="*/ 172 h 172"/>
                <a:gd name="T18" fmla="*/ 119 w 119"/>
                <a:gd name="T19" fmla="*/ 155 h 172"/>
                <a:gd name="T20" fmla="*/ 119 w 119"/>
                <a:gd name="T21" fmla="*/ 18 h 172"/>
                <a:gd name="T22" fmla="*/ 119 w 119"/>
                <a:gd name="T23" fmla="*/ 17 h 172"/>
                <a:gd name="T24" fmla="*/ 96 w 119"/>
                <a:gd name="T25" fmla="*/ 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172">
                  <a:moveTo>
                    <a:pt x="96" y="5"/>
                  </a:moveTo>
                  <a:cubicBezTo>
                    <a:pt x="73" y="17"/>
                    <a:pt x="73" y="17"/>
                    <a:pt x="73" y="17"/>
                  </a:cubicBezTo>
                  <a:cubicBezTo>
                    <a:pt x="67" y="21"/>
                    <a:pt x="59" y="21"/>
                    <a:pt x="52" y="18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5" y="1"/>
                    <a:pt x="6" y="3"/>
                    <a:pt x="2" y="10"/>
                  </a:cubicBezTo>
                  <a:cubicBezTo>
                    <a:pt x="1" y="13"/>
                    <a:pt x="0" y="15"/>
                    <a:pt x="0" y="18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4"/>
                    <a:pt x="8" y="172"/>
                    <a:pt x="17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112" y="172"/>
                    <a:pt x="119" y="164"/>
                    <a:pt x="119" y="155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19" y="17"/>
                    <a:pt x="119" y="17"/>
                  </a:cubicBezTo>
                  <a:cubicBezTo>
                    <a:pt x="118" y="6"/>
                    <a:pt x="106" y="0"/>
                    <a:pt x="96" y="5"/>
                  </a:cubicBezTo>
                  <a:close/>
                </a:path>
              </a:pathLst>
            </a:custGeom>
            <a:solidFill>
              <a:srgbClr val="353D86"/>
            </a:solidFill>
            <a:ln w="26988" cap="rnd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9" name="Rectangle 66"/>
            <p:cNvSpPr>
              <a:spLocks noChangeArrowheads="1"/>
            </p:cNvSpPr>
            <p:nvPr/>
          </p:nvSpPr>
          <p:spPr bwMode="auto">
            <a:xfrm>
              <a:off x="4608922" y="2193727"/>
              <a:ext cx="289607" cy="695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48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1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仓耳暖男手札体 W01" panose="02020400000000000000" pitchFamily="18" charset="-122"/>
              </a:endParaRPr>
            </a:p>
          </p:txBody>
        </p:sp>
        <p:sp>
          <p:nvSpPr>
            <p:cNvPr id="10" name="Freeform 82"/>
            <p:cNvSpPr/>
            <p:nvPr/>
          </p:nvSpPr>
          <p:spPr bwMode="auto">
            <a:xfrm>
              <a:off x="6985443" y="2384632"/>
              <a:ext cx="200274" cy="404514"/>
            </a:xfrm>
            <a:custGeom>
              <a:avLst/>
              <a:gdLst>
                <a:gd name="T0" fmla="*/ 0 w 36"/>
                <a:gd name="T1" fmla="*/ 0 h 73"/>
                <a:gd name="T2" fmla="*/ 29 w 36"/>
                <a:gd name="T3" fmla="*/ 24 h 73"/>
                <a:gd name="T4" fmla="*/ 29 w 36"/>
                <a:gd name="T5" fmla="*/ 48 h 73"/>
                <a:gd name="T6" fmla="*/ 0 w 36"/>
                <a:gd name="T7" fmla="*/ 73 h 73"/>
                <a:gd name="T8" fmla="*/ 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0" y="0"/>
                  </a:moveTo>
                  <a:cubicBezTo>
                    <a:pt x="29" y="24"/>
                    <a:pt x="29" y="24"/>
                    <a:pt x="29" y="24"/>
                  </a:cubicBezTo>
                  <a:cubicBezTo>
                    <a:pt x="36" y="30"/>
                    <a:pt x="36" y="41"/>
                    <a:pt x="29" y="48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26988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229029" y="2384632"/>
              <a:ext cx="1674220" cy="52340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120867" y="3622040"/>
            <a:ext cx="3049294" cy="1215925"/>
            <a:chOff x="4316442" y="2033656"/>
            <a:chExt cx="2869275" cy="1144141"/>
          </a:xfrm>
        </p:grpSpPr>
        <p:sp>
          <p:nvSpPr>
            <p:cNvPr id="13" name="Freeform 64"/>
            <p:cNvSpPr/>
            <p:nvPr/>
          </p:nvSpPr>
          <p:spPr bwMode="auto">
            <a:xfrm>
              <a:off x="4316442" y="2206170"/>
              <a:ext cx="2665035" cy="971627"/>
            </a:xfrm>
            <a:custGeom>
              <a:avLst/>
              <a:gdLst>
                <a:gd name="T0" fmla="*/ 8 w 481"/>
                <a:gd name="T1" fmla="*/ 0 h 175"/>
                <a:gd name="T2" fmla="*/ 473 w 481"/>
                <a:gd name="T3" fmla="*/ 0 h 175"/>
                <a:gd name="T4" fmla="*/ 481 w 481"/>
                <a:gd name="T5" fmla="*/ 8 h 175"/>
                <a:gd name="T6" fmla="*/ 481 w 481"/>
                <a:gd name="T7" fmla="*/ 167 h 175"/>
                <a:gd name="T8" fmla="*/ 473 w 481"/>
                <a:gd name="T9" fmla="*/ 175 h 175"/>
                <a:gd name="T10" fmla="*/ 8 w 481"/>
                <a:gd name="T11" fmla="*/ 175 h 175"/>
                <a:gd name="T12" fmla="*/ 0 w 481"/>
                <a:gd name="T13" fmla="*/ 167 h 175"/>
                <a:gd name="T14" fmla="*/ 0 w 481"/>
                <a:gd name="T15" fmla="*/ 8 h 175"/>
                <a:gd name="T16" fmla="*/ 8 w 481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1" h="175">
                  <a:moveTo>
                    <a:pt x="8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78" y="0"/>
                    <a:pt x="481" y="4"/>
                    <a:pt x="481" y="8"/>
                  </a:cubicBezTo>
                  <a:cubicBezTo>
                    <a:pt x="481" y="167"/>
                    <a:pt x="481" y="167"/>
                    <a:pt x="481" y="167"/>
                  </a:cubicBezTo>
                  <a:cubicBezTo>
                    <a:pt x="481" y="172"/>
                    <a:pt x="478" y="175"/>
                    <a:pt x="473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4" y="175"/>
                    <a:pt x="0" y="172"/>
                    <a:pt x="0" y="16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 w="31750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4" name="Freeform 65"/>
            <p:cNvSpPr/>
            <p:nvPr/>
          </p:nvSpPr>
          <p:spPr bwMode="auto">
            <a:xfrm>
              <a:off x="4443348" y="2033656"/>
              <a:ext cx="660310" cy="955764"/>
            </a:xfrm>
            <a:custGeom>
              <a:avLst/>
              <a:gdLst>
                <a:gd name="T0" fmla="*/ 96 w 119"/>
                <a:gd name="T1" fmla="*/ 5 h 172"/>
                <a:gd name="T2" fmla="*/ 73 w 119"/>
                <a:gd name="T3" fmla="*/ 17 h 172"/>
                <a:gd name="T4" fmla="*/ 52 w 119"/>
                <a:gd name="T5" fmla="*/ 18 h 172"/>
                <a:gd name="T6" fmla="*/ 23 w 119"/>
                <a:gd name="T7" fmla="*/ 4 h 172"/>
                <a:gd name="T8" fmla="*/ 2 w 119"/>
                <a:gd name="T9" fmla="*/ 10 h 172"/>
                <a:gd name="T10" fmla="*/ 0 w 119"/>
                <a:gd name="T11" fmla="*/ 18 h 172"/>
                <a:gd name="T12" fmla="*/ 0 w 119"/>
                <a:gd name="T13" fmla="*/ 155 h 172"/>
                <a:gd name="T14" fmla="*/ 17 w 119"/>
                <a:gd name="T15" fmla="*/ 172 h 172"/>
                <a:gd name="T16" fmla="*/ 103 w 119"/>
                <a:gd name="T17" fmla="*/ 172 h 172"/>
                <a:gd name="T18" fmla="*/ 119 w 119"/>
                <a:gd name="T19" fmla="*/ 155 h 172"/>
                <a:gd name="T20" fmla="*/ 119 w 119"/>
                <a:gd name="T21" fmla="*/ 18 h 172"/>
                <a:gd name="T22" fmla="*/ 119 w 119"/>
                <a:gd name="T23" fmla="*/ 17 h 172"/>
                <a:gd name="T24" fmla="*/ 96 w 119"/>
                <a:gd name="T25" fmla="*/ 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172">
                  <a:moveTo>
                    <a:pt x="96" y="5"/>
                  </a:moveTo>
                  <a:cubicBezTo>
                    <a:pt x="73" y="17"/>
                    <a:pt x="73" y="17"/>
                    <a:pt x="73" y="17"/>
                  </a:cubicBezTo>
                  <a:cubicBezTo>
                    <a:pt x="67" y="21"/>
                    <a:pt x="59" y="21"/>
                    <a:pt x="52" y="18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5" y="1"/>
                    <a:pt x="6" y="3"/>
                    <a:pt x="2" y="10"/>
                  </a:cubicBezTo>
                  <a:cubicBezTo>
                    <a:pt x="1" y="13"/>
                    <a:pt x="0" y="15"/>
                    <a:pt x="0" y="18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4"/>
                    <a:pt x="8" y="172"/>
                    <a:pt x="17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112" y="172"/>
                    <a:pt x="119" y="164"/>
                    <a:pt x="119" y="155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19" y="17"/>
                    <a:pt x="119" y="17"/>
                  </a:cubicBezTo>
                  <a:cubicBezTo>
                    <a:pt x="118" y="6"/>
                    <a:pt x="106" y="0"/>
                    <a:pt x="96" y="5"/>
                  </a:cubicBezTo>
                  <a:close/>
                </a:path>
              </a:pathLst>
            </a:custGeom>
            <a:solidFill>
              <a:srgbClr val="353D86"/>
            </a:solidFill>
            <a:ln w="26988" cap="rnd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5" name="Rectangle 66"/>
            <p:cNvSpPr>
              <a:spLocks noChangeArrowheads="1"/>
            </p:cNvSpPr>
            <p:nvPr/>
          </p:nvSpPr>
          <p:spPr bwMode="auto">
            <a:xfrm>
              <a:off x="4608922" y="2193727"/>
              <a:ext cx="289607" cy="695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48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2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仓耳暖男手札体 W01" panose="02020400000000000000" pitchFamily="18" charset="-122"/>
              </a:endParaRPr>
            </a:p>
          </p:txBody>
        </p:sp>
        <p:sp>
          <p:nvSpPr>
            <p:cNvPr id="16" name="Freeform 82"/>
            <p:cNvSpPr/>
            <p:nvPr/>
          </p:nvSpPr>
          <p:spPr bwMode="auto">
            <a:xfrm>
              <a:off x="6985443" y="2384632"/>
              <a:ext cx="200274" cy="404514"/>
            </a:xfrm>
            <a:custGeom>
              <a:avLst/>
              <a:gdLst>
                <a:gd name="T0" fmla="*/ 0 w 36"/>
                <a:gd name="T1" fmla="*/ 0 h 73"/>
                <a:gd name="T2" fmla="*/ 29 w 36"/>
                <a:gd name="T3" fmla="*/ 24 h 73"/>
                <a:gd name="T4" fmla="*/ 29 w 36"/>
                <a:gd name="T5" fmla="*/ 48 h 73"/>
                <a:gd name="T6" fmla="*/ 0 w 36"/>
                <a:gd name="T7" fmla="*/ 73 h 73"/>
                <a:gd name="T8" fmla="*/ 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0" y="0"/>
                  </a:moveTo>
                  <a:cubicBezTo>
                    <a:pt x="29" y="24"/>
                    <a:pt x="29" y="24"/>
                    <a:pt x="29" y="24"/>
                  </a:cubicBezTo>
                  <a:cubicBezTo>
                    <a:pt x="36" y="30"/>
                    <a:pt x="36" y="41"/>
                    <a:pt x="29" y="48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26988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229029" y="2384632"/>
              <a:ext cx="1674220" cy="52340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pic>
        <p:nvPicPr>
          <p:cNvPr id="4" name="图片 3" descr="图片包含 餐桌&#10;&#10;描述已自动生成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88440" y="1674505"/>
            <a:ext cx="4811171" cy="3872239"/>
          </a:xfrm>
          <a:prstGeom prst="rect">
            <a:avLst/>
          </a:prstGeom>
        </p:spPr>
      </p:pic>
      <p:sp>
        <p:nvSpPr>
          <p:cNvPr id="5" name="TextBox 74"/>
          <p:cNvSpPr txBox="1"/>
          <p:nvPr/>
        </p:nvSpPr>
        <p:spPr>
          <a:xfrm>
            <a:off x="5443003" y="1842407"/>
            <a:ext cx="2994694" cy="369314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defTabSz="914400"/>
            <a:r>
              <a:rPr lang="en-US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Great Brain Juggling Idea Bulbs</a:t>
            </a:r>
            <a:endParaRPr lang="id-ID" dirty="0">
              <a:solidFill>
                <a:srgbClr val="775F55"/>
              </a:solidFill>
              <a:latin typeface="仓耳暖男手札体 W01" panose="02020400000000000000" pitchFamily="18" charset="-122"/>
              <a:sym typeface="+mn-lt"/>
            </a:endParaRPr>
          </a:p>
        </p:txBody>
      </p:sp>
      <p:grpSp>
        <p:nvGrpSpPr>
          <p:cNvPr id="6" name="Group 75"/>
          <p:cNvGrpSpPr/>
          <p:nvPr/>
        </p:nvGrpSpPr>
        <p:grpSpPr>
          <a:xfrm>
            <a:off x="5443004" y="2128205"/>
            <a:ext cx="4947810" cy="923312"/>
            <a:chOff x="12238818" y="4933683"/>
            <a:chExt cx="9895620" cy="1846624"/>
          </a:xfrm>
        </p:grpSpPr>
        <p:sp>
          <p:nvSpPr>
            <p:cNvPr id="7" name="TextBox 76"/>
            <p:cNvSpPr txBox="1"/>
            <p:nvPr/>
          </p:nvSpPr>
          <p:spPr>
            <a:xfrm>
              <a:off x="15110672" y="5136793"/>
              <a:ext cx="7023766" cy="1514224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defTabSz="914400">
                <a:lnSpc>
                  <a:spcPct val="120000"/>
                </a:lnSpc>
              </a:pP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Lorem ipsum dolor sit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amet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,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consectetur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adipiscing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elit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. Vestibulum in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consequat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 dui, in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eleifend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 est.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Fusce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efficitur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suscipit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 </a:t>
              </a:r>
              <a:r>
                <a:rPr lang="en-US" sz="1200" dirty="0" err="1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facilisis</a:t>
              </a:r>
              <a:r>
                <a:rPr lang="en-US" sz="1200" dirty="0">
                  <a:solidFill>
                    <a:srgbClr val="775F55"/>
                  </a:solidFill>
                  <a:latin typeface="仓耳暖男手札体 W01" panose="02020400000000000000" pitchFamily="18" charset="-122"/>
                  <a:sym typeface="+mn-lt"/>
                </a:rPr>
                <a:t>. </a:t>
              </a:r>
              <a:endPara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endParaRPr>
            </a:p>
          </p:txBody>
        </p:sp>
        <p:sp>
          <p:nvSpPr>
            <p:cNvPr id="8" name="TextBox 77"/>
            <p:cNvSpPr txBox="1"/>
            <p:nvPr/>
          </p:nvSpPr>
          <p:spPr>
            <a:xfrm>
              <a:off x="12238818" y="4933683"/>
              <a:ext cx="2462782" cy="1846624"/>
            </a:xfrm>
            <a:prstGeom prst="rect">
              <a:avLst/>
            </a:prstGeom>
            <a:noFill/>
          </p:spPr>
          <p:txBody>
            <a:bodyPr wrap="none" lIns="91422" tIns="45711" rIns="91422" bIns="45711" rtlCol="0">
              <a:spAutoFit/>
            </a:bodyPr>
            <a:lstStyle/>
            <a:p>
              <a:pPr defTabSz="914400"/>
              <a:r>
                <a:rPr lang="en-US" sz="5400" dirty="0">
                  <a:solidFill>
                    <a:srgbClr val="7BA79D"/>
                  </a:solidFill>
                  <a:latin typeface="仓耳暖男手札体 W01" panose="02020400000000000000" pitchFamily="18" charset="-122"/>
                  <a:sym typeface="+mn-lt"/>
                </a:rPr>
                <a:t>68K</a:t>
              </a:r>
              <a:endParaRPr lang="id-ID" sz="5400" dirty="0">
                <a:solidFill>
                  <a:srgbClr val="7BA79D"/>
                </a:solidFill>
                <a:latin typeface="仓耳暖男手札体 W01" panose="02020400000000000000" pitchFamily="18" charset="-122"/>
                <a:sym typeface="+mn-lt"/>
              </a:endParaRPr>
            </a:p>
          </p:txBody>
        </p:sp>
      </p:grpSp>
      <p:sp>
        <p:nvSpPr>
          <p:cNvPr id="9" name="TextBox 91"/>
          <p:cNvSpPr txBox="1"/>
          <p:nvPr/>
        </p:nvSpPr>
        <p:spPr>
          <a:xfrm flipH="1">
            <a:off x="6146007" y="3627131"/>
            <a:ext cx="195218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20000"/>
              </a:lnSpc>
            </a:pP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Lorem ipsum dolor sit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amet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,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adipiscing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elit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.</a:t>
            </a:r>
            <a:endParaRPr lang="en-US" sz="1200" dirty="0">
              <a:solidFill>
                <a:srgbClr val="775F55"/>
              </a:solidFill>
              <a:latin typeface="仓耳暖男手札体 W01" panose="02020400000000000000" pitchFamily="18" charset="-122"/>
              <a:sym typeface="+mn-lt"/>
            </a:endParaRPr>
          </a:p>
        </p:txBody>
      </p:sp>
      <p:sp>
        <p:nvSpPr>
          <p:cNvPr id="10" name="TextBox 92"/>
          <p:cNvSpPr txBox="1"/>
          <p:nvPr/>
        </p:nvSpPr>
        <p:spPr>
          <a:xfrm flipH="1">
            <a:off x="6146007" y="335715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zh-CN" altLang="en-US" sz="1600" dirty="0">
                <a:solidFill>
                  <a:srgbClr val="775F55"/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  <a:sym typeface="+mn-lt"/>
              </a:rPr>
              <a:t>标题文字添加</a:t>
            </a:r>
            <a:endParaRPr lang="zh-CN" altLang="en-US" sz="1600" dirty="0">
              <a:solidFill>
                <a:srgbClr val="775F55"/>
              </a:solidFill>
              <a:latin typeface="仓耳暖男手札体 W01" panose="02020400000000000000" pitchFamily="18" charset="-122"/>
              <a:ea typeface="仓耳暖男手札体 W01" panose="02020400000000000000" pitchFamily="18" charset="-122"/>
              <a:sym typeface="+mn-lt"/>
            </a:endParaRPr>
          </a:p>
        </p:txBody>
      </p:sp>
      <p:sp>
        <p:nvSpPr>
          <p:cNvPr id="11" name="Oval 93"/>
          <p:cNvSpPr/>
          <p:nvPr/>
        </p:nvSpPr>
        <p:spPr>
          <a:xfrm>
            <a:off x="5491482" y="3454467"/>
            <a:ext cx="631555" cy="631555"/>
          </a:xfrm>
          <a:prstGeom prst="ellipse">
            <a:avLst/>
          </a:prstGeom>
          <a:solidFill>
            <a:srgbClr val="94B6D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sp>
        <p:nvSpPr>
          <p:cNvPr id="12" name="TextBox 94"/>
          <p:cNvSpPr txBox="1"/>
          <p:nvPr/>
        </p:nvSpPr>
        <p:spPr>
          <a:xfrm flipH="1">
            <a:off x="8754818" y="3627131"/>
            <a:ext cx="195218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20000"/>
              </a:lnSpc>
            </a:pP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Lorem ipsum dolor sit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amet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,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adipiscing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elit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.</a:t>
            </a:r>
            <a:endParaRPr lang="en-US" sz="1200" dirty="0">
              <a:solidFill>
                <a:srgbClr val="775F55"/>
              </a:solidFill>
              <a:latin typeface="仓耳暖男手札体 W01" panose="02020400000000000000" pitchFamily="18" charset="-122"/>
              <a:sym typeface="+mn-lt"/>
            </a:endParaRPr>
          </a:p>
        </p:txBody>
      </p:sp>
      <p:sp>
        <p:nvSpPr>
          <p:cNvPr id="13" name="TextBox 95"/>
          <p:cNvSpPr txBox="1"/>
          <p:nvPr/>
        </p:nvSpPr>
        <p:spPr>
          <a:xfrm flipH="1">
            <a:off x="8754818" y="3357158"/>
            <a:ext cx="1447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zh-CN" altLang="en-US" sz="1600" dirty="0">
                <a:solidFill>
                  <a:srgbClr val="775F55"/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  <a:sym typeface="+mn-lt"/>
              </a:rPr>
              <a:t>标题文字添加</a:t>
            </a:r>
            <a:endParaRPr lang="zh-CN" altLang="en-US" sz="1600" dirty="0">
              <a:solidFill>
                <a:srgbClr val="775F55"/>
              </a:solidFill>
              <a:latin typeface="仓耳暖男手札体 W01" panose="02020400000000000000" pitchFamily="18" charset="-122"/>
              <a:ea typeface="仓耳暖男手札体 W01" panose="02020400000000000000" pitchFamily="18" charset="-122"/>
              <a:sym typeface="+mn-lt"/>
            </a:endParaRPr>
          </a:p>
        </p:txBody>
      </p:sp>
      <p:sp>
        <p:nvSpPr>
          <p:cNvPr id="14" name="Oval 96"/>
          <p:cNvSpPr/>
          <p:nvPr/>
        </p:nvSpPr>
        <p:spPr>
          <a:xfrm>
            <a:off x="8100293" y="3454467"/>
            <a:ext cx="631555" cy="631555"/>
          </a:xfrm>
          <a:prstGeom prst="ellipse">
            <a:avLst/>
          </a:prstGeom>
          <a:solidFill>
            <a:srgbClr val="DD80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sp>
        <p:nvSpPr>
          <p:cNvPr id="15" name="TextBox 97"/>
          <p:cNvSpPr txBox="1"/>
          <p:nvPr/>
        </p:nvSpPr>
        <p:spPr>
          <a:xfrm flipH="1">
            <a:off x="6146007" y="4713088"/>
            <a:ext cx="195218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20000"/>
              </a:lnSpc>
            </a:pP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Lorem ipsum dolor sit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amet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,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adipiscing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elit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.</a:t>
            </a:r>
            <a:endParaRPr lang="en-US" sz="1200" dirty="0">
              <a:solidFill>
                <a:srgbClr val="775F55"/>
              </a:solidFill>
              <a:latin typeface="仓耳暖男手札体 W01" panose="02020400000000000000" pitchFamily="18" charset="-122"/>
              <a:sym typeface="+mn-lt"/>
            </a:endParaRPr>
          </a:p>
        </p:txBody>
      </p:sp>
      <p:sp>
        <p:nvSpPr>
          <p:cNvPr id="16" name="TextBox 98"/>
          <p:cNvSpPr txBox="1"/>
          <p:nvPr/>
        </p:nvSpPr>
        <p:spPr>
          <a:xfrm flipH="1">
            <a:off x="6146007" y="444311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zh-CN" altLang="en-US" sz="1600" dirty="0">
                <a:solidFill>
                  <a:srgbClr val="775F55"/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  <a:sym typeface="+mn-lt"/>
              </a:rPr>
              <a:t>标题文字添加</a:t>
            </a:r>
            <a:endParaRPr lang="zh-CN" altLang="en-US" sz="1600" dirty="0">
              <a:solidFill>
                <a:srgbClr val="775F55"/>
              </a:solidFill>
              <a:latin typeface="仓耳暖男手札体 W01" panose="02020400000000000000" pitchFamily="18" charset="-122"/>
              <a:ea typeface="仓耳暖男手札体 W01" panose="02020400000000000000" pitchFamily="18" charset="-122"/>
              <a:sym typeface="+mn-lt"/>
            </a:endParaRPr>
          </a:p>
        </p:txBody>
      </p:sp>
      <p:sp>
        <p:nvSpPr>
          <p:cNvPr id="17" name="Oval 99"/>
          <p:cNvSpPr/>
          <p:nvPr/>
        </p:nvSpPr>
        <p:spPr>
          <a:xfrm>
            <a:off x="5491482" y="4540424"/>
            <a:ext cx="631555" cy="631555"/>
          </a:xfrm>
          <a:prstGeom prst="ellipse">
            <a:avLst/>
          </a:prstGeom>
          <a:solidFill>
            <a:srgbClr val="A5AB8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sp>
        <p:nvSpPr>
          <p:cNvPr id="18" name="TextBox 100"/>
          <p:cNvSpPr txBox="1"/>
          <p:nvPr/>
        </p:nvSpPr>
        <p:spPr>
          <a:xfrm flipH="1">
            <a:off x="8754818" y="4713088"/>
            <a:ext cx="195218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20000"/>
              </a:lnSpc>
            </a:pP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Lorem ipsum dolor sit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amet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,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adipiscing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 </a:t>
            </a:r>
            <a:r>
              <a:rPr lang="en-US" sz="1200" dirty="0" err="1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elit</a:t>
            </a:r>
            <a:r>
              <a:rPr lang="en-US" sz="1200" dirty="0">
                <a:solidFill>
                  <a:srgbClr val="775F55"/>
                </a:solidFill>
                <a:latin typeface="仓耳暖男手札体 W01" panose="02020400000000000000" pitchFamily="18" charset="-122"/>
                <a:sym typeface="+mn-lt"/>
              </a:rPr>
              <a:t>.</a:t>
            </a:r>
            <a:endParaRPr lang="en-US" sz="1200" dirty="0">
              <a:solidFill>
                <a:srgbClr val="775F55"/>
              </a:solidFill>
              <a:latin typeface="仓耳暖男手札体 W01" panose="02020400000000000000" pitchFamily="18" charset="-122"/>
              <a:sym typeface="+mn-lt"/>
            </a:endParaRPr>
          </a:p>
        </p:txBody>
      </p:sp>
      <p:sp>
        <p:nvSpPr>
          <p:cNvPr id="19" name="TextBox 101"/>
          <p:cNvSpPr txBox="1"/>
          <p:nvPr/>
        </p:nvSpPr>
        <p:spPr>
          <a:xfrm flipH="1">
            <a:off x="8754818" y="444311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zh-CN" altLang="en-US" sz="1600" dirty="0">
                <a:solidFill>
                  <a:srgbClr val="775F55"/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  <a:sym typeface="+mn-lt"/>
              </a:rPr>
              <a:t>标题文字添加</a:t>
            </a:r>
            <a:endParaRPr lang="zh-CN" altLang="en-US" sz="1600" dirty="0">
              <a:solidFill>
                <a:srgbClr val="775F55"/>
              </a:solidFill>
              <a:latin typeface="仓耳暖男手札体 W01" panose="02020400000000000000" pitchFamily="18" charset="-122"/>
              <a:ea typeface="仓耳暖男手札体 W01" panose="02020400000000000000" pitchFamily="18" charset="-122"/>
              <a:sym typeface="+mn-lt"/>
            </a:endParaRPr>
          </a:p>
        </p:txBody>
      </p:sp>
      <p:sp>
        <p:nvSpPr>
          <p:cNvPr id="20" name="Oval 102"/>
          <p:cNvSpPr/>
          <p:nvPr/>
        </p:nvSpPr>
        <p:spPr>
          <a:xfrm>
            <a:off x="8100293" y="4540424"/>
            <a:ext cx="631555" cy="631555"/>
          </a:xfrm>
          <a:prstGeom prst="ellipse">
            <a:avLst/>
          </a:prstGeom>
          <a:solidFill>
            <a:srgbClr val="D8B25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暖男手札体 W01" panose="02020400000000000000" pitchFamily="18" charset="-122"/>
              <a:ea typeface="+mn-ea"/>
              <a:cs typeface="+mn-cs"/>
              <a:sym typeface="+mn-lt"/>
            </a:endParaRPr>
          </a:p>
        </p:txBody>
      </p:sp>
      <p:sp>
        <p:nvSpPr>
          <p:cNvPr id="21" name="AutoShape 123"/>
          <p:cNvSpPr>
            <a:spLocks noChangeAspect="1"/>
          </p:cNvSpPr>
          <p:nvPr/>
        </p:nvSpPr>
        <p:spPr bwMode="auto">
          <a:xfrm>
            <a:off x="8278051" y="3618384"/>
            <a:ext cx="276038" cy="3037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50789" tIns="50789" rIns="50789" bIns="50789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s-ES" sz="3600" b="0" i="0" u="none" strike="noStrike" kern="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仓耳暖男手札体 W01" panose="02020400000000000000" pitchFamily="18" charset="-122"/>
              <a:sym typeface="+mn-lt"/>
            </a:endParaRPr>
          </a:p>
        </p:txBody>
      </p:sp>
      <p:grpSp>
        <p:nvGrpSpPr>
          <p:cNvPr id="22" name="Group 4681"/>
          <p:cNvGrpSpPr>
            <a:grpSpLocks noChangeAspect="1"/>
          </p:cNvGrpSpPr>
          <p:nvPr/>
        </p:nvGrpSpPr>
        <p:grpSpPr bwMode="auto">
          <a:xfrm>
            <a:off x="8278155" y="4675437"/>
            <a:ext cx="275831" cy="361528"/>
            <a:chOff x="4576763" y="2300287"/>
            <a:chExt cx="276225" cy="361950"/>
          </a:xfrm>
          <a:solidFill>
            <a:sysClr val="window" lastClr="FFFFFF"/>
          </a:solidFill>
        </p:grpSpPr>
        <p:sp>
          <p:nvSpPr>
            <p:cNvPr id="23" name="Freeform 250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  <a:gd name="T14" fmla="*/ 92 w 336"/>
                <a:gd name="T15" fmla="*/ 0 h 336"/>
                <a:gd name="T16" fmla="*/ 92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  <a:close/>
                  <a:moveTo>
                    <a:pt x="92" y="0"/>
                  </a:move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  <p:sp>
          <p:nvSpPr>
            <p:cNvPr id="24" name="Freeform 251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  <p:sp>
          <p:nvSpPr>
            <p:cNvPr id="25" name="Freeform 252"/>
            <p:cNvSpPr>
              <a:spLocks noChangeArrowheads="1"/>
            </p:cNvSpPr>
            <p:nvPr/>
          </p:nvSpPr>
          <p:spPr bwMode="auto">
            <a:xfrm>
              <a:off x="4610100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  <p:sp>
          <p:nvSpPr>
            <p:cNvPr id="26" name="Freeform 253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  <a:gd name="T14" fmla="*/ 251 w 336"/>
                <a:gd name="T15" fmla="*/ 0 h 336"/>
                <a:gd name="T16" fmla="*/ 251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  <a:close/>
                  <a:moveTo>
                    <a:pt x="251" y="0"/>
                  </a:moveTo>
                  <a:lnTo>
                    <a:pt x="251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  <p:sp>
          <p:nvSpPr>
            <p:cNvPr id="27" name="Freeform 254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  <p:sp>
          <p:nvSpPr>
            <p:cNvPr id="28" name="Freeform 255"/>
            <p:cNvSpPr>
              <a:spLocks noChangeArrowheads="1"/>
            </p:cNvSpPr>
            <p:nvPr/>
          </p:nvSpPr>
          <p:spPr bwMode="auto">
            <a:xfrm>
              <a:off x="4822825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  <p:sp>
          <p:nvSpPr>
            <p:cNvPr id="29" name="Freeform 256"/>
            <p:cNvSpPr>
              <a:spLocks noChangeArrowheads="1"/>
            </p:cNvSpPr>
            <p:nvPr/>
          </p:nvSpPr>
          <p:spPr bwMode="auto">
            <a:xfrm>
              <a:off x="4586288" y="2300287"/>
              <a:ext cx="261937" cy="258762"/>
            </a:xfrm>
            <a:custGeom>
              <a:avLst/>
              <a:gdLst>
                <a:gd name="T0" fmla="*/ 618 w 728"/>
                <a:gd name="T1" fmla="*/ 619 h 720"/>
                <a:gd name="T2" fmla="*/ 627 w 728"/>
                <a:gd name="T3" fmla="*/ 469 h 720"/>
                <a:gd name="T4" fmla="*/ 727 w 728"/>
                <a:gd name="T5" fmla="*/ 360 h 720"/>
                <a:gd name="T6" fmla="*/ 627 w 728"/>
                <a:gd name="T7" fmla="*/ 251 h 720"/>
                <a:gd name="T8" fmla="*/ 618 w 728"/>
                <a:gd name="T9" fmla="*/ 101 h 720"/>
                <a:gd name="T10" fmla="*/ 468 w 728"/>
                <a:gd name="T11" fmla="*/ 92 h 720"/>
                <a:gd name="T12" fmla="*/ 359 w 728"/>
                <a:gd name="T13" fmla="*/ 0 h 720"/>
                <a:gd name="T14" fmla="*/ 250 w 728"/>
                <a:gd name="T15" fmla="*/ 92 h 720"/>
                <a:gd name="T16" fmla="*/ 100 w 728"/>
                <a:gd name="T17" fmla="*/ 101 h 720"/>
                <a:gd name="T18" fmla="*/ 92 w 728"/>
                <a:gd name="T19" fmla="*/ 251 h 720"/>
                <a:gd name="T20" fmla="*/ 0 w 728"/>
                <a:gd name="T21" fmla="*/ 360 h 720"/>
                <a:gd name="T22" fmla="*/ 92 w 728"/>
                <a:gd name="T23" fmla="*/ 469 h 720"/>
                <a:gd name="T24" fmla="*/ 100 w 728"/>
                <a:gd name="T25" fmla="*/ 619 h 720"/>
                <a:gd name="T26" fmla="*/ 250 w 728"/>
                <a:gd name="T27" fmla="*/ 628 h 720"/>
                <a:gd name="T28" fmla="*/ 359 w 728"/>
                <a:gd name="T29" fmla="*/ 719 h 720"/>
                <a:gd name="T30" fmla="*/ 468 w 728"/>
                <a:gd name="T31" fmla="*/ 628 h 720"/>
                <a:gd name="T32" fmla="*/ 618 w 728"/>
                <a:gd name="T33" fmla="*/ 619 h 720"/>
                <a:gd name="T34" fmla="*/ 359 w 728"/>
                <a:gd name="T35" fmla="*/ 561 h 720"/>
                <a:gd name="T36" fmla="*/ 159 w 728"/>
                <a:gd name="T37" fmla="*/ 360 h 720"/>
                <a:gd name="T38" fmla="*/ 359 w 728"/>
                <a:gd name="T39" fmla="*/ 159 h 720"/>
                <a:gd name="T40" fmla="*/ 560 w 728"/>
                <a:gd name="T41" fmla="*/ 360 h 720"/>
                <a:gd name="T42" fmla="*/ 359 w 728"/>
                <a:gd name="T43" fmla="*/ 561 h 720"/>
                <a:gd name="T44" fmla="*/ 359 w 728"/>
                <a:gd name="T45" fmla="*/ 561 h 720"/>
                <a:gd name="T46" fmla="*/ 359 w 728"/>
                <a:gd name="T47" fmla="*/ 56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8" h="720">
                  <a:moveTo>
                    <a:pt x="618" y="619"/>
                  </a:moveTo>
                  <a:cubicBezTo>
                    <a:pt x="627" y="469"/>
                    <a:pt x="627" y="469"/>
                    <a:pt x="627" y="469"/>
                  </a:cubicBezTo>
                  <a:cubicBezTo>
                    <a:pt x="727" y="360"/>
                    <a:pt x="727" y="360"/>
                    <a:pt x="727" y="360"/>
                  </a:cubicBezTo>
                  <a:cubicBezTo>
                    <a:pt x="627" y="251"/>
                    <a:pt x="627" y="251"/>
                    <a:pt x="627" y="251"/>
                  </a:cubicBezTo>
                  <a:cubicBezTo>
                    <a:pt x="618" y="101"/>
                    <a:pt x="618" y="101"/>
                    <a:pt x="618" y="101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0" y="92"/>
                    <a:pt x="250" y="92"/>
                    <a:pt x="250" y="92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92" y="251"/>
                    <a:pt x="92" y="251"/>
                    <a:pt x="92" y="251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2" y="469"/>
                    <a:pt x="92" y="469"/>
                    <a:pt x="92" y="469"/>
                  </a:cubicBezTo>
                  <a:cubicBezTo>
                    <a:pt x="100" y="619"/>
                    <a:pt x="100" y="619"/>
                    <a:pt x="100" y="619"/>
                  </a:cubicBezTo>
                  <a:cubicBezTo>
                    <a:pt x="250" y="628"/>
                    <a:pt x="250" y="628"/>
                    <a:pt x="250" y="628"/>
                  </a:cubicBezTo>
                  <a:cubicBezTo>
                    <a:pt x="359" y="719"/>
                    <a:pt x="359" y="719"/>
                    <a:pt x="359" y="719"/>
                  </a:cubicBezTo>
                  <a:cubicBezTo>
                    <a:pt x="468" y="628"/>
                    <a:pt x="468" y="628"/>
                    <a:pt x="468" y="628"/>
                  </a:cubicBezTo>
                  <a:lnTo>
                    <a:pt x="618" y="619"/>
                  </a:lnTo>
                  <a:close/>
                  <a:moveTo>
                    <a:pt x="359" y="561"/>
                  </a:moveTo>
                  <a:cubicBezTo>
                    <a:pt x="250" y="561"/>
                    <a:pt x="159" y="469"/>
                    <a:pt x="159" y="360"/>
                  </a:cubicBezTo>
                  <a:cubicBezTo>
                    <a:pt x="159" y="243"/>
                    <a:pt x="250" y="159"/>
                    <a:pt x="359" y="159"/>
                  </a:cubicBezTo>
                  <a:cubicBezTo>
                    <a:pt x="468" y="159"/>
                    <a:pt x="560" y="243"/>
                    <a:pt x="560" y="360"/>
                  </a:cubicBezTo>
                  <a:cubicBezTo>
                    <a:pt x="560" y="469"/>
                    <a:pt x="468" y="561"/>
                    <a:pt x="359" y="561"/>
                  </a:cubicBezTo>
                  <a:close/>
                  <a:moveTo>
                    <a:pt x="359" y="561"/>
                  </a:moveTo>
                  <a:lnTo>
                    <a:pt x="359" y="5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  <p:sp>
          <p:nvSpPr>
            <p:cNvPr id="30" name="Freeform 257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226 h 227"/>
                <a:gd name="T8" fmla="*/ 101 w 102"/>
                <a:gd name="T9" fmla="*/ 226 h 227"/>
                <a:gd name="T10" fmla="*/ 101 w 102"/>
                <a:gd name="T11" fmla="*/ 0 h 227"/>
                <a:gd name="T12" fmla="*/ 59 w 102"/>
                <a:gd name="T13" fmla="*/ 0 h 227"/>
                <a:gd name="T14" fmla="*/ 0 w 102"/>
                <a:gd name="T15" fmla="*/ 33 h 227"/>
                <a:gd name="T16" fmla="*/ 0 w 102"/>
                <a:gd name="T17" fmla="*/ 33 h 227"/>
                <a:gd name="T18" fmla="*/ 0 w 102"/>
                <a:gd name="T19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  <a:close/>
                  <a:moveTo>
                    <a:pt x="0" y="33"/>
                  </a:move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  <p:sp>
          <p:nvSpPr>
            <p:cNvPr id="31" name="Freeform 258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50 h 227"/>
                <a:gd name="T8" fmla="*/ 50 w 102"/>
                <a:gd name="T9" fmla="*/ 226 h 227"/>
                <a:gd name="T10" fmla="*/ 101 w 102"/>
                <a:gd name="T11" fmla="*/ 226 h 227"/>
                <a:gd name="T12" fmla="*/ 101 w 102"/>
                <a:gd name="T13" fmla="*/ 0 h 227"/>
                <a:gd name="T14" fmla="*/ 59 w 102"/>
                <a:gd name="T15" fmla="*/ 0 h 227"/>
                <a:gd name="T16" fmla="*/ 0 w 102"/>
                <a:gd name="T17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  <p:sp>
          <p:nvSpPr>
            <p:cNvPr id="32" name="Freeform 259"/>
            <p:cNvSpPr>
              <a:spLocks noChangeArrowheads="1"/>
            </p:cNvSpPr>
            <p:nvPr/>
          </p:nvSpPr>
          <p:spPr bwMode="auto">
            <a:xfrm>
              <a:off x="4691063" y="2400299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仓耳暖男手札体 W01" panose="02020400000000000000" pitchFamily="18" charset="-122"/>
                <a:sym typeface="+mn-lt"/>
              </a:endParaRPr>
            </a:p>
          </p:txBody>
        </p:sp>
      </p:grpSp>
      <p:sp>
        <p:nvSpPr>
          <p:cNvPr id="33" name="Freeform 115"/>
          <p:cNvSpPr>
            <a:spLocks noChangeAspect="1" noChangeArrowheads="1"/>
          </p:cNvSpPr>
          <p:nvPr/>
        </p:nvSpPr>
        <p:spPr bwMode="auto">
          <a:xfrm>
            <a:off x="5673596" y="4696226"/>
            <a:ext cx="267327" cy="319951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仓耳暖男手札体 W01" panose="02020400000000000000" pitchFamily="18" charset="-122"/>
              <a:sym typeface="+mn-lt"/>
            </a:endParaRPr>
          </a:p>
        </p:txBody>
      </p:sp>
      <p:sp>
        <p:nvSpPr>
          <p:cNvPr id="34" name="AutoShape 87"/>
          <p:cNvSpPr>
            <a:spLocks noChangeAspect="1"/>
          </p:cNvSpPr>
          <p:nvPr/>
        </p:nvSpPr>
        <p:spPr bwMode="auto">
          <a:xfrm>
            <a:off x="5654880" y="3617826"/>
            <a:ext cx="304758" cy="304837"/>
          </a:xfrm>
          <a:custGeom>
            <a:avLst/>
            <a:gdLst>
              <a:gd name="T0" fmla="+- 0 10798 9"/>
              <a:gd name="T1" fmla="*/ T0 w 21578"/>
              <a:gd name="T2" fmla="*/ 10800 h 21600"/>
              <a:gd name="T3" fmla="+- 0 10798 9"/>
              <a:gd name="T4" fmla="*/ T3 w 21578"/>
              <a:gd name="T5" fmla="*/ 10800 h 21600"/>
              <a:gd name="T6" fmla="+- 0 10798 9"/>
              <a:gd name="T7" fmla="*/ T6 w 21578"/>
              <a:gd name="T8" fmla="*/ 10800 h 21600"/>
              <a:gd name="T9" fmla="+- 0 10798 9"/>
              <a:gd name="T10" fmla="*/ T9 w 215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8" h="21600">
                <a:moveTo>
                  <a:pt x="21416" y="10074"/>
                </a:moveTo>
                <a:cubicBezTo>
                  <a:pt x="21507" y="10166"/>
                  <a:pt x="21562" y="10284"/>
                  <a:pt x="21574" y="10428"/>
                </a:cubicBezTo>
                <a:cubicBezTo>
                  <a:pt x="21590" y="10569"/>
                  <a:pt x="21562" y="10702"/>
                  <a:pt x="21483" y="10820"/>
                </a:cubicBezTo>
                <a:lnTo>
                  <a:pt x="20967" y="11551"/>
                </a:lnTo>
                <a:cubicBezTo>
                  <a:pt x="20891" y="11678"/>
                  <a:pt x="20778" y="11744"/>
                  <a:pt x="20634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1" y="11632"/>
                </a:cubicBezTo>
                <a:lnTo>
                  <a:pt x="11078" y="3253"/>
                </a:lnTo>
                <a:cubicBezTo>
                  <a:pt x="10884" y="3072"/>
                  <a:pt x="10695" y="3072"/>
                  <a:pt x="10503" y="3253"/>
                </a:cubicBezTo>
                <a:lnTo>
                  <a:pt x="1980" y="11632"/>
                </a:lnTo>
                <a:cubicBezTo>
                  <a:pt x="1918" y="11704"/>
                  <a:pt x="1819" y="11744"/>
                  <a:pt x="1692" y="11744"/>
                </a:cubicBezTo>
                <a:lnTo>
                  <a:pt x="944" y="11744"/>
                </a:lnTo>
                <a:cubicBezTo>
                  <a:pt x="808" y="11744"/>
                  <a:pt x="695" y="11678"/>
                  <a:pt x="611" y="11551"/>
                </a:cubicBezTo>
                <a:lnTo>
                  <a:pt x="96" y="10820"/>
                </a:lnTo>
                <a:cubicBezTo>
                  <a:pt x="19" y="10710"/>
                  <a:pt x="-9" y="10584"/>
                  <a:pt x="2" y="10440"/>
                </a:cubicBezTo>
                <a:cubicBezTo>
                  <a:pt x="19" y="10298"/>
                  <a:pt x="74" y="10175"/>
                  <a:pt x="165" y="10074"/>
                </a:cubicBezTo>
                <a:lnTo>
                  <a:pt x="10112" y="287"/>
                </a:lnTo>
                <a:cubicBezTo>
                  <a:pt x="10321" y="106"/>
                  <a:pt x="10546" y="8"/>
                  <a:pt x="10788" y="0"/>
                </a:cubicBezTo>
                <a:cubicBezTo>
                  <a:pt x="11042" y="0"/>
                  <a:pt x="11267" y="97"/>
                  <a:pt x="11469" y="287"/>
                </a:cubicBezTo>
                <a:lnTo>
                  <a:pt x="14220" y="2991"/>
                </a:lnTo>
                <a:lnTo>
                  <a:pt x="14220" y="1586"/>
                </a:lnTo>
                <a:cubicBezTo>
                  <a:pt x="14220" y="1436"/>
                  <a:pt x="14266" y="1313"/>
                  <a:pt x="14352" y="1206"/>
                </a:cubicBezTo>
                <a:cubicBezTo>
                  <a:pt x="14441" y="1099"/>
                  <a:pt x="14546" y="1048"/>
                  <a:pt x="14669" y="1048"/>
                </a:cubicBezTo>
                <a:lnTo>
                  <a:pt x="17226" y="1048"/>
                </a:lnTo>
                <a:cubicBezTo>
                  <a:pt x="17348" y="1048"/>
                  <a:pt x="17451" y="1099"/>
                  <a:pt x="17530" y="1206"/>
                </a:cubicBezTo>
                <a:cubicBezTo>
                  <a:pt x="17609" y="1312"/>
                  <a:pt x="17653" y="1436"/>
                  <a:pt x="17653" y="1586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7"/>
                </a:moveTo>
                <a:lnTo>
                  <a:pt x="18523" y="20551"/>
                </a:lnTo>
                <a:cubicBezTo>
                  <a:pt x="18523" y="20854"/>
                  <a:pt x="18441" y="21104"/>
                  <a:pt x="18276" y="21300"/>
                </a:cubicBezTo>
                <a:cubicBezTo>
                  <a:pt x="18110" y="21502"/>
                  <a:pt x="17904" y="21599"/>
                  <a:pt x="17653" y="21599"/>
                </a:cubicBezTo>
                <a:lnTo>
                  <a:pt x="12809" y="21599"/>
                </a:lnTo>
                <a:lnTo>
                  <a:pt x="12809" y="14736"/>
                </a:lnTo>
                <a:lnTo>
                  <a:pt x="8772" y="14736"/>
                </a:lnTo>
                <a:lnTo>
                  <a:pt x="8772" y="21599"/>
                </a:lnTo>
                <a:lnTo>
                  <a:pt x="3928" y="21599"/>
                </a:lnTo>
                <a:cubicBezTo>
                  <a:pt x="3677" y="21599"/>
                  <a:pt x="3468" y="21502"/>
                  <a:pt x="3303" y="21300"/>
                </a:cubicBezTo>
                <a:cubicBezTo>
                  <a:pt x="3140" y="21104"/>
                  <a:pt x="3056" y="20854"/>
                  <a:pt x="3056" y="20551"/>
                </a:cubicBezTo>
                <a:lnTo>
                  <a:pt x="3056" y="11977"/>
                </a:lnTo>
                <a:lnTo>
                  <a:pt x="10788" y="4356"/>
                </a:lnTo>
                <a:lnTo>
                  <a:pt x="18523" y="1197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s-ES" sz="6600" b="0" i="0" u="none" strike="noStrike" kern="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仓耳暖男手札体 W01" panose="02020400000000000000" pitchFamily="18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 animBg="1"/>
      <p:bldP spid="12" grpId="0"/>
      <p:bldP spid="13" grpId="0"/>
      <p:bldP spid="14" grpId="0" animBg="1"/>
      <p:bldP spid="15" grpId="0"/>
      <p:bldP spid="16" grpId="0"/>
      <p:bldP spid="17" grpId="0" animBg="1"/>
      <p:bldP spid="18" grpId="0"/>
      <p:bldP spid="19" grpId="0"/>
      <p:bldP spid="20" grpId="0" animBg="1"/>
      <p:bldP spid="21" grpId="0" animBg="1"/>
      <p:bldP spid="33" grpId="0" animBg="1"/>
      <p:bldP spid="3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398166" y="1641651"/>
            <a:ext cx="3749043" cy="3749043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381057" y="2300615"/>
            <a:ext cx="690950" cy="676007"/>
            <a:chOff x="3059112" y="2557463"/>
            <a:chExt cx="1835151" cy="1795463"/>
          </a:xfrm>
        </p:grpSpPr>
        <p:sp>
          <p:nvSpPr>
            <p:cNvPr id="7" name="Freeform 348"/>
            <p:cNvSpPr/>
            <p:nvPr/>
          </p:nvSpPr>
          <p:spPr bwMode="auto">
            <a:xfrm>
              <a:off x="3168650" y="2627313"/>
              <a:ext cx="1709738" cy="17065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" y="455"/>
                </a:cxn>
                <a:cxn ang="0">
                  <a:pos x="456" y="448"/>
                </a:cxn>
                <a:cxn ang="0">
                  <a:pos x="444" y="0"/>
                </a:cxn>
                <a:cxn ang="0">
                  <a:pos x="0" y="3"/>
                </a:cxn>
              </a:cxnLst>
              <a:rect l="0" t="0" r="r" b="b"/>
              <a:pathLst>
                <a:path w="456" h="455">
                  <a:moveTo>
                    <a:pt x="0" y="3"/>
                  </a:moveTo>
                  <a:cubicBezTo>
                    <a:pt x="14" y="455"/>
                    <a:pt x="14" y="455"/>
                    <a:pt x="14" y="455"/>
                  </a:cubicBezTo>
                  <a:cubicBezTo>
                    <a:pt x="456" y="448"/>
                    <a:pt x="456" y="448"/>
                    <a:pt x="456" y="448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0"/>
                    <a:pt x="103" y="3"/>
                    <a:pt x="0" y="3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8" name="Freeform 349"/>
            <p:cNvSpPr/>
            <p:nvPr/>
          </p:nvSpPr>
          <p:spPr bwMode="auto">
            <a:xfrm>
              <a:off x="3146425" y="2613026"/>
              <a:ext cx="1747838" cy="1739900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13" y="403"/>
                </a:cxn>
                <a:cxn ang="0">
                  <a:pos x="15" y="459"/>
                </a:cxn>
                <a:cxn ang="0">
                  <a:pos x="20" y="464"/>
                </a:cxn>
                <a:cxn ang="0">
                  <a:pos x="407" y="458"/>
                </a:cxn>
                <a:cxn ang="0">
                  <a:pos x="462" y="457"/>
                </a:cxn>
                <a:cxn ang="0">
                  <a:pos x="466" y="452"/>
                </a:cxn>
                <a:cxn ang="0">
                  <a:pos x="456" y="60"/>
                </a:cxn>
                <a:cxn ang="0">
                  <a:pos x="455" y="4"/>
                </a:cxn>
                <a:cxn ang="0">
                  <a:pos x="450" y="0"/>
                </a:cxn>
                <a:cxn ang="0">
                  <a:pos x="6" y="3"/>
                </a:cxn>
                <a:cxn ang="0">
                  <a:pos x="6" y="12"/>
                </a:cxn>
                <a:cxn ang="0">
                  <a:pos x="450" y="9"/>
                </a:cxn>
                <a:cxn ang="0">
                  <a:pos x="446" y="4"/>
                </a:cxn>
                <a:cxn ang="0">
                  <a:pos x="456" y="397"/>
                </a:cxn>
                <a:cxn ang="0">
                  <a:pos x="457" y="452"/>
                </a:cxn>
                <a:cxn ang="0">
                  <a:pos x="462" y="448"/>
                </a:cxn>
                <a:cxn ang="0">
                  <a:pos x="74" y="454"/>
                </a:cxn>
                <a:cxn ang="0">
                  <a:pos x="20" y="455"/>
                </a:cxn>
                <a:cxn ang="0">
                  <a:pos x="24" y="459"/>
                </a:cxn>
                <a:cxn ang="0">
                  <a:pos x="12" y="64"/>
                </a:cxn>
                <a:cxn ang="0">
                  <a:pos x="10" y="7"/>
                </a:cxn>
                <a:cxn ang="0">
                  <a:pos x="1" y="7"/>
                </a:cxn>
              </a:cxnLst>
              <a:rect l="0" t="0" r="r" b="b"/>
              <a:pathLst>
                <a:path w="466" h="464">
                  <a:moveTo>
                    <a:pt x="1" y="7"/>
                  </a:moveTo>
                  <a:cubicBezTo>
                    <a:pt x="5" y="139"/>
                    <a:pt x="9" y="271"/>
                    <a:pt x="13" y="403"/>
                  </a:cubicBezTo>
                  <a:cubicBezTo>
                    <a:pt x="14" y="422"/>
                    <a:pt x="14" y="441"/>
                    <a:pt x="15" y="459"/>
                  </a:cubicBezTo>
                  <a:cubicBezTo>
                    <a:pt x="15" y="462"/>
                    <a:pt x="17" y="464"/>
                    <a:pt x="20" y="464"/>
                  </a:cubicBezTo>
                  <a:cubicBezTo>
                    <a:pt x="149" y="462"/>
                    <a:pt x="278" y="460"/>
                    <a:pt x="407" y="458"/>
                  </a:cubicBezTo>
                  <a:cubicBezTo>
                    <a:pt x="425" y="457"/>
                    <a:pt x="443" y="457"/>
                    <a:pt x="462" y="457"/>
                  </a:cubicBezTo>
                  <a:cubicBezTo>
                    <a:pt x="464" y="457"/>
                    <a:pt x="466" y="455"/>
                    <a:pt x="466" y="452"/>
                  </a:cubicBezTo>
                  <a:cubicBezTo>
                    <a:pt x="463" y="322"/>
                    <a:pt x="460" y="191"/>
                    <a:pt x="456" y="60"/>
                  </a:cubicBezTo>
                  <a:cubicBezTo>
                    <a:pt x="456" y="42"/>
                    <a:pt x="455" y="23"/>
                    <a:pt x="455" y="4"/>
                  </a:cubicBezTo>
                  <a:cubicBezTo>
                    <a:pt x="455" y="2"/>
                    <a:pt x="453" y="0"/>
                    <a:pt x="450" y="0"/>
                  </a:cubicBezTo>
                  <a:cubicBezTo>
                    <a:pt x="302" y="1"/>
                    <a:pt x="154" y="3"/>
                    <a:pt x="6" y="3"/>
                  </a:cubicBezTo>
                  <a:cubicBezTo>
                    <a:pt x="0" y="3"/>
                    <a:pt x="0" y="12"/>
                    <a:pt x="6" y="12"/>
                  </a:cubicBezTo>
                  <a:cubicBezTo>
                    <a:pt x="154" y="12"/>
                    <a:pt x="302" y="10"/>
                    <a:pt x="450" y="9"/>
                  </a:cubicBezTo>
                  <a:cubicBezTo>
                    <a:pt x="449" y="8"/>
                    <a:pt x="447" y="6"/>
                    <a:pt x="446" y="4"/>
                  </a:cubicBezTo>
                  <a:cubicBezTo>
                    <a:pt x="449" y="135"/>
                    <a:pt x="452" y="266"/>
                    <a:pt x="456" y="397"/>
                  </a:cubicBezTo>
                  <a:cubicBezTo>
                    <a:pt x="456" y="415"/>
                    <a:pt x="457" y="434"/>
                    <a:pt x="457" y="452"/>
                  </a:cubicBezTo>
                  <a:cubicBezTo>
                    <a:pt x="459" y="451"/>
                    <a:pt x="460" y="449"/>
                    <a:pt x="462" y="448"/>
                  </a:cubicBezTo>
                  <a:cubicBezTo>
                    <a:pt x="333" y="450"/>
                    <a:pt x="204" y="452"/>
                    <a:pt x="74" y="454"/>
                  </a:cubicBezTo>
                  <a:cubicBezTo>
                    <a:pt x="56" y="454"/>
                    <a:pt x="38" y="454"/>
                    <a:pt x="20" y="455"/>
                  </a:cubicBezTo>
                  <a:cubicBezTo>
                    <a:pt x="21" y="456"/>
                    <a:pt x="23" y="458"/>
                    <a:pt x="24" y="459"/>
                  </a:cubicBezTo>
                  <a:cubicBezTo>
                    <a:pt x="20" y="327"/>
                    <a:pt x="16" y="195"/>
                    <a:pt x="12" y="64"/>
                  </a:cubicBezTo>
                  <a:cubicBezTo>
                    <a:pt x="11" y="45"/>
                    <a:pt x="11" y="26"/>
                    <a:pt x="10" y="7"/>
                  </a:cubicBezTo>
                  <a:cubicBezTo>
                    <a:pt x="10" y="1"/>
                    <a:pt x="1" y="1"/>
                    <a:pt x="1" y="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9" name="Freeform 350"/>
            <p:cNvSpPr/>
            <p:nvPr/>
          </p:nvSpPr>
          <p:spPr bwMode="auto">
            <a:xfrm>
              <a:off x="3082925" y="2571751"/>
              <a:ext cx="1709738" cy="17065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" y="455"/>
                </a:cxn>
                <a:cxn ang="0">
                  <a:pos x="456" y="448"/>
                </a:cxn>
                <a:cxn ang="0">
                  <a:pos x="444" y="0"/>
                </a:cxn>
                <a:cxn ang="0">
                  <a:pos x="0" y="3"/>
                </a:cxn>
              </a:cxnLst>
              <a:rect l="0" t="0" r="r" b="b"/>
              <a:pathLst>
                <a:path w="456" h="455">
                  <a:moveTo>
                    <a:pt x="0" y="3"/>
                  </a:moveTo>
                  <a:cubicBezTo>
                    <a:pt x="14" y="455"/>
                    <a:pt x="14" y="455"/>
                    <a:pt x="14" y="455"/>
                  </a:cubicBezTo>
                  <a:cubicBezTo>
                    <a:pt x="456" y="448"/>
                    <a:pt x="456" y="448"/>
                    <a:pt x="456" y="448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0"/>
                    <a:pt x="103" y="3"/>
                    <a:pt x="0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0" name="Freeform 351"/>
            <p:cNvSpPr/>
            <p:nvPr/>
          </p:nvSpPr>
          <p:spPr bwMode="auto">
            <a:xfrm>
              <a:off x="3059112" y="2557463"/>
              <a:ext cx="1752600" cy="1739900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13" y="403"/>
                </a:cxn>
                <a:cxn ang="0">
                  <a:pos x="15" y="459"/>
                </a:cxn>
                <a:cxn ang="0">
                  <a:pos x="20" y="464"/>
                </a:cxn>
                <a:cxn ang="0">
                  <a:pos x="407" y="458"/>
                </a:cxn>
                <a:cxn ang="0">
                  <a:pos x="462" y="457"/>
                </a:cxn>
                <a:cxn ang="0">
                  <a:pos x="467" y="452"/>
                </a:cxn>
                <a:cxn ang="0">
                  <a:pos x="456" y="60"/>
                </a:cxn>
                <a:cxn ang="0">
                  <a:pos x="455" y="4"/>
                </a:cxn>
                <a:cxn ang="0">
                  <a:pos x="450" y="0"/>
                </a:cxn>
                <a:cxn ang="0">
                  <a:pos x="6" y="2"/>
                </a:cxn>
                <a:cxn ang="0">
                  <a:pos x="6" y="12"/>
                </a:cxn>
                <a:cxn ang="0">
                  <a:pos x="450" y="9"/>
                </a:cxn>
                <a:cxn ang="0">
                  <a:pos x="446" y="4"/>
                </a:cxn>
                <a:cxn ang="0">
                  <a:pos x="456" y="396"/>
                </a:cxn>
                <a:cxn ang="0">
                  <a:pos x="457" y="452"/>
                </a:cxn>
                <a:cxn ang="0">
                  <a:pos x="462" y="447"/>
                </a:cxn>
                <a:cxn ang="0">
                  <a:pos x="75" y="454"/>
                </a:cxn>
                <a:cxn ang="0">
                  <a:pos x="20" y="455"/>
                </a:cxn>
                <a:cxn ang="0">
                  <a:pos x="25" y="459"/>
                </a:cxn>
                <a:cxn ang="0">
                  <a:pos x="12" y="63"/>
                </a:cxn>
                <a:cxn ang="0">
                  <a:pos x="10" y="7"/>
                </a:cxn>
                <a:cxn ang="0">
                  <a:pos x="1" y="7"/>
                </a:cxn>
              </a:cxnLst>
              <a:rect l="0" t="0" r="r" b="b"/>
              <a:pathLst>
                <a:path w="467" h="464">
                  <a:moveTo>
                    <a:pt x="1" y="7"/>
                  </a:moveTo>
                  <a:cubicBezTo>
                    <a:pt x="5" y="139"/>
                    <a:pt x="9" y="271"/>
                    <a:pt x="13" y="403"/>
                  </a:cubicBezTo>
                  <a:cubicBezTo>
                    <a:pt x="14" y="422"/>
                    <a:pt x="15" y="440"/>
                    <a:pt x="15" y="459"/>
                  </a:cubicBezTo>
                  <a:cubicBezTo>
                    <a:pt x="15" y="462"/>
                    <a:pt x="17" y="464"/>
                    <a:pt x="20" y="464"/>
                  </a:cubicBezTo>
                  <a:cubicBezTo>
                    <a:pt x="149" y="462"/>
                    <a:pt x="278" y="460"/>
                    <a:pt x="407" y="458"/>
                  </a:cubicBezTo>
                  <a:cubicBezTo>
                    <a:pt x="425" y="457"/>
                    <a:pt x="444" y="457"/>
                    <a:pt x="462" y="457"/>
                  </a:cubicBezTo>
                  <a:cubicBezTo>
                    <a:pt x="464" y="457"/>
                    <a:pt x="467" y="455"/>
                    <a:pt x="467" y="452"/>
                  </a:cubicBezTo>
                  <a:cubicBezTo>
                    <a:pt x="463" y="321"/>
                    <a:pt x="460" y="191"/>
                    <a:pt x="456" y="60"/>
                  </a:cubicBezTo>
                  <a:cubicBezTo>
                    <a:pt x="456" y="41"/>
                    <a:pt x="455" y="23"/>
                    <a:pt x="455" y="4"/>
                  </a:cubicBezTo>
                  <a:cubicBezTo>
                    <a:pt x="455" y="2"/>
                    <a:pt x="453" y="0"/>
                    <a:pt x="450" y="0"/>
                  </a:cubicBezTo>
                  <a:cubicBezTo>
                    <a:pt x="302" y="1"/>
                    <a:pt x="154" y="2"/>
                    <a:pt x="6" y="2"/>
                  </a:cubicBezTo>
                  <a:cubicBezTo>
                    <a:pt x="0" y="2"/>
                    <a:pt x="0" y="12"/>
                    <a:pt x="6" y="12"/>
                  </a:cubicBezTo>
                  <a:cubicBezTo>
                    <a:pt x="154" y="12"/>
                    <a:pt x="302" y="10"/>
                    <a:pt x="450" y="9"/>
                  </a:cubicBezTo>
                  <a:cubicBezTo>
                    <a:pt x="449" y="7"/>
                    <a:pt x="447" y="6"/>
                    <a:pt x="446" y="4"/>
                  </a:cubicBezTo>
                  <a:cubicBezTo>
                    <a:pt x="449" y="135"/>
                    <a:pt x="452" y="266"/>
                    <a:pt x="456" y="396"/>
                  </a:cubicBezTo>
                  <a:cubicBezTo>
                    <a:pt x="456" y="415"/>
                    <a:pt x="457" y="434"/>
                    <a:pt x="457" y="452"/>
                  </a:cubicBezTo>
                  <a:cubicBezTo>
                    <a:pt x="459" y="451"/>
                    <a:pt x="460" y="449"/>
                    <a:pt x="462" y="447"/>
                  </a:cubicBezTo>
                  <a:cubicBezTo>
                    <a:pt x="333" y="450"/>
                    <a:pt x="204" y="452"/>
                    <a:pt x="75" y="454"/>
                  </a:cubicBezTo>
                  <a:cubicBezTo>
                    <a:pt x="56" y="454"/>
                    <a:pt x="38" y="454"/>
                    <a:pt x="20" y="455"/>
                  </a:cubicBezTo>
                  <a:cubicBezTo>
                    <a:pt x="21" y="456"/>
                    <a:pt x="23" y="458"/>
                    <a:pt x="25" y="459"/>
                  </a:cubicBezTo>
                  <a:cubicBezTo>
                    <a:pt x="20" y="327"/>
                    <a:pt x="16" y="195"/>
                    <a:pt x="12" y="63"/>
                  </a:cubicBezTo>
                  <a:cubicBezTo>
                    <a:pt x="12" y="45"/>
                    <a:pt x="11" y="26"/>
                    <a:pt x="10" y="7"/>
                  </a:cubicBezTo>
                  <a:cubicBezTo>
                    <a:pt x="10" y="1"/>
                    <a:pt x="1" y="1"/>
                    <a:pt x="1" y="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61149" y="2232412"/>
            <a:ext cx="643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1</a:t>
            </a:r>
            <a:endParaRPr lang="zh-CN" altLang="en-US" sz="4000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82544" y="3516172"/>
            <a:ext cx="3487978" cy="1168305"/>
            <a:chOff x="8386921" y="2138442"/>
            <a:chExt cx="2501951" cy="840027"/>
          </a:xfrm>
        </p:grpSpPr>
        <p:sp>
          <p:nvSpPr>
            <p:cNvPr id="13" name="矩形 12"/>
            <p:cNvSpPr/>
            <p:nvPr/>
          </p:nvSpPr>
          <p:spPr>
            <a:xfrm>
              <a:off x="8386921" y="2138442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892036" y="2465017"/>
              <a:ext cx="1491721" cy="51345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107969" y="2261488"/>
            <a:ext cx="690950" cy="676007"/>
            <a:chOff x="3059112" y="2557463"/>
            <a:chExt cx="1835151" cy="1795463"/>
          </a:xfrm>
        </p:grpSpPr>
        <p:sp>
          <p:nvSpPr>
            <p:cNvPr id="16" name="Freeform 348"/>
            <p:cNvSpPr/>
            <p:nvPr/>
          </p:nvSpPr>
          <p:spPr bwMode="auto">
            <a:xfrm>
              <a:off x="3168650" y="2627313"/>
              <a:ext cx="1709738" cy="17065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" y="455"/>
                </a:cxn>
                <a:cxn ang="0">
                  <a:pos x="456" y="448"/>
                </a:cxn>
                <a:cxn ang="0">
                  <a:pos x="444" y="0"/>
                </a:cxn>
                <a:cxn ang="0">
                  <a:pos x="0" y="3"/>
                </a:cxn>
              </a:cxnLst>
              <a:rect l="0" t="0" r="r" b="b"/>
              <a:pathLst>
                <a:path w="456" h="455">
                  <a:moveTo>
                    <a:pt x="0" y="3"/>
                  </a:moveTo>
                  <a:cubicBezTo>
                    <a:pt x="14" y="455"/>
                    <a:pt x="14" y="455"/>
                    <a:pt x="14" y="455"/>
                  </a:cubicBezTo>
                  <a:cubicBezTo>
                    <a:pt x="456" y="448"/>
                    <a:pt x="456" y="448"/>
                    <a:pt x="456" y="448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0"/>
                    <a:pt x="103" y="3"/>
                    <a:pt x="0" y="3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7" name="Freeform 349"/>
            <p:cNvSpPr/>
            <p:nvPr/>
          </p:nvSpPr>
          <p:spPr bwMode="auto">
            <a:xfrm>
              <a:off x="3146425" y="2613026"/>
              <a:ext cx="1747838" cy="1739900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13" y="403"/>
                </a:cxn>
                <a:cxn ang="0">
                  <a:pos x="15" y="459"/>
                </a:cxn>
                <a:cxn ang="0">
                  <a:pos x="20" y="464"/>
                </a:cxn>
                <a:cxn ang="0">
                  <a:pos x="407" y="458"/>
                </a:cxn>
                <a:cxn ang="0">
                  <a:pos x="462" y="457"/>
                </a:cxn>
                <a:cxn ang="0">
                  <a:pos x="466" y="452"/>
                </a:cxn>
                <a:cxn ang="0">
                  <a:pos x="456" y="60"/>
                </a:cxn>
                <a:cxn ang="0">
                  <a:pos x="455" y="4"/>
                </a:cxn>
                <a:cxn ang="0">
                  <a:pos x="450" y="0"/>
                </a:cxn>
                <a:cxn ang="0">
                  <a:pos x="6" y="3"/>
                </a:cxn>
                <a:cxn ang="0">
                  <a:pos x="6" y="12"/>
                </a:cxn>
                <a:cxn ang="0">
                  <a:pos x="450" y="9"/>
                </a:cxn>
                <a:cxn ang="0">
                  <a:pos x="446" y="4"/>
                </a:cxn>
                <a:cxn ang="0">
                  <a:pos x="456" y="397"/>
                </a:cxn>
                <a:cxn ang="0">
                  <a:pos x="457" y="452"/>
                </a:cxn>
                <a:cxn ang="0">
                  <a:pos x="462" y="448"/>
                </a:cxn>
                <a:cxn ang="0">
                  <a:pos x="74" y="454"/>
                </a:cxn>
                <a:cxn ang="0">
                  <a:pos x="20" y="455"/>
                </a:cxn>
                <a:cxn ang="0">
                  <a:pos x="24" y="459"/>
                </a:cxn>
                <a:cxn ang="0">
                  <a:pos x="12" y="64"/>
                </a:cxn>
                <a:cxn ang="0">
                  <a:pos x="10" y="7"/>
                </a:cxn>
                <a:cxn ang="0">
                  <a:pos x="1" y="7"/>
                </a:cxn>
              </a:cxnLst>
              <a:rect l="0" t="0" r="r" b="b"/>
              <a:pathLst>
                <a:path w="466" h="464">
                  <a:moveTo>
                    <a:pt x="1" y="7"/>
                  </a:moveTo>
                  <a:cubicBezTo>
                    <a:pt x="5" y="139"/>
                    <a:pt x="9" y="271"/>
                    <a:pt x="13" y="403"/>
                  </a:cubicBezTo>
                  <a:cubicBezTo>
                    <a:pt x="14" y="422"/>
                    <a:pt x="14" y="441"/>
                    <a:pt x="15" y="459"/>
                  </a:cubicBezTo>
                  <a:cubicBezTo>
                    <a:pt x="15" y="462"/>
                    <a:pt x="17" y="464"/>
                    <a:pt x="20" y="464"/>
                  </a:cubicBezTo>
                  <a:cubicBezTo>
                    <a:pt x="149" y="462"/>
                    <a:pt x="278" y="460"/>
                    <a:pt x="407" y="458"/>
                  </a:cubicBezTo>
                  <a:cubicBezTo>
                    <a:pt x="425" y="457"/>
                    <a:pt x="443" y="457"/>
                    <a:pt x="462" y="457"/>
                  </a:cubicBezTo>
                  <a:cubicBezTo>
                    <a:pt x="464" y="457"/>
                    <a:pt x="466" y="455"/>
                    <a:pt x="466" y="452"/>
                  </a:cubicBezTo>
                  <a:cubicBezTo>
                    <a:pt x="463" y="322"/>
                    <a:pt x="460" y="191"/>
                    <a:pt x="456" y="60"/>
                  </a:cubicBezTo>
                  <a:cubicBezTo>
                    <a:pt x="456" y="42"/>
                    <a:pt x="455" y="23"/>
                    <a:pt x="455" y="4"/>
                  </a:cubicBezTo>
                  <a:cubicBezTo>
                    <a:pt x="455" y="2"/>
                    <a:pt x="453" y="0"/>
                    <a:pt x="450" y="0"/>
                  </a:cubicBezTo>
                  <a:cubicBezTo>
                    <a:pt x="302" y="1"/>
                    <a:pt x="154" y="3"/>
                    <a:pt x="6" y="3"/>
                  </a:cubicBezTo>
                  <a:cubicBezTo>
                    <a:pt x="0" y="3"/>
                    <a:pt x="0" y="12"/>
                    <a:pt x="6" y="12"/>
                  </a:cubicBezTo>
                  <a:cubicBezTo>
                    <a:pt x="154" y="12"/>
                    <a:pt x="302" y="10"/>
                    <a:pt x="450" y="9"/>
                  </a:cubicBezTo>
                  <a:cubicBezTo>
                    <a:pt x="449" y="8"/>
                    <a:pt x="447" y="6"/>
                    <a:pt x="446" y="4"/>
                  </a:cubicBezTo>
                  <a:cubicBezTo>
                    <a:pt x="449" y="135"/>
                    <a:pt x="452" y="266"/>
                    <a:pt x="456" y="397"/>
                  </a:cubicBezTo>
                  <a:cubicBezTo>
                    <a:pt x="456" y="415"/>
                    <a:pt x="457" y="434"/>
                    <a:pt x="457" y="452"/>
                  </a:cubicBezTo>
                  <a:cubicBezTo>
                    <a:pt x="459" y="451"/>
                    <a:pt x="460" y="449"/>
                    <a:pt x="462" y="448"/>
                  </a:cubicBezTo>
                  <a:cubicBezTo>
                    <a:pt x="333" y="450"/>
                    <a:pt x="204" y="452"/>
                    <a:pt x="74" y="454"/>
                  </a:cubicBezTo>
                  <a:cubicBezTo>
                    <a:pt x="56" y="454"/>
                    <a:pt x="38" y="454"/>
                    <a:pt x="20" y="455"/>
                  </a:cubicBezTo>
                  <a:cubicBezTo>
                    <a:pt x="21" y="456"/>
                    <a:pt x="23" y="458"/>
                    <a:pt x="24" y="459"/>
                  </a:cubicBezTo>
                  <a:cubicBezTo>
                    <a:pt x="20" y="327"/>
                    <a:pt x="16" y="195"/>
                    <a:pt x="12" y="64"/>
                  </a:cubicBezTo>
                  <a:cubicBezTo>
                    <a:pt x="11" y="45"/>
                    <a:pt x="11" y="26"/>
                    <a:pt x="10" y="7"/>
                  </a:cubicBezTo>
                  <a:cubicBezTo>
                    <a:pt x="10" y="1"/>
                    <a:pt x="1" y="1"/>
                    <a:pt x="1" y="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8" name="Freeform 350"/>
            <p:cNvSpPr/>
            <p:nvPr/>
          </p:nvSpPr>
          <p:spPr bwMode="auto">
            <a:xfrm>
              <a:off x="3082925" y="2571751"/>
              <a:ext cx="1709738" cy="17065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" y="455"/>
                </a:cxn>
                <a:cxn ang="0">
                  <a:pos x="456" y="448"/>
                </a:cxn>
                <a:cxn ang="0">
                  <a:pos x="444" y="0"/>
                </a:cxn>
                <a:cxn ang="0">
                  <a:pos x="0" y="3"/>
                </a:cxn>
              </a:cxnLst>
              <a:rect l="0" t="0" r="r" b="b"/>
              <a:pathLst>
                <a:path w="456" h="455">
                  <a:moveTo>
                    <a:pt x="0" y="3"/>
                  </a:moveTo>
                  <a:cubicBezTo>
                    <a:pt x="14" y="455"/>
                    <a:pt x="14" y="455"/>
                    <a:pt x="14" y="455"/>
                  </a:cubicBezTo>
                  <a:cubicBezTo>
                    <a:pt x="456" y="448"/>
                    <a:pt x="456" y="448"/>
                    <a:pt x="456" y="448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0"/>
                    <a:pt x="103" y="3"/>
                    <a:pt x="0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9" name="Freeform 351"/>
            <p:cNvSpPr/>
            <p:nvPr/>
          </p:nvSpPr>
          <p:spPr bwMode="auto">
            <a:xfrm>
              <a:off x="3059112" y="2557463"/>
              <a:ext cx="1752600" cy="1739900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13" y="403"/>
                </a:cxn>
                <a:cxn ang="0">
                  <a:pos x="15" y="459"/>
                </a:cxn>
                <a:cxn ang="0">
                  <a:pos x="20" y="464"/>
                </a:cxn>
                <a:cxn ang="0">
                  <a:pos x="407" y="458"/>
                </a:cxn>
                <a:cxn ang="0">
                  <a:pos x="462" y="457"/>
                </a:cxn>
                <a:cxn ang="0">
                  <a:pos x="467" y="452"/>
                </a:cxn>
                <a:cxn ang="0">
                  <a:pos x="456" y="60"/>
                </a:cxn>
                <a:cxn ang="0">
                  <a:pos x="455" y="4"/>
                </a:cxn>
                <a:cxn ang="0">
                  <a:pos x="450" y="0"/>
                </a:cxn>
                <a:cxn ang="0">
                  <a:pos x="6" y="2"/>
                </a:cxn>
                <a:cxn ang="0">
                  <a:pos x="6" y="12"/>
                </a:cxn>
                <a:cxn ang="0">
                  <a:pos x="450" y="9"/>
                </a:cxn>
                <a:cxn ang="0">
                  <a:pos x="446" y="4"/>
                </a:cxn>
                <a:cxn ang="0">
                  <a:pos x="456" y="396"/>
                </a:cxn>
                <a:cxn ang="0">
                  <a:pos x="457" y="452"/>
                </a:cxn>
                <a:cxn ang="0">
                  <a:pos x="462" y="447"/>
                </a:cxn>
                <a:cxn ang="0">
                  <a:pos x="75" y="454"/>
                </a:cxn>
                <a:cxn ang="0">
                  <a:pos x="20" y="455"/>
                </a:cxn>
                <a:cxn ang="0">
                  <a:pos x="25" y="459"/>
                </a:cxn>
                <a:cxn ang="0">
                  <a:pos x="12" y="63"/>
                </a:cxn>
                <a:cxn ang="0">
                  <a:pos x="10" y="7"/>
                </a:cxn>
                <a:cxn ang="0">
                  <a:pos x="1" y="7"/>
                </a:cxn>
              </a:cxnLst>
              <a:rect l="0" t="0" r="r" b="b"/>
              <a:pathLst>
                <a:path w="467" h="464">
                  <a:moveTo>
                    <a:pt x="1" y="7"/>
                  </a:moveTo>
                  <a:cubicBezTo>
                    <a:pt x="5" y="139"/>
                    <a:pt x="9" y="271"/>
                    <a:pt x="13" y="403"/>
                  </a:cubicBezTo>
                  <a:cubicBezTo>
                    <a:pt x="14" y="422"/>
                    <a:pt x="15" y="440"/>
                    <a:pt x="15" y="459"/>
                  </a:cubicBezTo>
                  <a:cubicBezTo>
                    <a:pt x="15" y="462"/>
                    <a:pt x="17" y="464"/>
                    <a:pt x="20" y="464"/>
                  </a:cubicBezTo>
                  <a:cubicBezTo>
                    <a:pt x="149" y="462"/>
                    <a:pt x="278" y="460"/>
                    <a:pt x="407" y="458"/>
                  </a:cubicBezTo>
                  <a:cubicBezTo>
                    <a:pt x="425" y="457"/>
                    <a:pt x="444" y="457"/>
                    <a:pt x="462" y="457"/>
                  </a:cubicBezTo>
                  <a:cubicBezTo>
                    <a:pt x="464" y="457"/>
                    <a:pt x="467" y="455"/>
                    <a:pt x="467" y="452"/>
                  </a:cubicBezTo>
                  <a:cubicBezTo>
                    <a:pt x="463" y="321"/>
                    <a:pt x="460" y="191"/>
                    <a:pt x="456" y="60"/>
                  </a:cubicBezTo>
                  <a:cubicBezTo>
                    <a:pt x="456" y="41"/>
                    <a:pt x="455" y="23"/>
                    <a:pt x="455" y="4"/>
                  </a:cubicBezTo>
                  <a:cubicBezTo>
                    <a:pt x="455" y="2"/>
                    <a:pt x="453" y="0"/>
                    <a:pt x="450" y="0"/>
                  </a:cubicBezTo>
                  <a:cubicBezTo>
                    <a:pt x="302" y="1"/>
                    <a:pt x="154" y="2"/>
                    <a:pt x="6" y="2"/>
                  </a:cubicBezTo>
                  <a:cubicBezTo>
                    <a:pt x="0" y="2"/>
                    <a:pt x="0" y="12"/>
                    <a:pt x="6" y="12"/>
                  </a:cubicBezTo>
                  <a:cubicBezTo>
                    <a:pt x="154" y="12"/>
                    <a:pt x="302" y="10"/>
                    <a:pt x="450" y="9"/>
                  </a:cubicBezTo>
                  <a:cubicBezTo>
                    <a:pt x="449" y="7"/>
                    <a:pt x="447" y="6"/>
                    <a:pt x="446" y="4"/>
                  </a:cubicBezTo>
                  <a:cubicBezTo>
                    <a:pt x="449" y="135"/>
                    <a:pt x="452" y="266"/>
                    <a:pt x="456" y="396"/>
                  </a:cubicBezTo>
                  <a:cubicBezTo>
                    <a:pt x="456" y="415"/>
                    <a:pt x="457" y="434"/>
                    <a:pt x="457" y="452"/>
                  </a:cubicBezTo>
                  <a:cubicBezTo>
                    <a:pt x="459" y="451"/>
                    <a:pt x="460" y="449"/>
                    <a:pt x="462" y="447"/>
                  </a:cubicBezTo>
                  <a:cubicBezTo>
                    <a:pt x="333" y="450"/>
                    <a:pt x="204" y="452"/>
                    <a:pt x="75" y="454"/>
                  </a:cubicBezTo>
                  <a:cubicBezTo>
                    <a:pt x="56" y="454"/>
                    <a:pt x="38" y="454"/>
                    <a:pt x="20" y="455"/>
                  </a:cubicBezTo>
                  <a:cubicBezTo>
                    <a:pt x="21" y="456"/>
                    <a:pt x="23" y="458"/>
                    <a:pt x="25" y="459"/>
                  </a:cubicBezTo>
                  <a:cubicBezTo>
                    <a:pt x="20" y="327"/>
                    <a:pt x="16" y="195"/>
                    <a:pt x="12" y="63"/>
                  </a:cubicBezTo>
                  <a:cubicBezTo>
                    <a:pt x="12" y="45"/>
                    <a:pt x="11" y="26"/>
                    <a:pt x="10" y="7"/>
                  </a:cubicBezTo>
                  <a:cubicBezTo>
                    <a:pt x="10" y="1"/>
                    <a:pt x="1" y="1"/>
                    <a:pt x="1" y="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9188061" y="2193285"/>
            <a:ext cx="643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2</a:t>
            </a:r>
            <a:endParaRPr lang="zh-CN" altLang="en-US" sz="4000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709456" y="3477045"/>
            <a:ext cx="3487978" cy="1168305"/>
            <a:chOff x="8386921" y="2138442"/>
            <a:chExt cx="2501951" cy="840027"/>
          </a:xfrm>
        </p:grpSpPr>
        <p:sp>
          <p:nvSpPr>
            <p:cNvPr id="22" name="矩形 21"/>
            <p:cNvSpPr/>
            <p:nvPr/>
          </p:nvSpPr>
          <p:spPr>
            <a:xfrm>
              <a:off x="8386921" y="2138442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892036" y="2465017"/>
              <a:ext cx="1491721" cy="51345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02519" y="2708476"/>
            <a:ext cx="553998" cy="252328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南构日漫风" panose="03000509000000000000" pitchFamily="65" charset="-122"/>
                <a:ea typeface="南构日漫风" panose="03000509000000000000" pitchFamily="65" charset="-122"/>
              </a:rPr>
              <a:t>海底世界模板</a:t>
            </a:r>
            <a:endParaRPr lang="zh-CN" altLang="en-US" sz="2400" dirty="0">
              <a:solidFill>
                <a:schemeClr val="bg1"/>
              </a:solidFill>
              <a:latin typeface="南构日漫风" panose="03000509000000000000" pitchFamily="65" charset="-122"/>
              <a:ea typeface="南构日漫风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9112" y="1259175"/>
            <a:ext cx="387274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 dirty="0">
                <a:solidFill>
                  <a:schemeClr val="bg1"/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谢谢大家</a:t>
            </a:r>
            <a:endParaRPr lang="zh-CN" altLang="en-US" sz="13800" b="1" dirty="0">
              <a:solidFill>
                <a:schemeClr val="bg1"/>
              </a:solidFill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595986" y="3933058"/>
            <a:ext cx="7263527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素材授权</a:t>
            </a:r>
            <a:r>
              <a:rPr lang="en-US" altLang="zh-CN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/</a:t>
            </a:r>
            <a:r>
              <a:rPr lang="zh-CN" altLang="en-US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素材来源</a:t>
            </a:r>
            <a:r>
              <a:rPr lang="en-US" altLang="zh-CN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@</a:t>
            </a:r>
            <a:r>
              <a:rPr lang="zh-CN" altLang="en-US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包图网</a:t>
            </a:r>
            <a:endParaRPr lang="en-US" altLang="zh-CN" sz="2400" kern="0" dirty="0" smtClean="0">
              <a:solidFill>
                <a:srgbClr val="FFC000"/>
              </a:solidFill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  <a:p>
            <a:pPr marL="342900" indent="-342900" algn="ctr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本素材仅供学习研究使用。禁止商用、传播、转载。</a:t>
            </a:r>
            <a:endParaRPr lang="en-US" altLang="zh-CN" sz="2400" kern="0" dirty="0">
              <a:solidFill>
                <a:srgbClr val="FFC000"/>
              </a:solidFill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</p:txBody>
      </p:sp>
      <p:pic>
        <p:nvPicPr>
          <p:cNvPr id="1026" name="Picture 2" descr="https://js.ibaotu.com/revision/img/logo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1709" y="1844825"/>
            <a:ext cx="3012081" cy="871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4626992" y="2802292"/>
            <a:ext cx="32015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https://ibaotu.com/ppt</a:t>
            </a:r>
            <a:r>
              <a:rPr lang="en-US" altLang="zh-CN" sz="2000" kern="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2000" kern="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000" kern="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3" y="4437112"/>
            <a:ext cx="9025003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"/>
              </a:rPr>
              <a:t>www.1ppt.com/moban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www.1ppt.com/sucai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www.1ppt.com/tubiao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www.1ppt.com/jianli/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www.1ppt.com/kejian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www.1ppt.com/shouchaobao/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28408" y="3097348"/>
            <a:ext cx="5471583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人学习、研究。</a:t>
            </a:r>
            <a:endParaRPr lang="zh-CN" altLang="en-US" sz="1200" kern="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拷贝模板中的内容用于其它幻灯片母版中使用。</a:t>
            </a:r>
            <a:endParaRPr lang="zh-CN" altLang="en-US" sz="1200" kern="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任何形式的在线付费下载。</a:t>
            </a:r>
            <a:endParaRPr lang="zh-CN" altLang="en-US" sz="1200" kern="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69" y="356248"/>
            <a:ext cx="789304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5021255" y="624850"/>
            <a:ext cx="6741377" cy="68579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47259" y="1387885"/>
            <a:ext cx="4991540" cy="408222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47352" y="1830495"/>
            <a:ext cx="294468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第一</a:t>
            </a:r>
            <a:endParaRPr lang="en-US" altLang="zh-CN" sz="8800" b="1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  <a:p>
            <a:r>
              <a:rPr lang="zh-CN" altLang="en-US" sz="8800" b="1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部分</a:t>
            </a:r>
            <a:endParaRPr lang="zh-CN" altLang="en-US" sz="8800" b="1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97637" y="1684056"/>
            <a:ext cx="6301740" cy="4446763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048634" y="3172841"/>
            <a:ext cx="3487978" cy="1163776"/>
            <a:chOff x="8386921" y="2138442"/>
            <a:chExt cx="2501951" cy="836770"/>
          </a:xfrm>
        </p:grpSpPr>
        <p:sp>
          <p:nvSpPr>
            <p:cNvPr id="16" name="矩形 15"/>
            <p:cNvSpPr/>
            <p:nvPr/>
          </p:nvSpPr>
          <p:spPr>
            <a:xfrm>
              <a:off x="8386921" y="2138442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859886" y="2461761"/>
              <a:ext cx="1556020" cy="5134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227073" y="1322812"/>
            <a:ext cx="3487978" cy="1014421"/>
            <a:chOff x="8386921" y="2138442"/>
            <a:chExt cx="2501951" cy="729382"/>
          </a:xfrm>
        </p:grpSpPr>
        <p:sp>
          <p:nvSpPr>
            <p:cNvPr id="19" name="矩形 18"/>
            <p:cNvSpPr/>
            <p:nvPr/>
          </p:nvSpPr>
          <p:spPr>
            <a:xfrm>
              <a:off x="8386921" y="2138442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727238" y="2467878"/>
              <a:ext cx="1904193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627819" y="2735156"/>
            <a:ext cx="3487978" cy="1014421"/>
            <a:chOff x="8386921" y="2138442"/>
            <a:chExt cx="2501951" cy="729382"/>
          </a:xfrm>
        </p:grpSpPr>
        <p:sp>
          <p:nvSpPr>
            <p:cNvPr id="23" name="矩形 22"/>
            <p:cNvSpPr/>
            <p:nvPr/>
          </p:nvSpPr>
          <p:spPr>
            <a:xfrm>
              <a:off x="8386921" y="2138442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727238" y="2467878"/>
              <a:ext cx="1904193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pic>
        <p:nvPicPr>
          <p:cNvPr id="4" name="图片 3" descr="图片包含 餐桌&#10;&#10;描述已自动生成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137806" y="1018572"/>
            <a:ext cx="3270418" cy="458140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195227" y="2642639"/>
            <a:ext cx="3373241" cy="1942341"/>
          </a:xfrm>
          <a:prstGeom prst="rect">
            <a:avLst/>
          </a:prstGeom>
        </p:spPr>
      </p:pic>
      <p:sp>
        <p:nvSpPr>
          <p:cNvPr id="6" name="Rectangle 52"/>
          <p:cNvSpPr>
            <a:spLocks noChangeArrowheads="1"/>
          </p:cNvSpPr>
          <p:nvPr/>
        </p:nvSpPr>
        <p:spPr bwMode="auto">
          <a:xfrm>
            <a:off x="5271670" y="2077591"/>
            <a:ext cx="49212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800" b="0" i="0" u="none" strike="noStrike" cap="none" normalizeH="0" baseline="0" dirty="0">
                <a:ln>
                  <a:noFill/>
                </a:ln>
                <a:solidFill>
                  <a:srgbClr val="1D262D"/>
                </a:solidFill>
                <a:effectLst/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1</a:t>
            </a:r>
            <a:r>
              <a:rPr kumimoji="0" lang="zh-CN" altLang="zh-CN" sz="4800" b="0" i="0" u="none" strike="noStrike" cap="none" normalizeH="0" baseline="0" dirty="0">
                <a:ln>
                  <a:noFill/>
                </a:ln>
                <a:solidFill>
                  <a:srgbClr val="1D262D"/>
                </a:solidFill>
                <a:effectLst/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.</a:t>
            </a:r>
            <a:endParaRPr kumimoji="0" lang="zh-CN" altLang="zh-CN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仓耳暖男手札体 W01" panose="02020400000000000000" pitchFamily="18" charset="-122"/>
            </a:endParaRPr>
          </a:p>
        </p:txBody>
      </p:sp>
      <p:sp>
        <p:nvSpPr>
          <p:cNvPr id="7" name="Rectangle 52"/>
          <p:cNvSpPr>
            <a:spLocks noChangeArrowheads="1"/>
          </p:cNvSpPr>
          <p:nvPr/>
        </p:nvSpPr>
        <p:spPr bwMode="auto">
          <a:xfrm>
            <a:off x="5271669" y="3325606"/>
            <a:ext cx="49212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800" b="0" i="0" u="none" strike="noStrike" cap="none" normalizeH="0" baseline="0" dirty="0">
                <a:ln>
                  <a:noFill/>
                </a:ln>
                <a:solidFill>
                  <a:srgbClr val="1D262D"/>
                </a:solidFill>
                <a:effectLst/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2</a:t>
            </a:r>
            <a:r>
              <a:rPr kumimoji="0" lang="zh-CN" altLang="zh-CN" sz="4800" b="0" i="0" u="none" strike="noStrike" cap="none" normalizeH="0" baseline="0" dirty="0">
                <a:ln>
                  <a:noFill/>
                </a:ln>
                <a:solidFill>
                  <a:srgbClr val="1D262D"/>
                </a:solidFill>
                <a:effectLst/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.</a:t>
            </a:r>
            <a:endParaRPr kumimoji="0" lang="zh-CN" altLang="zh-CN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仓耳暖男手札体 W01" panose="02020400000000000000" pitchFamily="18" charset="-122"/>
            </a:endParaRPr>
          </a:p>
        </p:txBody>
      </p:sp>
      <p:sp>
        <p:nvSpPr>
          <p:cNvPr id="8" name="Rectangle 52"/>
          <p:cNvSpPr>
            <a:spLocks noChangeArrowheads="1"/>
          </p:cNvSpPr>
          <p:nvPr/>
        </p:nvSpPr>
        <p:spPr bwMode="auto">
          <a:xfrm>
            <a:off x="5271669" y="4507798"/>
            <a:ext cx="49212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4800" dirty="0">
                <a:solidFill>
                  <a:srgbClr val="1D262D"/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3</a:t>
            </a:r>
            <a:r>
              <a:rPr kumimoji="0" lang="zh-CN" altLang="zh-CN" sz="4800" b="0" i="0" u="none" strike="noStrike" cap="none" normalizeH="0" baseline="0" dirty="0">
                <a:ln>
                  <a:noFill/>
                </a:ln>
                <a:solidFill>
                  <a:srgbClr val="1D262D"/>
                </a:solidFill>
                <a:effectLst/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.</a:t>
            </a:r>
            <a:endParaRPr kumimoji="0" lang="zh-CN" altLang="zh-CN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仓耳暖男手札体 W01" panose="02020400000000000000" pitchFamily="18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38810" y="1849313"/>
            <a:ext cx="3487978" cy="974998"/>
            <a:chOff x="8964045" y="2152053"/>
            <a:chExt cx="2501951" cy="701036"/>
          </a:xfrm>
        </p:grpSpPr>
        <p:sp>
          <p:nvSpPr>
            <p:cNvPr id="10" name="矩形 9"/>
            <p:cNvSpPr/>
            <p:nvPr/>
          </p:nvSpPr>
          <p:spPr>
            <a:xfrm>
              <a:off x="8964045" y="2152053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980545" y="3035311"/>
            <a:ext cx="3487978" cy="974998"/>
            <a:chOff x="8964045" y="2152053"/>
            <a:chExt cx="2501951" cy="701036"/>
          </a:xfrm>
        </p:grpSpPr>
        <p:sp>
          <p:nvSpPr>
            <p:cNvPr id="13" name="矩形 12"/>
            <p:cNvSpPr/>
            <p:nvPr/>
          </p:nvSpPr>
          <p:spPr>
            <a:xfrm>
              <a:off x="8964045" y="2152053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037472" y="4376748"/>
            <a:ext cx="3487978" cy="974998"/>
            <a:chOff x="8964045" y="2152053"/>
            <a:chExt cx="2501951" cy="701036"/>
          </a:xfrm>
        </p:grpSpPr>
        <p:sp>
          <p:nvSpPr>
            <p:cNvPr id="16" name="矩形 15"/>
            <p:cNvSpPr/>
            <p:nvPr/>
          </p:nvSpPr>
          <p:spPr>
            <a:xfrm>
              <a:off x="8964045" y="2152053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cxnSp>
        <p:nvCxnSpPr>
          <p:cNvPr id="12" name="直接连接符 11"/>
          <p:cNvCxnSpPr>
            <a:stCxn id="9" idx="3"/>
          </p:cNvCxnSpPr>
          <p:nvPr/>
        </p:nvCxnSpPr>
        <p:spPr>
          <a:xfrm flipV="1">
            <a:off x="1960587" y="3429000"/>
            <a:ext cx="7067142" cy="3402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5421009" y="98254"/>
            <a:ext cx="6560660" cy="5486400"/>
          </a:xfrm>
          <a:prstGeom prst="rect">
            <a:avLst/>
          </a:prstGeom>
        </p:spPr>
      </p:pic>
      <p:sp>
        <p:nvSpPr>
          <p:cNvPr id="5" name="Freeform 8"/>
          <p:cNvSpPr/>
          <p:nvPr/>
        </p:nvSpPr>
        <p:spPr bwMode="auto">
          <a:xfrm>
            <a:off x="3889211" y="3302794"/>
            <a:ext cx="382588" cy="330200"/>
          </a:xfrm>
          <a:custGeom>
            <a:avLst/>
            <a:gdLst>
              <a:gd name="T0" fmla="*/ 17 w 34"/>
              <a:gd name="T1" fmla="*/ 0 h 29"/>
              <a:gd name="T2" fmla="*/ 32 w 34"/>
              <a:gd name="T3" fmla="*/ 0 h 29"/>
              <a:gd name="T4" fmla="*/ 33 w 34"/>
              <a:gd name="T5" fmla="*/ 3 h 29"/>
              <a:gd name="T6" fmla="*/ 26 w 34"/>
              <a:gd name="T7" fmla="*/ 15 h 29"/>
              <a:gd name="T8" fmla="*/ 19 w 34"/>
              <a:gd name="T9" fmla="*/ 28 h 29"/>
              <a:gd name="T10" fmla="*/ 15 w 34"/>
              <a:gd name="T11" fmla="*/ 28 h 29"/>
              <a:gd name="T12" fmla="*/ 8 w 34"/>
              <a:gd name="T13" fmla="*/ 15 h 29"/>
              <a:gd name="T14" fmla="*/ 1 w 34"/>
              <a:gd name="T15" fmla="*/ 3 h 29"/>
              <a:gd name="T16" fmla="*/ 3 w 34"/>
              <a:gd name="T17" fmla="*/ 0 h 29"/>
              <a:gd name="T18" fmla="*/ 17 w 34"/>
              <a:gd name="T1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29">
                <a:moveTo>
                  <a:pt x="17" y="0"/>
                </a:moveTo>
                <a:cubicBezTo>
                  <a:pt x="32" y="0"/>
                  <a:pt x="32" y="0"/>
                  <a:pt x="32" y="0"/>
                </a:cubicBezTo>
                <a:cubicBezTo>
                  <a:pt x="33" y="0"/>
                  <a:pt x="34" y="1"/>
                  <a:pt x="33" y="3"/>
                </a:cubicBezTo>
                <a:cubicBezTo>
                  <a:pt x="26" y="15"/>
                  <a:pt x="26" y="15"/>
                  <a:pt x="26" y="15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9"/>
                  <a:pt x="16" y="29"/>
                  <a:pt x="15" y="28"/>
                </a:cubicBezTo>
                <a:cubicBezTo>
                  <a:pt x="8" y="15"/>
                  <a:pt x="8" y="15"/>
                  <a:pt x="8" y="15"/>
                </a:cubicBezTo>
                <a:cubicBezTo>
                  <a:pt x="1" y="3"/>
                  <a:pt x="1" y="3"/>
                  <a:pt x="1" y="3"/>
                </a:cubicBezTo>
                <a:cubicBezTo>
                  <a:pt x="0" y="1"/>
                  <a:pt x="1" y="0"/>
                  <a:pt x="3" y="0"/>
                </a:cubicBezTo>
                <a:lnTo>
                  <a:pt x="17" y="0"/>
                </a:lnTo>
                <a:close/>
              </a:path>
            </a:pathLst>
          </a:custGeom>
          <a:solidFill>
            <a:srgbClr val="F99A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6" name="Freeform 9"/>
          <p:cNvSpPr/>
          <p:nvPr/>
        </p:nvSpPr>
        <p:spPr bwMode="auto">
          <a:xfrm>
            <a:off x="3809836" y="3302794"/>
            <a:ext cx="461963" cy="409575"/>
          </a:xfrm>
          <a:custGeom>
            <a:avLst/>
            <a:gdLst>
              <a:gd name="T0" fmla="*/ 20 w 41"/>
              <a:gd name="T1" fmla="*/ 0 h 36"/>
              <a:gd name="T2" fmla="*/ 38 w 41"/>
              <a:gd name="T3" fmla="*/ 0 h 36"/>
              <a:gd name="T4" fmla="*/ 40 w 41"/>
              <a:gd name="T5" fmla="*/ 3 h 36"/>
              <a:gd name="T6" fmla="*/ 31 w 41"/>
              <a:gd name="T7" fmla="*/ 19 h 36"/>
              <a:gd name="T8" fmla="*/ 22 w 41"/>
              <a:gd name="T9" fmla="*/ 34 h 36"/>
              <a:gd name="T10" fmla="*/ 18 w 41"/>
              <a:gd name="T11" fmla="*/ 34 h 36"/>
              <a:gd name="T12" fmla="*/ 9 w 41"/>
              <a:gd name="T13" fmla="*/ 19 h 36"/>
              <a:gd name="T14" fmla="*/ 0 w 41"/>
              <a:gd name="T15" fmla="*/ 3 h 36"/>
              <a:gd name="T16" fmla="*/ 3 w 41"/>
              <a:gd name="T17" fmla="*/ 0 h 36"/>
              <a:gd name="T18" fmla="*/ 20 w 41"/>
              <a:gd name="T1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" h="36">
                <a:moveTo>
                  <a:pt x="20" y="0"/>
                </a:moveTo>
                <a:cubicBezTo>
                  <a:pt x="38" y="0"/>
                  <a:pt x="38" y="0"/>
                  <a:pt x="38" y="0"/>
                </a:cubicBezTo>
                <a:cubicBezTo>
                  <a:pt x="40" y="0"/>
                  <a:pt x="41" y="2"/>
                  <a:pt x="40" y="3"/>
                </a:cubicBezTo>
                <a:cubicBezTo>
                  <a:pt x="31" y="19"/>
                  <a:pt x="31" y="19"/>
                  <a:pt x="31" y="19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6"/>
                  <a:pt x="19" y="36"/>
                  <a:pt x="18" y="34"/>
                </a:cubicBezTo>
                <a:cubicBezTo>
                  <a:pt x="9" y="19"/>
                  <a:pt x="9" y="19"/>
                  <a:pt x="9" y="19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lnTo>
                  <a:pt x="20" y="0"/>
                </a:lnTo>
                <a:close/>
              </a:path>
            </a:pathLst>
          </a:custGeom>
          <a:noFill/>
          <a:ln w="44450" cap="rnd">
            <a:solidFill>
              <a:srgbClr val="422B08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7" name="Freeform 10"/>
          <p:cNvSpPr/>
          <p:nvPr/>
        </p:nvSpPr>
        <p:spPr bwMode="auto">
          <a:xfrm>
            <a:off x="6038985" y="3304381"/>
            <a:ext cx="384175" cy="328613"/>
          </a:xfrm>
          <a:custGeom>
            <a:avLst/>
            <a:gdLst>
              <a:gd name="T0" fmla="*/ 17 w 34"/>
              <a:gd name="T1" fmla="*/ 29 h 29"/>
              <a:gd name="T2" fmla="*/ 3 w 34"/>
              <a:gd name="T3" fmla="*/ 29 h 29"/>
              <a:gd name="T4" fmla="*/ 1 w 34"/>
              <a:gd name="T5" fmla="*/ 27 h 29"/>
              <a:gd name="T6" fmla="*/ 8 w 34"/>
              <a:gd name="T7" fmla="*/ 14 h 29"/>
              <a:gd name="T8" fmla="*/ 16 w 34"/>
              <a:gd name="T9" fmla="*/ 1 h 29"/>
              <a:gd name="T10" fmla="*/ 19 w 34"/>
              <a:gd name="T11" fmla="*/ 1 h 29"/>
              <a:gd name="T12" fmla="*/ 26 w 34"/>
              <a:gd name="T13" fmla="*/ 14 h 29"/>
              <a:gd name="T14" fmla="*/ 34 w 34"/>
              <a:gd name="T15" fmla="*/ 27 h 29"/>
              <a:gd name="T16" fmla="*/ 32 w 34"/>
              <a:gd name="T17" fmla="*/ 29 h 29"/>
              <a:gd name="T18" fmla="*/ 17 w 34"/>
              <a:gd name="T1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29">
                <a:moveTo>
                  <a:pt x="17" y="29"/>
                </a:moveTo>
                <a:cubicBezTo>
                  <a:pt x="3" y="29"/>
                  <a:pt x="3" y="29"/>
                  <a:pt x="3" y="29"/>
                </a:cubicBezTo>
                <a:cubicBezTo>
                  <a:pt x="1" y="29"/>
                  <a:pt x="0" y="28"/>
                  <a:pt x="1" y="27"/>
                </a:cubicBezTo>
                <a:cubicBezTo>
                  <a:pt x="8" y="14"/>
                  <a:pt x="8" y="14"/>
                  <a:pt x="8" y="14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8" y="0"/>
                  <a:pt x="19" y="1"/>
                </a:cubicBezTo>
                <a:cubicBezTo>
                  <a:pt x="26" y="14"/>
                  <a:pt x="26" y="14"/>
                  <a:pt x="26" y="14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28"/>
                  <a:pt x="33" y="29"/>
                  <a:pt x="32" y="29"/>
                </a:cubicBezTo>
                <a:lnTo>
                  <a:pt x="17" y="29"/>
                </a:lnTo>
                <a:close/>
              </a:path>
            </a:pathLst>
          </a:custGeom>
          <a:solidFill>
            <a:srgbClr val="C6BD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8" name="Freeform 11"/>
          <p:cNvSpPr/>
          <p:nvPr/>
        </p:nvSpPr>
        <p:spPr bwMode="auto">
          <a:xfrm>
            <a:off x="5948497" y="3225006"/>
            <a:ext cx="474663" cy="407988"/>
          </a:xfrm>
          <a:custGeom>
            <a:avLst/>
            <a:gdLst>
              <a:gd name="T0" fmla="*/ 21 w 42"/>
              <a:gd name="T1" fmla="*/ 36 h 36"/>
              <a:gd name="T2" fmla="*/ 3 w 42"/>
              <a:gd name="T3" fmla="*/ 36 h 36"/>
              <a:gd name="T4" fmla="*/ 1 w 42"/>
              <a:gd name="T5" fmla="*/ 33 h 36"/>
              <a:gd name="T6" fmla="*/ 10 w 42"/>
              <a:gd name="T7" fmla="*/ 17 h 36"/>
              <a:gd name="T8" fmla="*/ 19 w 42"/>
              <a:gd name="T9" fmla="*/ 2 h 36"/>
              <a:gd name="T10" fmla="*/ 23 w 42"/>
              <a:gd name="T11" fmla="*/ 2 h 36"/>
              <a:gd name="T12" fmla="*/ 32 w 42"/>
              <a:gd name="T13" fmla="*/ 17 h 36"/>
              <a:gd name="T14" fmla="*/ 41 w 42"/>
              <a:gd name="T15" fmla="*/ 33 h 36"/>
              <a:gd name="T16" fmla="*/ 39 w 42"/>
              <a:gd name="T17" fmla="*/ 36 h 36"/>
              <a:gd name="T18" fmla="*/ 21 w 42"/>
              <a:gd name="T1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36">
                <a:moveTo>
                  <a:pt x="21" y="36"/>
                </a:moveTo>
                <a:cubicBezTo>
                  <a:pt x="3" y="36"/>
                  <a:pt x="3" y="36"/>
                  <a:pt x="3" y="36"/>
                </a:cubicBezTo>
                <a:cubicBezTo>
                  <a:pt x="2" y="36"/>
                  <a:pt x="0" y="34"/>
                  <a:pt x="1" y="33"/>
                </a:cubicBezTo>
                <a:cubicBezTo>
                  <a:pt x="10" y="17"/>
                  <a:pt x="10" y="17"/>
                  <a:pt x="10" y="17"/>
                </a:cubicBezTo>
                <a:cubicBezTo>
                  <a:pt x="19" y="2"/>
                  <a:pt x="19" y="2"/>
                  <a:pt x="19" y="2"/>
                </a:cubicBezTo>
                <a:cubicBezTo>
                  <a:pt x="20" y="0"/>
                  <a:pt x="22" y="0"/>
                  <a:pt x="23" y="2"/>
                </a:cubicBezTo>
                <a:cubicBezTo>
                  <a:pt x="32" y="17"/>
                  <a:pt x="32" y="17"/>
                  <a:pt x="32" y="17"/>
                </a:cubicBezTo>
                <a:cubicBezTo>
                  <a:pt x="41" y="33"/>
                  <a:pt x="41" y="33"/>
                  <a:pt x="41" y="33"/>
                </a:cubicBezTo>
                <a:cubicBezTo>
                  <a:pt x="42" y="34"/>
                  <a:pt x="41" y="36"/>
                  <a:pt x="39" y="36"/>
                </a:cubicBezTo>
                <a:lnTo>
                  <a:pt x="21" y="36"/>
                </a:lnTo>
                <a:close/>
              </a:path>
            </a:pathLst>
          </a:custGeom>
          <a:noFill/>
          <a:ln w="44450" cap="rnd">
            <a:solidFill>
              <a:srgbClr val="422B08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9" name="Freeform 12"/>
          <p:cNvSpPr/>
          <p:nvPr/>
        </p:nvSpPr>
        <p:spPr bwMode="auto">
          <a:xfrm>
            <a:off x="1870193" y="3304381"/>
            <a:ext cx="384175" cy="328613"/>
          </a:xfrm>
          <a:custGeom>
            <a:avLst/>
            <a:gdLst>
              <a:gd name="T0" fmla="*/ 17 w 34"/>
              <a:gd name="T1" fmla="*/ 29 h 29"/>
              <a:gd name="T2" fmla="*/ 2 w 34"/>
              <a:gd name="T3" fmla="*/ 29 h 29"/>
              <a:gd name="T4" fmla="*/ 1 w 34"/>
              <a:gd name="T5" fmla="*/ 27 h 29"/>
              <a:gd name="T6" fmla="*/ 8 w 34"/>
              <a:gd name="T7" fmla="*/ 14 h 29"/>
              <a:gd name="T8" fmla="*/ 15 w 34"/>
              <a:gd name="T9" fmla="*/ 1 h 29"/>
              <a:gd name="T10" fmla="*/ 19 w 34"/>
              <a:gd name="T11" fmla="*/ 1 h 29"/>
              <a:gd name="T12" fmla="*/ 26 w 34"/>
              <a:gd name="T13" fmla="*/ 14 h 29"/>
              <a:gd name="T14" fmla="*/ 33 w 34"/>
              <a:gd name="T15" fmla="*/ 27 h 29"/>
              <a:gd name="T16" fmla="*/ 32 w 34"/>
              <a:gd name="T17" fmla="*/ 29 h 29"/>
              <a:gd name="T18" fmla="*/ 17 w 34"/>
              <a:gd name="T1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29">
                <a:moveTo>
                  <a:pt x="17" y="29"/>
                </a:moveTo>
                <a:cubicBezTo>
                  <a:pt x="2" y="29"/>
                  <a:pt x="2" y="29"/>
                  <a:pt x="2" y="29"/>
                </a:cubicBezTo>
                <a:cubicBezTo>
                  <a:pt x="1" y="29"/>
                  <a:pt x="0" y="28"/>
                  <a:pt x="1" y="27"/>
                </a:cubicBezTo>
                <a:cubicBezTo>
                  <a:pt x="8" y="14"/>
                  <a:pt x="8" y="14"/>
                  <a:pt x="8" y="14"/>
                </a:cubicBezTo>
                <a:cubicBezTo>
                  <a:pt x="15" y="1"/>
                  <a:pt x="15" y="1"/>
                  <a:pt x="15" y="1"/>
                </a:cubicBezTo>
                <a:cubicBezTo>
                  <a:pt x="16" y="0"/>
                  <a:pt x="18" y="0"/>
                  <a:pt x="19" y="1"/>
                </a:cubicBezTo>
                <a:cubicBezTo>
                  <a:pt x="26" y="14"/>
                  <a:pt x="26" y="14"/>
                  <a:pt x="26" y="14"/>
                </a:cubicBezTo>
                <a:cubicBezTo>
                  <a:pt x="33" y="27"/>
                  <a:pt x="33" y="27"/>
                  <a:pt x="33" y="27"/>
                </a:cubicBezTo>
                <a:cubicBezTo>
                  <a:pt x="34" y="28"/>
                  <a:pt x="33" y="29"/>
                  <a:pt x="32" y="29"/>
                </a:cubicBezTo>
                <a:lnTo>
                  <a:pt x="17" y="29"/>
                </a:lnTo>
                <a:close/>
              </a:path>
            </a:pathLst>
          </a:custGeom>
          <a:solidFill>
            <a:srgbClr val="C6D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10" name="Freeform 13"/>
          <p:cNvSpPr/>
          <p:nvPr/>
        </p:nvSpPr>
        <p:spPr bwMode="auto">
          <a:xfrm>
            <a:off x="1792406" y="3225006"/>
            <a:ext cx="461963" cy="407988"/>
          </a:xfrm>
          <a:custGeom>
            <a:avLst/>
            <a:gdLst>
              <a:gd name="T0" fmla="*/ 20 w 41"/>
              <a:gd name="T1" fmla="*/ 36 h 36"/>
              <a:gd name="T2" fmla="*/ 3 w 41"/>
              <a:gd name="T3" fmla="*/ 36 h 36"/>
              <a:gd name="T4" fmla="*/ 0 w 41"/>
              <a:gd name="T5" fmla="*/ 33 h 36"/>
              <a:gd name="T6" fmla="*/ 9 w 41"/>
              <a:gd name="T7" fmla="*/ 17 h 36"/>
              <a:gd name="T8" fmla="*/ 18 w 41"/>
              <a:gd name="T9" fmla="*/ 2 h 36"/>
              <a:gd name="T10" fmla="*/ 22 w 41"/>
              <a:gd name="T11" fmla="*/ 2 h 36"/>
              <a:gd name="T12" fmla="*/ 31 w 41"/>
              <a:gd name="T13" fmla="*/ 17 h 36"/>
              <a:gd name="T14" fmla="*/ 40 w 41"/>
              <a:gd name="T15" fmla="*/ 33 h 36"/>
              <a:gd name="T16" fmla="*/ 38 w 41"/>
              <a:gd name="T17" fmla="*/ 36 h 36"/>
              <a:gd name="T18" fmla="*/ 20 w 41"/>
              <a:gd name="T1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" h="36">
                <a:moveTo>
                  <a:pt x="20" y="36"/>
                </a:moveTo>
                <a:cubicBezTo>
                  <a:pt x="3" y="36"/>
                  <a:pt x="3" y="36"/>
                  <a:pt x="3" y="36"/>
                </a:cubicBezTo>
                <a:cubicBezTo>
                  <a:pt x="1" y="36"/>
                  <a:pt x="0" y="34"/>
                  <a:pt x="0" y="33"/>
                </a:cubicBezTo>
                <a:cubicBezTo>
                  <a:pt x="9" y="17"/>
                  <a:pt x="9" y="17"/>
                  <a:pt x="9" y="17"/>
                </a:cubicBezTo>
                <a:cubicBezTo>
                  <a:pt x="18" y="2"/>
                  <a:pt x="18" y="2"/>
                  <a:pt x="18" y="2"/>
                </a:cubicBezTo>
                <a:cubicBezTo>
                  <a:pt x="19" y="0"/>
                  <a:pt x="22" y="0"/>
                  <a:pt x="22" y="2"/>
                </a:cubicBezTo>
                <a:cubicBezTo>
                  <a:pt x="31" y="17"/>
                  <a:pt x="31" y="17"/>
                  <a:pt x="31" y="17"/>
                </a:cubicBezTo>
                <a:cubicBezTo>
                  <a:pt x="40" y="33"/>
                  <a:pt x="40" y="33"/>
                  <a:pt x="40" y="33"/>
                </a:cubicBezTo>
                <a:cubicBezTo>
                  <a:pt x="41" y="34"/>
                  <a:pt x="40" y="36"/>
                  <a:pt x="38" y="36"/>
                </a:cubicBezTo>
                <a:lnTo>
                  <a:pt x="20" y="36"/>
                </a:lnTo>
                <a:close/>
              </a:path>
            </a:pathLst>
          </a:custGeom>
          <a:noFill/>
          <a:ln w="44450" cap="rnd">
            <a:solidFill>
              <a:srgbClr val="422B08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18647" y="4178660"/>
            <a:ext cx="3487978" cy="1168305"/>
            <a:chOff x="8386921" y="2138442"/>
            <a:chExt cx="2501951" cy="840027"/>
          </a:xfrm>
        </p:grpSpPr>
        <p:sp>
          <p:nvSpPr>
            <p:cNvPr id="14" name="矩形 13"/>
            <p:cNvSpPr/>
            <p:nvPr/>
          </p:nvSpPr>
          <p:spPr>
            <a:xfrm>
              <a:off x="8386921" y="2138442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892036" y="2465017"/>
              <a:ext cx="1491721" cy="51345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336516" y="1515284"/>
            <a:ext cx="3487978" cy="1168305"/>
            <a:chOff x="8386921" y="2138442"/>
            <a:chExt cx="2501951" cy="840027"/>
          </a:xfrm>
        </p:grpSpPr>
        <p:sp>
          <p:nvSpPr>
            <p:cNvPr id="17" name="矩形 16"/>
            <p:cNvSpPr/>
            <p:nvPr/>
          </p:nvSpPr>
          <p:spPr>
            <a:xfrm>
              <a:off x="8386921" y="2138442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892036" y="2465017"/>
              <a:ext cx="1491721" cy="51345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509203" y="3961010"/>
            <a:ext cx="3487978" cy="1168305"/>
            <a:chOff x="8386921" y="2138442"/>
            <a:chExt cx="2501951" cy="840027"/>
          </a:xfrm>
        </p:grpSpPr>
        <p:sp>
          <p:nvSpPr>
            <p:cNvPr id="20" name="矩形 19"/>
            <p:cNvSpPr/>
            <p:nvPr/>
          </p:nvSpPr>
          <p:spPr>
            <a:xfrm>
              <a:off x="8386921" y="2138442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892036" y="2465017"/>
              <a:ext cx="1491721" cy="51345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20480159">
            <a:off x="1425037" y="2041484"/>
            <a:ext cx="6365156" cy="3707081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6542402" y="2294400"/>
            <a:ext cx="492125" cy="493713"/>
            <a:chOff x="7031258" y="1981884"/>
            <a:chExt cx="492125" cy="493713"/>
          </a:xfrm>
        </p:grpSpPr>
        <p:sp>
          <p:nvSpPr>
            <p:cNvPr id="6" name="Oval 26"/>
            <p:cNvSpPr>
              <a:spLocks noChangeArrowheads="1"/>
            </p:cNvSpPr>
            <p:nvPr/>
          </p:nvSpPr>
          <p:spPr bwMode="auto">
            <a:xfrm>
              <a:off x="7031258" y="1981884"/>
              <a:ext cx="492125" cy="493713"/>
            </a:xfrm>
            <a:prstGeom prst="ellipse">
              <a:avLst/>
            </a:prstGeom>
            <a:solidFill>
              <a:srgbClr val="FFFFFF"/>
            </a:solidFill>
            <a:ln w="39688" cap="rnd">
              <a:solidFill>
                <a:srgbClr val="422B08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7" name="Oval 27"/>
            <p:cNvSpPr>
              <a:spLocks noChangeArrowheads="1"/>
            </p:cNvSpPr>
            <p:nvPr/>
          </p:nvSpPr>
          <p:spPr bwMode="auto">
            <a:xfrm>
              <a:off x="7148733" y="2099359"/>
              <a:ext cx="266700" cy="266700"/>
            </a:xfrm>
            <a:prstGeom prst="ellipse">
              <a:avLst/>
            </a:prstGeom>
            <a:solidFill>
              <a:srgbClr val="BBE2F5"/>
            </a:solidFill>
            <a:ln w="39688" cap="flat">
              <a:solidFill>
                <a:srgbClr val="422B08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308386" y="2191076"/>
            <a:ext cx="3487978" cy="974998"/>
            <a:chOff x="8964045" y="2152053"/>
            <a:chExt cx="2501951" cy="701036"/>
          </a:xfrm>
        </p:grpSpPr>
        <p:sp>
          <p:nvSpPr>
            <p:cNvPr id="10" name="矩形 9"/>
            <p:cNvSpPr/>
            <p:nvPr/>
          </p:nvSpPr>
          <p:spPr>
            <a:xfrm>
              <a:off x="8964045" y="2152053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984678" y="2453143"/>
              <a:ext cx="2083320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542402" y="4035737"/>
            <a:ext cx="492125" cy="493713"/>
            <a:chOff x="7031258" y="1981884"/>
            <a:chExt cx="492125" cy="493713"/>
          </a:xfrm>
        </p:grpSpPr>
        <p:sp>
          <p:nvSpPr>
            <p:cNvPr id="13" name="Oval 26"/>
            <p:cNvSpPr>
              <a:spLocks noChangeArrowheads="1"/>
            </p:cNvSpPr>
            <p:nvPr/>
          </p:nvSpPr>
          <p:spPr bwMode="auto">
            <a:xfrm>
              <a:off x="7031258" y="1981884"/>
              <a:ext cx="492125" cy="493713"/>
            </a:xfrm>
            <a:prstGeom prst="ellipse">
              <a:avLst/>
            </a:prstGeom>
            <a:solidFill>
              <a:srgbClr val="FFFFFF"/>
            </a:solidFill>
            <a:ln w="39688" cap="rnd">
              <a:solidFill>
                <a:srgbClr val="422B08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4" name="Oval 27"/>
            <p:cNvSpPr>
              <a:spLocks noChangeArrowheads="1"/>
            </p:cNvSpPr>
            <p:nvPr/>
          </p:nvSpPr>
          <p:spPr bwMode="auto">
            <a:xfrm>
              <a:off x="7148733" y="2099359"/>
              <a:ext cx="266700" cy="266700"/>
            </a:xfrm>
            <a:prstGeom prst="ellipse">
              <a:avLst/>
            </a:prstGeom>
            <a:solidFill>
              <a:srgbClr val="BBE2F5"/>
            </a:solidFill>
            <a:ln w="39688" cap="flat">
              <a:solidFill>
                <a:srgbClr val="422B08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308386" y="3932413"/>
            <a:ext cx="3487978" cy="974998"/>
            <a:chOff x="8964045" y="2152053"/>
            <a:chExt cx="2501951" cy="701036"/>
          </a:xfrm>
        </p:grpSpPr>
        <p:sp>
          <p:nvSpPr>
            <p:cNvPr id="16" name="矩形 15"/>
            <p:cNvSpPr/>
            <p:nvPr/>
          </p:nvSpPr>
          <p:spPr>
            <a:xfrm>
              <a:off x="8964045" y="2152053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984678" y="2453143"/>
              <a:ext cx="2083320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9" y="10"/>
            <a:ext cx="12191981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906780" y="800100"/>
            <a:ext cx="10378440" cy="52578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5316220" y="670560"/>
            <a:ext cx="5969000" cy="5013960"/>
          </a:xfrm>
          <a:prstGeom prst="rect">
            <a:avLst/>
          </a:prstGeom>
        </p:spPr>
      </p:pic>
      <p:sp>
        <p:nvSpPr>
          <p:cNvPr id="5" name="Freeform 5"/>
          <p:cNvSpPr>
            <a:spLocks noEditPoints="1"/>
          </p:cNvSpPr>
          <p:nvPr/>
        </p:nvSpPr>
        <p:spPr bwMode="auto">
          <a:xfrm>
            <a:off x="2367280" y="1977370"/>
            <a:ext cx="357187" cy="425450"/>
          </a:xfrm>
          <a:custGeom>
            <a:avLst/>
            <a:gdLst>
              <a:gd name="T0" fmla="*/ 1 w 42"/>
              <a:gd name="T1" fmla="*/ 24 h 50"/>
              <a:gd name="T2" fmla="*/ 16 w 42"/>
              <a:gd name="T3" fmla="*/ 2 h 50"/>
              <a:gd name="T4" fmla="*/ 38 w 42"/>
              <a:gd name="T5" fmla="*/ 12 h 50"/>
              <a:gd name="T6" fmla="*/ 39 w 42"/>
              <a:gd name="T7" fmla="*/ 33 h 50"/>
              <a:gd name="T8" fmla="*/ 33 w 42"/>
              <a:gd name="T9" fmla="*/ 41 h 50"/>
              <a:gd name="T10" fmla="*/ 1 w 42"/>
              <a:gd name="T11" fmla="*/ 24 h 50"/>
              <a:gd name="T12" fmla="*/ 36 w 42"/>
              <a:gd name="T13" fmla="*/ 24 h 50"/>
              <a:gd name="T14" fmla="*/ 14 w 42"/>
              <a:gd name="T15" fmla="*/ 9 h 50"/>
              <a:gd name="T16" fmla="*/ 5 w 42"/>
              <a:gd name="T17" fmla="*/ 26 h 50"/>
              <a:gd name="T18" fmla="*/ 21 w 42"/>
              <a:gd name="T19" fmla="*/ 38 h 50"/>
              <a:gd name="T20" fmla="*/ 36 w 42"/>
              <a:gd name="T21" fmla="*/ 24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" h="50">
                <a:moveTo>
                  <a:pt x="1" y="24"/>
                </a:moveTo>
                <a:cubicBezTo>
                  <a:pt x="0" y="13"/>
                  <a:pt x="6" y="5"/>
                  <a:pt x="16" y="2"/>
                </a:cubicBezTo>
                <a:cubicBezTo>
                  <a:pt x="23" y="0"/>
                  <a:pt x="34" y="5"/>
                  <a:pt x="38" y="12"/>
                </a:cubicBezTo>
                <a:cubicBezTo>
                  <a:pt x="41" y="19"/>
                  <a:pt x="42" y="26"/>
                  <a:pt x="39" y="33"/>
                </a:cubicBezTo>
                <a:cubicBezTo>
                  <a:pt x="38" y="36"/>
                  <a:pt x="36" y="39"/>
                  <a:pt x="33" y="41"/>
                </a:cubicBezTo>
                <a:cubicBezTo>
                  <a:pt x="18" y="50"/>
                  <a:pt x="1" y="42"/>
                  <a:pt x="1" y="24"/>
                </a:cubicBezTo>
                <a:close/>
                <a:moveTo>
                  <a:pt x="36" y="24"/>
                </a:moveTo>
                <a:cubicBezTo>
                  <a:pt x="36" y="14"/>
                  <a:pt x="24" y="5"/>
                  <a:pt x="14" y="9"/>
                </a:cubicBezTo>
                <a:cubicBezTo>
                  <a:pt x="7" y="11"/>
                  <a:pt x="3" y="18"/>
                  <a:pt x="5" y="26"/>
                </a:cubicBezTo>
                <a:cubicBezTo>
                  <a:pt x="7" y="33"/>
                  <a:pt x="14" y="38"/>
                  <a:pt x="21" y="38"/>
                </a:cubicBezTo>
                <a:cubicBezTo>
                  <a:pt x="31" y="37"/>
                  <a:pt x="36" y="32"/>
                  <a:pt x="36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2381557" y="4391250"/>
            <a:ext cx="339725" cy="382588"/>
          </a:xfrm>
          <a:custGeom>
            <a:avLst/>
            <a:gdLst>
              <a:gd name="T0" fmla="*/ 40 w 40"/>
              <a:gd name="T1" fmla="*/ 24 h 45"/>
              <a:gd name="T2" fmla="*/ 35 w 40"/>
              <a:gd name="T3" fmla="*/ 39 h 45"/>
              <a:gd name="T4" fmla="*/ 18 w 40"/>
              <a:gd name="T5" fmla="*/ 44 h 45"/>
              <a:gd name="T6" fmla="*/ 0 w 40"/>
              <a:gd name="T7" fmla="*/ 22 h 45"/>
              <a:gd name="T8" fmla="*/ 1 w 40"/>
              <a:gd name="T9" fmla="*/ 16 h 45"/>
              <a:gd name="T10" fmla="*/ 34 w 40"/>
              <a:gd name="T11" fmla="*/ 9 h 45"/>
              <a:gd name="T12" fmla="*/ 40 w 40"/>
              <a:gd name="T13" fmla="*/ 24 h 45"/>
              <a:gd name="T14" fmla="*/ 35 w 40"/>
              <a:gd name="T15" fmla="*/ 24 h 45"/>
              <a:gd name="T16" fmla="*/ 24 w 40"/>
              <a:gd name="T17" fmla="*/ 11 h 45"/>
              <a:gd name="T18" fmla="*/ 19 w 40"/>
              <a:gd name="T19" fmla="*/ 10 h 45"/>
              <a:gd name="T20" fmla="*/ 5 w 40"/>
              <a:gd name="T21" fmla="*/ 17 h 45"/>
              <a:gd name="T22" fmla="*/ 8 w 40"/>
              <a:gd name="T23" fmla="*/ 30 h 45"/>
              <a:gd name="T24" fmla="*/ 12 w 40"/>
              <a:gd name="T25" fmla="*/ 34 h 45"/>
              <a:gd name="T26" fmla="*/ 29 w 40"/>
              <a:gd name="T27" fmla="*/ 36 h 45"/>
              <a:gd name="T28" fmla="*/ 35 w 40"/>
              <a:gd name="T29" fmla="*/ 24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" h="45">
                <a:moveTo>
                  <a:pt x="40" y="24"/>
                </a:moveTo>
                <a:cubicBezTo>
                  <a:pt x="40" y="30"/>
                  <a:pt x="38" y="35"/>
                  <a:pt x="35" y="39"/>
                </a:cubicBezTo>
                <a:cubicBezTo>
                  <a:pt x="31" y="44"/>
                  <a:pt x="24" y="45"/>
                  <a:pt x="18" y="44"/>
                </a:cubicBezTo>
                <a:cubicBezTo>
                  <a:pt x="8" y="42"/>
                  <a:pt x="0" y="32"/>
                  <a:pt x="0" y="22"/>
                </a:cubicBezTo>
                <a:cubicBezTo>
                  <a:pt x="0" y="20"/>
                  <a:pt x="0" y="17"/>
                  <a:pt x="1" y="16"/>
                </a:cubicBezTo>
                <a:cubicBezTo>
                  <a:pt x="9" y="4"/>
                  <a:pt x="22" y="0"/>
                  <a:pt x="34" y="9"/>
                </a:cubicBezTo>
                <a:cubicBezTo>
                  <a:pt x="39" y="13"/>
                  <a:pt x="39" y="19"/>
                  <a:pt x="40" y="24"/>
                </a:cubicBezTo>
                <a:close/>
                <a:moveTo>
                  <a:pt x="35" y="24"/>
                </a:moveTo>
                <a:cubicBezTo>
                  <a:pt x="35" y="17"/>
                  <a:pt x="31" y="12"/>
                  <a:pt x="24" y="11"/>
                </a:cubicBezTo>
                <a:cubicBezTo>
                  <a:pt x="22" y="10"/>
                  <a:pt x="21" y="10"/>
                  <a:pt x="19" y="10"/>
                </a:cubicBezTo>
                <a:cubicBezTo>
                  <a:pt x="14" y="10"/>
                  <a:pt x="7" y="13"/>
                  <a:pt x="5" y="17"/>
                </a:cubicBezTo>
                <a:cubicBezTo>
                  <a:pt x="3" y="22"/>
                  <a:pt x="5" y="26"/>
                  <a:pt x="8" y="30"/>
                </a:cubicBezTo>
                <a:cubicBezTo>
                  <a:pt x="9" y="31"/>
                  <a:pt x="10" y="33"/>
                  <a:pt x="12" y="34"/>
                </a:cubicBezTo>
                <a:cubicBezTo>
                  <a:pt x="17" y="37"/>
                  <a:pt x="23" y="39"/>
                  <a:pt x="29" y="36"/>
                </a:cubicBezTo>
                <a:cubicBezTo>
                  <a:pt x="34" y="34"/>
                  <a:pt x="34" y="29"/>
                  <a:pt x="35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7" name="Freeform 8"/>
          <p:cNvSpPr>
            <a:spLocks noEditPoints="1"/>
          </p:cNvSpPr>
          <p:nvPr/>
        </p:nvSpPr>
        <p:spPr bwMode="auto">
          <a:xfrm>
            <a:off x="2377208" y="3165091"/>
            <a:ext cx="339725" cy="374650"/>
          </a:xfrm>
          <a:custGeom>
            <a:avLst/>
            <a:gdLst>
              <a:gd name="T0" fmla="*/ 40 w 40"/>
              <a:gd name="T1" fmla="*/ 23 h 44"/>
              <a:gd name="T2" fmla="*/ 39 w 40"/>
              <a:gd name="T3" fmla="*/ 29 h 44"/>
              <a:gd name="T4" fmla="*/ 27 w 40"/>
              <a:gd name="T5" fmla="*/ 42 h 44"/>
              <a:gd name="T6" fmla="*/ 6 w 40"/>
              <a:gd name="T7" fmla="*/ 35 h 44"/>
              <a:gd name="T8" fmla="*/ 1 w 40"/>
              <a:gd name="T9" fmla="*/ 18 h 44"/>
              <a:gd name="T10" fmla="*/ 21 w 40"/>
              <a:gd name="T11" fmla="*/ 2 h 44"/>
              <a:gd name="T12" fmla="*/ 40 w 40"/>
              <a:gd name="T13" fmla="*/ 23 h 44"/>
              <a:gd name="T14" fmla="*/ 35 w 40"/>
              <a:gd name="T15" fmla="*/ 22 h 44"/>
              <a:gd name="T16" fmla="*/ 24 w 40"/>
              <a:gd name="T17" fmla="*/ 8 h 44"/>
              <a:gd name="T18" fmla="*/ 16 w 40"/>
              <a:gd name="T19" fmla="*/ 7 h 44"/>
              <a:gd name="T20" fmla="*/ 9 w 40"/>
              <a:gd name="T21" fmla="*/ 9 h 44"/>
              <a:gd name="T22" fmla="*/ 9 w 40"/>
              <a:gd name="T23" fmla="*/ 29 h 44"/>
              <a:gd name="T24" fmla="*/ 27 w 40"/>
              <a:gd name="T25" fmla="*/ 35 h 44"/>
              <a:gd name="T26" fmla="*/ 35 w 40"/>
              <a:gd name="T27" fmla="*/ 2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44">
                <a:moveTo>
                  <a:pt x="40" y="23"/>
                </a:moveTo>
                <a:cubicBezTo>
                  <a:pt x="39" y="24"/>
                  <a:pt x="39" y="26"/>
                  <a:pt x="39" y="29"/>
                </a:cubicBezTo>
                <a:cubicBezTo>
                  <a:pt x="37" y="37"/>
                  <a:pt x="34" y="41"/>
                  <a:pt x="27" y="42"/>
                </a:cubicBezTo>
                <a:cubicBezTo>
                  <a:pt x="18" y="44"/>
                  <a:pt x="11" y="42"/>
                  <a:pt x="6" y="35"/>
                </a:cubicBezTo>
                <a:cubicBezTo>
                  <a:pt x="3" y="30"/>
                  <a:pt x="0" y="25"/>
                  <a:pt x="1" y="18"/>
                </a:cubicBezTo>
                <a:cubicBezTo>
                  <a:pt x="1" y="8"/>
                  <a:pt x="11" y="0"/>
                  <a:pt x="21" y="2"/>
                </a:cubicBezTo>
                <a:cubicBezTo>
                  <a:pt x="33" y="3"/>
                  <a:pt x="39" y="10"/>
                  <a:pt x="40" y="23"/>
                </a:cubicBezTo>
                <a:close/>
                <a:moveTo>
                  <a:pt x="35" y="22"/>
                </a:moveTo>
                <a:cubicBezTo>
                  <a:pt x="35" y="14"/>
                  <a:pt x="31" y="10"/>
                  <a:pt x="24" y="8"/>
                </a:cubicBezTo>
                <a:cubicBezTo>
                  <a:pt x="22" y="7"/>
                  <a:pt x="19" y="8"/>
                  <a:pt x="16" y="7"/>
                </a:cubicBezTo>
                <a:cubicBezTo>
                  <a:pt x="13" y="5"/>
                  <a:pt x="11" y="7"/>
                  <a:pt x="9" y="9"/>
                </a:cubicBezTo>
                <a:cubicBezTo>
                  <a:pt x="4" y="14"/>
                  <a:pt x="3" y="21"/>
                  <a:pt x="9" y="29"/>
                </a:cubicBezTo>
                <a:cubicBezTo>
                  <a:pt x="12" y="35"/>
                  <a:pt x="20" y="37"/>
                  <a:pt x="27" y="35"/>
                </a:cubicBezTo>
                <a:cubicBezTo>
                  <a:pt x="33" y="34"/>
                  <a:pt x="35" y="30"/>
                  <a:pt x="35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8" name="Freeform 17"/>
          <p:cNvSpPr/>
          <p:nvPr/>
        </p:nvSpPr>
        <p:spPr bwMode="auto">
          <a:xfrm>
            <a:off x="2392680" y="2020232"/>
            <a:ext cx="280987" cy="280988"/>
          </a:xfrm>
          <a:custGeom>
            <a:avLst/>
            <a:gdLst>
              <a:gd name="T0" fmla="*/ 33 w 33"/>
              <a:gd name="T1" fmla="*/ 19 h 33"/>
              <a:gd name="T2" fmla="*/ 18 w 33"/>
              <a:gd name="T3" fmla="*/ 33 h 33"/>
              <a:gd name="T4" fmla="*/ 2 w 33"/>
              <a:gd name="T5" fmla="*/ 21 h 33"/>
              <a:gd name="T6" fmla="*/ 11 w 33"/>
              <a:gd name="T7" fmla="*/ 4 h 33"/>
              <a:gd name="T8" fmla="*/ 33 w 33"/>
              <a:gd name="T9" fmla="*/ 1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3" y="19"/>
                </a:moveTo>
                <a:cubicBezTo>
                  <a:pt x="33" y="27"/>
                  <a:pt x="28" y="32"/>
                  <a:pt x="18" y="33"/>
                </a:cubicBezTo>
                <a:cubicBezTo>
                  <a:pt x="11" y="33"/>
                  <a:pt x="4" y="28"/>
                  <a:pt x="2" y="21"/>
                </a:cubicBezTo>
                <a:cubicBezTo>
                  <a:pt x="0" y="13"/>
                  <a:pt x="4" y="6"/>
                  <a:pt x="11" y="4"/>
                </a:cubicBezTo>
                <a:cubicBezTo>
                  <a:pt x="21" y="0"/>
                  <a:pt x="33" y="9"/>
                  <a:pt x="33" y="19"/>
                </a:cubicBezTo>
                <a:close/>
              </a:path>
            </a:pathLst>
          </a:custGeom>
          <a:solidFill>
            <a:srgbClr val="24C0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9" name="Freeform 18"/>
          <p:cNvSpPr/>
          <p:nvPr/>
        </p:nvSpPr>
        <p:spPr bwMode="auto">
          <a:xfrm>
            <a:off x="2406957" y="4475388"/>
            <a:ext cx="271462" cy="246063"/>
          </a:xfrm>
          <a:custGeom>
            <a:avLst/>
            <a:gdLst>
              <a:gd name="T0" fmla="*/ 32 w 32"/>
              <a:gd name="T1" fmla="*/ 14 h 29"/>
              <a:gd name="T2" fmla="*/ 26 w 32"/>
              <a:gd name="T3" fmla="*/ 26 h 29"/>
              <a:gd name="T4" fmla="*/ 9 w 32"/>
              <a:gd name="T5" fmla="*/ 24 h 29"/>
              <a:gd name="T6" fmla="*/ 5 w 32"/>
              <a:gd name="T7" fmla="*/ 20 h 29"/>
              <a:gd name="T8" fmla="*/ 2 w 32"/>
              <a:gd name="T9" fmla="*/ 7 h 29"/>
              <a:gd name="T10" fmla="*/ 16 w 32"/>
              <a:gd name="T11" fmla="*/ 0 h 29"/>
              <a:gd name="T12" fmla="*/ 21 w 32"/>
              <a:gd name="T13" fmla="*/ 1 h 29"/>
              <a:gd name="T14" fmla="*/ 32 w 32"/>
              <a:gd name="T15" fmla="*/ 1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29">
                <a:moveTo>
                  <a:pt x="32" y="14"/>
                </a:moveTo>
                <a:cubicBezTo>
                  <a:pt x="31" y="19"/>
                  <a:pt x="31" y="24"/>
                  <a:pt x="26" y="26"/>
                </a:cubicBezTo>
                <a:cubicBezTo>
                  <a:pt x="20" y="29"/>
                  <a:pt x="14" y="27"/>
                  <a:pt x="9" y="24"/>
                </a:cubicBezTo>
                <a:cubicBezTo>
                  <a:pt x="7" y="23"/>
                  <a:pt x="6" y="21"/>
                  <a:pt x="5" y="20"/>
                </a:cubicBezTo>
                <a:cubicBezTo>
                  <a:pt x="2" y="16"/>
                  <a:pt x="0" y="12"/>
                  <a:pt x="2" y="7"/>
                </a:cubicBezTo>
                <a:cubicBezTo>
                  <a:pt x="4" y="3"/>
                  <a:pt x="11" y="0"/>
                  <a:pt x="16" y="0"/>
                </a:cubicBezTo>
                <a:cubicBezTo>
                  <a:pt x="18" y="0"/>
                  <a:pt x="19" y="0"/>
                  <a:pt x="21" y="1"/>
                </a:cubicBezTo>
                <a:cubicBezTo>
                  <a:pt x="28" y="2"/>
                  <a:pt x="32" y="7"/>
                  <a:pt x="32" y="14"/>
                </a:cubicBezTo>
                <a:close/>
              </a:path>
            </a:pathLst>
          </a:custGeom>
          <a:solidFill>
            <a:srgbClr val="303F9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10" name="Freeform 20"/>
          <p:cNvSpPr/>
          <p:nvPr/>
        </p:nvSpPr>
        <p:spPr bwMode="auto">
          <a:xfrm>
            <a:off x="2402608" y="3207953"/>
            <a:ext cx="271462" cy="271463"/>
          </a:xfrm>
          <a:custGeom>
            <a:avLst/>
            <a:gdLst>
              <a:gd name="T0" fmla="*/ 32 w 32"/>
              <a:gd name="T1" fmla="*/ 17 h 32"/>
              <a:gd name="T2" fmla="*/ 24 w 32"/>
              <a:gd name="T3" fmla="*/ 30 h 32"/>
              <a:gd name="T4" fmla="*/ 6 w 32"/>
              <a:gd name="T5" fmla="*/ 24 h 32"/>
              <a:gd name="T6" fmla="*/ 6 w 32"/>
              <a:gd name="T7" fmla="*/ 4 h 32"/>
              <a:gd name="T8" fmla="*/ 13 w 32"/>
              <a:gd name="T9" fmla="*/ 2 h 32"/>
              <a:gd name="T10" fmla="*/ 21 w 32"/>
              <a:gd name="T11" fmla="*/ 3 h 32"/>
              <a:gd name="T12" fmla="*/ 32 w 32"/>
              <a:gd name="T13" fmla="*/ 1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32">
                <a:moveTo>
                  <a:pt x="32" y="17"/>
                </a:moveTo>
                <a:cubicBezTo>
                  <a:pt x="32" y="25"/>
                  <a:pt x="30" y="29"/>
                  <a:pt x="24" y="30"/>
                </a:cubicBezTo>
                <a:cubicBezTo>
                  <a:pt x="17" y="32"/>
                  <a:pt x="9" y="30"/>
                  <a:pt x="6" y="24"/>
                </a:cubicBezTo>
                <a:cubicBezTo>
                  <a:pt x="0" y="16"/>
                  <a:pt x="1" y="9"/>
                  <a:pt x="6" y="4"/>
                </a:cubicBezTo>
                <a:cubicBezTo>
                  <a:pt x="8" y="2"/>
                  <a:pt x="10" y="0"/>
                  <a:pt x="13" y="2"/>
                </a:cubicBezTo>
                <a:cubicBezTo>
                  <a:pt x="16" y="3"/>
                  <a:pt x="19" y="2"/>
                  <a:pt x="21" y="3"/>
                </a:cubicBezTo>
                <a:cubicBezTo>
                  <a:pt x="28" y="5"/>
                  <a:pt x="32" y="9"/>
                  <a:pt x="32" y="17"/>
                </a:cubicBezTo>
                <a:close/>
              </a:path>
            </a:pathLst>
          </a:custGeom>
          <a:solidFill>
            <a:srgbClr val="FBBA2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956918" y="1805919"/>
            <a:ext cx="3487978" cy="974998"/>
            <a:chOff x="8964045" y="2152053"/>
            <a:chExt cx="2501951" cy="701036"/>
          </a:xfrm>
        </p:grpSpPr>
        <p:sp>
          <p:nvSpPr>
            <p:cNvPr id="12" name="矩形 11"/>
            <p:cNvSpPr/>
            <p:nvPr/>
          </p:nvSpPr>
          <p:spPr>
            <a:xfrm>
              <a:off x="8964045" y="2152053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998653" y="2991917"/>
            <a:ext cx="3487978" cy="974998"/>
            <a:chOff x="8964045" y="2152053"/>
            <a:chExt cx="2501951" cy="701036"/>
          </a:xfrm>
        </p:grpSpPr>
        <p:sp>
          <p:nvSpPr>
            <p:cNvPr id="15" name="矩形 14"/>
            <p:cNvSpPr/>
            <p:nvPr/>
          </p:nvSpPr>
          <p:spPr>
            <a:xfrm>
              <a:off x="8964045" y="2152053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055580" y="4333354"/>
            <a:ext cx="3487978" cy="974998"/>
            <a:chOff x="8964045" y="2152053"/>
            <a:chExt cx="2501951" cy="701036"/>
          </a:xfrm>
        </p:grpSpPr>
        <p:sp>
          <p:nvSpPr>
            <p:cNvPr id="18" name="矩形 17"/>
            <p:cNvSpPr/>
            <p:nvPr/>
          </p:nvSpPr>
          <p:spPr>
            <a:xfrm>
              <a:off x="8964045" y="2152053"/>
              <a:ext cx="2501951" cy="3147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暖男手札体 W01" panose="02020400000000000000" pitchFamily="18" charset="-122"/>
                  <a:ea typeface="仓耳暖男手札体 W01" panose="02020400000000000000" pitchFamily="18" charset="-122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仓耳暖男手札体 W01" panose="02020400000000000000" pitchFamily="18" charset="-122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仓耳暖男手札体 W01" panose="02020400000000000000" pitchFamily="18" charset="-122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动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5021255" y="624850"/>
            <a:ext cx="6741377" cy="68579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47259" y="1387885"/>
            <a:ext cx="4991540" cy="408222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47352" y="1830495"/>
            <a:ext cx="294468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第二部分</a:t>
            </a:r>
            <a:endParaRPr lang="zh-CN" altLang="en-US" sz="8800" b="1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主题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6860</Words>
  <Application>WPS 演示</Application>
  <PresentationFormat>自定义</PresentationFormat>
  <Paragraphs>297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仓耳暖男手札体 W01</vt:lpstr>
      <vt:lpstr>南构日漫风</vt:lpstr>
      <vt:lpstr>Arial Unicode MS</vt:lpstr>
      <vt:lpstr>汉仪中圆简</vt:lpstr>
      <vt:lpstr>Arial</vt:lpstr>
      <vt:lpstr>等线 Light</vt:lpstr>
      <vt:lpstr>Calibri Light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海洋世界</dc:title>
  <dc:creator>第一PPT</dc:creator>
  <cp:keywords>www.1ppt.com</cp:keywords>
  <dc:description>www.1ppt.com</dc:description>
  <cp:lastModifiedBy>铭</cp:lastModifiedBy>
  <cp:revision>73</cp:revision>
  <dcterms:created xsi:type="dcterms:W3CDTF">2019-07-17T10:15:00Z</dcterms:created>
  <dcterms:modified xsi:type="dcterms:W3CDTF">2022-02-18T00:47:08Z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B04F9A456C77415CB7793931AB879F98</vt:lpwstr>
  </property>
  <property fmtid="{D5CDD505-2E9C-101B-9397-08002B2CF9AE}" pid="3" name="KSOProductBuildVer">
    <vt:lpwstr>2052-11.1.0.11194</vt:lpwstr>
  </property>
</Properties>
</file>