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69" r:id="rId8"/>
    <p:sldId id="268" r:id="rId9"/>
    <p:sldId id="262" r:id="rId10"/>
    <p:sldId id="271" r:id="rId11"/>
    <p:sldId id="259" r:id="rId12"/>
    <p:sldId id="267" r:id="rId13"/>
    <p:sldId id="263" r:id="rId14"/>
    <p:sldId id="265" r:id="rId15"/>
    <p:sldId id="260" r:id="rId16"/>
    <p:sldId id="270" r:id="rId17"/>
    <p:sldId id="266" r:id="rId18"/>
    <p:sldId id="272" r:id="rId19"/>
    <p:sldId id="261" r:id="rId20"/>
    <p:sldId id="275" r:id="rId21"/>
    <p:sldId id="264" r:id="rId22"/>
    <p:sldId id="273" r:id="rId23"/>
    <p:sldId id="27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835"/>
    <a:srgbClr val="F8F8F8"/>
    <a:srgbClr val="F5C5DA"/>
    <a:srgbClr val="72B8FF"/>
    <a:srgbClr val="F3EA37"/>
    <a:srgbClr val="C5C234"/>
    <a:srgbClr val="71B5FE"/>
    <a:srgbClr val="F58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6314" autoAdjust="0"/>
  </p:normalViewPr>
  <p:slideViewPr>
    <p:cSldViewPr snapToGrid="0" showGuides="1">
      <p:cViewPr varScale="1">
        <p:scale>
          <a:sx n="110" d="100"/>
          <a:sy n="110" d="100"/>
        </p:scale>
        <p:origin x="-68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4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lang="zh-CN" sz="1800" baseline="-250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4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explosion val="0"/>
          <c:dPt>
            <c:idx val="0"/>
            <c:bubble3D val="0"/>
            <c:spPr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bg2">
                <a:alpha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bg2"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bg2">
                <a:alpha val="8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</c:dPt>
          <c:dLbls>
            <c:delete val="1"/>
          </c:dLbls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2743424"/>
        <c:axId val="422745216"/>
      </c:barChart>
      <c:catAx>
        <c:axId val="4227434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22745216"/>
        <c:crosses val="autoZero"/>
        <c:auto val="1"/>
        <c:lblAlgn val="ctr"/>
        <c:lblOffset val="100"/>
        <c:noMultiLvlLbl val="0"/>
      </c:catAx>
      <c:valAx>
        <c:axId val="42274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22743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7788-7E83-46FA-AD63-5FEC81E052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32396" y="642553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F5CE7D-4452-4E00-91FA-154ABE755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43EE1C-084C-4D08-ACFC-DB9397C17F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94961" y="5276431"/>
            <a:ext cx="2883877" cy="750694"/>
            <a:chOff x="4494961" y="5276431"/>
            <a:chExt cx="2883877" cy="750694"/>
          </a:xfrm>
        </p:grpSpPr>
        <p:sp>
          <p:nvSpPr>
            <p:cNvPr id="6" name="矩形 5"/>
            <p:cNvSpPr/>
            <p:nvPr/>
          </p:nvSpPr>
          <p:spPr>
            <a:xfrm>
              <a:off x="4494961" y="5276431"/>
              <a:ext cx="2883877" cy="750694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625698" y="5426387"/>
              <a:ext cx="204216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汇报人：</a:t>
              </a:r>
              <a:r>
                <a:rPr lang="en-US" altLang="zh-CN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XXX</a:t>
              </a:r>
              <a:endPara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151245" y="1965771"/>
            <a:ext cx="7600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E6835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单击添加标题</a:t>
            </a:r>
            <a:endParaRPr lang="zh-CN" altLang="en-US" sz="9600" b="1" dirty="0"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E6835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46514" y="1504106"/>
            <a:ext cx="778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rgbClr val="FE6835"/>
                </a:solidFill>
                <a:cs typeface="+mn-ea"/>
                <a:sym typeface="+mn-lt"/>
              </a:rPr>
              <a:t>Business </a:t>
            </a:r>
            <a:r>
              <a:rPr lang="en-US" altLang="zh-CN" sz="2400" b="1" dirty="0">
                <a:solidFill>
                  <a:srgbClr val="FE6835"/>
                </a:solidFill>
                <a:cs typeface="+mn-ea"/>
                <a:sym typeface="+mn-lt"/>
              </a:rPr>
              <a:t>report</a:t>
            </a:r>
            <a:endParaRPr lang="zh-CN" altLang="en-US" sz="24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26581" y="3585460"/>
            <a:ext cx="6820627" cy="347407"/>
            <a:chOff x="2526584" y="3437853"/>
            <a:chExt cx="6820627" cy="347407"/>
          </a:xfrm>
        </p:grpSpPr>
        <p:sp>
          <p:nvSpPr>
            <p:cNvPr id="10" name="矩形 9"/>
            <p:cNvSpPr/>
            <p:nvPr/>
          </p:nvSpPr>
          <p:spPr>
            <a:xfrm>
              <a:off x="2526584" y="3437853"/>
              <a:ext cx="6820627" cy="347407"/>
            </a:xfrm>
            <a:prstGeom prst="rect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94146" y="3437853"/>
              <a:ext cx="66855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年终总结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月季总结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工作计划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888895" y="4121054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E6835"/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600" dirty="0">
              <a:solidFill>
                <a:srgbClr val="FE683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43198" y="1838848"/>
            <a:ext cx="9105604" cy="2554681"/>
            <a:chOff x="2123307" y="1686233"/>
            <a:chExt cx="7967436" cy="2958505"/>
          </a:xfrm>
        </p:grpSpPr>
        <p:grpSp>
          <p:nvGrpSpPr>
            <p:cNvPr id="5" name="Group 33"/>
            <p:cNvGrpSpPr>
              <a:grpSpLocks noChangeAspect="1"/>
            </p:cNvGrpSpPr>
            <p:nvPr/>
          </p:nvGrpSpPr>
          <p:grpSpPr>
            <a:xfrm>
              <a:off x="2123307" y="1686233"/>
              <a:ext cx="1871368" cy="1980688"/>
              <a:chOff x="1263334" y="1439274"/>
              <a:chExt cx="1555283" cy="1646138"/>
            </a:xfrm>
          </p:grpSpPr>
          <p:graphicFrame>
            <p:nvGraphicFramePr>
              <p:cNvPr id="6" name="Chart 61"/>
              <p:cNvGraphicFramePr/>
              <p:nvPr/>
            </p:nvGraphicFramePr>
            <p:xfrm>
              <a:off x="1263334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7" name="TextBox 67"/>
              <p:cNvSpPr txBox="1"/>
              <p:nvPr/>
            </p:nvSpPr>
            <p:spPr>
              <a:xfrm>
                <a:off x="1775024" y="2084607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/>
                    </a:solidFill>
                    <a:cs typeface="+mn-ea"/>
                    <a:sym typeface="+mn-lt"/>
                  </a:rPr>
                  <a:t>70%</a:t>
                </a:r>
                <a:endParaRPr 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34"/>
            <p:cNvGrpSpPr>
              <a:grpSpLocks noChangeAspect="1"/>
            </p:cNvGrpSpPr>
            <p:nvPr/>
          </p:nvGrpSpPr>
          <p:grpSpPr>
            <a:xfrm>
              <a:off x="4155330" y="1686235"/>
              <a:ext cx="1871368" cy="1980689"/>
              <a:chOff x="2992668" y="1439274"/>
              <a:chExt cx="1555283" cy="1646138"/>
            </a:xfrm>
          </p:grpSpPr>
          <p:graphicFrame>
            <p:nvGraphicFramePr>
              <p:cNvPr id="9" name="Chart 63"/>
              <p:cNvGraphicFramePr/>
              <p:nvPr/>
            </p:nvGraphicFramePr>
            <p:xfrm>
              <a:off x="2992668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0" name="TextBox 68"/>
              <p:cNvSpPr txBox="1"/>
              <p:nvPr/>
            </p:nvSpPr>
            <p:spPr>
              <a:xfrm>
                <a:off x="3504358" y="2078410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2"/>
                    </a:solidFill>
                    <a:cs typeface="+mn-ea"/>
                    <a:sym typeface="+mn-lt"/>
                  </a:rPr>
                  <a:t>50%</a:t>
                </a:r>
                <a:endParaRPr lang="en-US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35"/>
            <p:cNvGrpSpPr>
              <a:grpSpLocks noChangeAspect="1"/>
            </p:cNvGrpSpPr>
            <p:nvPr/>
          </p:nvGrpSpPr>
          <p:grpSpPr>
            <a:xfrm>
              <a:off x="6187353" y="1686233"/>
              <a:ext cx="1871368" cy="1980688"/>
              <a:chOff x="4659025" y="1439274"/>
              <a:chExt cx="1555283" cy="1646138"/>
            </a:xfrm>
          </p:grpSpPr>
          <p:graphicFrame>
            <p:nvGraphicFramePr>
              <p:cNvPr id="12" name="Chart 64"/>
              <p:cNvGraphicFramePr/>
              <p:nvPr/>
            </p:nvGraphicFramePr>
            <p:xfrm>
              <a:off x="4659025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TextBox 69"/>
              <p:cNvSpPr txBox="1"/>
              <p:nvPr/>
            </p:nvSpPr>
            <p:spPr>
              <a:xfrm>
                <a:off x="5170715" y="2101294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90%</a:t>
                </a:r>
                <a:endParaRPr lang="en-US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36"/>
            <p:cNvGrpSpPr>
              <a:grpSpLocks noChangeAspect="1"/>
            </p:cNvGrpSpPr>
            <p:nvPr/>
          </p:nvGrpSpPr>
          <p:grpSpPr>
            <a:xfrm>
              <a:off x="8219375" y="1686233"/>
              <a:ext cx="1871368" cy="1980688"/>
              <a:chOff x="6325383" y="1439274"/>
              <a:chExt cx="1555283" cy="1646138"/>
            </a:xfrm>
          </p:grpSpPr>
          <p:graphicFrame>
            <p:nvGraphicFramePr>
              <p:cNvPr id="15" name="Chart 65"/>
              <p:cNvGraphicFramePr/>
              <p:nvPr/>
            </p:nvGraphicFramePr>
            <p:xfrm>
              <a:off x="6325383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6" name="TextBox 70"/>
              <p:cNvSpPr txBox="1"/>
              <p:nvPr/>
            </p:nvSpPr>
            <p:spPr>
              <a:xfrm>
                <a:off x="6779912" y="2101295"/>
                <a:ext cx="666544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4"/>
                    </a:solidFill>
                    <a:cs typeface="+mn-ea"/>
                    <a:sym typeface="+mn-lt"/>
                  </a:rPr>
                  <a:t>100%</a:t>
                </a:r>
                <a:endParaRPr lang="en-US" sz="1400" b="1" dirty="0" smtClean="0">
                  <a:solidFill>
                    <a:schemeClr val="accent4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TextBox 49"/>
            <p:cNvSpPr txBox="1"/>
            <p:nvPr/>
          </p:nvSpPr>
          <p:spPr>
            <a:xfrm>
              <a:off x="2821946" y="3676411"/>
              <a:ext cx="4740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1"/>
                  </a:solidFill>
                  <a:cs typeface="+mn-ea"/>
                  <a:sym typeface="+mn-lt"/>
                </a:rPr>
                <a:t>20XX</a:t>
              </a:r>
              <a:endParaRPr 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50"/>
            <p:cNvSpPr txBox="1"/>
            <p:nvPr/>
          </p:nvSpPr>
          <p:spPr>
            <a:xfrm>
              <a:off x="4853968" y="3676411"/>
              <a:ext cx="4740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20XX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51"/>
            <p:cNvSpPr txBox="1"/>
            <p:nvPr/>
          </p:nvSpPr>
          <p:spPr>
            <a:xfrm>
              <a:off x="6885992" y="3676411"/>
              <a:ext cx="4740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20XX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52"/>
            <p:cNvSpPr txBox="1"/>
            <p:nvPr/>
          </p:nvSpPr>
          <p:spPr>
            <a:xfrm>
              <a:off x="8918013" y="3676411"/>
              <a:ext cx="4740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4"/>
                  </a:solidFill>
                  <a:cs typeface="+mn-ea"/>
                  <a:sym typeface="+mn-lt"/>
                </a:rPr>
                <a:t>20XX</a:t>
              </a:r>
              <a:endParaRPr 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37"/>
            <p:cNvGrpSpPr/>
            <p:nvPr/>
          </p:nvGrpSpPr>
          <p:grpSpPr>
            <a:xfrm>
              <a:off x="2410907" y="4074415"/>
              <a:ext cx="1296168" cy="558403"/>
              <a:chOff x="654725" y="3050273"/>
              <a:chExt cx="1296168" cy="558403"/>
            </a:xfrm>
          </p:grpSpPr>
          <p:sp>
            <p:nvSpPr>
              <p:cNvPr id="22" name="Isosceles Triangle 38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Round Same Side Corner Rectangle 54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55"/>
            <p:cNvGrpSpPr/>
            <p:nvPr/>
          </p:nvGrpSpPr>
          <p:grpSpPr>
            <a:xfrm>
              <a:off x="4442930" y="4086335"/>
              <a:ext cx="1296168" cy="558403"/>
              <a:chOff x="654725" y="3050273"/>
              <a:chExt cx="1296168" cy="558403"/>
            </a:xfrm>
          </p:grpSpPr>
          <p:sp>
            <p:nvSpPr>
              <p:cNvPr id="25" name="Isosceles Triangle 56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Round Same Side Corner Rectangle 57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rgbClr val="FE6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62"/>
            <p:cNvGrpSpPr/>
            <p:nvPr/>
          </p:nvGrpSpPr>
          <p:grpSpPr>
            <a:xfrm>
              <a:off x="6474953" y="4074415"/>
              <a:ext cx="1296168" cy="558403"/>
              <a:chOff x="654725" y="3050273"/>
              <a:chExt cx="1296168" cy="558403"/>
            </a:xfrm>
          </p:grpSpPr>
          <p:sp>
            <p:nvSpPr>
              <p:cNvPr id="28" name="Isosceles Triangle 66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Round Same Side Corner Rectangle 71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Group 72"/>
            <p:cNvGrpSpPr/>
            <p:nvPr/>
          </p:nvGrpSpPr>
          <p:grpSpPr>
            <a:xfrm>
              <a:off x="8506975" y="4074415"/>
              <a:ext cx="1296168" cy="558403"/>
              <a:chOff x="654725" y="3050273"/>
              <a:chExt cx="1296168" cy="558403"/>
            </a:xfrm>
          </p:grpSpPr>
          <p:sp>
            <p:nvSpPr>
              <p:cNvPr id="31" name="Isosceles Triangle 73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Round Same Side Corner Rectangle 74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1573239" y="4599414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65501" y="4620000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58118" y="4621521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50380" y="4642107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51424" y="1828974"/>
            <a:ext cx="2859415" cy="3581056"/>
            <a:chOff x="1773938" y="1828800"/>
            <a:chExt cx="2859415" cy="4115217"/>
          </a:xfrm>
        </p:grpSpPr>
        <p:sp>
          <p:nvSpPr>
            <p:cNvPr id="7" name="圆角矩形 6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35994" y="1855104"/>
            <a:ext cx="2859415" cy="3581056"/>
            <a:chOff x="1773938" y="1828800"/>
            <a:chExt cx="2859415" cy="4115217"/>
          </a:xfrm>
        </p:grpSpPr>
        <p:sp>
          <p:nvSpPr>
            <p:cNvPr id="11" name="圆角矩形 10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35030" y="1855104"/>
            <a:ext cx="2859415" cy="3581056"/>
            <a:chOff x="1773938" y="1828800"/>
            <a:chExt cx="2859415" cy="4115217"/>
          </a:xfrm>
        </p:grpSpPr>
        <p:sp>
          <p:nvSpPr>
            <p:cNvPr id="16" name="圆角矩形 15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等腰三角形 19"/>
          <p:cNvSpPr/>
          <p:nvPr/>
        </p:nvSpPr>
        <p:spPr>
          <a:xfrm rot="4791972">
            <a:off x="4849743" y="141430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4791972">
            <a:off x="9815302" y="5913296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61472" y="3055323"/>
            <a:ext cx="250886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15049" y="186485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33943" y="3085756"/>
            <a:ext cx="250886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7520" y="189528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37136" y="3108657"/>
            <a:ext cx="250886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90713" y="191818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 rot="19378871">
            <a:off x="2412687" y="5878022"/>
            <a:ext cx="1127070" cy="985612"/>
            <a:chOff x="4933741" y="160774"/>
            <a:chExt cx="753032" cy="658519"/>
          </a:xfrm>
        </p:grpSpPr>
        <p:sp>
          <p:nvSpPr>
            <p:cNvPr id="29" name="椭圆 28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8746892" y="5539325"/>
            <a:ext cx="1312415" cy="1312415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198408" cy="1640830"/>
            <a:chOff x="2183601" y="2511641"/>
            <a:chExt cx="3198408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367529" y="2947335"/>
              <a:ext cx="30144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Part three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217987" y="1426863"/>
            <a:ext cx="3158765" cy="4534701"/>
            <a:chOff x="2248132" y="1386671"/>
            <a:chExt cx="3158765" cy="4534701"/>
          </a:xfrm>
        </p:grpSpPr>
        <p:sp>
          <p:nvSpPr>
            <p:cNvPr id="6" name="矩形 5"/>
            <p:cNvSpPr/>
            <p:nvPr/>
          </p:nvSpPr>
          <p:spPr>
            <a:xfrm>
              <a:off x="2459146" y="1610629"/>
              <a:ext cx="2947751" cy="4310743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>
                <a:cs typeface="+mn-ea"/>
                <a:sym typeface="+mn-lt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248132" y="1386671"/>
              <a:ext cx="2947751" cy="4310743"/>
            </a:xfrm>
            <a:prstGeom prst="rect">
              <a:avLst/>
            </a:prstGeom>
            <a:blipFill dpi="0" rotWithShape="1">
              <a:blip r:embed="rId1"/>
              <a:srcRect/>
              <a:stretch>
                <a:fillRect t="-4553" b="-2929"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46773" y="1620677"/>
            <a:ext cx="745437" cy="650250"/>
            <a:chOff x="6546773" y="1620677"/>
            <a:chExt cx="745437" cy="650250"/>
          </a:xfrm>
        </p:grpSpPr>
        <p:sp>
          <p:nvSpPr>
            <p:cNvPr id="8" name="椭圆 7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20801" y="3211722"/>
            <a:ext cx="745437" cy="650250"/>
            <a:chOff x="6546773" y="1620677"/>
            <a:chExt cx="745437" cy="650250"/>
          </a:xfrm>
        </p:grpSpPr>
        <p:sp>
          <p:nvSpPr>
            <p:cNvPr id="12" name="椭圆 11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46773" y="4772623"/>
            <a:ext cx="745437" cy="650250"/>
            <a:chOff x="6546773" y="1620677"/>
            <a:chExt cx="745437" cy="650250"/>
          </a:xfrm>
        </p:grpSpPr>
        <p:sp>
          <p:nvSpPr>
            <p:cNvPr id="15" name="椭圆 14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515038" y="1800988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09801" y="142686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09801" y="3255072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04564" y="288094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500058" y="4802768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94821" y="442864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 rot="1189116">
            <a:off x="10912756" y="172833"/>
            <a:ext cx="910772" cy="910772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rot="12600000">
            <a:off x="1507904" y="2032326"/>
            <a:ext cx="874317" cy="753722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835118" y="2110155"/>
            <a:ext cx="8570398" cy="2023145"/>
            <a:chOff x="1985136" y="2132832"/>
            <a:chExt cx="6875510" cy="1623046"/>
          </a:xfrm>
        </p:grpSpPr>
        <p:grpSp>
          <p:nvGrpSpPr>
            <p:cNvPr id="5" name="Group 50"/>
            <p:cNvGrpSpPr/>
            <p:nvPr/>
          </p:nvGrpSpPr>
          <p:grpSpPr>
            <a:xfrm>
              <a:off x="1985136" y="2132832"/>
              <a:ext cx="1296169" cy="1296168"/>
              <a:chOff x="1093072" y="1592431"/>
              <a:chExt cx="1296169" cy="1296168"/>
            </a:xfrm>
          </p:grpSpPr>
          <p:sp>
            <p:nvSpPr>
              <p:cNvPr id="6" name="Oval 34"/>
              <p:cNvSpPr/>
              <p:nvPr/>
            </p:nvSpPr>
            <p:spPr>
              <a:xfrm>
                <a:off x="1225573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Pie 35"/>
              <p:cNvSpPr/>
              <p:nvPr/>
            </p:nvSpPr>
            <p:spPr>
              <a:xfrm>
                <a:off x="1093072" y="1592431"/>
                <a:ext cx="1296169" cy="1296168"/>
              </a:xfrm>
              <a:prstGeom prst="pie">
                <a:avLst>
                  <a:gd name="adj1" fmla="val 27111"/>
                  <a:gd name="adj2" fmla="val 16200000"/>
                </a:avLst>
              </a:prstGeom>
              <a:solidFill>
                <a:schemeClr val="accent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TextBox 67"/>
              <p:cNvSpPr txBox="1"/>
              <p:nvPr/>
            </p:nvSpPr>
            <p:spPr>
              <a:xfrm>
                <a:off x="1212809" y="2119522"/>
                <a:ext cx="489216" cy="172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75%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51"/>
            <p:cNvGrpSpPr/>
            <p:nvPr/>
          </p:nvGrpSpPr>
          <p:grpSpPr>
            <a:xfrm>
              <a:off x="3872291" y="2132832"/>
              <a:ext cx="1296169" cy="1296168"/>
              <a:chOff x="2999277" y="1592431"/>
              <a:chExt cx="1296169" cy="1296168"/>
            </a:xfrm>
          </p:grpSpPr>
          <p:sp>
            <p:nvSpPr>
              <p:cNvPr id="10" name="Oval 36"/>
              <p:cNvSpPr/>
              <p:nvPr/>
            </p:nvSpPr>
            <p:spPr>
              <a:xfrm>
                <a:off x="3131778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Pie 37"/>
              <p:cNvSpPr/>
              <p:nvPr/>
            </p:nvSpPr>
            <p:spPr>
              <a:xfrm>
                <a:off x="2999277" y="1592431"/>
                <a:ext cx="1296169" cy="1296168"/>
              </a:xfrm>
              <a:prstGeom prst="pie">
                <a:avLst>
                  <a:gd name="adj1" fmla="val 5379724"/>
                  <a:gd name="adj2" fmla="val 16200000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TextBox 38"/>
              <p:cNvSpPr txBox="1"/>
              <p:nvPr/>
            </p:nvSpPr>
            <p:spPr>
              <a:xfrm>
                <a:off x="3119014" y="2085624"/>
                <a:ext cx="489216" cy="172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50%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60"/>
            <p:cNvGrpSpPr/>
            <p:nvPr/>
          </p:nvGrpSpPr>
          <p:grpSpPr>
            <a:xfrm>
              <a:off x="5782296" y="2132832"/>
              <a:ext cx="1296169" cy="1296168"/>
              <a:chOff x="5020880" y="1592431"/>
              <a:chExt cx="1296169" cy="1296168"/>
            </a:xfrm>
          </p:grpSpPr>
          <p:sp>
            <p:nvSpPr>
              <p:cNvPr id="14" name="Oval 39"/>
              <p:cNvSpPr/>
              <p:nvPr/>
            </p:nvSpPr>
            <p:spPr>
              <a:xfrm>
                <a:off x="5153379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Pie 40"/>
              <p:cNvSpPr/>
              <p:nvPr/>
            </p:nvSpPr>
            <p:spPr>
              <a:xfrm>
                <a:off x="5020880" y="1592431"/>
                <a:ext cx="1296169" cy="1296168"/>
              </a:xfrm>
              <a:prstGeom prst="pie">
                <a:avLst>
                  <a:gd name="adj1" fmla="val 19548649"/>
                  <a:gd name="adj2" fmla="val 1620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41"/>
              <p:cNvSpPr txBox="1"/>
              <p:nvPr/>
            </p:nvSpPr>
            <p:spPr>
              <a:xfrm>
                <a:off x="5140616" y="2085624"/>
                <a:ext cx="489216" cy="172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85%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7564477" y="2132832"/>
              <a:ext cx="1296169" cy="1296168"/>
              <a:chOff x="6793776" y="1592431"/>
              <a:chExt cx="1296169" cy="1296168"/>
            </a:xfrm>
          </p:grpSpPr>
          <p:sp>
            <p:nvSpPr>
              <p:cNvPr id="18" name="Oval 42"/>
              <p:cNvSpPr/>
              <p:nvPr/>
            </p:nvSpPr>
            <p:spPr>
              <a:xfrm>
                <a:off x="6926277" y="1661368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Pie 43"/>
              <p:cNvSpPr/>
              <p:nvPr/>
            </p:nvSpPr>
            <p:spPr>
              <a:xfrm>
                <a:off x="6793776" y="1592431"/>
                <a:ext cx="1296169" cy="1296168"/>
              </a:xfrm>
              <a:prstGeom prst="pie">
                <a:avLst>
                  <a:gd name="adj1" fmla="val 17910010"/>
                  <a:gd name="adj2" fmla="val 5351067"/>
                </a:avLst>
              </a:prstGeom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44"/>
              <p:cNvSpPr txBox="1"/>
              <p:nvPr/>
            </p:nvSpPr>
            <p:spPr>
              <a:xfrm>
                <a:off x="7497714" y="2134506"/>
                <a:ext cx="489216" cy="172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75%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46"/>
            <p:cNvSpPr txBox="1"/>
            <p:nvPr/>
          </p:nvSpPr>
          <p:spPr>
            <a:xfrm>
              <a:off x="2430691" y="3558350"/>
              <a:ext cx="434665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1"/>
                  </a:solidFill>
                  <a:cs typeface="+mn-ea"/>
                  <a:sym typeface="+mn-lt"/>
                </a:rPr>
                <a:t>20XX</a:t>
              </a:r>
              <a:endParaRPr 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47"/>
            <p:cNvSpPr txBox="1"/>
            <p:nvPr/>
          </p:nvSpPr>
          <p:spPr>
            <a:xfrm>
              <a:off x="4309999" y="3558350"/>
              <a:ext cx="434665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20XX</a:t>
              </a:r>
              <a:endParaRPr 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48"/>
            <p:cNvSpPr txBox="1"/>
            <p:nvPr/>
          </p:nvSpPr>
          <p:spPr>
            <a:xfrm>
              <a:off x="6203064" y="3558350"/>
              <a:ext cx="434665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20XX</a:t>
              </a:r>
              <a:endPara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49"/>
            <p:cNvSpPr txBox="1"/>
            <p:nvPr/>
          </p:nvSpPr>
          <p:spPr>
            <a:xfrm>
              <a:off x="7987835" y="3558350"/>
              <a:ext cx="434665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4"/>
                  </a:solidFill>
                  <a:cs typeface="+mn-ea"/>
                  <a:sym typeface="+mn-lt"/>
                </a:rPr>
                <a:t>20XX</a:t>
              </a:r>
              <a:endParaRPr lang="en-US" sz="1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650846" y="4610422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43108" y="4631008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335725" y="4632529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27987" y="4653115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136155" y="430021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92545" y="430021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68470" y="43023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24860" y="43023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189116">
            <a:off x="8669474" y="111445"/>
            <a:ext cx="910772" cy="910772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等腰三角形 58"/>
          <p:cNvSpPr/>
          <p:nvPr/>
        </p:nvSpPr>
        <p:spPr>
          <a:xfrm rot="12600000">
            <a:off x="9085632" y="751829"/>
            <a:ext cx="874317" cy="753722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383224" y="1673050"/>
            <a:ext cx="3461933" cy="4310743"/>
          </a:xfrm>
          <a:prstGeom prst="rect">
            <a:avLst/>
          </a:prstGeom>
          <a:solidFill>
            <a:srgbClr val="FE6835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08670" y="1520467"/>
            <a:ext cx="3453836" cy="2307955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97134" y="1622699"/>
            <a:ext cx="3461933" cy="4310743"/>
          </a:xfrm>
          <a:prstGeom prst="rect">
            <a:avLst/>
          </a:prstGeom>
          <a:solidFill>
            <a:srgbClr val="72B8FF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14483" y="1520467"/>
            <a:ext cx="3461933" cy="230795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11999" y="4411432"/>
            <a:ext cx="28145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accept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08384" y="393065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62675" y="4446619"/>
            <a:ext cx="28145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accept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59060" y="396584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7" grpId="0" animBg="1"/>
      <p:bldP spid="6" grpId="0" animBg="1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明年工作计划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7270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Part </a:t>
              </a:r>
              <a:r>
                <a:rPr kumimoji="0" lang="en-US" altLang="zh-CN" sz="4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fuor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076383" y="3814612"/>
            <a:ext cx="8350180" cy="2009669"/>
            <a:chOff x="1879048" y="2095080"/>
            <a:chExt cx="7154420" cy="2009669"/>
          </a:xfrm>
        </p:grpSpPr>
        <p:cxnSp>
          <p:nvCxnSpPr>
            <p:cNvPr id="6" name="肘形连接符 5"/>
            <p:cNvCxnSpPr/>
            <p:nvPr/>
          </p:nvCxnSpPr>
          <p:spPr>
            <a:xfrm rot="10800000" flipV="1">
              <a:off x="1879048" y="3089867"/>
              <a:ext cx="4682528" cy="1014882"/>
            </a:xfrm>
            <a:prstGeom prst="bentConnector3">
              <a:avLst/>
            </a:prstGeom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肘形连接符 7"/>
            <p:cNvCxnSpPr/>
            <p:nvPr/>
          </p:nvCxnSpPr>
          <p:spPr>
            <a:xfrm rot="10800000" flipV="1">
              <a:off x="6561576" y="2095080"/>
              <a:ext cx="2471892" cy="994787"/>
            </a:xfrm>
            <a:prstGeom prst="bentConnector3">
              <a:avLst>
                <a:gd name="adj1" fmla="val 100407"/>
              </a:avLst>
            </a:prstGeom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1407085" y="2984758"/>
            <a:ext cx="1949065" cy="643773"/>
            <a:chOff x="1407085" y="2984758"/>
            <a:chExt cx="1949065" cy="643773"/>
          </a:xfrm>
        </p:grpSpPr>
        <p:grpSp>
          <p:nvGrpSpPr>
            <p:cNvPr id="34" name="组合 33"/>
            <p:cNvGrpSpPr/>
            <p:nvPr/>
          </p:nvGrpSpPr>
          <p:grpSpPr>
            <a:xfrm>
              <a:off x="1407085" y="2987110"/>
              <a:ext cx="1949065" cy="641421"/>
              <a:chOff x="1366891" y="1930957"/>
              <a:chExt cx="1949065" cy="641421"/>
            </a:xfrm>
          </p:grpSpPr>
          <p:sp>
            <p:nvSpPr>
              <p:cNvPr id="31" name="矩形标注 30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矩形标注 32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721801" y="2984758"/>
              <a:ext cx="13163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Play A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75153" y="1957315"/>
            <a:ext cx="1949065" cy="641421"/>
            <a:chOff x="4011283" y="2177228"/>
            <a:chExt cx="1949065" cy="641421"/>
          </a:xfrm>
        </p:grpSpPr>
        <p:grpSp>
          <p:nvGrpSpPr>
            <p:cNvPr id="35" name="组合 34"/>
            <p:cNvGrpSpPr/>
            <p:nvPr/>
          </p:nvGrpSpPr>
          <p:grpSpPr>
            <a:xfrm>
              <a:off x="4011283" y="2177228"/>
              <a:ext cx="1949065" cy="641421"/>
              <a:chOff x="1366891" y="1930957"/>
              <a:chExt cx="1949065" cy="641421"/>
            </a:xfrm>
          </p:grpSpPr>
          <p:sp>
            <p:nvSpPr>
              <p:cNvPr id="36" name="矩形标注 35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矩形标注 36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4224490" y="2177228"/>
              <a:ext cx="12923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Play B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898666" y="943309"/>
            <a:ext cx="1949065" cy="641421"/>
            <a:chOff x="6705915" y="915951"/>
            <a:chExt cx="1949065" cy="641421"/>
          </a:xfrm>
        </p:grpSpPr>
        <p:grpSp>
          <p:nvGrpSpPr>
            <p:cNvPr id="38" name="组合 37"/>
            <p:cNvGrpSpPr/>
            <p:nvPr/>
          </p:nvGrpSpPr>
          <p:grpSpPr>
            <a:xfrm>
              <a:off x="6705915" y="915951"/>
              <a:ext cx="1949065" cy="641421"/>
              <a:chOff x="1366891" y="1930957"/>
              <a:chExt cx="1949065" cy="641421"/>
            </a:xfrm>
          </p:grpSpPr>
          <p:sp>
            <p:nvSpPr>
              <p:cNvPr id="39" name="矩形标注 38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标注 39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6943373" y="915951"/>
              <a:ext cx="12891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Play C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52562" y="3938573"/>
            <a:ext cx="2504906" cy="1813924"/>
            <a:chOff x="2052078" y="3429751"/>
            <a:chExt cx="2504906" cy="1813924"/>
          </a:xfrm>
        </p:grpSpPr>
        <p:sp>
          <p:nvSpPr>
            <p:cNvPr id="45" name="矩形 44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47045" y="2913929"/>
            <a:ext cx="2504906" cy="1813924"/>
            <a:chOff x="2052078" y="3429751"/>
            <a:chExt cx="2504906" cy="1813924"/>
          </a:xfrm>
        </p:grpSpPr>
        <p:sp>
          <p:nvSpPr>
            <p:cNvPr id="52" name="矩形 51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720799" y="1910160"/>
            <a:ext cx="2504906" cy="1813924"/>
            <a:chOff x="2052078" y="3429751"/>
            <a:chExt cx="2504906" cy="1813924"/>
          </a:xfrm>
        </p:grpSpPr>
        <p:sp>
          <p:nvSpPr>
            <p:cNvPr id="58" name="矩形 57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5" name="Chart 4"/>
          <p:cNvGraphicFramePr/>
          <p:nvPr/>
        </p:nvGraphicFramePr>
        <p:xfrm>
          <a:off x="1342787" y="1159683"/>
          <a:ext cx="9506426" cy="3090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2783709" y="1515428"/>
            <a:ext cx="7924827" cy="1379661"/>
            <a:chOff x="3145450" y="1541430"/>
            <a:chExt cx="6884657" cy="1379661"/>
          </a:xfrm>
        </p:grpSpPr>
        <p:sp>
          <p:nvSpPr>
            <p:cNvPr id="6" name="Rectangular Callout 2"/>
            <p:cNvSpPr/>
            <p:nvPr/>
          </p:nvSpPr>
          <p:spPr>
            <a:xfrm>
              <a:off x="3145450" y="1825054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" name="TextBox 74"/>
            <p:cNvSpPr txBox="1"/>
            <p:nvPr/>
          </p:nvSpPr>
          <p:spPr>
            <a:xfrm>
              <a:off x="3190088" y="1894608"/>
              <a:ext cx="560382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ular Callout 75"/>
            <p:cNvSpPr/>
            <p:nvPr/>
          </p:nvSpPr>
          <p:spPr>
            <a:xfrm>
              <a:off x="4680880" y="216143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" name="TextBox 76"/>
            <p:cNvSpPr txBox="1"/>
            <p:nvPr/>
          </p:nvSpPr>
          <p:spPr>
            <a:xfrm>
              <a:off x="4655356" y="2230984"/>
              <a:ext cx="560382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ular Callout 77"/>
            <p:cNvSpPr/>
            <p:nvPr/>
          </p:nvSpPr>
          <p:spPr>
            <a:xfrm>
              <a:off x="6196854" y="183099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TextBox 78"/>
            <p:cNvSpPr txBox="1"/>
            <p:nvPr/>
          </p:nvSpPr>
          <p:spPr>
            <a:xfrm>
              <a:off x="6241491" y="1900544"/>
              <a:ext cx="560382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ular Callout 79"/>
            <p:cNvSpPr/>
            <p:nvPr/>
          </p:nvSpPr>
          <p:spPr>
            <a:xfrm>
              <a:off x="7828473" y="154143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3" name="TextBox 80"/>
            <p:cNvSpPr txBox="1"/>
            <p:nvPr/>
          </p:nvSpPr>
          <p:spPr>
            <a:xfrm>
              <a:off x="7873111" y="1610984"/>
              <a:ext cx="560382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ular Callout 81"/>
            <p:cNvSpPr/>
            <p:nvPr/>
          </p:nvSpPr>
          <p:spPr>
            <a:xfrm>
              <a:off x="9397647" y="248282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5" name="TextBox 82"/>
            <p:cNvSpPr txBox="1"/>
            <p:nvPr/>
          </p:nvSpPr>
          <p:spPr>
            <a:xfrm>
              <a:off x="9397647" y="2540624"/>
              <a:ext cx="560382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717731" y="4982914"/>
            <a:ext cx="4756538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26449" y="443195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68251" y="1798653"/>
            <a:ext cx="2751573" cy="2652766"/>
            <a:chOff x="2865456" y="1808702"/>
            <a:chExt cx="2751573" cy="2652766"/>
          </a:xfrm>
        </p:grpSpPr>
        <p:sp>
          <p:nvSpPr>
            <p:cNvPr id="5" name="椭圆 4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45688" y="1768506"/>
            <a:ext cx="2751573" cy="2652766"/>
            <a:chOff x="2865456" y="1808702"/>
            <a:chExt cx="2751573" cy="2652766"/>
          </a:xfrm>
        </p:grpSpPr>
        <p:sp>
          <p:nvSpPr>
            <p:cNvPr id="9" name="椭圆 8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32465" y="1853919"/>
            <a:ext cx="2751573" cy="2652766"/>
            <a:chOff x="2865456" y="1808702"/>
            <a:chExt cx="2751573" cy="2652766"/>
          </a:xfrm>
        </p:grpSpPr>
        <p:sp>
          <p:nvSpPr>
            <p:cNvPr id="12" name="椭圆 11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717731" y="4954086"/>
            <a:ext cx="4756538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1419" y="262526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91496" y="22418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5143" y="2703488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95220" y="23200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41814" y="2703488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1891" y="23200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58022" y="1215116"/>
            <a:ext cx="848249" cy="710390"/>
            <a:chOff x="4421274" y="1617783"/>
            <a:chExt cx="848249" cy="710390"/>
          </a:xfrm>
        </p:grpSpPr>
        <p:sp>
          <p:nvSpPr>
            <p:cNvPr id="6" name="等腰三角形 5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cs typeface="+mn-ea"/>
                  <a:sym typeface="+mn-lt"/>
                </a:rPr>
                <a:t>1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02119" y="2295806"/>
            <a:ext cx="1415772" cy="2144177"/>
          </a:xfrm>
          <a:prstGeom prst="rect">
            <a:avLst/>
          </a:prstGeom>
          <a:noFill/>
          <a:ln w="44450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8000" b="1" dirty="0">
                <a:solidFill>
                  <a:srgbClr val="FE6835"/>
                </a:solidFill>
                <a:cs typeface="+mn-ea"/>
                <a:sym typeface="+mn-lt"/>
              </a:rPr>
              <a:t>目录</a:t>
            </a:r>
            <a:endParaRPr lang="zh-CN" altLang="en-US" sz="80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66395" y="2330856"/>
            <a:ext cx="848249" cy="710390"/>
            <a:chOff x="4421274" y="1617783"/>
            <a:chExt cx="848249" cy="710390"/>
          </a:xfrm>
        </p:grpSpPr>
        <p:sp>
          <p:nvSpPr>
            <p:cNvPr id="10" name="等腰三角形 9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cs typeface="+mn-ea"/>
                  <a:sym typeface="+mn-lt"/>
                </a:rPr>
                <a:t>2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66184" y="3367895"/>
            <a:ext cx="848249" cy="710390"/>
            <a:chOff x="4421274" y="1617783"/>
            <a:chExt cx="848249" cy="710390"/>
          </a:xfrm>
        </p:grpSpPr>
        <p:sp>
          <p:nvSpPr>
            <p:cNvPr id="13" name="等腰三角形 12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cs typeface="+mn-ea"/>
                  <a:sym typeface="+mn-lt"/>
                </a:rPr>
                <a:t>3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74557" y="4483635"/>
            <a:ext cx="848249" cy="710390"/>
            <a:chOff x="4421274" y="1617783"/>
            <a:chExt cx="848249" cy="710390"/>
          </a:xfrm>
        </p:grpSpPr>
        <p:sp>
          <p:nvSpPr>
            <p:cNvPr id="16" name="等腰三角形 15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cs typeface="+mn-ea"/>
                  <a:sym typeface="+mn-lt"/>
                </a:rPr>
                <a:t>4</a:t>
              </a:r>
              <a:endParaRPr lang="zh-CN" altLang="en-US" sz="2800" b="1" dirty="0">
                <a:cs typeface="+mn-ea"/>
                <a:sym typeface="+mn-lt"/>
              </a:endParaRPr>
            </a:p>
          </p:txBody>
        </p:sp>
      </p:grpSp>
      <p:sp>
        <p:nvSpPr>
          <p:cNvPr id="18" name="文本框 6"/>
          <p:cNvSpPr txBox="1"/>
          <p:nvPr/>
        </p:nvSpPr>
        <p:spPr>
          <a:xfrm>
            <a:off x="6289021" y="1258503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cs typeface="+mn-ea"/>
                <a:sym typeface="+mn-lt"/>
              </a:rPr>
              <a:t>年度工作概述</a:t>
            </a:r>
            <a:endParaRPr lang="zh-CN" altLang="en-US" sz="36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6289021" y="2413241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cs typeface="+mn-ea"/>
                <a:sym typeface="+mn-lt"/>
              </a:rPr>
              <a:t>工作完成情况</a:t>
            </a:r>
            <a:endParaRPr lang="zh-CN" altLang="en-US" sz="36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6289021" y="3455773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6289021" y="4566020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cs typeface="+mn-ea"/>
                <a:sym typeface="+mn-lt"/>
              </a:rPr>
              <a:t>明年工作计划</a:t>
            </a:r>
            <a:endParaRPr lang="zh-CN" altLang="en-US" sz="3600" b="1" dirty="0">
              <a:solidFill>
                <a:srgbClr val="FE6835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88422" y="1206973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96484" y="2365230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92658" y="3394324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88422" y="4508639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94961" y="5276431"/>
            <a:ext cx="2883877" cy="750694"/>
            <a:chOff x="4494961" y="5276431"/>
            <a:chExt cx="2883877" cy="750694"/>
          </a:xfrm>
        </p:grpSpPr>
        <p:sp>
          <p:nvSpPr>
            <p:cNvPr id="6" name="矩形 5"/>
            <p:cNvSpPr/>
            <p:nvPr/>
          </p:nvSpPr>
          <p:spPr>
            <a:xfrm>
              <a:off x="4494961" y="5276431"/>
              <a:ext cx="2883877" cy="750694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651576" y="5426387"/>
              <a:ext cx="204216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汇报人：</a:t>
              </a:r>
              <a:r>
                <a:rPr lang="en-US" altLang="zh-CN" sz="2400" b="1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XXX</a:t>
              </a:r>
              <a:endParaRPr lang="en-US" altLang="zh-CN" sz="2400" b="1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005269" y="1927980"/>
            <a:ext cx="78632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500" b="1" dirty="0" smtClean="0"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E6835"/>
                </a:solidFill>
                <a:cs typeface="+mn-ea"/>
                <a:sym typeface="+mn-lt"/>
              </a:rPr>
              <a:t>Thank you</a:t>
            </a:r>
            <a:endParaRPr lang="zh-CN" altLang="en-US" sz="11500" b="1" dirty="0"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E6835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88893" y="3669346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E6835"/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600" dirty="0">
              <a:solidFill>
                <a:srgbClr val="FE683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年度工作概述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58763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one</a:t>
              </a:r>
              <a:endPara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59276" y="1841360"/>
            <a:ext cx="3799574" cy="1587639"/>
            <a:chOff x="1678075" y="1971988"/>
            <a:chExt cx="3799574" cy="1587639"/>
          </a:xfrm>
        </p:grpSpPr>
        <p:sp>
          <p:nvSpPr>
            <p:cNvPr id="6" name="矩形 5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17785" y="4100489"/>
            <a:ext cx="3799574" cy="1587639"/>
            <a:chOff x="1678075" y="1971988"/>
            <a:chExt cx="3799574" cy="1587639"/>
          </a:xfrm>
        </p:grpSpPr>
        <p:sp>
          <p:nvSpPr>
            <p:cNvPr id="9" name="矩形 8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05928" y="1841360"/>
            <a:ext cx="3799574" cy="1587639"/>
            <a:chOff x="1678075" y="1971988"/>
            <a:chExt cx="3799574" cy="1587639"/>
          </a:xfrm>
        </p:grpSpPr>
        <p:sp>
          <p:nvSpPr>
            <p:cNvPr id="12" name="矩形 11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05928" y="4100489"/>
            <a:ext cx="3799574" cy="1587639"/>
            <a:chOff x="1678075" y="1971988"/>
            <a:chExt cx="3799574" cy="1587639"/>
          </a:xfrm>
        </p:grpSpPr>
        <p:sp>
          <p:nvSpPr>
            <p:cNvPr id="15" name="矩形 14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754948" y="2304934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49711" y="193080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9711" y="4584846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44474" y="421072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46293" y="2304934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1056" y="193080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41056" y="4584846"/>
            <a:ext cx="32140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35819" y="421072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4791972">
            <a:off x="6378114" y="69663"/>
            <a:ext cx="1016277" cy="876101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rot="8151333">
            <a:off x="11477523" y="4903805"/>
            <a:ext cx="720504" cy="62112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39695" y="1633407"/>
            <a:ext cx="6834151" cy="2260183"/>
          </a:xfrm>
          <a:prstGeom prst="rect">
            <a:avLst/>
          </a:prstGeom>
          <a:solidFill>
            <a:srgbClr val="F8F8F8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49862" y="1505744"/>
            <a:ext cx="6669906" cy="2219470"/>
          </a:xfrm>
          <a:prstGeom prst="rect">
            <a:avLst/>
          </a:prstGeom>
          <a:solidFill>
            <a:srgbClr val="FE6835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95665" y="1315494"/>
            <a:ext cx="2255532" cy="2253250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68284" y="2280107"/>
            <a:ext cx="36982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15442" y="179326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0638537" y="2224888"/>
            <a:ext cx="1312415" cy="1312415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49043" y="1591057"/>
            <a:ext cx="1129711" cy="1129711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4791972">
            <a:off x="2994911" y="5117625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rot="7255428">
            <a:off x="10183143" y="1515468"/>
            <a:ext cx="1318135" cy="113632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44380" y="3113860"/>
            <a:ext cx="7092855" cy="2676236"/>
            <a:chOff x="3944380" y="3113860"/>
            <a:chExt cx="7092855" cy="2676236"/>
          </a:xfrm>
        </p:grpSpPr>
        <p:grpSp>
          <p:nvGrpSpPr>
            <p:cNvPr id="13" name="组合 12"/>
            <p:cNvGrpSpPr/>
            <p:nvPr/>
          </p:nvGrpSpPr>
          <p:grpSpPr>
            <a:xfrm>
              <a:off x="3944380" y="3113860"/>
              <a:ext cx="7092855" cy="2676236"/>
              <a:chOff x="3976590" y="3247009"/>
              <a:chExt cx="7092855" cy="267623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3976590" y="3476259"/>
                <a:ext cx="6989227" cy="2446986"/>
                <a:chOff x="3752462" y="3369193"/>
                <a:chExt cx="7068105" cy="2474602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3752462" y="3558104"/>
                  <a:ext cx="6911280" cy="2285691"/>
                </a:xfrm>
                <a:prstGeom prst="rect">
                  <a:avLst/>
                </a:prstGeom>
                <a:solidFill>
                  <a:srgbClr val="F8F8F8"/>
                </a:solidFill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4075386" y="3369193"/>
                  <a:ext cx="6745181" cy="2244518"/>
                </a:xfrm>
                <a:prstGeom prst="rect">
                  <a:avLst/>
                </a:prstGeom>
                <a:solidFill>
                  <a:srgbClr val="FE6835"/>
                </a:solidFill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" name="矩形 5"/>
              <p:cNvSpPr>
                <a:spLocks noChangeAspect="1"/>
              </p:cNvSpPr>
              <p:nvPr/>
            </p:nvSpPr>
            <p:spPr>
              <a:xfrm>
                <a:off x="8767809" y="3247009"/>
                <a:ext cx="2301636" cy="2319674"/>
              </a:xfrm>
              <a:prstGeom prst="rect">
                <a:avLst/>
              </a:prstGeom>
              <a:blipFill dpi="0" rotWithShape="1">
                <a:blip r:embed="rId2"/>
                <a:srcRect/>
                <a:stretch>
                  <a:fillRect t="-46713" b="-10468"/>
                </a:stretch>
              </a:blipFill>
              <a:ln w="635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dk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4933167" y="4194792"/>
              <a:ext cx="369820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We must accept finite disappointment, but we must never lose infinite hope. 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079886" y="372227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62045" y="2119444"/>
            <a:ext cx="2426795" cy="2765492"/>
            <a:chOff x="4962045" y="2119444"/>
            <a:chExt cx="2426795" cy="2765492"/>
          </a:xfrm>
        </p:grpSpPr>
        <p:sp>
          <p:nvSpPr>
            <p:cNvPr id="17" name="Freeform 44"/>
            <p:cNvSpPr/>
            <p:nvPr/>
          </p:nvSpPr>
          <p:spPr>
            <a:xfrm rot="16200000">
              <a:off x="4989326" y="2307567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18" name="Freeform 44"/>
            <p:cNvSpPr/>
            <p:nvPr/>
          </p:nvSpPr>
          <p:spPr>
            <a:xfrm rot="16200000">
              <a:off x="6267407" y="2294262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19" name="Freeform 44"/>
            <p:cNvSpPr/>
            <p:nvPr/>
          </p:nvSpPr>
          <p:spPr>
            <a:xfrm rot="16200000">
              <a:off x="4989327" y="376350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20" name="Freeform 44"/>
            <p:cNvSpPr/>
            <p:nvPr/>
          </p:nvSpPr>
          <p:spPr>
            <a:xfrm rot="16200000">
              <a:off x="6267408" y="3750200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6" name="Freeform 44"/>
            <p:cNvSpPr/>
            <p:nvPr/>
          </p:nvSpPr>
          <p:spPr>
            <a:xfrm rot="16200000">
              <a:off x="4905973" y="2175516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7" name="Rectangle 47"/>
            <p:cNvSpPr/>
            <p:nvPr/>
          </p:nvSpPr>
          <p:spPr>
            <a:xfrm>
              <a:off x="5126108" y="2279187"/>
              <a:ext cx="691215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53"/>
            <p:cNvSpPr/>
            <p:nvPr/>
          </p:nvSpPr>
          <p:spPr>
            <a:xfrm rot="16200000">
              <a:off x="6184054" y="2175516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10" name="Rectangle 54"/>
            <p:cNvSpPr/>
            <p:nvPr/>
          </p:nvSpPr>
          <p:spPr>
            <a:xfrm>
              <a:off x="6404189" y="2279187"/>
              <a:ext cx="691215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68"/>
            <p:cNvSpPr/>
            <p:nvPr/>
          </p:nvSpPr>
          <p:spPr>
            <a:xfrm rot="16200000">
              <a:off x="4905973" y="362626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rgbClr val="F26D64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69"/>
            <p:cNvSpPr/>
            <p:nvPr/>
          </p:nvSpPr>
          <p:spPr>
            <a:xfrm>
              <a:off x="5126108" y="3729936"/>
              <a:ext cx="691215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71"/>
            <p:cNvSpPr/>
            <p:nvPr/>
          </p:nvSpPr>
          <p:spPr>
            <a:xfrm rot="16200000">
              <a:off x="6184054" y="362626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16" name="Rectangle 73"/>
            <p:cNvSpPr/>
            <p:nvPr/>
          </p:nvSpPr>
          <p:spPr>
            <a:xfrm>
              <a:off x="6404189" y="3729936"/>
              <a:ext cx="691215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189797" y="2457610"/>
            <a:ext cx="353651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38868" y="200548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4297" y="4525193"/>
            <a:ext cx="353651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33368" y="407306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07059" y="2571574"/>
            <a:ext cx="353651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56130" y="211944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601559" y="4639157"/>
            <a:ext cx="353651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50630" y="418702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265400" y="3544744"/>
            <a:ext cx="2569144" cy="2529841"/>
            <a:chOff x="8265400" y="3544744"/>
            <a:chExt cx="2569144" cy="2529841"/>
          </a:xfrm>
        </p:grpSpPr>
        <p:sp>
          <p:nvSpPr>
            <p:cNvPr id="10" name="矩形 9"/>
            <p:cNvSpPr/>
            <p:nvPr/>
          </p:nvSpPr>
          <p:spPr>
            <a:xfrm>
              <a:off x="8456319" y="3694821"/>
              <a:ext cx="2378225" cy="2379764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8265400" y="3544744"/>
              <a:ext cx="2377440" cy="2377440"/>
            </a:xfrm>
            <a:prstGeom prst="rect">
              <a:avLst/>
            </a:prstGeom>
            <a:blipFill dpi="0" rotWithShape="1">
              <a:blip r:embed="rId1"/>
              <a:srcRect/>
              <a:stretch>
                <a:fillRect l="-20291" r="-25785"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58813" y="1504929"/>
            <a:ext cx="5972045" cy="4569656"/>
            <a:chOff x="1458813" y="1504929"/>
            <a:chExt cx="5972045" cy="4569656"/>
          </a:xfrm>
        </p:grpSpPr>
        <p:sp>
          <p:nvSpPr>
            <p:cNvPr id="9" name="矩形 8"/>
            <p:cNvSpPr/>
            <p:nvPr/>
          </p:nvSpPr>
          <p:spPr>
            <a:xfrm>
              <a:off x="1648947" y="3694821"/>
              <a:ext cx="2378225" cy="2379764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458813" y="3544744"/>
              <a:ext cx="2377440" cy="237744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62499" y="1504929"/>
              <a:ext cx="2568359" cy="2528166"/>
              <a:chOff x="4862499" y="1504929"/>
              <a:chExt cx="2568359" cy="252816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052633" y="1653331"/>
                <a:ext cx="2378225" cy="2379764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4862499" y="1504929"/>
                <a:ext cx="2377440" cy="2377440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t="-46713" b="-10468"/>
                </a:stretch>
              </a:blipFill>
              <a:ln w="635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dk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1503986" y="1504929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37133" y="4306022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60467" y="1504929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29705" y="190149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89308" y="162496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38157" y="468959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97760" y="441306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61474" y="1888497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921077" y="161196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工作完成情况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60571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Part two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41047" y="614672"/>
            <a:ext cx="565301" cy="545011"/>
          </a:xfrm>
          <a:prstGeom prst="ellipse">
            <a:avLst/>
          </a:prstGeom>
          <a:solidFill>
            <a:srgbClr val="FE6835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1524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6348" y="6054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85166" y="3929063"/>
            <a:ext cx="5012515" cy="170544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63857" y="1709950"/>
            <a:ext cx="5012515" cy="170544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32500" y="1538979"/>
            <a:ext cx="6684810" cy="1668747"/>
            <a:chOff x="2532500" y="1349439"/>
            <a:chExt cx="6684810" cy="1668747"/>
          </a:xfrm>
        </p:grpSpPr>
        <p:grpSp>
          <p:nvGrpSpPr>
            <p:cNvPr id="8" name="组合 7"/>
            <p:cNvGrpSpPr/>
            <p:nvPr/>
          </p:nvGrpSpPr>
          <p:grpSpPr>
            <a:xfrm>
              <a:off x="2532500" y="1748771"/>
              <a:ext cx="1014884" cy="1027085"/>
              <a:chOff x="2130566" y="1989932"/>
              <a:chExt cx="1014884" cy="1027085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241099" y="2080368"/>
                <a:ext cx="904351" cy="936649"/>
              </a:xfrm>
              <a:prstGeom prst="rect">
                <a:avLst/>
              </a:prstGeom>
              <a:solidFill>
                <a:srgbClr val="F8F8F8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>
                  <a:cs typeface="+mn-ea"/>
                  <a:sym typeface="+mn-lt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2130566" y="1989932"/>
                <a:ext cx="904351" cy="936649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204795" y="1349439"/>
              <a:ext cx="5012515" cy="1668747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532500" y="3786414"/>
            <a:ext cx="6684810" cy="1705443"/>
            <a:chOff x="2532500" y="3028322"/>
            <a:chExt cx="6684810" cy="1705443"/>
          </a:xfrm>
        </p:grpSpPr>
        <p:grpSp>
          <p:nvGrpSpPr>
            <p:cNvPr id="10" name="组合 9"/>
            <p:cNvGrpSpPr/>
            <p:nvPr/>
          </p:nvGrpSpPr>
          <p:grpSpPr>
            <a:xfrm>
              <a:off x="8202426" y="3451295"/>
              <a:ext cx="1014884" cy="1027085"/>
              <a:chOff x="2130566" y="1989932"/>
              <a:chExt cx="1014884" cy="1027085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241099" y="2080368"/>
                <a:ext cx="904351" cy="936649"/>
              </a:xfrm>
              <a:prstGeom prst="rect">
                <a:avLst/>
              </a:prstGeom>
              <a:solidFill>
                <a:srgbClr val="F8F8F8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130566" y="1989932"/>
                <a:ext cx="904351" cy="936649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>
                  <a:cs typeface="+mn-ea"/>
                  <a:sym typeface="+mn-lt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2532500" y="3028322"/>
              <a:ext cx="5012515" cy="1705443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>
                <a:cs typeface="+mn-ea"/>
                <a:sym typeface="+mn-lt"/>
              </a:endParaRPr>
            </a:p>
          </p:txBody>
        </p:sp>
      </p:grpSp>
      <p:sp>
        <p:nvSpPr>
          <p:cNvPr id="17" name="iconfont-1013-691958"/>
          <p:cNvSpPr>
            <a:spLocks noChangeAspect="1"/>
          </p:cNvSpPr>
          <p:nvPr/>
        </p:nvSpPr>
        <p:spPr bwMode="auto">
          <a:xfrm>
            <a:off x="2679832" y="2157018"/>
            <a:ext cx="609685" cy="569064"/>
          </a:xfrm>
          <a:custGeom>
            <a:avLst/>
            <a:gdLst>
              <a:gd name="T0" fmla="*/ 10425 w 10662"/>
              <a:gd name="T1" fmla="*/ 4930 h 9951"/>
              <a:gd name="T2" fmla="*/ 7631 w 10662"/>
              <a:gd name="T3" fmla="*/ 1373 h 9951"/>
              <a:gd name="T4" fmla="*/ 7278 w 10662"/>
              <a:gd name="T5" fmla="*/ 1156 h 9951"/>
              <a:gd name="T6" fmla="*/ 4295 w 10662"/>
              <a:gd name="T7" fmla="*/ 0 h 9951"/>
              <a:gd name="T8" fmla="*/ 3595 w 10662"/>
              <a:gd name="T9" fmla="*/ 85 h 9951"/>
              <a:gd name="T10" fmla="*/ 240 w 10662"/>
              <a:gd name="T11" fmla="*/ 4634 h 9951"/>
              <a:gd name="T12" fmla="*/ 2653 w 10662"/>
              <a:gd name="T13" fmla="*/ 7995 h 9951"/>
              <a:gd name="T14" fmla="*/ 3136 w 10662"/>
              <a:gd name="T15" fmla="*/ 8342 h 9951"/>
              <a:gd name="T16" fmla="*/ 7480 w 10662"/>
              <a:gd name="T17" fmla="*/ 9445 h 9951"/>
              <a:gd name="T18" fmla="*/ 10425 w 10662"/>
              <a:gd name="T19" fmla="*/ 4930 h 9951"/>
              <a:gd name="T20" fmla="*/ 2234 w 10662"/>
              <a:gd name="T21" fmla="*/ 6995 h 9951"/>
              <a:gd name="T22" fmla="*/ 833 w 10662"/>
              <a:gd name="T23" fmla="*/ 4206 h 9951"/>
              <a:gd name="T24" fmla="*/ 2743 w 10662"/>
              <a:gd name="T25" fmla="*/ 1038 h 9951"/>
              <a:gd name="T26" fmla="*/ 6150 w 10662"/>
              <a:gd name="T27" fmla="*/ 1111 h 9951"/>
              <a:gd name="T28" fmla="*/ 2234 w 10662"/>
              <a:gd name="T29" fmla="*/ 6995 h 9951"/>
              <a:gd name="T30" fmla="*/ 8265 w 10662"/>
              <a:gd name="T31" fmla="*/ 7124 h 9951"/>
              <a:gd name="T32" fmla="*/ 7426 w 10662"/>
              <a:gd name="T33" fmla="*/ 7858 h 9951"/>
              <a:gd name="T34" fmla="*/ 6489 w 10662"/>
              <a:gd name="T35" fmla="*/ 7964 h 9951"/>
              <a:gd name="T36" fmla="*/ 6489 w 10662"/>
              <a:gd name="T37" fmla="*/ 8515 h 9951"/>
              <a:gd name="T38" fmla="*/ 5904 w 10662"/>
              <a:gd name="T39" fmla="*/ 8515 h 9951"/>
              <a:gd name="T40" fmla="*/ 5904 w 10662"/>
              <a:gd name="T41" fmla="*/ 7956 h 9951"/>
              <a:gd name="T42" fmla="*/ 5136 w 10662"/>
              <a:gd name="T43" fmla="*/ 7887 h 9951"/>
              <a:gd name="T44" fmla="*/ 4629 w 10662"/>
              <a:gd name="T45" fmla="*/ 7744 h 9951"/>
              <a:gd name="T46" fmla="*/ 4066 w 10662"/>
              <a:gd name="T47" fmla="*/ 6823 h 9951"/>
              <a:gd name="T48" fmla="*/ 4063 w 10662"/>
              <a:gd name="T49" fmla="*/ 6347 h 9951"/>
              <a:gd name="T50" fmla="*/ 4922 w 10662"/>
              <a:gd name="T51" fmla="*/ 6347 h 9951"/>
              <a:gd name="T52" fmla="*/ 4939 w 10662"/>
              <a:gd name="T53" fmla="*/ 6644 h 9951"/>
              <a:gd name="T54" fmla="*/ 5444 w 10662"/>
              <a:gd name="T55" fmla="*/ 7164 h 9951"/>
              <a:gd name="T56" fmla="*/ 5888 w 10662"/>
              <a:gd name="T57" fmla="*/ 7194 h 9951"/>
              <a:gd name="T58" fmla="*/ 5888 w 10662"/>
              <a:gd name="T59" fmla="*/ 5788 h 9951"/>
              <a:gd name="T60" fmla="*/ 5258 w 10662"/>
              <a:gd name="T61" fmla="*/ 5736 h 9951"/>
              <a:gd name="T62" fmla="*/ 4916 w 10662"/>
              <a:gd name="T63" fmla="*/ 5672 h 9951"/>
              <a:gd name="T64" fmla="*/ 4140 w 10662"/>
              <a:gd name="T65" fmla="*/ 4801 h 9951"/>
              <a:gd name="T66" fmla="*/ 4140 w 10662"/>
              <a:gd name="T67" fmla="*/ 3927 h 9951"/>
              <a:gd name="T68" fmla="*/ 5057 w 10662"/>
              <a:gd name="T69" fmla="*/ 3037 h 9951"/>
              <a:gd name="T70" fmla="*/ 5765 w 10662"/>
              <a:gd name="T71" fmla="*/ 2974 h 9951"/>
              <a:gd name="T72" fmla="*/ 5901 w 10662"/>
              <a:gd name="T73" fmla="*/ 2830 h 9951"/>
              <a:gd name="T74" fmla="*/ 5899 w 10662"/>
              <a:gd name="T75" fmla="*/ 2470 h 9951"/>
              <a:gd name="T76" fmla="*/ 6488 w 10662"/>
              <a:gd name="T77" fmla="*/ 2470 h 9951"/>
              <a:gd name="T78" fmla="*/ 6488 w 10662"/>
              <a:gd name="T79" fmla="*/ 2955 h 9951"/>
              <a:gd name="T80" fmla="*/ 7134 w 10662"/>
              <a:gd name="T81" fmla="*/ 3008 h 9951"/>
              <a:gd name="T82" fmla="*/ 7387 w 10662"/>
              <a:gd name="T83" fmla="*/ 3054 h 9951"/>
              <a:gd name="T84" fmla="*/ 8188 w 10662"/>
              <a:gd name="T85" fmla="*/ 4060 h 9951"/>
              <a:gd name="T86" fmla="*/ 8209 w 10662"/>
              <a:gd name="T87" fmla="*/ 4400 h 9951"/>
              <a:gd name="T88" fmla="*/ 7371 w 10662"/>
              <a:gd name="T89" fmla="*/ 4400 h 9951"/>
              <a:gd name="T90" fmla="*/ 6498 w 10662"/>
              <a:gd name="T91" fmla="*/ 3754 h 9951"/>
              <a:gd name="T92" fmla="*/ 6498 w 10662"/>
              <a:gd name="T93" fmla="*/ 5034 h 9951"/>
              <a:gd name="T94" fmla="*/ 6898 w 10662"/>
              <a:gd name="T95" fmla="*/ 5072 h 9951"/>
              <a:gd name="T96" fmla="*/ 7740 w 10662"/>
              <a:gd name="T97" fmla="*/ 5248 h 9951"/>
              <a:gd name="T98" fmla="*/ 8275 w 10662"/>
              <a:gd name="T99" fmla="*/ 5836 h 9951"/>
              <a:gd name="T100" fmla="*/ 8265 w 10662"/>
              <a:gd name="T101" fmla="*/ 7124 h 9951"/>
              <a:gd name="T102" fmla="*/ 7256 w 10662"/>
              <a:gd name="T103" fmla="*/ 5931 h 9951"/>
              <a:gd name="T104" fmla="*/ 6493 w 10662"/>
              <a:gd name="T105" fmla="*/ 5819 h 9951"/>
              <a:gd name="T106" fmla="*/ 6493 w 10662"/>
              <a:gd name="T107" fmla="*/ 7205 h 9951"/>
              <a:gd name="T108" fmla="*/ 6970 w 10662"/>
              <a:gd name="T109" fmla="*/ 7142 h 9951"/>
              <a:gd name="T110" fmla="*/ 7356 w 10662"/>
              <a:gd name="T111" fmla="*/ 6022 h 9951"/>
              <a:gd name="T112" fmla="*/ 7256 w 10662"/>
              <a:gd name="T113" fmla="*/ 5931 h 9951"/>
              <a:gd name="T114" fmla="*/ 5102 w 10662"/>
              <a:gd name="T115" fmla="*/ 4753 h 9951"/>
              <a:gd name="T116" fmla="*/ 5889 w 10662"/>
              <a:gd name="T117" fmla="*/ 5007 h 9951"/>
              <a:gd name="T118" fmla="*/ 5889 w 10662"/>
              <a:gd name="T119" fmla="*/ 3739 h 9951"/>
              <a:gd name="T120" fmla="*/ 5079 w 10662"/>
              <a:gd name="T121" fmla="*/ 4021 h 9951"/>
              <a:gd name="T122" fmla="*/ 5102 w 10662"/>
              <a:gd name="T123" fmla="*/ 4753 h 9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62" h="9951">
                <a:moveTo>
                  <a:pt x="10425" y="4930"/>
                </a:moveTo>
                <a:cubicBezTo>
                  <a:pt x="10223" y="3194"/>
                  <a:pt x="9249" y="2021"/>
                  <a:pt x="7631" y="1373"/>
                </a:cubicBezTo>
                <a:cubicBezTo>
                  <a:pt x="7504" y="1322"/>
                  <a:pt x="7377" y="1248"/>
                  <a:pt x="7278" y="1156"/>
                </a:cubicBezTo>
                <a:cubicBezTo>
                  <a:pt x="6472" y="407"/>
                  <a:pt x="5520" y="28"/>
                  <a:pt x="4295" y="0"/>
                </a:cubicBezTo>
                <a:cubicBezTo>
                  <a:pt x="4146" y="18"/>
                  <a:pt x="3867" y="33"/>
                  <a:pt x="3595" y="85"/>
                </a:cubicBezTo>
                <a:cubicBezTo>
                  <a:pt x="1471" y="491"/>
                  <a:pt x="0" y="2468"/>
                  <a:pt x="240" y="4634"/>
                </a:cubicBezTo>
                <a:cubicBezTo>
                  <a:pt x="412" y="6194"/>
                  <a:pt x="1251" y="7307"/>
                  <a:pt x="2653" y="7995"/>
                </a:cubicBezTo>
                <a:cubicBezTo>
                  <a:pt x="2838" y="8086"/>
                  <a:pt x="2991" y="8198"/>
                  <a:pt x="3136" y="8342"/>
                </a:cubicBezTo>
                <a:cubicBezTo>
                  <a:pt x="4368" y="9555"/>
                  <a:pt x="5832" y="9951"/>
                  <a:pt x="7480" y="9445"/>
                </a:cubicBezTo>
                <a:cubicBezTo>
                  <a:pt x="9447" y="8840"/>
                  <a:pt x="10662" y="6969"/>
                  <a:pt x="10425" y="4930"/>
                </a:cubicBezTo>
                <a:close/>
                <a:moveTo>
                  <a:pt x="2234" y="6995"/>
                </a:moveTo>
                <a:cubicBezTo>
                  <a:pt x="1582" y="6583"/>
                  <a:pt x="816" y="5521"/>
                  <a:pt x="833" y="4206"/>
                </a:cubicBezTo>
                <a:cubicBezTo>
                  <a:pt x="850" y="2790"/>
                  <a:pt x="1501" y="1720"/>
                  <a:pt x="2743" y="1038"/>
                </a:cubicBezTo>
                <a:cubicBezTo>
                  <a:pt x="3923" y="390"/>
                  <a:pt x="5338" y="565"/>
                  <a:pt x="6150" y="1111"/>
                </a:cubicBezTo>
                <a:cubicBezTo>
                  <a:pt x="3195" y="1106"/>
                  <a:pt x="1079" y="4283"/>
                  <a:pt x="2234" y="6995"/>
                </a:cubicBezTo>
                <a:close/>
                <a:moveTo>
                  <a:pt x="8265" y="7124"/>
                </a:moveTo>
                <a:cubicBezTo>
                  <a:pt x="8151" y="7551"/>
                  <a:pt x="7847" y="7784"/>
                  <a:pt x="7426" y="7858"/>
                </a:cubicBezTo>
                <a:cubicBezTo>
                  <a:pt x="7124" y="7911"/>
                  <a:pt x="6816" y="7928"/>
                  <a:pt x="6489" y="7964"/>
                </a:cubicBezTo>
                <a:lnTo>
                  <a:pt x="6489" y="8515"/>
                </a:lnTo>
                <a:lnTo>
                  <a:pt x="5904" y="8515"/>
                </a:lnTo>
                <a:lnTo>
                  <a:pt x="5904" y="7956"/>
                </a:lnTo>
                <a:cubicBezTo>
                  <a:pt x="5635" y="7933"/>
                  <a:pt x="5383" y="7924"/>
                  <a:pt x="5136" y="7887"/>
                </a:cubicBezTo>
                <a:cubicBezTo>
                  <a:pt x="4964" y="7860"/>
                  <a:pt x="4789" y="7813"/>
                  <a:pt x="4629" y="7744"/>
                </a:cubicBezTo>
                <a:cubicBezTo>
                  <a:pt x="4233" y="7571"/>
                  <a:pt x="4112" y="7213"/>
                  <a:pt x="4066" y="6823"/>
                </a:cubicBezTo>
                <a:cubicBezTo>
                  <a:pt x="4047" y="6669"/>
                  <a:pt x="4063" y="6512"/>
                  <a:pt x="4063" y="6347"/>
                </a:cubicBezTo>
                <a:lnTo>
                  <a:pt x="4922" y="6347"/>
                </a:lnTo>
                <a:cubicBezTo>
                  <a:pt x="4928" y="6446"/>
                  <a:pt x="4932" y="6545"/>
                  <a:pt x="4939" y="6644"/>
                </a:cubicBezTo>
                <a:cubicBezTo>
                  <a:pt x="4965" y="6998"/>
                  <a:pt x="5091" y="7129"/>
                  <a:pt x="5444" y="7164"/>
                </a:cubicBezTo>
                <a:cubicBezTo>
                  <a:pt x="5588" y="7178"/>
                  <a:pt x="5733" y="7184"/>
                  <a:pt x="5888" y="7194"/>
                </a:cubicBezTo>
                <a:lnTo>
                  <a:pt x="5888" y="5788"/>
                </a:lnTo>
                <a:cubicBezTo>
                  <a:pt x="5676" y="5771"/>
                  <a:pt x="5466" y="5758"/>
                  <a:pt x="5258" y="5736"/>
                </a:cubicBezTo>
                <a:cubicBezTo>
                  <a:pt x="5143" y="5723"/>
                  <a:pt x="5030" y="5696"/>
                  <a:pt x="4916" y="5672"/>
                </a:cubicBezTo>
                <a:cubicBezTo>
                  <a:pt x="4445" y="5572"/>
                  <a:pt x="4190" y="5264"/>
                  <a:pt x="4140" y="4801"/>
                </a:cubicBezTo>
                <a:cubicBezTo>
                  <a:pt x="4109" y="4513"/>
                  <a:pt x="4099" y="4213"/>
                  <a:pt x="4140" y="3927"/>
                </a:cubicBezTo>
                <a:cubicBezTo>
                  <a:pt x="4220" y="3375"/>
                  <a:pt x="4492" y="3126"/>
                  <a:pt x="5057" y="3037"/>
                </a:cubicBezTo>
                <a:cubicBezTo>
                  <a:pt x="5291" y="3000"/>
                  <a:pt x="5529" y="2986"/>
                  <a:pt x="5765" y="2974"/>
                </a:cubicBezTo>
                <a:cubicBezTo>
                  <a:pt x="5871" y="2969"/>
                  <a:pt x="5907" y="2934"/>
                  <a:pt x="5901" y="2830"/>
                </a:cubicBezTo>
                <a:cubicBezTo>
                  <a:pt x="5893" y="2714"/>
                  <a:pt x="5899" y="2598"/>
                  <a:pt x="5899" y="2470"/>
                </a:cubicBezTo>
                <a:lnTo>
                  <a:pt x="6488" y="2470"/>
                </a:lnTo>
                <a:lnTo>
                  <a:pt x="6488" y="2955"/>
                </a:lnTo>
                <a:cubicBezTo>
                  <a:pt x="6714" y="2973"/>
                  <a:pt x="6924" y="2988"/>
                  <a:pt x="7134" y="3008"/>
                </a:cubicBezTo>
                <a:cubicBezTo>
                  <a:pt x="7219" y="3017"/>
                  <a:pt x="7303" y="3035"/>
                  <a:pt x="7387" y="3054"/>
                </a:cubicBezTo>
                <a:cubicBezTo>
                  <a:pt x="7870" y="3164"/>
                  <a:pt x="8130" y="3379"/>
                  <a:pt x="8188" y="4060"/>
                </a:cubicBezTo>
                <a:cubicBezTo>
                  <a:pt x="8198" y="4169"/>
                  <a:pt x="8202" y="4279"/>
                  <a:pt x="8209" y="4400"/>
                </a:cubicBezTo>
                <a:lnTo>
                  <a:pt x="7371" y="4400"/>
                </a:lnTo>
                <a:cubicBezTo>
                  <a:pt x="7244" y="3843"/>
                  <a:pt x="7026" y="3681"/>
                  <a:pt x="6498" y="3754"/>
                </a:cubicBezTo>
                <a:lnTo>
                  <a:pt x="6498" y="5034"/>
                </a:lnTo>
                <a:cubicBezTo>
                  <a:pt x="6631" y="5046"/>
                  <a:pt x="6767" y="5048"/>
                  <a:pt x="6898" y="5072"/>
                </a:cubicBezTo>
                <a:cubicBezTo>
                  <a:pt x="7180" y="5124"/>
                  <a:pt x="7464" y="5172"/>
                  <a:pt x="7740" y="5248"/>
                </a:cubicBezTo>
                <a:cubicBezTo>
                  <a:pt x="8032" y="5329"/>
                  <a:pt x="8201" y="5549"/>
                  <a:pt x="8275" y="5836"/>
                </a:cubicBezTo>
                <a:cubicBezTo>
                  <a:pt x="8386" y="6265"/>
                  <a:pt x="8379" y="6697"/>
                  <a:pt x="8265" y="7124"/>
                </a:cubicBezTo>
                <a:close/>
                <a:moveTo>
                  <a:pt x="7256" y="5931"/>
                </a:moveTo>
                <a:cubicBezTo>
                  <a:pt x="7014" y="5811"/>
                  <a:pt x="6755" y="5817"/>
                  <a:pt x="6493" y="5819"/>
                </a:cubicBezTo>
                <a:lnTo>
                  <a:pt x="6493" y="7205"/>
                </a:lnTo>
                <a:cubicBezTo>
                  <a:pt x="6664" y="7184"/>
                  <a:pt x="6822" y="7181"/>
                  <a:pt x="6970" y="7142"/>
                </a:cubicBezTo>
                <a:cubicBezTo>
                  <a:pt x="7422" y="7025"/>
                  <a:pt x="7633" y="6400"/>
                  <a:pt x="7356" y="6022"/>
                </a:cubicBezTo>
                <a:cubicBezTo>
                  <a:pt x="7329" y="5986"/>
                  <a:pt x="7295" y="5950"/>
                  <a:pt x="7256" y="5931"/>
                </a:cubicBezTo>
                <a:close/>
                <a:moveTo>
                  <a:pt x="5102" y="4753"/>
                </a:moveTo>
                <a:cubicBezTo>
                  <a:pt x="5306" y="5009"/>
                  <a:pt x="5594" y="5009"/>
                  <a:pt x="5889" y="5007"/>
                </a:cubicBezTo>
                <a:lnTo>
                  <a:pt x="5889" y="3739"/>
                </a:lnTo>
                <a:cubicBezTo>
                  <a:pt x="5582" y="3748"/>
                  <a:pt x="5276" y="3733"/>
                  <a:pt x="5079" y="4021"/>
                </a:cubicBezTo>
                <a:cubicBezTo>
                  <a:pt x="4949" y="4211"/>
                  <a:pt x="4960" y="4574"/>
                  <a:pt x="5102" y="47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wo-overlapping-rectangular-boxes_20019"/>
          <p:cNvSpPr>
            <a:spLocks noChangeAspect="1"/>
          </p:cNvSpPr>
          <p:nvPr/>
        </p:nvSpPr>
        <p:spPr bwMode="auto">
          <a:xfrm>
            <a:off x="8349758" y="4483920"/>
            <a:ext cx="609685" cy="531847"/>
          </a:xfrm>
          <a:custGeom>
            <a:avLst/>
            <a:gdLst>
              <a:gd name="T0" fmla="*/ 4027 w 4826"/>
              <a:gd name="T1" fmla="*/ 1352 h 4216"/>
              <a:gd name="T2" fmla="*/ 4027 w 4826"/>
              <a:gd name="T3" fmla="*/ 0 h 4216"/>
              <a:gd name="T4" fmla="*/ 0 w 4826"/>
              <a:gd name="T5" fmla="*/ 0 h 4216"/>
              <a:gd name="T6" fmla="*/ 0 w 4826"/>
              <a:gd name="T7" fmla="*/ 2863 h 4216"/>
              <a:gd name="T8" fmla="*/ 799 w 4826"/>
              <a:gd name="T9" fmla="*/ 2863 h 4216"/>
              <a:gd name="T10" fmla="*/ 799 w 4826"/>
              <a:gd name="T11" fmla="*/ 4216 h 4216"/>
              <a:gd name="T12" fmla="*/ 4826 w 4826"/>
              <a:gd name="T13" fmla="*/ 4216 h 4216"/>
              <a:gd name="T14" fmla="*/ 4826 w 4826"/>
              <a:gd name="T15" fmla="*/ 1352 h 4216"/>
              <a:gd name="T16" fmla="*/ 4027 w 4826"/>
              <a:gd name="T17" fmla="*/ 1352 h 4216"/>
              <a:gd name="T18" fmla="*/ 799 w 4826"/>
              <a:gd name="T19" fmla="*/ 2704 h 4216"/>
              <a:gd name="T20" fmla="*/ 159 w 4826"/>
              <a:gd name="T21" fmla="*/ 2704 h 4216"/>
              <a:gd name="T22" fmla="*/ 159 w 4826"/>
              <a:gd name="T23" fmla="*/ 159 h 4216"/>
              <a:gd name="T24" fmla="*/ 3868 w 4826"/>
              <a:gd name="T25" fmla="*/ 159 h 4216"/>
              <a:gd name="T26" fmla="*/ 3868 w 4826"/>
              <a:gd name="T27" fmla="*/ 1352 h 4216"/>
              <a:gd name="T28" fmla="*/ 799 w 4826"/>
              <a:gd name="T29" fmla="*/ 1352 h 4216"/>
              <a:gd name="T30" fmla="*/ 799 w 4826"/>
              <a:gd name="T31" fmla="*/ 2704 h 4216"/>
              <a:gd name="T32" fmla="*/ 4667 w 4826"/>
              <a:gd name="T33" fmla="*/ 4056 h 4216"/>
              <a:gd name="T34" fmla="*/ 958 w 4826"/>
              <a:gd name="T35" fmla="*/ 4056 h 4216"/>
              <a:gd name="T36" fmla="*/ 958 w 4826"/>
              <a:gd name="T37" fmla="*/ 2863 h 4216"/>
              <a:gd name="T38" fmla="*/ 958 w 4826"/>
              <a:gd name="T39" fmla="*/ 2704 h 4216"/>
              <a:gd name="T40" fmla="*/ 958 w 4826"/>
              <a:gd name="T41" fmla="*/ 1511 h 4216"/>
              <a:gd name="T42" fmla="*/ 3868 w 4826"/>
              <a:gd name="T43" fmla="*/ 1511 h 4216"/>
              <a:gd name="T44" fmla="*/ 4027 w 4826"/>
              <a:gd name="T45" fmla="*/ 1511 h 4216"/>
              <a:gd name="T46" fmla="*/ 4667 w 4826"/>
              <a:gd name="T47" fmla="*/ 1511 h 4216"/>
              <a:gd name="T48" fmla="*/ 4667 w 4826"/>
              <a:gd name="T49" fmla="*/ 4056 h 4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26" h="4216">
                <a:moveTo>
                  <a:pt x="4027" y="1352"/>
                </a:moveTo>
                <a:lnTo>
                  <a:pt x="4027" y="0"/>
                </a:lnTo>
                <a:lnTo>
                  <a:pt x="0" y="0"/>
                </a:lnTo>
                <a:lnTo>
                  <a:pt x="0" y="2863"/>
                </a:lnTo>
                <a:lnTo>
                  <a:pt x="799" y="2863"/>
                </a:lnTo>
                <a:lnTo>
                  <a:pt x="799" y="4216"/>
                </a:lnTo>
                <a:lnTo>
                  <a:pt x="4826" y="4216"/>
                </a:lnTo>
                <a:lnTo>
                  <a:pt x="4826" y="1352"/>
                </a:lnTo>
                <a:lnTo>
                  <a:pt x="4027" y="1352"/>
                </a:lnTo>
                <a:close/>
                <a:moveTo>
                  <a:pt x="799" y="2704"/>
                </a:moveTo>
                <a:lnTo>
                  <a:pt x="159" y="2704"/>
                </a:lnTo>
                <a:lnTo>
                  <a:pt x="159" y="159"/>
                </a:lnTo>
                <a:lnTo>
                  <a:pt x="3868" y="159"/>
                </a:lnTo>
                <a:lnTo>
                  <a:pt x="3868" y="1352"/>
                </a:lnTo>
                <a:lnTo>
                  <a:pt x="799" y="1352"/>
                </a:lnTo>
                <a:lnTo>
                  <a:pt x="799" y="2704"/>
                </a:lnTo>
                <a:close/>
                <a:moveTo>
                  <a:pt x="4667" y="4056"/>
                </a:moveTo>
                <a:lnTo>
                  <a:pt x="958" y="4056"/>
                </a:lnTo>
                <a:lnTo>
                  <a:pt x="958" y="2863"/>
                </a:lnTo>
                <a:lnTo>
                  <a:pt x="958" y="2704"/>
                </a:lnTo>
                <a:lnTo>
                  <a:pt x="958" y="1511"/>
                </a:lnTo>
                <a:lnTo>
                  <a:pt x="3868" y="1511"/>
                </a:lnTo>
                <a:lnTo>
                  <a:pt x="4027" y="1511"/>
                </a:lnTo>
                <a:lnTo>
                  <a:pt x="4667" y="1511"/>
                </a:lnTo>
                <a:lnTo>
                  <a:pt x="4667" y="4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72409" y="2101007"/>
            <a:ext cx="44772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03165" y="170747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75912" y="4313142"/>
            <a:ext cx="44772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06668" y="391961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4791972">
            <a:off x="9916396" y="70729"/>
            <a:ext cx="1240601" cy="106948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rot="4791972">
            <a:off x="160563" y="4523673"/>
            <a:ext cx="1268200" cy="109327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9678805" y="5491857"/>
            <a:ext cx="1510319" cy="1320759"/>
            <a:chOff x="4933741" y="160774"/>
            <a:chExt cx="753032" cy="658519"/>
          </a:xfrm>
        </p:grpSpPr>
        <p:sp>
          <p:nvSpPr>
            <p:cNvPr id="27" name="椭圆 26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 rot="1309584">
            <a:off x="-36029" y="2342159"/>
            <a:ext cx="1119450" cy="978948"/>
            <a:chOff x="4933741" y="160774"/>
            <a:chExt cx="753032" cy="658519"/>
          </a:xfrm>
        </p:grpSpPr>
        <p:sp>
          <p:nvSpPr>
            <p:cNvPr id="45" name="椭圆 44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3" grpId="0" animBg="1"/>
      <p:bldP spid="24" grpId="0" animBg="1"/>
      <p:bldP spid="17" grpId="0" animBg="1"/>
      <p:bldP spid="19" grpId="0"/>
      <p:bldP spid="20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ISLIDE.VECTOR" val="#379126;#378999;"/>
</p:tagLst>
</file>

<file path=ppt/tags/tag2.xml><?xml version="1.0" encoding="utf-8"?>
<p:tagLst xmlns:p="http://schemas.openxmlformats.org/presentationml/2006/main">
  <p:tag name="ISLIDE.VECTOR" val="#379126;#378999;"/>
</p:tagLst>
</file>

<file path=ppt/tags/tag3.xml><?xml version="1.0" encoding="utf-8"?>
<p:tagLst xmlns:p="http://schemas.openxmlformats.org/presentationml/2006/main">
  <p:tag name="ISLIDE.ICON" val="#368820;#368813;#172501;"/>
</p:tagLst>
</file>

<file path=ppt/tags/tag4.xml><?xml version="1.0" encoding="utf-8"?>
<p:tagLst xmlns:p="http://schemas.openxmlformats.org/presentationml/2006/main">
  <p:tag name="ISLIDE.VECTOR" val="#379126;#378999;"/>
</p:tagLst>
</file>

<file path=ppt/tags/tag5.xml><?xml version="1.0" encoding="utf-8"?>
<p:tagLst xmlns:p="http://schemas.openxmlformats.org/presentationml/2006/main">
  <p:tag name="ISLIDE.VECTOR" val="#379126;#378999;"/>
</p:tagLst>
</file>

<file path=ppt/theme/theme1.xml><?xml version="1.0" encoding="utf-8"?>
<a:theme xmlns:a="http://schemas.openxmlformats.org/drawingml/2006/main" name="孟菲斯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w4s354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4149</Words>
  <Application>WPS 演示</Application>
  <PresentationFormat>自定义</PresentationFormat>
  <Paragraphs>312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方正细谭黑简体</vt:lpstr>
      <vt:lpstr>黑体</vt:lpstr>
      <vt:lpstr>微软雅黑</vt:lpstr>
      <vt:lpstr>Arial Unicode MS</vt:lpstr>
      <vt:lpstr>等线</vt:lpstr>
      <vt:lpstr>Arial</vt:lpstr>
      <vt:lpstr>Calibri</vt:lpstr>
      <vt:lpstr>孟菲斯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孟菲斯</dc:title>
  <dc:creator>第一PPT</dc:creator>
  <cp:keywords>www.1ppt.com</cp:keywords>
  <dc:description>www.1ppt.com</dc:description>
  <cp:lastModifiedBy>铭</cp:lastModifiedBy>
  <cp:revision>57</cp:revision>
  <dcterms:created xsi:type="dcterms:W3CDTF">2020-09-18T10:26:00Z</dcterms:created>
  <dcterms:modified xsi:type="dcterms:W3CDTF">2022-02-25T08:11:31Z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62CE90914BED4077BA57382199ED800F</vt:lpwstr>
  </property>
  <property fmtid="{D5CDD505-2E9C-101B-9397-08002B2CF9AE}" pid="3" name="KSOProductBuildVer">
    <vt:lpwstr>2052-11.1.0.11045</vt:lpwstr>
  </property>
</Properties>
</file>