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7" r:id="rId3"/>
    <p:sldId id="288" r:id="rId5"/>
    <p:sldId id="279" r:id="rId6"/>
    <p:sldId id="278" r:id="rId7"/>
    <p:sldId id="295" r:id="rId8"/>
    <p:sldId id="274" r:id="rId9"/>
    <p:sldId id="277" r:id="rId10"/>
    <p:sldId id="261" r:id="rId11"/>
    <p:sldId id="296" r:id="rId12"/>
    <p:sldId id="266" r:id="rId13"/>
    <p:sldId id="262" r:id="rId14"/>
    <p:sldId id="263" r:id="rId15"/>
    <p:sldId id="264" r:id="rId16"/>
    <p:sldId id="273" r:id="rId17"/>
    <p:sldId id="297" r:id="rId18"/>
    <p:sldId id="270" r:id="rId19"/>
    <p:sldId id="293" r:id="rId20"/>
    <p:sldId id="275" r:id="rId21"/>
    <p:sldId id="272" r:id="rId22"/>
    <p:sldId id="298" r:id="rId23"/>
    <p:sldId id="276" r:id="rId24"/>
    <p:sldId id="265" r:id="rId25"/>
    <p:sldId id="271" r:id="rId26"/>
    <p:sldId id="269" r:id="rId27"/>
    <p:sldId id="292"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C55"/>
    <a:srgbClr val="FEB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6195" autoAdjust="0"/>
  </p:normalViewPr>
  <p:slideViewPr>
    <p:cSldViewPr snapToGrid="0" showGuides="1">
      <p:cViewPr varScale="1">
        <p:scale>
          <a:sx n="108" d="100"/>
          <a:sy n="108" d="100"/>
        </p:scale>
        <p:origin x="750" y="108"/>
      </p:cViewPr>
      <p:guideLst>
        <p:guide orient="horz" pos="2160"/>
        <p:guide pos="3840"/>
      </p:guideLst>
    </p:cSldViewPr>
  </p:slideViewPr>
  <p:notesTextViewPr>
    <p:cViewPr>
      <p:scale>
        <a:sx n="1" d="1"/>
        <a:sy n="1" d="1"/>
      </p:scale>
      <p:origin x="0" y="0"/>
    </p:cViewPr>
  </p:notesTextViewPr>
  <p:sorterViewPr>
    <p:cViewPr>
      <p:scale>
        <a:sx n="393" d="800"/>
        <a:sy n="393" d="800"/>
      </p:scale>
      <p:origin x="0" y="-14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5"/>
          <c:y val="0.005"/>
          <c:w val="0.99"/>
          <c:h val="0.9875"/>
        </c:manualLayout>
      </c:layout>
      <c:barChart>
        <c:barDir val="bar"/>
        <c:grouping val="clustered"/>
        <c:varyColors val="0"/>
        <c:ser>
          <c:idx val="0"/>
          <c:order val="0"/>
          <c:tx>
            <c:strRef>
              <c:f>Sheet1!$A$2</c:f>
              <c:strCache>
                <c:ptCount val="1"/>
                <c:pt idx="0">
                  <c:v>Region 1</c:v>
                </c:pt>
              </c:strCache>
            </c:strRef>
          </c:tx>
          <c:spPr>
            <a:solidFill>
              <a:srgbClr val="FFFFFF"/>
            </a:solidFill>
            <a:ln w="12700" cap="flat">
              <a:noFill/>
              <a:miter lim="400000"/>
            </a:ln>
            <a:effectLst/>
            <a:sp3d prstMaterial="matte"/>
          </c:spPr>
          <c:invertIfNegative val="0"/>
          <c:dLbls>
            <c:delete val="1"/>
          </c:dLbls>
          <c:cat>
            <c:strRef>
              <c:f>Sheet1!$B$1:$E$1</c:f>
              <c:strCache>
                <c:ptCount val="4"/>
                <c:pt idx="0">
                  <c:v>April</c:v>
                </c:pt>
                <c:pt idx="1">
                  <c:v>May</c:v>
                </c:pt>
                <c:pt idx="2">
                  <c:v>June</c:v>
                </c:pt>
                <c:pt idx="3">
                  <c:v>July</c:v>
                </c:pt>
              </c:strCache>
            </c:strRef>
          </c:cat>
          <c:val>
            <c:numRef>
              <c:f>Sheet1!$B$2:$E$2</c:f>
              <c:numCache>
                <c:formatCode>General</c:formatCode>
                <c:ptCount val="4"/>
                <c:pt idx="0">
                  <c:v>17</c:v>
                </c:pt>
                <c:pt idx="1">
                  <c:v>26</c:v>
                </c:pt>
                <c:pt idx="2">
                  <c:v>53</c:v>
                </c:pt>
                <c:pt idx="3">
                  <c:v>96</c:v>
                </c:pt>
              </c:numCache>
            </c:numRef>
          </c:val>
        </c:ser>
        <c:ser>
          <c:idx val="1"/>
          <c:order val="1"/>
          <c:tx>
            <c:strRef>
              <c:f>Sheet1!$A$3</c:f>
              <c:strCache>
                <c:ptCount val="1"/>
                <c:pt idx="0">
                  <c:v>Region 2</c:v>
                </c:pt>
              </c:strCache>
            </c:strRef>
          </c:tx>
          <c:spPr>
            <a:solidFill>
              <a:schemeClr val="accent2"/>
            </a:solidFill>
            <a:ln w="12700" cap="flat">
              <a:noFill/>
              <a:miter lim="400000"/>
            </a:ln>
            <a:effectLst/>
            <a:sp3d prstMaterial="matte"/>
          </c:spPr>
          <c:invertIfNegative val="0"/>
          <c:dLbls>
            <c:delete val="1"/>
          </c:dLbls>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70</c:v>
                </c:pt>
                <c:pt idx="3">
                  <c:v>58</c:v>
                </c:pt>
              </c:numCache>
            </c:numRef>
          </c:val>
        </c:ser>
        <c:dLbls>
          <c:showLegendKey val="0"/>
          <c:showVal val="0"/>
          <c:showCatName val="0"/>
          <c:showSerName val="0"/>
          <c:showPercent val="0"/>
          <c:showBubbleSize val="0"/>
        </c:dLbls>
        <c:gapWidth val="210"/>
        <c:axId val="1683784592"/>
        <c:axId val="1683768816"/>
      </c:barChart>
      <c:catAx>
        <c:axId val="1683784592"/>
        <c:scaling>
          <c:orientation val="maxMin"/>
        </c:scaling>
        <c:delete val="0"/>
        <c:axPos val="l"/>
        <c:numFmt formatCode="General" sourceLinked="0"/>
        <c:majorTickMark val="none"/>
        <c:minorTickMark val="none"/>
        <c:tickLblPos val="nextTo"/>
        <c:spPr>
          <a:ln w="12700" cap="flat" cmpd="sng" algn="ctr">
            <a:noFill/>
            <a:prstDash val="solid"/>
            <a:miter lim="400000"/>
          </a:ln>
        </c:spPr>
        <c:txPr>
          <a:bodyPr rot="0" spcFirstLastPara="0" vertOverflow="ellipsis" vert="horz" wrap="square" anchor="ctr" anchorCtr="1"/>
          <a:lstStyle/>
          <a:p>
            <a:pPr>
              <a:defRPr lang="zh-CN" sz="1400" b="0" i="1" u="none" strike="noStrike" kern="1200" baseline="0">
                <a:solidFill>
                  <a:schemeClr val="bg1"/>
                </a:solidFill>
                <a:latin typeface="Century Gothic" panose="020B0502020202020204" pitchFamily="34" charset="0"/>
                <a:ea typeface="+mn-ea"/>
                <a:cs typeface="+mn-cs"/>
              </a:defRPr>
            </a:pPr>
          </a:p>
        </c:txPr>
        <c:crossAx val="1683768816"/>
        <c:crosses val="autoZero"/>
        <c:auto val="1"/>
        <c:lblAlgn val="ctr"/>
        <c:lblOffset val="100"/>
        <c:noMultiLvlLbl val="1"/>
      </c:catAx>
      <c:valAx>
        <c:axId val="1683768816"/>
        <c:scaling>
          <c:orientation val="minMax"/>
        </c:scaling>
        <c:delete val="0"/>
        <c:axPos val="t"/>
        <c:majorGridlines>
          <c:spPr>
            <a:ln w="12700" cap="flat" cmpd="sng" algn="ctr">
              <a:solidFill>
                <a:srgbClr val="929292"/>
              </a:solidFill>
              <a:custDash>
                <a:ds d="200000" sp="200000"/>
              </a:custDash>
              <a:miter lim="400000"/>
            </a:ln>
          </c:spPr>
        </c:majorGridlines>
        <c:numFmt formatCode="General" sourceLinked="0"/>
        <c:majorTickMark val="none"/>
        <c:minorTickMark val="none"/>
        <c:tickLblPos val="high"/>
        <c:spPr>
          <a:ln w="12700" cap="flat" cmpd="sng" algn="ctr">
            <a:noFill/>
            <a:prstDash val="solid"/>
            <a:miter lim="400000"/>
          </a:ln>
        </c:spPr>
        <c:txPr>
          <a:bodyPr rot="0" spcFirstLastPara="0" vertOverflow="ellipsis" vert="horz" wrap="square" anchor="ctr" anchorCtr="1"/>
          <a:lstStyle/>
          <a:p>
            <a:pPr>
              <a:defRPr lang="zh-CN" sz="1400" b="0" i="1" u="none" strike="noStrike" kern="1200" baseline="0">
                <a:solidFill>
                  <a:schemeClr val="bg1"/>
                </a:solidFill>
                <a:latin typeface="Century Gothic" panose="020B0502020202020204" pitchFamily="34" charset="0"/>
                <a:ea typeface="+mn-ea"/>
                <a:cs typeface="+mn-cs"/>
              </a:defRPr>
            </a:pPr>
          </a:p>
        </c:txPr>
        <c:crossAx val="1683784592"/>
        <c:crosses val="autoZero"/>
        <c:crossBetween val="between"/>
        <c:majorUnit val="25"/>
        <c:minorUnit val="12.5"/>
      </c:valAx>
      <c:spPr>
        <a:noFill/>
        <a:ln>
          <a:noFill/>
        </a:ln>
        <a:effectLst/>
      </c:spPr>
    </c:plotArea>
    <c:plotVisOnly val="1"/>
    <c:dispBlanksAs val="gap"/>
    <c:showDLblsOverMax val="1"/>
  </c:chart>
  <c:spPr>
    <a:noFill/>
    <a:ln>
      <a:noFill/>
    </a:ln>
    <a:effectLst/>
  </c:spPr>
  <c:txPr>
    <a:bodyPr/>
    <a:lstStyle/>
    <a:p>
      <a:pPr>
        <a:defRPr lang="zh-CN" sz="1400" i="1">
          <a:solidFill>
            <a:schemeClr val="bg1"/>
          </a:solidFill>
          <a:latin typeface="Century Gothic" panose="020B0502020202020204" pitchFamily="34" charset="0"/>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B3A7EB9D-8B4B-4534-BEE8-95F7A422B6FE}"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E31ADD49-AF98-4591-9710-FC94183C3A3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3_Title &amp; Subtitle">
    <p:bg>
      <p:bgPr>
        <a:solidFill>
          <a:srgbClr val="404C55"/>
        </a:solidFill>
        <a:effectLst/>
      </p:bgPr>
    </p:bg>
    <p:spTree>
      <p:nvGrpSpPr>
        <p:cNvPr id="1" name=""/>
        <p:cNvGrpSpPr/>
        <p:nvPr/>
      </p:nvGrpSpPr>
      <p:grpSpPr>
        <a:xfrm>
          <a:off x="0" y="0"/>
          <a:ext cx="0" cy="0"/>
          <a:chOff x="0" y="0"/>
          <a:chExt cx="0" cy="0"/>
        </a:xfrm>
      </p:grpSpPr>
      <p:sp>
        <p:nvSpPr>
          <p:cNvPr id="8" name="Picture Placeholder 13"/>
          <p:cNvSpPr>
            <a:spLocks noGrp="1"/>
          </p:cNvSpPr>
          <p:nvPr>
            <p:ph type="pic" sz="quarter" idx="16"/>
          </p:nvPr>
        </p:nvSpPr>
        <p:spPr>
          <a:xfrm>
            <a:off x="1109810" y="1906071"/>
            <a:ext cx="3919391" cy="3661083"/>
          </a:xfrm>
          <a:custGeom>
            <a:avLst/>
            <a:gdLst>
              <a:gd name="connsiteX0" fmla="*/ 0 w 7861301"/>
              <a:gd name="connsiteY0" fmla="*/ 0 h 7322166"/>
              <a:gd name="connsiteX1" fmla="*/ 7861301 w 7861301"/>
              <a:gd name="connsiteY1" fmla="*/ 1168385 h 7322166"/>
              <a:gd name="connsiteX2" fmla="*/ 7861301 w 7861301"/>
              <a:gd name="connsiteY2" fmla="*/ 7322166 h 7322166"/>
              <a:gd name="connsiteX3" fmla="*/ 5930180 w 7861301"/>
              <a:gd name="connsiteY3" fmla="*/ 7322166 h 7322166"/>
              <a:gd name="connsiteX4" fmla="*/ 0 w 7861301"/>
              <a:gd name="connsiteY4" fmla="*/ 7218654 h 7322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1301" h="7322166">
                <a:moveTo>
                  <a:pt x="0" y="0"/>
                </a:moveTo>
                <a:lnTo>
                  <a:pt x="7861301" y="1168385"/>
                </a:lnTo>
                <a:lnTo>
                  <a:pt x="7861301" y="7322166"/>
                </a:lnTo>
                <a:lnTo>
                  <a:pt x="5930180" y="7322166"/>
                </a:lnTo>
                <a:lnTo>
                  <a:pt x="0" y="7218654"/>
                </a:lnTo>
                <a:close/>
              </a:path>
            </a:pathLst>
          </a:custGeom>
          <a:gradFill>
            <a:gsLst>
              <a:gs pos="0">
                <a:srgbClr val="5C606F"/>
              </a:gs>
              <a:gs pos="100000">
                <a:srgbClr val="4E4857"/>
              </a:gs>
            </a:gsLst>
            <a:lin ang="5400000" scaled="1"/>
          </a:gradFill>
          <a:ln w="12700">
            <a:miter lim="400000"/>
          </a:ln>
        </p:spPr>
        <p:txBody>
          <a:bodyPr lIns="71437" tIns="71437" rIns="71437" bIns="71437" anchor="ctr" anchorCtr="1">
            <a:normAutofit/>
          </a:bodyPr>
          <a:lstStyle>
            <a:lvl1pPr marL="308610" indent="-308610">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0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7062788" y="1625598"/>
            <a:ext cx="3840260" cy="4354287"/>
          </a:xfrm>
          <a:prstGeom prst="rect">
            <a:avLst/>
          </a:prstGeom>
          <a:gradFill>
            <a:gsLst>
              <a:gs pos="0">
                <a:srgbClr val="5C606F"/>
              </a:gs>
              <a:gs pos="100000">
                <a:srgbClr val="4E4857"/>
              </a:gs>
            </a:gsLst>
            <a:lin ang="5400000" scaled="1"/>
          </a:gradFill>
          <a:effectLst>
            <a:outerShdw blurRad="381000" dist="304800" dir="10800000" algn="r" rotWithShape="0">
              <a:prstClr val="black">
                <a:alpha val="40000"/>
              </a:prstClr>
            </a:outerShdw>
          </a:effectLst>
        </p:spPr>
        <p:txBody>
          <a:bodyPr>
            <a:normAutofit/>
          </a:bodyPr>
          <a:lstStyle>
            <a:lvl1pPr marL="0" indent="0" algn="ctr">
              <a:buNone/>
              <a:defRPr sz="2000">
                <a:solidFill>
                  <a:schemeClr val="tx1">
                    <a:lumMod val="85000"/>
                  </a:schemeClr>
                </a:solidFill>
              </a:defRPr>
            </a:lvl1pPr>
          </a:lstStyle>
          <a:p>
            <a:endParaRPr lang="id-ID"/>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bg>
      <p:bgPr>
        <a:solidFill>
          <a:srgbClr val="404C55"/>
        </a:solidFill>
        <a:effectLst/>
      </p:bgPr>
    </p:bg>
    <p:spTree>
      <p:nvGrpSpPr>
        <p:cNvPr id="1" name=""/>
        <p:cNvGrpSpPr/>
        <p:nvPr/>
      </p:nvGrpSpPr>
      <p:grpSpPr>
        <a:xfrm>
          <a:off x="0" y="0"/>
          <a:ext cx="0" cy="0"/>
          <a:chOff x="0" y="0"/>
          <a:chExt cx="0" cy="0"/>
        </a:xfrm>
      </p:grpSpPr>
      <p:sp>
        <p:nvSpPr>
          <p:cNvPr id="11"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044394" y="1525675"/>
            <a:ext cx="1438200" cy="1438200"/>
          </a:xfrm>
          <a:prstGeom prst="ellipse">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dirty="0"/>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1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582014"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7" name="Picture Placeholder 2"/>
          <p:cNvSpPr>
            <a:spLocks noGrp="1" noChangeAspect="1"/>
          </p:cNvSpPr>
          <p:nvPr>
            <p:ph type="pic" sz="quarter" idx="11"/>
          </p:nvPr>
        </p:nvSpPr>
        <p:spPr>
          <a:xfrm>
            <a:off x="5095207"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8" name="Picture Placeholder 2"/>
          <p:cNvSpPr>
            <a:spLocks noGrp="1" noChangeAspect="1"/>
          </p:cNvSpPr>
          <p:nvPr>
            <p:ph type="pic" sz="quarter" idx="12"/>
          </p:nvPr>
        </p:nvSpPr>
        <p:spPr>
          <a:xfrm>
            <a:off x="8608401"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3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1157567" y="1597400"/>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6" name="Picture Placeholder 2"/>
          <p:cNvSpPr>
            <a:spLocks noGrp="1"/>
          </p:cNvSpPr>
          <p:nvPr>
            <p:ph type="pic" sz="quarter" idx="12"/>
          </p:nvPr>
        </p:nvSpPr>
        <p:spPr>
          <a:xfrm>
            <a:off x="7799004" y="2401072"/>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27"/>
          <p:cNvSpPr>
            <a:spLocks noGrp="1" noChangeAspect="1"/>
          </p:cNvSpPr>
          <p:nvPr>
            <p:ph type="pic" sz="quarter" idx="11"/>
          </p:nvPr>
        </p:nvSpPr>
        <p:spPr>
          <a:xfrm>
            <a:off x="5109203" y="959990"/>
            <a:ext cx="1973768" cy="2279778"/>
          </a:xfrm>
          <a:custGeom>
            <a:avLst/>
            <a:gdLst>
              <a:gd name="connsiteX0" fmla="*/ 1442464 w 2859882"/>
              <a:gd name="connsiteY0" fmla="*/ 0 h 3273000"/>
              <a:gd name="connsiteX1" fmla="*/ 2859882 w 2859882"/>
              <a:gd name="connsiteY1" fmla="*/ 814285 h 3273000"/>
              <a:gd name="connsiteX2" fmla="*/ 2859882 w 2859882"/>
              <a:gd name="connsiteY2" fmla="*/ 2465507 h 3273000"/>
              <a:gd name="connsiteX3" fmla="*/ 1454286 w 2859882"/>
              <a:gd name="connsiteY3" fmla="*/ 3273000 h 3273000"/>
              <a:gd name="connsiteX4" fmla="*/ 1430645 w 2859882"/>
              <a:gd name="connsiteY4" fmla="*/ 3273000 h 3273000"/>
              <a:gd name="connsiteX5" fmla="*/ 0 w 2859882"/>
              <a:gd name="connsiteY5" fmla="*/ 2451117 h 3273000"/>
              <a:gd name="connsiteX6" fmla="*/ 0 w 2859882"/>
              <a:gd name="connsiteY6" fmla="*/ 828674 h 327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9882" h="3273000">
                <a:moveTo>
                  <a:pt x="1442464" y="0"/>
                </a:moveTo>
                <a:lnTo>
                  <a:pt x="2859882" y="814285"/>
                </a:lnTo>
                <a:lnTo>
                  <a:pt x="2859882" y="2465507"/>
                </a:lnTo>
                <a:lnTo>
                  <a:pt x="1454286" y="3273000"/>
                </a:lnTo>
                <a:lnTo>
                  <a:pt x="1430645" y="3273000"/>
                </a:lnTo>
                <a:lnTo>
                  <a:pt x="0" y="2451117"/>
                </a:lnTo>
                <a:lnTo>
                  <a:pt x="0" y="828674"/>
                </a:lnTo>
                <a:close/>
              </a:path>
            </a:pathLst>
          </a:custGeom>
          <a:gradFill>
            <a:gsLst>
              <a:gs pos="0">
                <a:srgbClr val="5C606F"/>
              </a:gs>
              <a:gs pos="100000">
                <a:srgbClr val="4E4857"/>
              </a:gs>
            </a:gsLst>
            <a:lin ang="5400000" scaled="1"/>
          </a:gradFill>
          <a:ln w="12700">
            <a:miter lim="400000"/>
          </a:ln>
        </p:spPr>
        <p:txBody>
          <a:bodyPr lIns="71437" tIns="71437" rIns="71437" bIns="71437" anchor="ctr" anchorCtr="1">
            <a:normAutofit/>
          </a:bodyPr>
          <a:lstStyle>
            <a:lvl1pPr marL="308610" indent="-308610" algn="ctr">
              <a:spcBef>
                <a:spcPts val="0"/>
              </a:spcBef>
              <a:buNone/>
              <a:defRPr lang="id-ID" sz="1200">
                <a:solidFill>
                  <a:schemeClr val="tx1">
                    <a:lumMod val="85000"/>
                  </a:schemeClr>
                </a:solidFill>
              </a:defRPr>
            </a:lvl1pPr>
          </a:lstStyle>
          <a:p>
            <a:pPr marL="0" lvl="0" indent="0" algn="ctr"/>
            <a:endParaRPr lang="id-ID"/>
          </a:p>
        </p:txBody>
      </p:sp>
      <p:sp>
        <p:nvSpPr>
          <p:cNvPr id="7"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amp; Subtitle">
    <p:bg>
      <p:bgPr>
        <a:solidFill>
          <a:srgbClr val="404C55"/>
        </a:solidFill>
        <a:effectLst/>
      </p:bgPr>
    </p:bg>
    <p:spTree>
      <p:nvGrpSpPr>
        <p:cNvPr id="1" name=""/>
        <p:cNvGrpSpPr/>
        <p:nvPr/>
      </p:nvGrpSpPr>
      <p:grpSpPr>
        <a:xfrm>
          <a:off x="0" y="0"/>
          <a:ext cx="0" cy="0"/>
          <a:chOff x="0" y="0"/>
          <a:chExt cx="0" cy="0"/>
        </a:xfrm>
      </p:grpSpPr>
      <p:sp>
        <p:nvSpPr>
          <p:cNvPr id="19" name="Picture Placeholder 13"/>
          <p:cNvSpPr>
            <a:spLocks noGrp="1"/>
          </p:cNvSpPr>
          <p:nvPr>
            <p:ph type="pic" sz="quarter" idx="17"/>
          </p:nvPr>
        </p:nvSpPr>
        <p:spPr>
          <a:xfrm rot="151328">
            <a:off x="6309566" y="1242597"/>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p:spPr>
        <p:txBody>
          <a:bodyPr lIns="71437" tIns="71437" rIns="71437" bIns="71437" anchor="ctr" anchorCtr="1">
            <a:normAutofit/>
          </a:bodyPr>
          <a:lstStyle>
            <a:lvl1pPr marL="308610" indent="-308610">
              <a:buNone/>
              <a:defRPr lang="id-ID" sz="2000" dirty="0">
                <a:solidFill>
                  <a:schemeClr val="tx1">
                    <a:lumMod val="85000"/>
                  </a:schemeClr>
                </a:solidFill>
              </a:defRPr>
            </a:lvl1pPr>
          </a:lstStyle>
          <a:p>
            <a:pPr marL="0" lvl="0" indent="0" algn="ctr"/>
            <a:endParaRPr lang="id-ID" dirty="0"/>
          </a:p>
        </p:txBody>
      </p:sp>
      <p:sp>
        <p:nvSpPr>
          <p:cNvPr id="20" name="Picture Placeholder 13"/>
          <p:cNvSpPr>
            <a:spLocks noGrp="1"/>
          </p:cNvSpPr>
          <p:nvPr>
            <p:ph type="pic" sz="quarter" idx="18"/>
          </p:nvPr>
        </p:nvSpPr>
        <p:spPr>
          <a:xfrm>
            <a:off x="11159211" y="2256318"/>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p:spPr>
        <p:txBody>
          <a:bodyPr lIns="71437" tIns="71437" rIns="71437" bIns="71437" anchor="ctr" anchorCtr="1">
            <a:normAutofit/>
          </a:bodyPr>
          <a:lstStyle>
            <a:lvl1pPr marL="308610" indent="-308610">
              <a:buNone/>
              <a:defRPr lang="id-ID" sz="2000" dirty="0">
                <a:solidFill>
                  <a:schemeClr val="tx1">
                    <a:lumMod val="85000"/>
                  </a:schemeClr>
                </a:solidFill>
              </a:defRPr>
            </a:lvl1pPr>
          </a:lstStyle>
          <a:p>
            <a:pPr marL="0" lvl="0" indent="0" algn="ctr"/>
            <a:endParaRPr lang="id-ID" dirty="0"/>
          </a:p>
        </p:txBody>
      </p:sp>
      <p:sp>
        <p:nvSpPr>
          <p:cNvPr id="8"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9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7"/>
          </p:nvPr>
        </p:nvSpPr>
        <p:spPr>
          <a:xfrm>
            <a:off x="1553029" y="1171183"/>
            <a:ext cx="4248514" cy="3967111"/>
          </a:xfrm>
          <a:custGeom>
            <a:avLst/>
            <a:gdLst>
              <a:gd name="connsiteX0" fmla="*/ 0 w 8501899"/>
              <a:gd name="connsiteY0" fmla="*/ 0 h 7938771"/>
              <a:gd name="connsiteX1" fmla="*/ 7432580 w 8501899"/>
              <a:gd name="connsiteY1" fmla="*/ 2243667 h 7938771"/>
              <a:gd name="connsiteX2" fmla="*/ 8501899 w 8501899"/>
              <a:gd name="connsiteY2" fmla="*/ 7938771 h 7938771"/>
              <a:gd name="connsiteX3" fmla="*/ 740983 w 8501899"/>
              <a:gd name="connsiteY3" fmla="*/ 7147953 h 7938771"/>
            </a:gdLst>
            <a:ahLst/>
            <a:cxnLst>
              <a:cxn ang="0">
                <a:pos x="connsiteX0" y="connsiteY0"/>
              </a:cxn>
              <a:cxn ang="0">
                <a:pos x="connsiteX1" y="connsiteY1"/>
              </a:cxn>
              <a:cxn ang="0">
                <a:pos x="connsiteX2" y="connsiteY2"/>
              </a:cxn>
              <a:cxn ang="0">
                <a:pos x="connsiteX3" y="connsiteY3"/>
              </a:cxn>
            </a:cxnLst>
            <a:rect l="l" t="t" r="r" b="b"/>
            <a:pathLst>
              <a:path w="8501899" h="7938771">
                <a:moveTo>
                  <a:pt x="0" y="0"/>
                </a:moveTo>
                <a:lnTo>
                  <a:pt x="7432580" y="2243667"/>
                </a:lnTo>
                <a:lnTo>
                  <a:pt x="8501899" y="7938771"/>
                </a:lnTo>
                <a:lnTo>
                  <a:pt x="740983" y="7147953"/>
                </a:lnTo>
                <a:close/>
              </a:path>
            </a:pathLst>
          </a:custGeom>
          <a:gradFill>
            <a:gsLst>
              <a:gs pos="0">
                <a:srgbClr val="5C606F"/>
              </a:gs>
              <a:gs pos="100000">
                <a:srgbClr val="4E4857"/>
              </a:gs>
            </a:gsLst>
            <a:lin ang="5400000" scaled="1"/>
          </a:gradFill>
          <a:ln w="12700">
            <a:miter lim="400000"/>
          </a:ln>
        </p:spPr>
        <p:txBody>
          <a:bodyPr lIns="71437" tIns="71437" rIns="71437" bIns="71437" anchor="ctr" anchorCtr="1">
            <a:normAutofit/>
          </a:bodyPr>
          <a:lstStyle>
            <a:lvl1pPr marL="308610" indent="-308610">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04C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250" advClick="0" advTm="3000">
        <p:push dir="u"/>
      </p:transition>
    </mc:Choice>
    <mc:Fallback>
      <p:transition spd="slow" advClick="0" advTm="3000">
        <p:push dir="u"/>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6.xml"/><Relationship Id="rId2" Type="http://schemas.openxmlformats.org/officeDocument/2006/relationships/image" Target="../media/image8.jpeg"/><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8.xml"/><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9.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5.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0.xml"/><Relationship Id="rId2" Type="http://schemas.openxmlformats.org/officeDocument/2006/relationships/image" Target="../media/image6.jpe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1" cstate="screen">
            <a:grayscl/>
          </a:blip>
          <a:srcRect/>
          <a:stretch>
            <a:fillRect/>
          </a:stretch>
        </p:blipFill>
        <p:spPr/>
      </p:pic>
      <p:sp>
        <p:nvSpPr>
          <p:cNvPr id="2" name="矩形 1"/>
          <p:cNvSpPr/>
          <p:nvPr/>
        </p:nvSpPr>
        <p:spPr>
          <a:xfrm>
            <a:off x="0" y="0"/>
            <a:ext cx="12192000" cy="6858000"/>
          </a:xfrm>
          <a:prstGeom prst="rect">
            <a:avLst/>
          </a:prstGeom>
          <a:solidFill>
            <a:srgbClr val="404C55">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p:cNvSpPr txBox="1"/>
          <p:nvPr/>
        </p:nvSpPr>
        <p:spPr>
          <a:xfrm>
            <a:off x="1974381" y="3157728"/>
            <a:ext cx="8243239"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时尚商务</a:t>
            </a:r>
            <a:r>
              <a:rPr kumimoji="0" lang="zh-CN" altLang="en-US" sz="6600" b="0" i="0" u="none" strike="noStrike" kern="1200" cap="none" spc="0" normalizeH="0" baseline="0" noProof="0" dirty="0" smtClean="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风</a:t>
            </a:r>
            <a:r>
              <a:rPr lang="zh-CN" altLang="en-US" sz="6600" dirty="0">
                <a:solidFill>
                  <a:prstClr val="white">
                    <a:alpha val="90000"/>
                  </a:prstClr>
                </a:solidFill>
                <a:latin typeface="字魂59号-创粗黑" panose="00000500000000000000" pitchFamily="2" charset="-122"/>
                <a:ea typeface="字魂59号-创粗黑" panose="00000500000000000000" pitchFamily="2" charset="-122"/>
              </a:rPr>
              <a:t>工作</a:t>
            </a:r>
            <a:r>
              <a:rPr kumimoji="0" lang="zh-CN" altLang="en-US" sz="6600" b="0" i="0" u="none" strike="noStrike" kern="1200" cap="none" spc="0" normalizeH="0" baseline="0" noProof="0" dirty="0" smtClean="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总</a:t>
            </a:r>
            <a:r>
              <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结</a:t>
            </a:r>
            <a:endPar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endParaRPr>
          </a:p>
        </p:txBody>
      </p:sp>
      <p:sp>
        <p:nvSpPr>
          <p:cNvPr id="39" name="文本框 38"/>
          <p:cNvSpPr txBox="1">
            <a:spLocks noChangeAspect="1"/>
          </p:cNvSpPr>
          <p:nvPr/>
        </p:nvSpPr>
        <p:spPr>
          <a:xfrm>
            <a:off x="4630405" y="1767645"/>
            <a:ext cx="2931189" cy="110680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0" normalizeH="0" baseline="0" noProof="0" dirty="0" smtClean="0">
                <a:ln>
                  <a:noFill/>
                </a:ln>
                <a:solidFill>
                  <a:schemeClr val="accent2"/>
                </a:solidFill>
                <a:effectLst/>
                <a:uLnTx/>
                <a:uFillTx/>
                <a:latin typeface="字魂59号-创粗黑" panose="00000500000000000000" pitchFamily="2" charset="-122"/>
                <a:ea typeface="字魂59号-创粗黑" panose="00000500000000000000" pitchFamily="2" charset="-122"/>
                <a:cs typeface="+mn-cs"/>
              </a:rPr>
              <a:t>202X</a:t>
            </a:r>
            <a:endParaRPr kumimoji="0" lang="zh-CN" altLang="en-US" sz="6600" b="0" i="0" u="none" strike="noStrike" kern="1200" cap="none" spc="0" normalizeH="0" baseline="0" noProof="0" dirty="0">
              <a:ln>
                <a:noFill/>
              </a:ln>
              <a:solidFill>
                <a:schemeClr val="accent2"/>
              </a:solidFill>
              <a:effectLst/>
              <a:uLnTx/>
              <a:uFillTx/>
              <a:latin typeface="字魂59号-创粗黑" panose="00000500000000000000" pitchFamily="2" charset="-122"/>
              <a:ea typeface="字魂59号-创粗黑" panose="00000500000000000000"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Shape 698"/>
          <p:cNvSpPr/>
          <p:nvPr/>
        </p:nvSpPr>
        <p:spPr>
          <a:xfrm flipH="1">
            <a:off x="6096000" y="1663934"/>
            <a:ext cx="1" cy="5229069"/>
          </a:xfrm>
          <a:prstGeom prst="line">
            <a:avLst/>
          </a:prstGeom>
          <a:ln w="25400">
            <a:solidFill>
              <a:schemeClr val="bg1">
                <a:lumMod val="75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707" name="Shape 707"/>
          <p:cNvSpPr/>
          <p:nvPr/>
        </p:nvSpPr>
        <p:spPr>
          <a:xfrm>
            <a:off x="5986090" y="1488389"/>
            <a:ext cx="219820" cy="219821"/>
          </a:xfrm>
          <a:prstGeom prst="ellipse">
            <a:avLst/>
          </a:prstGeom>
          <a:solidFill>
            <a:srgbClr val="FFFFFF"/>
          </a:solidFill>
          <a:ln w="25400">
            <a:solidFill>
              <a:srgbClr val="404C55"/>
            </a:solidFill>
          </a:ln>
        </p:spPr>
        <p:txBody>
          <a:bodyPr lIns="35719" tIns="35719" rIns="35719" bIns="35719" anchor="ctr"/>
          <a:lstStyle/>
          <a:p>
            <a:pPr>
              <a:defRPr sz="3200">
                <a:solidFill>
                  <a:srgbClr val="FF345F"/>
                </a:solidFill>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08" name="Shape 708"/>
          <p:cNvSpPr/>
          <p:nvPr/>
        </p:nvSpPr>
        <p:spPr>
          <a:xfrm>
            <a:off x="5986090" y="2416472"/>
            <a:ext cx="219820" cy="219821"/>
          </a:xfrm>
          <a:prstGeom prst="ellipse">
            <a:avLst/>
          </a:prstGeom>
          <a:solidFill>
            <a:srgbClr val="FFFFFF"/>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16" name="组合 15"/>
          <p:cNvGrpSpPr/>
          <p:nvPr/>
        </p:nvGrpSpPr>
        <p:grpSpPr>
          <a:xfrm>
            <a:off x="6870689" y="2575937"/>
            <a:ext cx="925852" cy="1242141"/>
            <a:chOff x="6870689" y="2794148"/>
            <a:chExt cx="925852" cy="1242141"/>
          </a:xfrm>
        </p:grpSpPr>
        <p:sp>
          <p:nvSpPr>
            <p:cNvPr id="710" name="Shape 710"/>
            <p:cNvSpPr/>
            <p:nvPr/>
          </p:nvSpPr>
          <p:spPr>
            <a:xfrm>
              <a:off x="6870689" y="2794148"/>
              <a:ext cx="925852"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1" name="Shape 711"/>
            <p:cNvSpPr/>
            <p:nvPr/>
          </p:nvSpPr>
          <p:spPr>
            <a:xfrm>
              <a:off x="7071493" y="2936238"/>
              <a:ext cx="410370" cy="296684"/>
            </a:xfrm>
            <a:prstGeom prst="rect">
              <a:avLst/>
            </a:prstGeom>
            <a:ln w="12700">
              <a:miter lim="400000"/>
            </a:ln>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2" name="Shape 712"/>
            <p:cNvSpPr/>
            <p:nvPr/>
          </p:nvSpPr>
          <p:spPr>
            <a:xfrm>
              <a:off x="6966362" y="3267691"/>
              <a:ext cx="632289" cy="626133"/>
            </a:xfrm>
            <a:prstGeom prst="rect">
              <a:avLst/>
            </a:prstGeom>
            <a:ln w="12700">
              <a:miter lim="400000"/>
            </a:ln>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3" name="Shape 713"/>
            <p:cNvSpPr/>
            <p:nvPr/>
          </p:nvSpPr>
          <p:spPr>
            <a:xfrm>
              <a:off x="6965348" y="3284858"/>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15" name="组合 14"/>
          <p:cNvGrpSpPr/>
          <p:nvPr/>
        </p:nvGrpSpPr>
        <p:grpSpPr>
          <a:xfrm>
            <a:off x="4395460" y="1766240"/>
            <a:ext cx="925851" cy="1242141"/>
            <a:chOff x="4395460" y="1870150"/>
            <a:chExt cx="925851" cy="1242141"/>
          </a:xfrm>
        </p:grpSpPr>
        <p:sp>
          <p:nvSpPr>
            <p:cNvPr id="709" name="Shape 709"/>
            <p:cNvSpPr/>
            <p:nvPr/>
          </p:nvSpPr>
          <p:spPr>
            <a:xfrm>
              <a:off x="4395460" y="1870150"/>
              <a:ext cx="925851"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4" name="Shape 714"/>
            <p:cNvSpPr/>
            <p:nvPr/>
          </p:nvSpPr>
          <p:spPr>
            <a:xfrm>
              <a:off x="4608964" y="2012240"/>
              <a:ext cx="410370" cy="296684"/>
            </a:xfrm>
            <a:prstGeom prst="rect">
              <a:avLst/>
            </a:prstGeom>
            <a:ln w="12700">
              <a:miter lim="400000"/>
            </a:ln>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5" name="Shape 715"/>
            <p:cNvSpPr/>
            <p:nvPr/>
          </p:nvSpPr>
          <p:spPr>
            <a:xfrm>
              <a:off x="4503834" y="2343693"/>
              <a:ext cx="632289" cy="626133"/>
            </a:xfrm>
            <a:prstGeom prst="rect">
              <a:avLst/>
            </a:prstGeom>
            <a:ln w="12700">
              <a:miter lim="400000"/>
            </a:ln>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6" name="Shape 716"/>
            <p:cNvSpPr/>
            <p:nvPr/>
          </p:nvSpPr>
          <p:spPr>
            <a:xfrm>
              <a:off x="4502819" y="2360860"/>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23" name="组合 22"/>
          <p:cNvGrpSpPr/>
          <p:nvPr/>
        </p:nvGrpSpPr>
        <p:grpSpPr>
          <a:xfrm>
            <a:off x="874713" y="419101"/>
            <a:ext cx="3773487" cy="643536"/>
            <a:chOff x="874713" y="419101"/>
            <a:chExt cx="3773487" cy="643536"/>
          </a:xfrm>
        </p:grpSpPr>
        <p:sp>
          <p:nvSpPr>
            <p:cNvPr id="24"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5" name="直接连接符 24"/>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28"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4" name="Shape 769"/>
          <p:cNvSpPr/>
          <p:nvPr/>
        </p:nvSpPr>
        <p:spPr>
          <a:xfrm>
            <a:off x="7826420" y="5437531"/>
            <a:ext cx="491189"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5" name="组合 34"/>
          <p:cNvGrpSpPr/>
          <p:nvPr/>
        </p:nvGrpSpPr>
        <p:grpSpPr>
          <a:xfrm>
            <a:off x="7713987" y="4923131"/>
            <a:ext cx="3897789" cy="1302383"/>
            <a:chOff x="7419499" y="1954752"/>
            <a:chExt cx="3897789" cy="1302383"/>
          </a:xfrm>
        </p:grpSpPr>
        <p:sp>
          <p:nvSpPr>
            <p:cNvPr id="36"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zh-CN" altLang="en-US" sz="1200" dirty="0">
                <a:solidFill>
                  <a:schemeClr val="bg1"/>
                </a:solidFill>
                <a:latin typeface="字魂59号-创粗黑" panose="00000500000000000000" pitchFamily="2" charset="-122"/>
                <a:ea typeface="+mj-ea"/>
              </a:endParaRPr>
            </a:p>
          </p:txBody>
        </p:sp>
        <p:sp>
          <p:nvSpPr>
            <p:cNvPr id="37"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38" name="Shape 769"/>
          <p:cNvSpPr/>
          <p:nvPr/>
        </p:nvSpPr>
        <p:spPr>
          <a:xfrm>
            <a:off x="3926447" y="4581429"/>
            <a:ext cx="491189" cy="1"/>
          </a:xfrm>
          <a:prstGeom prst="line">
            <a:avLst/>
          </a:prstGeom>
          <a:ln w="25400">
            <a:solidFill>
              <a:srgbClr val="A6AAA9">
                <a:alpha val="83563"/>
              </a:srgbClr>
            </a:solidFill>
            <a:miter lim="400000"/>
          </a:ln>
        </p:spPr>
        <p:txBody>
          <a:bodyPr lIns="35719" tIns="35719" rIns="35719" bIns="35719" anchor="ctr"/>
          <a:lstStyle/>
          <a:p>
            <a:pPr algn="r">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620561" y="4067029"/>
            <a:ext cx="3897789" cy="1302383"/>
            <a:chOff x="7419499" y="1954752"/>
            <a:chExt cx="3897789" cy="1302383"/>
          </a:xfrm>
        </p:grpSpPr>
        <p:sp>
          <p:nvSpPr>
            <p:cNvPr id="40"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zh-CN" altLang="en-US" sz="1200" dirty="0">
                <a:solidFill>
                  <a:schemeClr val="bg1"/>
                </a:solidFill>
                <a:latin typeface="字魂59号-创粗黑" panose="00000500000000000000" pitchFamily="2" charset="-122"/>
                <a:ea typeface="+mj-ea"/>
              </a:endParaRPr>
            </a:p>
          </p:txBody>
        </p:sp>
        <p:sp>
          <p:nvSpPr>
            <p:cNvPr id="41" name="文本框 8"/>
            <p:cNvSpPr txBox="1"/>
            <p:nvPr/>
          </p:nvSpPr>
          <p:spPr>
            <a:xfrm>
              <a:off x="8611796"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pic>
        <p:nvPicPr>
          <p:cNvPr id="10" name="图片占位符 9"/>
          <p:cNvPicPr>
            <a:picLocks noGrp="1" noChangeAspect="1"/>
          </p:cNvPicPr>
          <p:nvPr>
            <p:ph type="pic" sz="quarter" idx="11"/>
          </p:nvPr>
        </p:nvPicPr>
        <p:blipFill>
          <a:blip r:embed="rId1" cstate="screen">
            <a:grayscl/>
          </a:blip>
          <a:srcRect/>
          <a:stretch>
            <a:fillRect/>
          </a:stretch>
        </p:blipFill>
        <p:spPr>
          <a:xfrm>
            <a:off x="1157567" y="1774047"/>
            <a:ext cx="3239001" cy="2051001"/>
          </a:xfrm>
        </p:spPr>
      </p:pic>
      <p:pic>
        <p:nvPicPr>
          <p:cNvPr id="14" name="图片占位符 13"/>
          <p:cNvPicPr>
            <a:picLocks noGrp="1" noChangeAspect="1"/>
          </p:cNvPicPr>
          <p:nvPr>
            <p:ph type="pic" sz="quarter" idx="12"/>
          </p:nvPr>
        </p:nvPicPr>
        <p:blipFill>
          <a:blip r:embed="rId2" cstate="screen">
            <a:grayscl/>
          </a:blip>
          <a:srcRect/>
          <a:stretch>
            <a:fillRect/>
          </a:stretch>
        </p:blipFill>
        <p:spPr>
          <a:xfrm>
            <a:off x="7799004" y="2577719"/>
            <a:ext cx="3239001" cy="2051001"/>
          </a:xfrm>
        </p:spPr>
      </p:pic>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p:nvPr/>
        </p:nvSpPr>
        <p:spPr>
          <a:xfrm>
            <a:off x="915376" y="1672745"/>
            <a:ext cx="1696332" cy="1696332"/>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45" name="Shape 245"/>
          <p:cNvSpPr/>
          <p:nvPr/>
        </p:nvSpPr>
        <p:spPr>
          <a:xfrm>
            <a:off x="9279593" y="539370"/>
            <a:ext cx="2156039" cy="5073505"/>
          </a:xfrm>
          <a:prstGeom prst="rect">
            <a:avLst/>
          </a:prstGeom>
          <a:ln w="12700">
            <a:miter lim="400000"/>
          </a:ln>
        </p:spPr>
        <p:txBody>
          <a:bodyPr wrap="none" lIns="35719" tIns="35719" rIns="35719" bIns="35719" anchor="ctr">
            <a:spAutoFit/>
          </a:bodyPr>
          <a:lstStyle>
            <a:lvl1pPr>
              <a:defRPr sz="65000" b="1">
                <a:latin typeface="Arial" panose="020B0604020202020204"/>
                <a:ea typeface="Arial" panose="020B0604020202020204"/>
                <a:cs typeface="Arial" panose="020B0604020202020204"/>
                <a:sym typeface="Arial" panose="020B0604020202020204"/>
              </a:defRPr>
            </a:lvl1pPr>
          </a:lstStyle>
          <a:p>
            <a:r>
              <a:rPr sz="32500" dirty="0">
                <a:solidFill>
                  <a:srgbClr val="FFFFFF">
                    <a:alpha val="65000"/>
                  </a:srgbClr>
                </a:solidFill>
              </a:rPr>
              <a:t>”</a:t>
            </a:r>
            <a:endParaRPr sz="32500" dirty="0">
              <a:solidFill>
                <a:srgbClr val="FFFFFF">
                  <a:alpha val="65000"/>
                </a:srgbClr>
              </a:solidFill>
            </a:endParaRPr>
          </a:p>
        </p:txBody>
      </p:sp>
      <p:grpSp>
        <p:nvGrpSpPr>
          <p:cNvPr id="6" name="组合 5"/>
          <p:cNvGrpSpPr/>
          <p:nvPr/>
        </p:nvGrpSpPr>
        <p:grpSpPr>
          <a:xfrm>
            <a:off x="786578" y="4449270"/>
            <a:ext cx="3315523" cy="1467621"/>
            <a:chOff x="786578" y="4449270"/>
            <a:chExt cx="3315523" cy="1467621"/>
          </a:xfrm>
        </p:grpSpPr>
        <p:sp>
          <p:nvSpPr>
            <p:cNvPr id="234" name="Shape 234"/>
            <p:cNvSpPr/>
            <p:nvPr/>
          </p:nvSpPr>
          <p:spPr>
            <a:xfrm>
              <a:off x="837840"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0" name="组合 29"/>
            <p:cNvGrpSpPr/>
            <p:nvPr/>
          </p:nvGrpSpPr>
          <p:grpSpPr>
            <a:xfrm>
              <a:off x="786578" y="4449270"/>
              <a:ext cx="3315523" cy="1467621"/>
              <a:chOff x="7419499" y="1954752"/>
              <a:chExt cx="3315523" cy="1467621"/>
            </a:xfrm>
          </p:grpSpPr>
          <p:sp>
            <p:nvSpPr>
              <p:cNvPr id="31"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7" name="组合 6"/>
          <p:cNvGrpSpPr/>
          <p:nvPr/>
        </p:nvGrpSpPr>
        <p:grpSpPr>
          <a:xfrm>
            <a:off x="4545165" y="4449270"/>
            <a:ext cx="3315523" cy="1467621"/>
            <a:chOff x="4545165" y="4449270"/>
            <a:chExt cx="3315523" cy="1467621"/>
          </a:xfrm>
        </p:grpSpPr>
        <p:sp>
          <p:nvSpPr>
            <p:cNvPr id="230" name="Shape 230"/>
            <p:cNvSpPr/>
            <p:nvPr/>
          </p:nvSpPr>
          <p:spPr>
            <a:xfrm>
              <a:off x="4545166" y="4950196"/>
              <a:ext cx="3099413"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3" name="组合 32"/>
            <p:cNvGrpSpPr/>
            <p:nvPr/>
          </p:nvGrpSpPr>
          <p:grpSpPr>
            <a:xfrm>
              <a:off x="4545165" y="4449270"/>
              <a:ext cx="3315523" cy="1467621"/>
              <a:chOff x="7419499" y="1954752"/>
              <a:chExt cx="3315523" cy="1467621"/>
            </a:xfrm>
          </p:grpSpPr>
          <p:sp>
            <p:nvSpPr>
              <p:cNvPr id="34"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8" name="组合 7"/>
          <p:cNvGrpSpPr/>
          <p:nvPr/>
        </p:nvGrpSpPr>
        <p:grpSpPr>
          <a:xfrm>
            <a:off x="8167091" y="4449270"/>
            <a:ext cx="3315523" cy="1467621"/>
            <a:chOff x="8167091" y="4449270"/>
            <a:chExt cx="3315523" cy="1467621"/>
          </a:xfrm>
        </p:grpSpPr>
        <p:sp>
          <p:nvSpPr>
            <p:cNvPr id="238" name="Shape 238"/>
            <p:cNvSpPr/>
            <p:nvPr/>
          </p:nvSpPr>
          <p:spPr>
            <a:xfrm>
              <a:off x="8252492"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6" name="组合 35"/>
            <p:cNvGrpSpPr/>
            <p:nvPr/>
          </p:nvGrpSpPr>
          <p:grpSpPr>
            <a:xfrm>
              <a:off x="8167091" y="4449270"/>
              <a:ext cx="3315523" cy="1467621"/>
              <a:chOff x="7419499" y="1954752"/>
              <a:chExt cx="3315523" cy="1467621"/>
            </a:xfrm>
          </p:grpSpPr>
          <p:sp>
            <p:nvSpPr>
              <p:cNvPr id="37"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8"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5" name="组合 4"/>
          <p:cNvGrpSpPr/>
          <p:nvPr/>
        </p:nvGrpSpPr>
        <p:grpSpPr>
          <a:xfrm>
            <a:off x="3121961" y="2415401"/>
            <a:ext cx="6028774" cy="1372403"/>
            <a:chOff x="3121961" y="2415401"/>
            <a:chExt cx="6028774" cy="1372403"/>
          </a:xfrm>
        </p:grpSpPr>
        <p:sp>
          <p:nvSpPr>
            <p:cNvPr id="244" name="Shape 244"/>
            <p:cNvSpPr/>
            <p:nvPr/>
          </p:nvSpPr>
          <p:spPr>
            <a:xfrm>
              <a:off x="3134661" y="2944751"/>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3121961" y="2415401"/>
              <a:ext cx="6028774" cy="1372403"/>
              <a:chOff x="7419499" y="1954752"/>
              <a:chExt cx="6028774" cy="1372403"/>
            </a:xfrm>
          </p:grpSpPr>
          <p:sp>
            <p:nvSpPr>
              <p:cNvPr id="40" name="文本框 7"/>
              <p:cNvSpPr txBox="1"/>
              <p:nvPr/>
            </p:nvSpPr>
            <p:spPr>
              <a:xfrm>
                <a:off x="7419500" y="2500454"/>
                <a:ext cx="6028773" cy="82670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100" dirty="0">
                    <a:solidFill>
                      <a:schemeClr val="bg1"/>
                    </a:solidFill>
                    <a:latin typeface="字魂59号-创粗黑" panose="00000500000000000000" pitchFamily="2" charset="-122"/>
                    <a:ea typeface="+mj-ea"/>
                  </a:rPr>
                  <a:t>第三篇主要针对的对象是需要写研究分析报告的人士，以及需要对复杂的问题进行分析、提出结论供决策使用的人士。这一篇介绍了如何在解决问题过程中的不同阶段使用多种框架来组织分析过程，使写作者的思维在实际上进行了预先组织，从而能够更方便地应用金字塔原理。</a:t>
                </a:r>
                <a:endParaRPr lang="zh-CN" altLang="en-US" sz="1100" dirty="0">
                  <a:solidFill>
                    <a:schemeClr val="bg1"/>
                  </a:solidFill>
                  <a:latin typeface="字魂59号-创粗黑" panose="00000500000000000000" pitchFamily="2" charset="-122"/>
                  <a:ea typeface="+mj-ea"/>
                </a:endParaRPr>
              </a:p>
            </p:txBody>
          </p:sp>
          <p:sp>
            <p:nvSpPr>
              <p:cNvPr id="41"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b="1" dirty="0">
                    <a:solidFill>
                      <a:schemeClr val="accent2"/>
                    </a:solidFill>
                    <a:latin typeface="字魂59号-创粗黑" panose="00000500000000000000" pitchFamily="2" charset="-122"/>
                    <a:ea typeface="+mj-ea"/>
                  </a:rPr>
                  <a:t>文字添加此处</a:t>
                </a:r>
                <a:endParaRPr lang="en-US" altLang="zh-CN" sz="2400" b="1" dirty="0">
                  <a:solidFill>
                    <a:schemeClr val="accent2"/>
                  </a:solidFill>
                  <a:latin typeface="字魂59号-创粗黑" panose="00000500000000000000" pitchFamily="2" charset="-122"/>
                  <a:ea typeface="+mj-ea"/>
                </a:endParaRPr>
              </a:p>
            </p:txBody>
          </p:sp>
        </p:grpSp>
      </p:grpSp>
      <p:grpSp>
        <p:nvGrpSpPr>
          <p:cNvPr id="42" name="组合 41"/>
          <p:cNvGrpSpPr/>
          <p:nvPr/>
        </p:nvGrpSpPr>
        <p:grpSpPr>
          <a:xfrm>
            <a:off x="874713" y="419101"/>
            <a:ext cx="3773487" cy="643536"/>
            <a:chOff x="874713" y="419101"/>
            <a:chExt cx="3773487" cy="643536"/>
          </a:xfrm>
        </p:grpSpPr>
        <p:sp>
          <p:nvSpPr>
            <p:cNvPr id="43"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4" name="直接连接符 43"/>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46"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11" name="图片占位符 10"/>
          <p:cNvPicPr>
            <a:picLocks noGrp="1" noChangeAspect="1"/>
          </p:cNvPicPr>
          <p:nvPr>
            <p:ph type="pic" sz="quarter" idx="10"/>
          </p:nvPr>
        </p:nvPicPr>
        <p:blipFill>
          <a:blip r:embed="rId1" cstate="screen">
            <a:grayscl/>
          </a:blip>
          <a:srcRect/>
          <a:stretch>
            <a:fillRect/>
          </a:stretch>
        </p:blipFill>
        <p:spPr>
          <a:xfrm>
            <a:off x="1044442" y="1801811"/>
            <a:ext cx="1438200" cy="1438200"/>
          </a:xfrm>
        </p:spPr>
      </p:pic>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0"/>
                                        </p:tgtEl>
                                        <p:attrNameLst>
                                          <p:attrName>style.visibility</p:attrName>
                                        </p:attrNameLst>
                                      </p:cBhvr>
                                      <p:to>
                                        <p:strVal val="visible"/>
                                      </p:to>
                                    </p:set>
                                    <p:anim calcmode="lin" valueType="num">
                                      <p:cBhvr>
                                        <p:cTn id="7" dur="500" fill="hold"/>
                                        <p:tgtEl>
                                          <p:spTgt spid="240"/>
                                        </p:tgtEl>
                                        <p:attrNameLst>
                                          <p:attrName>ppt_w</p:attrName>
                                        </p:attrNameLst>
                                      </p:cBhvr>
                                      <p:tavLst>
                                        <p:tav tm="0">
                                          <p:val>
                                            <p:fltVal val="0"/>
                                          </p:val>
                                        </p:tav>
                                        <p:tav tm="100000">
                                          <p:val>
                                            <p:strVal val="#ppt_w"/>
                                          </p:val>
                                        </p:tav>
                                      </p:tavLst>
                                    </p:anim>
                                    <p:anim calcmode="lin" valueType="num">
                                      <p:cBhvr>
                                        <p:cTn id="8" dur="500" fill="hold"/>
                                        <p:tgtEl>
                                          <p:spTgt spid="240"/>
                                        </p:tgtEl>
                                        <p:attrNameLst>
                                          <p:attrName>ppt_h</p:attrName>
                                        </p:attrNameLst>
                                      </p:cBhvr>
                                      <p:tavLst>
                                        <p:tav tm="0">
                                          <p:val>
                                            <p:fltVal val="0"/>
                                          </p:val>
                                        </p:tav>
                                        <p:tav tm="100000">
                                          <p:val>
                                            <p:strVal val="#ppt_h"/>
                                          </p:val>
                                        </p:tav>
                                      </p:tavLst>
                                    </p:anim>
                                    <p:animEffect transition="in" filter="fade">
                                      <p:cBhvr>
                                        <p:cTn id="9" dur="500"/>
                                        <p:tgtEl>
                                          <p:spTgt spid="24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45"/>
                                        </p:tgtEl>
                                        <p:attrNameLst>
                                          <p:attrName>style.visibility</p:attrName>
                                        </p:attrNameLst>
                                      </p:cBhvr>
                                      <p:to>
                                        <p:strVal val="visible"/>
                                      </p:to>
                                    </p:set>
                                    <p:animEffect transition="in" filter="fade">
                                      <p:cBhvr>
                                        <p:cTn id="18" dur="500"/>
                                        <p:tgtEl>
                                          <p:spTgt spid="245"/>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animBg="1"/>
      <p:bldP spid="2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 name="Table 481"/>
          <p:cNvGraphicFramePr/>
          <p:nvPr/>
        </p:nvGraphicFramePr>
        <p:xfrm>
          <a:off x="935979" y="3663146"/>
          <a:ext cx="10320043" cy="2404236"/>
        </p:xfrm>
        <a:graphic>
          <a:graphicData uri="http://schemas.openxmlformats.org/drawingml/2006/table">
            <a:tbl>
              <a:tblPr/>
              <a:tblGrid>
                <a:gridCol w="3446755"/>
                <a:gridCol w="3436644"/>
                <a:gridCol w="3436644"/>
              </a:tblGrid>
              <a:tr h="520603">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01</a:t>
                      </a:r>
                      <a:endPar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02</a:t>
                      </a:r>
                      <a:endPar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03</a:t>
                      </a:r>
                      <a:endPar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0">
                      <a:miter lim="400000"/>
                    </a:lnB>
                    <a:solidFill>
                      <a:srgbClr val="596472"/>
                    </a:solidFill>
                  </a:tcPr>
                </a:tc>
              </a:tr>
              <a:tr h="472913">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为什么选择金字塔结构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金字塔中的子结构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如何构建金字塔结构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r>
              <a:tr h="449026">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将思想组织成金字塔结构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纵向关系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自上而下法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神奇的数字</a:t>
                      </a:r>
                      <a:r>
                        <a:rPr lang="en-US" altLang="zh-CN"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7</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横向关系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自下而上法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找出逻辑关系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序言结构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初学者注意事项</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r>
            </a:tbl>
          </a:graphicData>
        </a:graphic>
      </p:graphicFrame>
      <p:sp>
        <p:nvSpPr>
          <p:cNvPr id="482" name="Shape 482"/>
          <p:cNvSpPr/>
          <p:nvPr/>
        </p:nvSpPr>
        <p:spPr>
          <a:xfrm flipV="1">
            <a:off x="4285524"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3" name="Shape 483"/>
          <p:cNvSpPr/>
          <p:nvPr/>
        </p:nvSpPr>
        <p:spPr>
          <a:xfrm flipV="1">
            <a:off x="7750875"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4" name="Shape 484"/>
          <p:cNvSpPr/>
          <p:nvPr/>
        </p:nvSpPr>
        <p:spPr>
          <a:xfrm>
            <a:off x="196341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5" name="Shape 485"/>
          <p:cNvSpPr/>
          <p:nvPr/>
        </p:nvSpPr>
        <p:spPr>
          <a:xfrm>
            <a:off x="2462964" y="2170939"/>
            <a:ext cx="397894" cy="397893"/>
          </a:xfrm>
          <a:custGeom>
            <a:avLst/>
            <a:gdLst/>
            <a:ahLst/>
            <a:cxnLst>
              <a:cxn ang="0">
                <a:pos x="wd2" y="hd2"/>
              </a:cxn>
              <a:cxn ang="5400000">
                <a:pos x="wd2" y="hd2"/>
              </a:cxn>
              <a:cxn ang="10800000">
                <a:pos x="wd2" y="hd2"/>
              </a:cxn>
              <a:cxn ang="16200000">
                <a:pos x="wd2" y="hd2"/>
              </a:cxn>
            </a:cxnLst>
            <a:rect l="0" t="0" r="r" b="b"/>
            <a:pathLst>
              <a:path w="21600" h="21600" extrusionOk="0">
                <a:moveTo>
                  <a:pt x="17100" y="14850"/>
                </a:moveTo>
                <a:cubicBezTo>
                  <a:pt x="17597" y="14850"/>
                  <a:pt x="18000" y="14447"/>
                  <a:pt x="18000" y="13950"/>
                </a:cubicBezTo>
                <a:cubicBezTo>
                  <a:pt x="18000" y="13453"/>
                  <a:pt x="17597" y="13050"/>
                  <a:pt x="17100" y="13050"/>
                </a:cubicBezTo>
                <a:cubicBezTo>
                  <a:pt x="16603" y="13050"/>
                  <a:pt x="16200" y="13453"/>
                  <a:pt x="16200" y="13950"/>
                </a:cubicBezTo>
                <a:cubicBezTo>
                  <a:pt x="16200" y="14447"/>
                  <a:pt x="16603" y="14850"/>
                  <a:pt x="17100" y="14850"/>
                </a:cubicBezTo>
                <a:close/>
                <a:moveTo>
                  <a:pt x="20700" y="17100"/>
                </a:moveTo>
                <a:lnTo>
                  <a:pt x="13500" y="17100"/>
                </a:lnTo>
                <a:lnTo>
                  <a:pt x="13500" y="10800"/>
                </a:lnTo>
                <a:lnTo>
                  <a:pt x="20700" y="10800"/>
                </a:lnTo>
                <a:cubicBezTo>
                  <a:pt x="20700" y="10800"/>
                  <a:pt x="20700" y="17100"/>
                  <a:pt x="20700" y="17100"/>
                </a:cubicBezTo>
                <a:close/>
                <a:moveTo>
                  <a:pt x="18900" y="20700"/>
                </a:moveTo>
                <a:lnTo>
                  <a:pt x="900" y="20700"/>
                </a:lnTo>
                <a:lnTo>
                  <a:pt x="900" y="7200"/>
                </a:lnTo>
                <a:lnTo>
                  <a:pt x="18900" y="7200"/>
                </a:lnTo>
                <a:lnTo>
                  <a:pt x="18900" y="9900"/>
                </a:lnTo>
                <a:lnTo>
                  <a:pt x="12600" y="9900"/>
                </a:lnTo>
                <a:lnTo>
                  <a:pt x="12600" y="18000"/>
                </a:lnTo>
                <a:lnTo>
                  <a:pt x="18900" y="18000"/>
                </a:lnTo>
                <a:cubicBezTo>
                  <a:pt x="18900" y="18000"/>
                  <a:pt x="18900" y="20700"/>
                  <a:pt x="18900" y="20700"/>
                </a:cubicBezTo>
                <a:close/>
                <a:moveTo>
                  <a:pt x="15299" y="1282"/>
                </a:moveTo>
                <a:lnTo>
                  <a:pt x="15299" y="6300"/>
                </a:lnTo>
                <a:lnTo>
                  <a:pt x="1403" y="6300"/>
                </a:lnTo>
                <a:cubicBezTo>
                  <a:pt x="1403" y="6300"/>
                  <a:pt x="15299" y="1282"/>
                  <a:pt x="15299" y="1282"/>
                </a:cubicBezTo>
                <a:close/>
                <a:moveTo>
                  <a:pt x="19800" y="9900"/>
                </a:moveTo>
                <a:lnTo>
                  <a:pt x="19800" y="6300"/>
                </a:lnTo>
                <a:lnTo>
                  <a:pt x="16199" y="6300"/>
                </a:lnTo>
                <a:lnTo>
                  <a:pt x="16199" y="0"/>
                </a:lnTo>
                <a:lnTo>
                  <a:pt x="0" y="5850"/>
                </a:lnTo>
                <a:lnTo>
                  <a:pt x="0" y="21600"/>
                </a:lnTo>
                <a:lnTo>
                  <a:pt x="19800" y="21600"/>
                </a:lnTo>
                <a:lnTo>
                  <a:pt x="19800" y="18000"/>
                </a:lnTo>
                <a:lnTo>
                  <a:pt x="21600" y="18000"/>
                </a:lnTo>
                <a:lnTo>
                  <a:pt x="21600" y="9900"/>
                </a:lnTo>
                <a:cubicBezTo>
                  <a:pt x="21600" y="9900"/>
                  <a:pt x="19800" y="9900"/>
                  <a:pt x="19800" y="990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6" name="Shape 486"/>
          <p:cNvSpPr/>
          <p:nvPr/>
        </p:nvSpPr>
        <p:spPr>
          <a:xfrm>
            <a:off x="186816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7" name="Shape 487"/>
          <p:cNvSpPr/>
          <p:nvPr/>
        </p:nvSpPr>
        <p:spPr>
          <a:xfrm>
            <a:off x="8808387"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8" name="Shape 488"/>
          <p:cNvSpPr/>
          <p:nvPr/>
        </p:nvSpPr>
        <p:spPr>
          <a:xfrm>
            <a:off x="9388993" y="2170939"/>
            <a:ext cx="235789" cy="397893"/>
          </a:xfrm>
          <a:custGeom>
            <a:avLst/>
            <a:gdLst/>
            <a:ahLst/>
            <a:cxnLst>
              <a:cxn ang="0">
                <a:pos x="wd2" y="hd2"/>
              </a:cxn>
              <a:cxn ang="5400000">
                <a:pos x="wd2" y="hd2"/>
              </a:cxn>
              <a:cxn ang="10800000">
                <a:pos x="wd2" y="hd2"/>
              </a:cxn>
              <a:cxn ang="16200000">
                <a:pos x="wd2" y="hd2"/>
              </a:cxn>
            </a:cxnLst>
            <a:rect l="0" t="0" r="r" b="b"/>
            <a:pathLst>
              <a:path w="21600" h="21600" extrusionOk="0">
                <a:moveTo>
                  <a:pt x="10800" y="19200"/>
                </a:moveTo>
                <a:cubicBezTo>
                  <a:pt x="11546" y="19200"/>
                  <a:pt x="12150" y="18842"/>
                  <a:pt x="12150" y="18400"/>
                </a:cubicBezTo>
                <a:cubicBezTo>
                  <a:pt x="12150" y="17958"/>
                  <a:pt x="11546" y="17600"/>
                  <a:pt x="10800" y="17600"/>
                </a:cubicBezTo>
                <a:cubicBezTo>
                  <a:pt x="10054" y="17600"/>
                  <a:pt x="9450" y="17958"/>
                  <a:pt x="9450" y="18400"/>
                </a:cubicBezTo>
                <a:cubicBezTo>
                  <a:pt x="9450" y="18842"/>
                  <a:pt x="10054" y="19200"/>
                  <a:pt x="10800" y="19200"/>
                </a:cubicBezTo>
                <a:close/>
                <a:moveTo>
                  <a:pt x="20250" y="3600"/>
                </a:moveTo>
                <a:lnTo>
                  <a:pt x="1350" y="3600"/>
                </a:lnTo>
                <a:lnTo>
                  <a:pt x="1350" y="2050"/>
                </a:lnTo>
                <a:cubicBezTo>
                  <a:pt x="1350" y="1361"/>
                  <a:pt x="2296" y="800"/>
                  <a:pt x="3459" y="800"/>
                </a:cubicBezTo>
                <a:lnTo>
                  <a:pt x="18141" y="800"/>
                </a:lnTo>
                <a:cubicBezTo>
                  <a:pt x="19304" y="800"/>
                  <a:pt x="20250" y="1361"/>
                  <a:pt x="20250" y="2050"/>
                </a:cubicBezTo>
                <a:cubicBezTo>
                  <a:pt x="20250" y="2050"/>
                  <a:pt x="20250" y="3600"/>
                  <a:pt x="20250" y="3600"/>
                </a:cubicBezTo>
                <a:close/>
                <a:moveTo>
                  <a:pt x="20250" y="15599"/>
                </a:moveTo>
                <a:lnTo>
                  <a:pt x="1350" y="15599"/>
                </a:lnTo>
                <a:lnTo>
                  <a:pt x="1350" y="4400"/>
                </a:lnTo>
                <a:lnTo>
                  <a:pt x="20250" y="4400"/>
                </a:lnTo>
                <a:cubicBezTo>
                  <a:pt x="20250" y="4400"/>
                  <a:pt x="20250" y="15599"/>
                  <a:pt x="20250" y="15599"/>
                </a:cubicBezTo>
                <a:close/>
                <a:moveTo>
                  <a:pt x="20250" y="19550"/>
                </a:moveTo>
                <a:cubicBezTo>
                  <a:pt x="20250" y="20239"/>
                  <a:pt x="19304" y="20800"/>
                  <a:pt x="18141" y="20800"/>
                </a:cubicBezTo>
                <a:lnTo>
                  <a:pt x="3459" y="20800"/>
                </a:lnTo>
                <a:cubicBezTo>
                  <a:pt x="2296" y="20800"/>
                  <a:pt x="1350" y="20239"/>
                  <a:pt x="1350" y="19550"/>
                </a:cubicBezTo>
                <a:lnTo>
                  <a:pt x="1350" y="16400"/>
                </a:lnTo>
                <a:lnTo>
                  <a:pt x="20250" y="16400"/>
                </a:lnTo>
                <a:cubicBezTo>
                  <a:pt x="20250" y="16400"/>
                  <a:pt x="20250" y="19550"/>
                  <a:pt x="20250" y="19550"/>
                </a:cubicBezTo>
                <a:close/>
                <a:moveTo>
                  <a:pt x="18141" y="0"/>
                </a:moveTo>
                <a:lnTo>
                  <a:pt x="3459" y="0"/>
                </a:lnTo>
                <a:cubicBezTo>
                  <a:pt x="1549" y="0"/>
                  <a:pt x="0" y="918"/>
                  <a:pt x="0" y="2050"/>
                </a:cubicBezTo>
                <a:lnTo>
                  <a:pt x="0" y="19550"/>
                </a:lnTo>
                <a:cubicBezTo>
                  <a:pt x="0" y="20682"/>
                  <a:pt x="1549" y="21600"/>
                  <a:pt x="3459" y="21600"/>
                </a:cubicBezTo>
                <a:lnTo>
                  <a:pt x="18141" y="21600"/>
                </a:lnTo>
                <a:cubicBezTo>
                  <a:pt x="20051" y="21600"/>
                  <a:pt x="21600" y="20682"/>
                  <a:pt x="21600" y="19550"/>
                </a:cubicBezTo>
                <a:lnTo>
                  <a:pt x="21600" y="2050"/>
                </a:lnTo>
                <a:cubicBezTo>
                  <a:pt x="21600" y="918"/>
                  <a:pt x="20051" y="0"/>
                  <a:pt x="18141"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9" name="Shape 489"/>
          <p:cNvSpPr/>
          <p:nvPr/>
        </p:nvSpPr>
        <p:spPr>
          <a:xfrm>
            <a:off x="8713137"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0" name="Shape 490"/>
          <p:cNvSpPr/>
          <p:nvPr/>
        </p:nvSpPr>
        <p:spPr>
          <a:xfrm>
            <a:off x="540720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1" name="Shape 491"/>
          <p:cNvSpPr/>
          <p:nvPr/>
        </p:nvSpPr>
        <p:spPr>
          <a:xfrm>
            <a:off x="5906754" y="2170938"/>
            <a:ext cx="397893" cy="397894"/>
          </a:xfrm>
          <a:custGeom>
            <a:avLst/>
            <a:gdLst/>
            <a:ahLst/>
            <a:cxnLst>
              <a:cxn ang="0">
                <a:pos x="wd2" y="hd2"/>
              </a:cxn>
              <a:cxn ang="5400000">
                <a:pos x="wd2" y="hd2"/>
              </a:cxn>
              <a:cxn ang="10800000">
                <a:pos x="wd2" y="hd2"/>
              </a:cxn>
              <a:cxn ang="16200000">
                <a:pos x="wd2" y="hd2"/>
              </a:cxn>
            </a:cxnLst>
            <a:rect l="0" t="0" r="r" b="b"/>
            <a:pathLst>
              <a:path w="21600" h="21600" extrusionOk="0">
                <a:moveTo>
                  <a:pt x="20571" y="14914"/>
                </a:moveTo>
                <a:lnTo>
                  <a:pt x="16971" y="14914"/>
                </a:lnTo>
                <a:lnTo>
                  <a:pt x="11314" y="19543"/>
                </a:lnTo>
                <a:lnTo>
                  <a:pt x="11314" y="14914"/>
                </a:lnTo>
                <a:lnTo>
                  <a:pt x="1029" y="14914"/>
                </a:lnTo>
                <a:lnTo>
                  <a:pt x="1029" y="1028"/>
                </a:lnTo>
                <a:lnTo>
                  <a:pt x="20571" y="1028"/>
                </a:lnTo>
                <a:cubicBezTo>
                  <a:pt x="20571" y="1028"/>
                  <a:pt x="20571" y="14914"/>
                  <a:pt x="20571" y="14914"/>
                </a:cubicBezTo>
                <a:close/>
                <a:moveTo>
                  <a:pt x="0" y="0"/>
                </a:moveTo>
                <a:lnTo>
                  <a:pt x="0" y="15943"/>
                </a:lnTo>
                <a:lnTo>
                  <a:pt x="10286" y="15943"/>
                </a:lnTo>
                <a:lnTo>
                  <a:pt x="10286" y="21600"/>
                </a:lnTo>
                <a:lnTo>
                  <a:pt x="17486" y="15943"/>
                </a:lnTo>
                <a:lnTo>
                  <a:pt x="21600" y="15943"/>
                </a:lnTo>
                <a:lnTo>
                  <a:pt x="21600" y="0"/>
                </a:lnTo>
                <a:cubicBezTo>
                  <a:pt x="21600" y="0"/>
                  <a:pt x="0" y="0"/>
                  <a:pt x="0"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2" name="Shape 492"/>
          <p:cNvSpPr/>
          <p:nvPr/>
        </p:nvSpPr>
        <p:spPr>
          <a:xfrm>
            <a:off x="531195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grpSp>
        <p:nvGrpSpPr>
          <p:cNvPr id="22" name="组合 21"/>
          <p:cNvGrpSpPr/>
          <p:nvPr/>
        </p:nvGrpSpPr>
        <p:grpSpPr>
          <a:xfrm>
            <a:off x="874713" y="419101"/>
            <a:ext cx="3773487" cy="643536"/>
            <a:chOff x="874713" y="419101"/>
            <a:chExt cx="3773487" cy="643536"/>
          </a:xfrm>
        </p:grpSpPr>
        <p:sp>
          <p:nvSpPr>
            <p:cNvPr id="23"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4" name="直接连接符 23"/>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26"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1"/>
                                        </p:tgtEl>
                                        <p:attrNameLst>
                                          <p:attrName>style.visibility</p:attrName>
                                        </p:attrNameLst>
                                      </p:cBhvr>
                                      <p:to>
                                        <p:strVal val="visible"/>
                                      </p:to>
                                    </p:set>
                                    <p:animEffect transition="in" filter="fade">
                                      <p:cBhvr>
                                        <p:cTn id="7" dur="1000"/>
                                        <p:tgtEl>
                                          <p:spTgt spid="481"/>
                                        </p:tgtEl>
                                      </p:cBhvr>
                                    </p:animEffect>
                                    <p:anim calcmode="lin" valueType="num">
                                      <p:cBhvr>
                                        <p:cTn id="8" dur="1000" fill="hold"/>
                                        <p:tgtEl>
                                          <p:spTgt spid="481"/>
                                        </p:tgtEl>
                                        <p:attrNameLst>
                                          <p:attrName>ppt_x</p:attrName>
                                        </p:attrNameLst>
                                      </p:cBhvr>
                                      <p:tavLst>
                                        <p:tav tm="0">
                                          <p:val>
                                            <p:strVal val="#ppt_x"/>
                                          </p:val>
                                        </p:tav>
                                        <p:tav tm="100000">
                                          <p:val>
                                            <p:strVal val="#ppt_x"/>
                                          </p:val>
                                        </p:tav>
                                      </p:tavLst>
                                    </p:anim>
                                    <p:anim calcmode="lin" valueType="num">
                                      <p:cBhvr>
                                        <p:cTn id="9" dur="1000" fill="hold"/>
                                        <p:tgtEl>
                                          <p:spTgt spid="4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2"/>
                                        </p:tgtEl>
                                        <p:attrNameLst>
                                          <p:attrName>style.visibility</p:attrName>
                                        </p:attrNameLst>
                                      </p:cBhvr>
                                      <p:to>
                                        <p:strVal val="visible"/>
                                      </p:to>
                                    </p:set>
                                    <p:animEffect transition="in" filter="fade">
                                      <p:cBhvr>
                                        <p:cTn id="12" dur="1000"/>
                                        <p:tgtEl>
                                          <p:spTgt spid="482"/>
                                        </p:tgtEl>
                                      </p:cBhvr>
                                    </p:animEffect>
                                    <p:anim calcmode="lin" valueType="num">
                                      <p:cBhvr>
                                        <p:cTn id="13" dur="1000" fill="hold"/>
                                        <p:tgtEl>
                                          <p:spTgt spid="482"/>
                                        </p:tgtEl>
                                        <p:attrNameLst>
                                          <p:attrName>ppt_x</p:attrName>
                                        </p:attrNameLst>
                                      </p:cBhvr>
                                      <p:tavLst>
                                        <p:tav tm="0">
                                          <p:val>
                                            <p:strVal val="#ppt_x"/>
                                          </p:val>
                                        </p:tav>
                                        <p:tav tm="100000">
                                          <p:val>
                                            <p:strVal val="#ppt_x"/>
                                          </p:val>
                                        </p:tav>
                                      </p:tavLst>
                                    </p:anim>
                                    <p:anim calcmode="lin" valueType="num">
                                      <p:cBhvr>
                                        <p:cTn id="14" dur="1000" fill="hold"/>
                                        <p:tgtEl>
                                          <p:spTgt spid="48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3"/>
                                        </p:tgtEl>
                                        <p:attrNameLst>
                                          <p:attrName>style.visibility</p:attrName>
                                        </p:attrNameLst>
                                      </p:cBhvr>
                                      <p:to>
                                        <p:strVal val="visible"/>
                                      </p:to>
                                    </p:set>
                                    <p:animEffect transition="in" filter="fade">
                                      <p:cBhvr>
                                        <p:cTn id="17" dur="1000"/>
                                        <p:tgtEl>
                                          <p:spTgt spid="483"/>
                                        </p:tgtEl>
                                      </p:cBhvr>
                                    </p:animEffect>
                                    <p:anim calcmode="lin" valueType="num">
                                      <p:cBhvr>
                                        <p:cTn id="18" dur="1000" fill="hold"/>
                                        <p:tgtEl>
                                          <p:spTgt spid="483"/>
                                        </p:tgtEl>
                                        <p:attrNameLst>
                                          <p:attrName>ppt_x</p:attrName>
                                        </p:attrNameLst>
                                      </p:cBhvr>
                                      <p:tavLst>
                                        <p:tav tm="0">
                                          <p:val>
                                            <p:strVal val="#ppt_x"/>
                                          </p:val>
                                        </p:tav>
                                        <p:tav tm="100000">
                                          <p:val>
                                            <p:strVal val="#ppt_x"/>
                                          </p:val>
                                        </p:tav>
                                      </p:tavLst>
                                    </p:anim>
                                    <p:anim calcmode="lin" valueType="num">
                                      <p:cBhvr>
                                        <p:cTn id="19" dur="1000" fill="hold"/>
                                        <p:tgtEl>
                                          <p:spTgt spid="48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1000"/>
                                        <p:tgtEl>
                                          <p:spTgt spid="484"/>
                                        </p:tgtEl>
                                      </p:cBhvr>
                                    </p:animEffect>
                                    <p:anim calcmode="lin" valueType="num">
                                      <p:cBhvr>
                                        <p:cTn id="23" dur="1000" fill="hold"/>
                                        <p:tgtEl>
                                          <p:spTgt spid="484"/>
                                        </p:tgtEl>
                                        <p:attrNameLst>
                                          <p:attrName>ppt_x</p:attrName>
                                        </p:attrNameLst>
                                      </p:cBhvr>
                                      <p:tavLst>
                                        <p:tav tm="0">
                                          <p:val>
                                            <p:strVal val="#ppt_x"/>
                                          </p:val>
                                        </p:tav>
                                        <p:tav tm="100000">
                                          <p:val>
                                            <p:strVal val="#ppt_x"/>
                                          </p:val>
                                        </p:tav>
                                      </p:tavLst>
                                    </p:anim>
                                    <p:anim calcmode="lin" valueType="num">
                                      <p:cBhvr>
                                        <p:cTn id="24" dur="1000" fill="hold"/>
                                        <p:tgtEl>
                                          <p:spTgt spid="48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85"/>
                                        </p:tgtEl>
                                        <p:attrNameLst>
                                          <p:attrName>style.visibility</p:attrName>
                                        </p:attrNameLst>
                                      </p:cBhvr>
                                      <p:to>
                                        <p:strVal val="visible"/>
                                      </p:to>
                                    </p:set>
                                    <p:animEffect transition="in" filter="fade">
                                      <p:cBhvr>
                                        <p:cTn id="27" dur="1000"/>
                                        <p:tgtEl>
                                          <p:spTgt spid="485"/>
                                        </p:tgtEl>
                                      </p:cBhvr>
                                    </p:animEffect>
                                    <p:anim calcmode="lin" valueType="num">
                                      <p:cBhvr>
                                        <p:cTn id="28" dur="1000" fill="hold"/>
                                        <p:tgtEl>
                                          <p:spTgt spid="485"/>
                                        </p:tgtEl>
                                        <p:attrNameLst>
                                          <p:attrName>ppt_x</p:attrName>
                                        </p:attrNameLst>
                                      </p:cBhvr>
                                      <p:tavLst>
                                        <p:tav tm="0">
                                          <p:val>
                                            <p:strVal val="#ppt_x"/>
                                          </p:val>
                                        </p:tav>
                                        <p:tav tm="100000">
                                          <p:val>
                                            <p:strVal val="#ppt_x"/>
                                          </p:val>
                                        </p:tav>
                                      </p:tavLst>
                                    </p:anim>
                                    <p:anim calcmode="lin" valueType="num">
                                      <p:cBhvr>
                                        <p:cTn id="29" dur="1000" fill="hold"/>
                                        <p:tgtEl>
                                          <p:spTgt spid="48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86"/>
                                        </p:tgtEl>
                                        <p:attrNameLst>
                                          <p:attrName>style.visibility</p:attrName>
                                        </p:attrNameLst>
                                      </p:cBhvr>
                                      <p:to>
                                        <p:strVal val="visible"/>
                                      </p:to>
                                    </p:set>
                                    <p:animEffect transition="in" filter="fade">
                                      <p:cBhvr>
                                        <p:cTn id="32" dur="1000"/>
                                        <p:tgtEl>
                                          <p:spTgt spid="486"/>
                                        </p:tgtEl>
                                      </p:cBhvr>
                                    </p:animEffect>
                                    <p:anim calcmode="lin" valueType="num">
                                      <p:cBhvr>
                                        <p:cTn id="33" dur="1000" fill="hold"/>
                                        <p:tgtEl>
                                          <p:spTgt spid="486"/>
                                        </p:tgtEl>
                                        <p:attrNameLst>
                                          <p:attrName>ppt_x</p:attrName>
                                        </p:attrNameLst>
                                      </p:cBhvr>
                                      <p:tavLst>
                                        <p:tav tm="0">
                                          <p:val>
                                            <p:strVal val="#ppt_x"/>
                                          </p:val>
                                        </p:tav>
                                        <p:tav tm="100000">
                                          <p:val>
                                            <p:strVal val="#ppt_x"/>
                                          </p:val>
                                        </p:tav>
                                      </p:tavLst>
                                    </p:anim>
                                    <p:anim calcmode="lin" valueType="num">
                                      <p:cBhvr>
                                        <p:cTn id="34" dur="1000" fill="hold"/>
                                        <p:tgtEl>
                                          <p:spTgt spid="48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7"/>
                                        </p:tgtEl>
                                        <p:attrNameLst>
                                          <p:attrName>style.visibility</p:attrName>
                                        </p:attrNameLst>
                                      </p:cBhvr>
                                      <p:to>
                                        <p:strVal val="visible"/>
                                      </p:to>
                                    </p:set>
                                    <p:animEffect transition="in" filter="fade">
                                      <p:cBhvr>
                                        <p:cTn id="37" dur="1000"/>
                                        <p:tgtEl>
                                          <p:spTgt spid="487"/>
                                        </p:tgtEl>
                                      </p:cBhvr>
                                    </p:animEffect>
                                    <p:anim calcmode="lin" valueType="num">
                                      <p:cBhvr>
                                        <p:cTn id="38" dur="1000" fill="hold"/>
                                        <p:tgtEl>
                                          <p:spTgt spid="487"/>
                                        </p:tgtEl>
                                        <p:attrNameLst>
                                          <p:attrName>ppt_x</p:attrName>
                                        </p:attrNameLst>
                                      </p:cBhvr>
                                      <p:tavLst>
                                        <p:tav tm="0">
                                          <p:val>
                                            <p:strVal val="#ppt_x"/>
                                          </p:val>
                                        </p:tav>
                                        <p:tav tm="100000">
                                          <p:val>
                                            <p:strVal val="#ppt_x"/>
                                          </p:val>
                                        </p:tav>
                                      </p:tavLst>
                                    </p:anim>
                                    <p:anim calcmode="lin" valueType="num">
                                      <p:cBhvr>
                                        <p:cTn id="39" dur="1000" fill="hold"/>
                                        <p:tgtEl>
                                          <p:spTgt spid="48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88"/>
                                        </p:tgtEl>
                                        <p:attrNameLst>
                                          <p:attrName>style.visibility</p:attrName>
                                        </p:attrNameLst>
                                      </p:cBhvr>
                                      <p:to>
                                        <p:strVal val="visible"/>
                                      </p:to>
                                    </p:set>
                                    <p:animEffect transition="in" filter="fade">
                                      <p:cBhvr>
                                        <p:cTn id="42" dur="1000"/>
                                        <p:tgtEl>
                                          <p:spTgt spid="488"/>
                                        </p:tgtEl>
                                      </p:cBhvr>
                                    </p:animEffect>
                                    <p:anim calcmode="lin" valueType="num">
                                      <p:cBhvr>
                                        <p:cTn id="43" dur="1000" fill="hold"/>
                                        <p:tgtEl>
                                          <p:spTgt spid="488"/>
                                        </p:tgtEl>
                                        <p:attrNameLst>
                                          <p:attrName>ppt_x</p:attrName>
                                        </p:attrNameLst>
                                      </p:cBhvr>
                                      <p:tavLst>
                                        <p:tav tm="0">
                                          <p:val>
                                            <p:strVal val="#ppt_x"/>
                                          </p:val>
                                        </p:tav>
                                        <p:tav tm="100000">
                                          <p:val>
                                            <p:strVal val="#ppt_x"/>
                                          </p:val>
                                        </p:tav>
                                      </p:tavLst>
                                    </p:anim>
                                    <p:anim calcmode="lin" valueType="num">
                                      <p:cBhvr>
                                        <p:cTn id="44" dur="1000" fill="hold"/>
                                        <p:tgtEl>
                                          <p:spTgt spid="48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89"/>
                                        </p:tgtEl>
                                        <p:attrNameLst>
                                          <p:attrName>style.visibility</p:attrName>
                                        </p:attrNameLst>
                                      </p:cBhvr>
                                      <p:to>
                                        <p:strVal val="visible"/>
                                      </p:to>
                                    </p:set>
                                    <p:animEffect transition="in" filter="fade">
                                      <p:cBhvr>
                                        <p:cTn id="47" dur="1000"/>
                                        <p:tgtEl>
                                          <p:spTgt spid="489"/>
                                        </p:tgtEl>
                                      </p:cBhvr>
                                    </p:animEffect>
                                    <p:anim calcmode="lin" valueType="num">
                                      <p:cBhvr>
                                        <p:cTn id="48" dur="1000" fill="hold"/>
                                        <p:tgtEl>
                                          <p:spTgt spid="489"/>
                                        </p:tgtEl>
                                        <p:attrNameLst>
                                          <p:attrName>ppt_x</p:attrName>
                                        </p:attrNameLst>
                                      </p:cBhvr>
                                      <p:tavLst>
                                        <p:tav tm="0">
                                          <p:val>
                                            <p:strVal val="#ppt_x"/>
                                          </p:val>
                                        </p:tav>
                                        <p:tav tm="100000">
                                          <p:val>
                                            <p:strVal val="#ppt_x"/>
                                          </p:val>
                                        </p:tav>
                                      </p:tavLst>
                                    </p:anim>
                                    <p:anim calcmode="lin" valueType="num">
                                      <p:cBhvr>
                                        <p:cTn id="49" dur="1000" fill="hold"/>
                                        <p:tgtEl>
                                          <p:spTgt spid="48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90"/>
                                        </p:tgtEl>
                                        <p:attrNameLst>
                                          <p:attrName>style.visibility</p:attrName>
                                        </p:attrNameLst>
                                      </p:cBhvr>
                                      <p:to>
                                        <p:strVal val="visible"/>
                                      </p:to>
                                    </p:set>
                                    <p:animEffect transition="in" filter="fade">
                                      <p:cBhvr>
                                        <p:cTn id="52" dur="1000"/>
                                        <p:tgtEl>
                                          <p:spTgt spid="490"/>
                                        </p:tgtEl>
                                      </p:cBhvr>
                                    </p:animEffect>
                                    <p:anim calcmode="lin" valueType="num">
                                      <p:cBhvr>
                                        <p:cTn id="53" dur="1000" fill="hold"/>
                                        <p:tgtEl>
                                          <p:spTgt spid="490"/>
                                        </p:tgtEl>
                                        <p:attrNameLst>
                                          <p:attrName>ppt_x</p:attrName>
                                        </p:attrNameLst>
                                      </p:cBhvr>
                                      <p:tavLst>
                                        <p:tav tm="0">
                                          <p:val>
                                            <p:strVal val="#ppt_x"/>
                                          </p:val>
                                        </p:tav>
                                        <p:tav tm="100000">
                                          <p:val>
                                            <p:strVal val="#ppt_x"/>
                                          </p:val>
                                        </p:tav>
                                      </p:tavLst>
                                    </p:anim>
                                    <p:anim calcmode="lin" valueType="num">
                                      <p:cBhvr>
                                        <p:cTn id="54" dur="1000" fill="hold"/>
                                        <p:tgtEl>
                                          <p:spTgt spid="49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91"/>
                                        </p:tgtEl>
                                        <p:attrNameLst>
                                          <p:attrName>style.visibility</p:attrName>
                                        </p:attrNameLst>
                                      </p:cBhvr>
                                      <p:to>
                                        <p:strVal val="visible"/>
                                      </p:to>
                                    </p:set>
                                    <p:animEffect transition="in" filter="fade">
                                      <p:cBhvr>
                                        <p:cTn id="57" dur="1000"/>
                                        <p:tgtEl>
                                          <p:spTgt spid="491"/>
                                        </p:tgtEl>
                                      </p:cBhvr>
                                    </p:animEffect>
                                    <p:anim calcmode="lin" valueType="num">
                                      <p:cBhvr>
                                        <p:cTn id="58" dur="1000" fill="hold"/>
                                        <p:tgtEl>
                                          <p:spTgt spid="491"/>
                                        </p:tgtEl>
                                        <p:attrNameLst>
                                          <p:attrName>ppt_x</p:attrName>
                                        </p:attrNameLst>
                                      </p:cBhvr>
                                      <p:tavLst>
                                        <p:tav tm="0">
                                          <p:val>
                                            <p:strVal val="#ppt_x"/>
                                          </p:val>
                                        </p:tav>
                                        <p:tav tm="100000">
                                          <p:val>
                                            <p:strVal val="#ppt_x"/>
                                          </p:val>
                                        </p:tav>
                                      </p:tavLst>
                                    </p:anim>
                                    <p:anim calcmode="lin" valueType="num">
                                      <p:cBhvr>
                                        <p:cTn id="59" dur="1000" fill="hold"/>
                                        <p:tgtEl>
                                          <p:spTgt spid="49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92"/>
                                        </p:tgtEl>
                                        <p:attrNameLst>
                                          <p:attrName>style.visibility</p:attrName>
                                        </p:attrNameLst>
                                      </p:cBhvr>
                                      <p:to>
                                        <p:strVal val="visible"/>
                                      </p:to>
                                    </p:set>
                                    <p:animEffect transition="in" filter="fade">
                                      <p:cBhvr>
                                        <p:cTn id="62" dur="1000"/>
                                        <p:tgtEl>
                                          <p:spTgt spid="492"/>
                                        </p:tgtEl>
                                      </p:cBhvr>
                                    </p:animEffect>
                                    <p:anim calcmode="lin" valueType="num">
                                      <p:cBhvr>
                                        <p:cTn id="63" dur="1000" fill="hold"/>
                                        <p:tgtEl>
                                          <p:spTgt spid="492"/>
                                        </p:tgtEl>
                                        <p:attrNameLst>
                                          <p:attrName>ppt_x</p:attrName>
                                        </p:attrNameLst>
                                      </p:cBhvr>
                                      <p:tavLst>
                                        <p:tav tm="0">
                                          <p:val>
                                            <p:strVal val="#ppt_x"/>
                                          </p:val>
                                        </p:tav>
                                        <p:tav tm="100000">
                                          <p:val>
                                            <p:strVal val="#ppt_x"/>
                                          </p:val>
                                        </p:tav>
                                      </p:tavLst>
                                    </p:anim>
                                    <p:anim calcmode="lin" valueType="num">
                                      <p:cBhvr>
                                        <p:cTn id="64" dur="1000" fill="hold"/>
                                        <p:tgtEl>
                                          <p:spTgt spid="4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 grpId="0" animBg="1"/>
      <p:bldP spid="483" grpId="0" animBg="1"/>
      <p:bldP spid="484" grpId="0" animBg="1"/>
      <p:bldP spid="485" grpId="0" animBg="1"/>
      <p:bldP spid="486" grpId="0" animBg="1"/>
      <p:bldP spid="487" grpId="0" animBg="1"/>
      <p:bldP spid="488" grpId="0" animBg="1"/>
      <p:bldP spid="489" grpId="0" animBg="1"/>
      <p:bldP spid="490" grpId="0" animBg="1"/>
      <p:bldP spid="491" grpId="0" animBg="1"/>
      <p:bldP spid="49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Shape 531"/>
          <p:cNvSpPr/>
          <p:nvPr/>
        </p:nvSpPr>
        <p:spPr>
          <a:xfrm>
            <a:off x="4819344" y="1997728"/>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2" name="Shape 532"/>
          <p:cNvSpPr/>
          <p:nvPr/>
        </p:nvSpPr>
        <p:spPr>
          <a:xfrm>
            <a:off x="4819344" y="3006606"/>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3" name="Shape 533"/>
          <p:cNvSpPr/>
          <p:nvPr/>
        </p:nvSpPr>
        <p:spPr>
          <a:xfrm>
            <a:off x="4819344" y="4009155"/>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4" name="Shape 534"/>
          <p:cNvSpPr/>
          <p:nvPr/>
        </p:nvSpPr>
        <p:spPr>
          <a:xfrm>
            <a:off x="4819344" y="5011704"/>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43" name="Shape 543"/>
          <p:cNvSpPr/>
          <p:nvPr/>
        </p:nvSpPr>
        <p:spPr>
          <a:xfrm flipV="1">
            <a:off x="973890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4" name="Shape 544"/>
          <p:cNvSpPr/>
          <p:nvPr/>
        </p:nvSpPr>
        <p:spPr>
          <a:xfrm flipV="1">
            <a:off x="973890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5" name="Shape 545"/>
          <p:cNvSpPr/>
          <p:nvPr/>
        </p:nvSpPr>
        <p:spPr>
          <a:xfrm flipV="1">
            <a:off x="973890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6" name="Shape 546"/>
          <p:cNvSpPr/>
          <p:nvPr/>
        </p:nvSpPr>
        <p:spPr>
          <a:xfrm flipV="1">
            <a:off x="973890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7" name="Shape 547"/>
          <p:cNvSpPr/>
          <p:nvPr/>
        </p:nvSpPr>
        <p:spPr>
          <a:xfrm flipV="1">
            <a:off x="1115223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8" name="Shape 548"/>
          <p:cNvSpPr/>
          <p:nvPr/>
        </p:nvSpPr>
        <p:spPr>
          <a:xfrm flipV="1">
            <a:off x="1115223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9" name="Shape 549"/>
          <p:cNvSpPr/>
          <p:nvPr/>
        </p:nvSpPr>
        <p:spPr>
          <a:xfrm flipV="1">
            <a:off x="1115223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0" name="Shape 550"/>
          <p:cNvSpPr/>
          <p:nvPr/>
        </p:nvSpPr>
        <p:spPr>
          <a:xfrm flipV="1">
            <a:off x="1115223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1" name="Shape 551"/>
          <p:cNvSpPr/>
          <p:nvPr/>
        </p:nvSpPr>
        <p:spPr>
          <a:xfrm>
            <a:off x="10056120" y="2220319"/>
            <a:ext cx="591830" cy="564578"/>
          </a:xfrm>
          <a:prstGeom prst="rect">
            <a:avLst/>
          </a:prstGeom>
          <a:ln w="12700">
            <a:miter lim="400000"/>
          </a:ln>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18</a:t>
            </a:r>
            <a:r>
              <a:rPr sz="1350" spc="-27" dirty="0">
                <a:solidFill>
                  <a:schemeClr val="bg1"/>
                </a:solidFill>
                <a:latin typeface="字魂59号-创粗黑" panose="00000500000000000000" pitchFamily="2" charset="-122"/>
              </a:rPr>
              <a:t>TB</a:t>
            </a:r>
            <a:endParaRPr sz="1350" spc="-27" dirty="0">
              <a:solidFill>
                <a:schemeClr val="bg1"/>
              </a:solidFill>
              <a:latin typeface="字魂59号-创粗黑" panose="00000500000000000000" pitchFamily="2" charset="-122"/>
            </a:endParaRPr>
          </a:p>
        </p:txBody>
      </p:sp>
      <p:sp>
        <p:nvSpPr>
          <p:cNvPr id="552" name="Shape 552"/>
          <p:cNvSpPr/>
          <p:nvPr/>
        </p:nvSpPr>
        <p:spPr>
          <a:xfrm>
            <a:off x="10056120" y="3226091"/>
            <a:ext cx="660758" cy="564578"/>
          </a:xfrm>
          <a:prstGeom prst="rect">
            <a:avLst/>
          </a:prstGeom>
          <a:ln w="12700">
            <a:miter lim="400000"/>
          </a:ln>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36</a:t>
            </a:r>
            <a:r>
              <a:rPr sz="1350" spc="-27" dirty="0">
                <a:solidFill>
                  <a:schemeClr val="bg1"/>
                </a:solidFill>
                <a:latin typeface="字魂59号-创粗黑" panose="00000500000000000000" pitchFamily="2" charset="-122"/>
              </a:rPr>
              <a:t>TB</a:t>
            </a:r>
            <a:endParaRPr sz="1350" spc="-27" dirty="0">
              <a:solidFill>
                <a:schemeClr val="bg1"/>
              </a:solidFill>
              <a:latin typeface="字魂59号-创粗黑" panose="00000500000000000000" pitchFamily="2" charset="-122"/>
            </a:endParaRPr>
          </a:p>
        </p:txBody>
      </p:sp>
      <p:sp>
        <p:nvSpPr>
          <p:cNvPr id="553" name="Shape 553"/>
          <p:cNvSpPr/>
          <p:nvPr/>
        </p:nvSpPr>
        <p:spPr>
          <a:xfrm>
            <a:off x="10056120" y="4273069"/>
            <a:ext cx="660758" cy="564578"/>
          </a:xfrm>
          <a:prstGeom prst="rect">
            <a:avLst/>
          </a:prstGeom>
          <a:ln w="12700">
            <a:miter lim="400000"/>
          </a:ln>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50</a:t>
            </a:r>
            <a:r>
              <a:rPr sz="1350" spc="-27" dirty="0">
                <a:solidFill>
                  <a:schemeClr val="bg1"/>
                </a:solidFill>
                <a:latin typeface="字魂59号-创粗黑" panose="00000500000000000000" pitchFamily="2" charset="-122"/>
              </a:rPr>
              <a:t>TB</a:t>
            </a:r>
            <a:endParaRPr sz="1350" spc="-27" dirty="0">
              <a:solidFill>
                <a:schemeClr val="bg1"/>
              </a:solidFill>
              <a:latin typeface="字魂59号-创粗黑" panose="00000500000000000000" pitchFamily="2" charset="-122"/>
            </a:endParaRPr>
          </a:p>
        </p:txBody>
      </p:sp>
      <p:sp>
        <p:nvSpPr>
          <p:cNvPr id="554" name="Shape 554"/>
          <p:cNvSpPr/>
          <p:nvPr/>
        </p:nvSpPr>
        <p:spPr>
          <a:xfrm>
            <a:off x="10056120" y="5262918"/>
            <a:ext cx="660758" cy="564578"/>
          </a:xfrm>
          <a:prstGeom prst="rect">
            <a:avLst/>
          </a:prstGeom>
          <a:ln w="12700">
            <a:miter lim="400000"/>
          </a:ln>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90</a:t>
            </a:r>
            <a:r>
              <a:rPr sz="1350" spc="-27" dirty="0">
                <a:solidFill>
                  <a:schemeClr val="bg1"/>
                </a:solidFill>
                <a:latin typeface="字魂59号-创粗黑" panose="00000500000000000000" pitchFamily="2" charset="-122"/>
              </a:rPr>
              <a:t>TB</a:t>
            </a:r>
            <a:endParaRPr sz="1350" spc="-27" dirty="0">
              <a:solidFill>
                <a:schemeClr val="bg1"/>
              </a:solidFill>
              <a:latin typeface="字魂59号-创粗黑" panose="00000500000000000000" pitchFamily="2" charset="-122"/>
            </a:endParaRPr>
          </a:p>
        </p:txBody>
      </p:sp>
      <p:sp>
        <p:nvSpPr>
          <p:cNvPr id="555" name="Shape 555"/>
          <p:cNvSpPr/>
          <p:nvPr/>
        </p:nvSpPr>
        <p:spPr>
          <a:xfrm>
            <a:off x="5122258" y="5276735"/>
            <a:ext cx="251424" cy="309682"/>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sp>
        <p:nvSpPr>
          <p:cNvPr id="556" name="Shape 556"/>
          <p:cNvSpPr/>
          <p:nvPr/>
        </p:nvSpPr>
        <p:spPr>
          <a:xfrm>
            <a:off x="5093129" y="2271513"/>
            <a:ext cx="309681" cy="309681"/>
          </a:xfrm>
          <a:custGeom>
            <a:avLst/>
            <a:gdLst/>
            <a:ahLst/>
            <a:cxnLst>
              <a:cxn ang="0">
                <a:pos x="wd2" y="hd2"/>
              </a:cxn>
              <a:cxn ang="5400000">
                <a:pos x="wd2" y="hd2"/>
              </a:cxn>
              <a:cxn ang="10800000">
                <a:pos x="wd2" y="hd2"/>
              </a:cxn>
              <a:cxn ang="16200000">
                <a:pos x="wd2" y="hd2"/>
              </a:cxn>
            </a:cxnLst>
            <a:rect l="0" t="0" r="r" b="b"/>
            <a:pathLst>
              <a:path w="21600" h="21600" extrusionOk="0">
                <a:moveTo>
                  <a:pt x="19575" y="5400"/>
                </a:moveTo>
                <a:cubicBezTo>
                  <a:pt x="19575" y="16369"/>
                  <a:pt x="19575" y="16369"/>
                  <a:pt x="19575" y="16369"/>
                </a:cubicBezTo>
                <a:cubicBezTo>
                  <a:pt x="20756" y="16537"/>
                  <a:pt x="21600" y="17719"/>
                  <a:pt x="21600" y="18900"/>
                </a:cubicBezTo>
                <a:cubicBezTo>
                  <a:pt x="21600" y="20419"/>
                  <a:pt x="20419" y="21600"/>
                  <a:pt x="18900" y="21600"/>
                </a:cubicBezTo>
                <a:cubicBezTo>
                  <a:pt x="17719" y="21600"/>
                  <a:pt x="16537" y="20756"/>
                  <a:pt x="16369" y="19575"/>
                </a:cubicBezTo>
                <a:cubicBezTo>
                  <a:pt x="5231" y="19575"/>
                  <a:pt x="5231" y="19575"/>
                  <a:pt x="5231" y="19575"/>
                </a:cubicBezTo>
                <a:cubicBezTo>
                  <a:pt x="5063" y="20756"/>
                  <a:pt x="3881" y="21600"/>
                  <a:pt x="2700" y="21600"/>
                </a:cubicBezTo>
                <a:cubicBezTo>
                  <a:pt x="1181" y="21600"/>
                  <a:pt x="0" y="20419"/>
                  <a:pt x="0" y="18900"/>
                </a:cubicBezTo>
                <a:cubicBezTo>
                  <a:pt x="0" y="17719"/>
                  <a:pt x="844" y="16537"/>
                  <a:pt x="2025" y="16369"/>
                </a:cubicBezTo>
                <a:cubicBezTo>
                  <a:pt x="2025" y="5400"/>
                  <a:pt x="2025" y="5400"/>
                  <a:pt x="2025" y="5400"/>
                </a:cubicBezTo>
                <a:cubicBezTo>
                  <a:pt x="844" y="5063"/>
                  <a:pt x="0" y="4050"/>
                  <a:pt x="0" y="2700"/>
                </a:cubicBezTo>
                <a:cubicBezTo>
                  <a:pt x="0" y="1181"/>
                  <a:pt x="1181" y="0"/>
                  <a:pt x="2700" y="0"/>
                </a:cubicBezTo>
                <a:cubicBezTo>
                  <a:pt x="3881" y="0"/>
                  <a:pt x="5063" y="844"/>
                  <a:pt x="5231" y="2025"/>
                </a:cubicBezTo>
                <a:cubicBezTo>
                  <a:pt x="16369" y="2025"/>
                  <a:pt x="16369" y="2025"/>
                  <a:pt x="16369" y="2025"/>
                </a:cubicBezTo>
                <a:cubicBezTo>
                  <a:pt x="16537" y="844"/>
                  <a:pt x="17719" y="0"/>
                  <a:pt x="18900" y="0"/>
                </a:cubicBezTo>
                <a:cubicBezTo>
                  <a:pt x="20419" y="0"/>
                  <a:pt x="21600" y="1181"/>
                  <a:pt x="21600" y="2700"/>
                </a:cubicBezTo>
                <a:cubicBezTo>
                  <a:pt x="21600" y="4050"/>
                  <a:pt x="20756" y="5063"/>
                  <a:pt x="19575" y="5400"/>
                </a:cubicBezTo>
                <a:close/>
                <a:moveTo>
                  <a:pt x="18900" y="20250"/>
                </a:moveTo>
                <a:cubicBezTo>
                  <a:pt x="19575" y="20250"/>
                  <a:pt x="20250" y="19744"/>
                  <a:pt x="20250" y="18900"/>
                </a:cubicBezTo>
                <a:cubicBezTo>
                  <a:pt x="20250" y="18225"/>
                  <a:pt x="19575" y="17550"/>
                  <a:pt x="18900" y="17550"/>
                </a:cubicBezTo>
                <a:cubicBezTo>
                  <a:pt x="18225" y="17550"/>
                  <a:pt x="17550" y="18225"/>
                  <a:pt x="17550" y="18900"/>
                </a:cubicBezTo>
                <a:cubicBezTo>
                  <a:pt x="17550" y="19744"/>
                  <a:pt x="18225" y="20250"/>
                  <a:pt x="18900" y="20250"/>
                </a:cubicBezTo>
                <a:close/>
                <a:moveTo>
                  <a:pt x="1350" y="18900"/>
                </a:moveTo>
                <a:cubicBezTo>
                  <a:pt x="1350" y="19744"/>
                  <a:pt x="2025" y="20250"/>
                  <a:pt x="2700" y="20250"/>
                </a:cubicBezTo>
                <a:cubicBezTo>
                  <a:pt x="3375" y="20250"/>
                  <a:pt x="4050" y="19744"/>
                  <a:pt x="4050" y="18900"/>
                </a:cubicBezTo>
                <a:cubicBezTo>
                  <a:pt x="4050" y="18225"/>
                  <a:pt x="3375" y="17550"/>
                  <a:pt x="2700" y="17550"/>
                </a:cubicBezTo>
                <a:cubicBezTo>
                  <a:pt x="2025" y="17550"/>
                  <a:pt x="1350" y="18225"/>
                  <a:pt x="1350" y="18900"/>
                </a:cubicBezTo>
                <a:close/>
                <a:moveTo>
                  <a:pt x="2700" y="1350"/>
                </a:moveTo>
                <a:cubicBezTo>
                  <a:pt x="2025" y="1350"/>
                  <a:pt x="1350" y="2025"/>
                  <a:pt x="1350" y="2700"/>
                </a:cubicBezTo>
                <a:cubicBezTo>
                  <a:pt x="1350" y="3544"/>
                  <a:pt x="2025" y="4050"/>
                  <a:pt x="2700" y="4050"/>
                </a:cubicBezTo>
                <a:cubicBezTo>
                  <a:pt x="3375" y="4050"/>
                  <a:pt x="4050" y="3544"/>
                  <a:pt x="4050" y="2700"/>
                </a:cubicBezTo>
                <a:cubicBezTo>
                  <a:pt x="4050" y="2025"/>
                  <a:pt x="3375" y="1350"/>
                  <a:pt x="2700" y="1350"/>
                </a:cubicBezTo>
                <a:close/>
                <a:moveTo>
                  <a:pt x="16369" y="3375"/>
                </a:moveTo>
                <a:cubicBezTo>
                  <a:pt x="5231" y="3375"/>
                  <a:pt x="5231" y="3375"/>
                  <a:pt x="5231" y="3375"/>
                </a:cubicBezTo>
                <a:cubicBezTo>
                  <a:pt x="5063" y="4388"/>
                  <a:pt x="4388" y="5063"/>
                  <a:pt x="3375" y="5400"/>
                </a:cubicBezTo>
                <a:cubicBezTo>
                  <a:pt x="3375" y="16369"/>
                  <a:pt x="3375" y="16369"/>
                  <a:pt x="3375" y="16369"/>
                </a:cubicBezTo>
                <a:cubicBezTo>
                  <a:pt x="4388" y="16537"/>
                  <a:pt x="5063" y="17381"/>
                  <a:pt x="5231" y="18225"/>
                </a:cubicBezTo>
                <a:cubicBezTo>
                  <a:pt x="16369" y="18225"/>
                  <a:pt x="16369" y="18225"/>
                  <a:pt x="16369" y="18225"/>
                </a:cubicBezTo>
                <a:cubicBezTo>
                  <a:pt x="16537" y="17381"/>
                  <a:pt x="17213" y="16537"/>
                  <a:pt x="18225" y="16369"/>
                </a:cubicBezTo>
                <a:cubicBezTo>
                  <a:pt x="18225" y="5400"/>
                  <a:pt x="18225" y="5400"/>
                  <a:pt x="18225" y="5400"/>
                </a:cubicBezTo>
                <a:cubicBezTo>
                  <a:pt x="17213" y="5063"/>
                  <a:pt x="16537" y="4388"/>
                  <a:pt x="16369" y="3375"/>
                </a:cubicBezTo>
                <a:close/>
                <a:moveTo>
                  <a:pt x="18900" y="1350"/>
                </a:moveTo>
                <a:cubicBezTo>
                  <a:pt x="18225" y="1350"/>
                  <a:pt x="17550" y="2025"/>
                  <a:pt x="17550" y="2700"/>
                </a:cubicBezTo>
                <a:cubicBezTo>
                  <a:pt x="17550" y="3544"/>
                  <a:pt x="18225" y="4050"/>
                  <a:pt x="18900" y="4050"/>
                </a:cubicBezTo>
                <a:cubicBezTo>
                  <a:pt x="19575" y="4050"/>
                  <a:pt x="20250" y="3544"/>
                  <a:pt x="20250" y="2700"/>
                </a:cubicBezTo>
                <a:cubicBezTo>
                  <a:pt x="20250" y="2025"/>
                  <a:pt x="19575" y="1350"/>
                  <a:pt x="18900" y="1350"/>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sp>
        <p:nvSpPr>
          <p:cNvPr id="557" name="Shape 557"/>
          <p:cNvSpPr/>
          <p:nvPr/>
        </p:nvSpPr>
        <p:spPr>
          <a:xfrm>
            <a:off x="5097728" y="4274347"/>
            <a:ext cx="300482" cy="30968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7"/>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sp>
        <p:nvSpPr>
          <p:cNvPr id="558" name="Shape 558"/>
          <p:cNvSpPr/>
          <p:nvPr/>
        </p:nvSpPr>
        <p:spPr>
          <a:xfrm>
            <a:off x="5141676" y="3280902"/>
            <a:ext cx="212587" cy="3086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6750"/>
                  <a:pt x="12764" y="0"/>
                  <a:pt x="10800" y="0"/>
                </a:cubicBezTo>
                <a:cubicBezTo>
                  <a:pt x="8836" y="0"/>
                  <a:pt x="0" y="6750"/>
                  <a:pt x="0" y="10800"/>
                </a:cubicBezTo>
                <a:cubicBezTo>
                  <a:pt x="0" y="14681"/>
                  <a:pt x="4418" y="17887"/>
                  <a:pt x="9818" y="18225"/>
                </a:cubicBezTo>
                <a:cubicBezTo>
                  <a:pt x="9818" y="20925"/>
                  <a:pt x="9818" y="20925"/>
                  <a:pt x="9818" y="20925"/>
                </a:cubicBezTo>
                <a:cubicBezTo>
                  <a:pt x="9818" y="21262"/>
                  <a:pt x="10309" y="21600"/>
                  <a:pt x="10800" y="21600"/>
                </a:cubicBezTo>
                <a:cubicBezTo>
                  <a:pt x="11291" y="21600"/>
                  <a:pt x="11782" y="21262"/>
                  <a:pt x="11782" y="20925"/>
                </a:cubicBezTo>
                <a:cubicBezTo>
                  <a:pt x="11782" y="18225"/>
                  <a:pt x="11782" y="18225"/>
                  <a:pt x="11782" y="18225"/>
                </a:cubicBezTo>
                <a:cubicBezTo>
                  <a:pt x="17182" y="17887"/>
                  <a:pt x="21600" y="14681"/>
                  <a:pt x="21600" y="10800"/>
                </a:cubicBezTo>
                <a:close/>
                <a:moveTo>
                  <a:pt x="11782" y="16875"/>
                </a:moveTo>
                <a:cubicBezTo>
                  <a:pt x="11782" y="14344"/>
                  <a:pt x="11782" y="14344"/>
                  <a:pt x="11782" y="14344"/>
                </a:cubicBezTo>
                <a:cubicBezTo>
                  <a:pt x="15464" y="11981"/>
                  <a:pt x="15464" y="11981"/>
                  <a:pt x="15464" y="11981"/>
                </a:cubicBezTo>
                <a:cubicBezTo>
                  <a:pt x="15709" y="11644"/>
                  <a:pt x="15709" y="11306"/>
                  <a:pt x="15464" y="10969"/>
                </a:cubicBezTo>
                <a:cubicBezTo>
                  <a:pt x="14973" y="10800"/>
                  <a:pt x="14482" y="10800"/>
                  <a:pt x="13991" y="10969"/>
                </a:cubicBezTo>
                <a:cubicBezTo>
                  <a:pt x="11782" y="12656"/>
                  <a:pt x="11782" y="12656"/>
                  <a:pt x="11782" y="12656"/>
                </a:cubicBezTo>
                <a:cubicBezTo>
                  <a:pt x="11782" y="7425"/>
                  <a:pt x="11782" y="7425"/>
                  <a:pt x="11782" y="7425"/>
                </a:cubicBezTo>
                <a:cubicBezTo>
                  <a:pt x="11782" y="7087"/>
                  <a:pt x="11291" y="6750"/>
                  <a:pt x="10800" y="6750"/>
                </a:cubicBezTo>
                <a:cubicBezTo>
                  <a:pt x="10309" y="6750"/>
                  <a:pt x="9818" y="7087"/>
                  <a:pt x="9818" y="7425"/>
                </a:cubicBezTo>
                <a:cubicBezTo>
                  <a:pt x="9818" y="10631"/>
                  <a:pt x="9818" y="10631"/>
                  <a:pt x="9818" y="10631"/>
                </a:cubicBezTo>
                <a:cubicBezTo>
                  <a:pt x="7609" y="8944"/>
                  <a:pt x="7609" y="8944"/>
                  <a:pt x="7609" y="8944"/>
                </a:cubicBezTo>
                <a:cubicBezTo>
                  <a:pt x="7118" y="8775"/>
                  <a:pt x="6627" y="8775"/>
                  <a:pt x="6136" y="8944"/>
                </a:cubicBezTo>
                <a:cubicBezTo>
                  <a:pt x="5891" y="9281"/>
                  <a:pt x="5891" y="9619"/>
                  <a:pt x="6136" y="9956"/>
                </a:cubicBezTo>
                <a:cubicBezTo>
                  <a:pt x="9082" y="11981"/>
                  <a:pt x="9082" y="11981"/>
                  <a:pt x="9082" y="11981"/>
                </a:cubicBezTo>
                <a:cubicBezTo>
                  <a:pt x="9327" y="12150"/>
                  <a:pt x="9573" y="12150"/>
                  <a:pt x="9818" y="12150"/>
                </a:cubicBezTo>
                <a:cubicBezTo>
                  <a:pt x="9818" y="14175"/>
                  <a:pt x="9818" y="14175"/>
                  <a:pt x="9818" y="14175"/>
                </a:cubicBezTo>
                <a:cubicBezTo>
                  <a:pt x="9818" y="14175"/>
                  <a:pt x="9818" y="14175"/>
                  <a:pt x="9818" y="14344"/>
                </a:cubicBezTo>
                <a:cubicBezTo>
                  <a:pt x="9818" y="16875"/>
                  <a:pt x="9818" y="16875"/>
                  <a:pt x="9818" y="16875"/>
                </a:cubicBezTo>
                <a:cubicBezTo>
                  <a:pt x="5400" y="16537"/>
                  <a:pt x="1964" y="14006"/>
                  <a:pt x="1964" y="10800"/>
                </a:cubicBezTo>
                <a:cubicBezTo>
                  <a:pt x="1964" y="7762"/>
                  <a:pt x="8591" y="2531"/>
                  <a:pt x="10800" y="1519"/>
                </a:cubicBezTo>
                <a:cubicBezTo>
                  <a:pt x="13009" y="2531"/>
                  <a:pt x="19636" y="7762"/>
                  <a:pt x="19636" y="10800"/>
                </a:cubicBezTo>
                <a:cubicBezTo>
                  <a:pt x="19636" y="14006"/>
                  <a:pt x="16200" y="16537"/>
                  <a:pt x="11782" y="16875"/>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sp>
        <p:nvSpPr>
          <p:cNvPr id="50" name="文本框 7"/>
          <p:cNvSpPr txBox="1"/>
          <p:nvPr/>
        </p:nvSpPr>
        <p:spPr>
          <a:xfrm>
            <a:off x="5773994" y="2108566"/>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3" name="组合 2"/>
          <p:cNvGrpSpPr/>
          <p:nvPr/>
        </p:nvGrpSpPr>
        <p:grpSpPr>
          <a:xfrm>
            <a:off x="1195634" y="1549766"/>
            <a:ext cx="3048001" cy="4329254"/>
            <a:chOff x="1278762" y="1549766"/>
            <a:chExt cx="3048001" cy="4329254"/>
          </a:xfrm>
        </p:grpSpPr>
        <p:sp>
          <p:nvSpPr>
            <p:cNvPr id="527" name="Shape 527"/>
            <p:cNvSpPr/>
            <p:nvPr/>
          </p:nvSpPr>
          <p:spPr>
            <a:xfrm>
              <a:off x="1278762" y="2002107"/>
              <a:ext cx="3048001" cy="3876913"/>
            </a:xfrm>
            <a:prstGeom prst="roundRect">
              <a:avLst>
                <a:gd name="adj" fmla="val 2511"/>
              </a:avLst>
            </a:prstGeom>
            <a:solidFill>
              <a:schemeClr val="bg1">
                <a:lumMod val="85000"/>
                <a:alpha val="25000"/>
              </a:schemeClr>
            </a:solidFill>
            <a:ln w="38100">
              <a:solidFill>
                <a:schemeClr val="bg1">
                  <a:lumMod val="7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8" name="Shape 528"/>
            <p:cNvSpPr/>
            <p:nvPr/>
          </p:nvSpPr>
          <p:spPr>
            <a:xfrm>
              <a:off x="2282062" y="1551126"/>
              <a:ext cx="1041401" cy="1041401"/>
            </a:xfrm>
            <a:prstGeom prst="ellipse">
              <a:avLst/>
            </a:prstGeom>
            <a:solidFill>
              <a:srgbClr val="404C55"/>
            </a:solidFill>
            <a:ln w="12700">
              <a:no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9" name="Shape 529"/>
            <p:cNvSpPr/>
            <p:nvPr/>
          </p:nvSpPr>
          <p:spPr>
            <a:xfrm>
              <a:off x="2282062" y="1549766"/>
              <a:ext cx="1041401" cy="10414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1" name="Shape 561"/>
            <p:cNvSpPr/>
            <p:nvPr/>
          </p:nvSpPr>
          <p:spPr>
            <a:xfrm>
              <a:off x="2342010" y="3045968"/>
              <a:ext cx="921503" cy="678990"/>
            </a:xfrm>
            <a:prstGeom prst="rect">
              <a:avLst/>
            </a:prstGeom>
            <a:ln w="12700">
              <a:miter lim="400000"/>
            </a:ln>
          </p:spPr>
          <p:txBody>
            <a:bodyPr lIns="35719" tIns="35719" rIns="35719" bIns="35719" anchor="ctr"/>
            <a:lstStyle>
              <a:lvl1pPr>
                <a:defRPr sz="6400" spc="-128">
                  <a:latin typeface="+mn-lt"/>
                  <a:ea typeface="+mn-ea"/>
                  <a:cs typeface="+mn-cs"/>
                  <a:sym typeface="Lato Light"/>
                </a:defRPr>
              </a:lvl1pPr>
            </a:lstStyle>
            <a:p>
              <a:pPr algn="ctr"/>
              <a:r>
                <a:rPr sz="3200" dirty="0">
                  <a:solidFill>
                    <a:schemeClr val="bg1"/>
                  </a:solidFill>
                  <a:latin typeface="字魂59号-创粗黑" panose="00000500000000000000" pitchFamily="2" charset="-122"/>
                </a:rPr>
                <a:t>$24</a:t>
              </a:r>
              <a:endParaRPr sz="3200" dirty="0">
                <a:solidFill>
                  <a:schemeClr val="bg1"/>
                </a:solidFill>
                <a:latin typeface="字魂59号-创粗黑" panose="00000500000000000000" pitchFamily="2" charset="-122"/>
              </a:endParaRPr>
            </a:p>
          </p:txBody>
        </p:sp>
        <p:sp>
          <p:nvSpPr>
            <p:cNvPr id="562" name="Shape 562"/>
            <p:cNvSpPr/>
            <p:nvPr/>
          </p:nvSpPr>
          <p:spPr>
            <a:xfrm>
              <a:off x="2505190" y="3812459"/>
              <a:ext cx="595145"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63" name="Shape 563"/>
            <p:cNvSpPr/>
            <p:nvPr/>
          </p:nvSpPr>
          <p:spPr>
            <a:xfrm>
              <a:off x="1612842" y="4976871"/>
              <a:ext cx="2379840" cy="504554"/>
            </a:xfrm>
            <a:prstGeom prst="roundRect">
              <a:avLst>
                <a:gd name="adj" fmla="val 7189"/>
              </a:avLst>
            </a:pr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4" name="Shape 564"/>
            <p:cNvSpPr/>
            <p:nvPr/>
          </p:nvSpPr>
          <p:spPr>
            <a:xfrm>
              <a:off x="2215965" y="5074308"/>
              <a:ext cx="1142370" cy="311282"/>
            </a:xfrm>
            <a:prstGeom prst="rect">
              <a:avLst/>
            </a:prstGeom>
            <a:ln w="12700">
              <a:miter lim="400000"/>
            </a:ln>
          </p:spPr>
          <p:txBody>
            <a:bodyPr lIns="35719" tIns="35719" rIns="35719" bIns="35719" anchor="ctr"/>
            <a:lstStyle>
              <a:lvl1pPr>
                <a:lnSpc>
                  <a:spcPct val="110000"/>
                </a:lnSpc>
                <a:defRPr sz="2400">
                  <a:latin typeface="Lato Regular"/>
                  <a:ea typeface="Lato Regular"/>
                  <a:cs typeface="Lato Regular"/>
                  <a:sym typeface="Lato Regular"/>
                </a:defRPr>
              </a:lvl1pPr>
            </a:lstStyle>
            <a:p>
              <a:r>
                <a:rPr lang="zh-CN" altLang="en-US" sz="1200" dirty="0">
                  <a:latin typeface="字魂59号-创粗黑" panose="00000500000000000000" pitchFamily="2" charset="-122"/>
                  <a:ea typeface="字魂59号-创粗黑" panose="00000500000000000000" pitchFamily="2" charset="-122"/>
                </a:rPr>
                <a:t>登上管理的高原</a:t>
              </a:r>
              <a:endParaRPr sz="1200" dirty="0">
                <a:latin typeface="字魂59号-创粗黑" panose="00000500000000000000" pitchFamily="2" charset="-122"/>
                <a:ea typeface="字魂59号-创粗黑" panose="00000500000000000000" pitchFamily="2" charset="-122"/>
              </a:endParaRPr>
            </a:p>
          </p:txBody>
        </p:sp>
        <p:sp>
          <p:nvSpPr>
            <p:cNvPr id="566" name="Shape 566"/>
            <p:cNvSpPr/>
            <p:nvPr/>
          </p:nvSpPr>
          <p:spPr>
            <a:xfrm>
              <a:off x="2596151" y="1929767"/>
              <a:ext cx="413223" cy="357598"/>
            </a:xfrm>
            <a:custGeom>
              <a:avLst/>
              <a:gdLst/>
              <a:ahLst/>
              <a:cxnLst>
                <a:cxn ang="0">
                  <a:pos x="wd2" y="hd2"/>
                </a:cxn>
                <a:cxn ang="5400000">
                  <a:pos x="wd2" y="hd2"/>
                </a:cxn>
                <a:cxn ang="10800000">
                  <a:pos x="wd2" y="hd2"/>
                </a:cxn>
                <a:cxn ang="16200000">
                  <a:pos x="wd2" y="hd2"/>
                </a:cxn>
              </a:cxnLst>
              <a:rect l="0" t="0" r="r" b="b"/>
              <a:pathLst>
                <a:path w="21600" h="21600" extrusionOk="0">
                  <a:moveTo>
                    <a:pt x="13292" y="15360"/>
                  </a:moveTo>
                  <a:lnTo>
                    <a:pt x="15369" y="7680"/>
                  </a:lnTo>
                  <a:lnTo>
                    <a:pt x="18692" y="7680"/>
                  </a:lnTo>
                  <a:cubicBezTo>
                    <a:pt x="18692" y="7680"/>
                    <a:pt x="13292" y="15360"/>
                    <a:pt x="13292" y="15360"/>
                  </a:cubicBezTo>
                  <a:close/>
                  <a:moveTo>
                    <a:pt x="7892" y="7680"/>
                  </a:moveTo>
                  <a:lnTo>
                    <a:pt x="13708" y="7680"/>
                  </a:lnTo>
                  <a:lnTo>
                    <a:pt x="10800" y="17288"/>
                  </a:lnTo>
                  <a:cubicBezTo>
                    <a:pt x="10800" y="17288"/>
                    <a:pt x="7892" y="7680"/>
                    <a:pt x="7892" y="7680"/>
                  </a:cubicBezTo>
                  <a:close/>
                  <a:moveTo>
                    <a:pt x="2908" y="7680"/>
                  </a:moveTo>
                  <a:lnTo>
                    <a:pt x="6231" y="7680"/>
                  </a:lnTo>
                  <a:lnTo>
                    <a:pt x="8308" y="15360"/>
                  </a:lnTo>
                  <a:cubicBezTo>
                    <a:pt x="8308" y="15360"/>
                    <a:pt x="2908" y="7680"/>
                    <a:pt x="2908" y="7680"/>
                  </a:cubicBezTo>
                  <a:close/>
                  <a:moveTo>
                    <a:pt x="5815" y="1920"/>
                  </a:moveTo>
                  <a:lnTo>
                    <a:pt x="9138" y="1920"/>
                  </a:lnTo>
                  <a:lnTo>
                    <a:pt x="6231" y="5760"/>
                  </a:lnTo>
                  <a:lnTo>
                    <a:pt x="2908" y="5760"/>
                  </a:lnTo>
                  <a:cubicBezTo>
                    <a:pt x="2908" y="5760"/>
                    <a:pt x="5815" y="1920"/>
                    <a:pt x="5815" y="1920"/>
                  </a:cubicBezTo>
                  <a:close/>
                  <a:moveTo>
                    <a:pt x="13292" y="5760"/>
                  </a:moveTo>
                  <a:lnTo>
                    <a:pt x="8308" y="5760"/>
                  </a:lnTo>
                  <a:lnTo>
                    <a:pt x="10800" y="2426"/>
                  </a:lnTo>
                  <a:cubicBezTo>
                    <a:pt x="10800" y="2426"/>
                    <a:pt x="13292" y="5760"/>
                    <a:pt x="13292" y="5760"/>
                  </a:cubicBezTo>
                  <a:close/>
                  <a:moveTo>
                    <a:pt x="15785" y="1920"/>
                  </a:moveTo>
                  <a:lnTo>
                    <a:pt x="18692" y="5760"/>
                  </a:lnTo>
                  <a:lnTo>
                    <a:pt x="15369" y="5760"/>
                  </a:lnTo>
                  <a:lnTo>
                    <a:pt x="12461" y="1920"/>
                  </a:lnTo>
                  <a:cubicBezTo>
                    <a:pt x="12461" y="1920"/>
                    <a:pt x="15785" y="1920"/>
                    <a:pt x="15785" y="1920"/>
                  </a:cubicBezTo>
                  <a:close/>
                  <a:moveTo>
                    <a:pt x="16615" y="0"/>
                  </a:moveTo>
                  <a:lnTo>
                    <a:pt x="4923" y="0"/>
                  </a:lnTo>
                  <a:lnTo>
                    <a:pt x="0" y="6644"/>
                  </a:lnTo>
                  <a:lnTo>
                    <a:pt x="10800" y="21600"/>
                  </a:lnTo>
                  <a:lnTo>
                    <a:pt x="21600" y="6720"/>
                  </a:lnTo>
                  <a:cubicBezTo>
                    <a:pt x="21600" y="6720"/>
                    <a:pt x="16615" y="0"/>
                    <a:pt x="16615" y="0"/>
                  </a:cubicBezTo>
                  <a:close/>
                </a:path>
              </a:pathLst>
            </a:cu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 name="文本框 7"/>
            <p:cNvSpPr txBox="1"/>
            <p:nvPr/>
          </p:nvSpPr>
          <p:spPr>
            <a:xfrm>
              <a:off x="1541524" y="3910975"/>
              <a:ext cx="2501958"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巴巴拉</a:t>
              </a:r>
              <a:r>
                <a:rPr lang="en-US" altLang="zh-CN" sz="1200" dirty="0">
                  <a:solidFill>
                    <a:schemeClr val="bg1"/>
                  </a:solidFill>
                  <a:latin typeface="字魂59号-创粗黑" panose="00000500000000000000" pitchFamily="2" charset="-122"/>
                  <a:ea typeface="+mj-ea"/>
                </a:rPr>
                <a:t>·</a:t>
              </a:r>
              <a:r>
                <a:rPr lang="zh-CN" altLang="en-US" sz="1200" dirty="0">
                  <a:solidFill>
                    <a:schemeClr val="bg1"/>
                  </a:solidFill>
                  <a:latin typeface="字魂59号-创粗黑" panose="00000500000000000000" pitchFamily="2" charset="-122"/>
                  <a:ea typeface="+mj-ea"/>
                </a:rPr>
                <a:t>明托的金字塔原则是一项层次性、结构化的思考、沟通技术，可以用于结构化的写作过程。</a:t>
              </a:r>
              <a:endParaRPr lang="en-US" altLang="zh-CN" sz="1200" dirty="0">
                <a:solidFill>
                  <a:schemeClr val="bg1"/>
                </a:solidFill>
                <a:latin typeface="字魂59号-创粗黑" panose="00000500000000000000" pitchFamily="2" charset="-122"/>
                <a:ea typeface="+mj-ea"/>
              </a:endParaRPr>
            </a:p>
          </p:txBody>
        </p:sp>
      </p:grpSp>
      <p:sp>
        <p:nvSpPr>
          <p:cNvPr id="54" name="文本框 7"/>
          <p:cNvSpPr txBox="1"/>
          <p:nvPr/>
        </p:nvSpPr>
        <p:spPr>
          <a:xfrm>
            <a:off x="5773994" y="3072021"/>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5" name="文本框 7"/>
          <p:cNvSpPr txBox="1"/>
          <p:nvPr/>
        </p:nvSpPr>
        <p:spPr>
          <a:xfrm>
            <a:off x="5773994" y="4065627"/>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6" name="文本框 7"/>
          <p:cNvSpPr txBox="1"/>
          <p:nvPr/>
        </p:nvSpPr>
        <p:spPr>
          <a:xfrm>
            <a:off x="5773994" y="5076768"/>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49" name="组合 48"/>
          <p:cNvGrpSpPr/>
          <p:nvPr/>
        </p:nvGrpSpPr>
        <p:grpSpPr>
          <a:xfrm>
            <a:off x="874713" y="419101"/>
            <a:ext cx="3773487" cy="643536"/>
            <a:chOff x="874713" y="419101"/>
            <a:chExt cx="3773487" cy="643536"/>
          </a:xfrm>
        </p:grpSpPr>
        <p:sp>
          <p:nvSpPr>
            <p:cNvPr id="51"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3" name="直接连接符 52"/>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58"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31"/>
                                        </p:tgtEl>
                                        <p:attrNameLst>
                                          <p:attrName>style.visibility</p:attrName>
                                        </p:attrNameLst>
                                      </p:cBhvr>
                                      <p:to>
                                        <p:strVal val="visible"/>
                                      </p:to>
                                    </p:set>
                                    <p:anim calcmode="lin" valueType="num">
                                      <p:cBhvr>
                                        <p:cTn id="12" dur="500" fill="hold"/>
                                        <p:tgtEl>
                                          <p:spTgt spid="531"/>
                                        </p:tgtEl>
                                        <p:attrNameLst>
                                          <p:attrName>ppt_w</p:attrName>
                                        </p:attrNameLst>
                                      </p:cBhvr>
                                      <p:tavLst>
                                        <p:tav tm="0">
                                          <p:val>
                                            <p:fltVal val="0"/>
                                          </p:val>
                                        </p:tav>
                                        <p:tav tm="100000">
                                          <p:val>
                                            <p:strVal val="#ppt_w"/>
                                          </p:val>
                                        </p:tav>
                                      </p:tavLst>
                                    </p:anim>
                                    <p:anim calcmode="lin" valueType="num">
                                      <p:cBhvr>
                                        <p:cTn id="13" dur="500" fill="hold"/>
                                        <p:tgtEl>
                                          <p:spTgt spid="531"/>
                                        </p:tgtEl>
                                        <p:attrNameLst>
                                          <p:attrName>ppt_h</p:attrName>
                                        </p:attrNameLst>
                                      </p:cBhvr>
                                      <p:tavLst>
                                        <p:tav tm="0">
                                          <p:val>
                                            <p:fltVal val="0"/>
                                          </p:val>
                                        </p:tav>
                                        <p:tav tm="100000">
                                          <p:val>
                                            <p:strVal val="#ppt_h"/>
                                          </p:val>
                                        </p:tav>
                                      </p:tavLst>
                                    </p:anim>
                                    <p:animEffect transition="in" filter="fade">
                                      <p:cBhvr>
                                        <p:cTn id="14" dur="500"/>
                                        <p:tgtEl>
                                          <p:spTgt spid="5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32"/>
                                        </p:tgtEl>
                                        <p:attrNameLst>
                                          <p:attrName>style.visibility</p:attrName>
                                        </p:attrNameLst>
                                      </p:cBhvr>
                                      <p:to>
                                        <p:strVal val="visible"/>
                                      </p:to>
                                    </p:set>
                                    <p:anim calcmode="lin" valueType="num">
                                      <p:cBhvr>
                                        <p:cTn id="17" dur="500" fill="hold"/>
                                        <p:tgtEl>
                                          <p:spTgt spid="532"/>
                                        </p:tgtEl>
                                        <p:attrNameLst>
                                          <p:attrName>ppt_w</p:attrName>
                                        </p:attrNameLst>
                                      </p:cBhvr>
                                      <p:tavLst>
                                        <p:tav tm="0">
                                          <p:val>
                                            <p:fltVal val="0"/>
                                          </p:val>
                                        </p:tav>
                                        <p:tav tm="100000">
                                          <p:val>
                                            <p:strVal val="#ppt_w"/>
                                          </p:val>
                                        </p:tav>
                                      </p:tavLst>
                                    </p:anim>
                                    <p:anim calcmode="lin" valueType="num">
                                      <p:cBhvr>
                                        <p:cTn id="18" dur="500" fill="hold"/>
                                        <p:tgtEl>
                                          <p:spTgt spid="532"/>
                                        </p:tgtEl>
                                        <p:attrNameLst>
                                          <p:attrName>ppt_h</p:attrName>
                                        </p:attrNameLst>
                                      </p:cBhvr>
                                      <p:tavLst>
                                        <p:tav tm="0">
                                          <p:val>
                                            <p:fltVal val="0"/>
                                          </p:val>
                                        </p:tav>
                                        <p:tav tm="100000">
                                          <p:val>
                                            <p:strVal val="#ppt_h"/>
                                          </p:val>
                                        </p:tav>
                                      </p:tavLst>
                                    </p:anim>
                                    <p:animEffect transition="in" filter="fade">
                                      <p:cBhvr>
                                        <p:cTn id="19" dur="500"/>
                                        <p:tgtEl>
                                          <p:spTgt spid="53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3"/>
                                        </p:tgtEl>
                                        <p:attrNameLst>
                                          <p:attrName>style.visibility</p:attrName>
                                        </p:attrNameLst>
                                      </p:cBhvr>
                                      <p:to>
                                        <p:strVal val="visible"/>
                                      </p:to>
                                    </p:set>
                                    <p:anim calcmode="lin" valueType="num">
                                      <p:cBhvr>
                                        <p:cTn id="22" dur="500" fill="hold"/>
                                        <p:tgtEl>
                                          <p:spTgt spid="533"/>
                                        </p:tgtEl>
                                        <p:attrNameLst>
                                          <p:attrName>ppt_w</p:attrName>
                                        </p:attrNameLst>
                                      </p:cBhvr>
                                      <p:tavLst>
                                        <p:tav tm="0">
                                          <p:val>
                                            <p:fltVal val="0"/>
                                          </p:val>
                                        </p:tav>
                                        <p:tav tm="100000">
                                          <p:val>
                                            <p:strVal val="#ppt_w"/>
                                          </p:val>
                                        </p:tav>
                                      </p:tavLst>
                                    </p:anim>
                                    <p:anim calcmode="lin" valueType="num">
                                      <p:cBhvr>
                                        <p:cTn id="23" dur="500" fill="hold"/>
                                        <p:tgtEl>
                                          <p:spTgt spid="533"/>
                                        </p:tgtEl>
                                        <p:attrNameLst>
                                          <p:attrName>ppt_h</p:attrName>
                                        </p:attrNameLst>
                                      </p:cBhvr>
                                      <p:tavLst>
                                        <p:tav tm="0">
                                          <p:val>
                                            <p:fltVal val="0"/>
                                          </p:val>
                                        </p:tav>
                                        <p:tav tm="100000">
                                          <p:val>
                                            <p:strVal val="#ppt_h"/>
                                          </p:val>
                                        </p:tav>
                                      </p:tavLst>
                                    </p:anim>
                                    <p:animEffect transition="in" filter="fade">
                                      <p:cBhvr>
                                        <p:cTn id="24" dur="500"/>
                                        <p:tgtEl>
                                          <p:spTgt spid="5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34"/>
                                        </p:tgtEl>
                                        <p:attrNameLst>
                                          <p:attrName>style.visibility</p:attrName>
                                        </p:attrNameLst>
                                      </p:cBhvr>
                                      <p:to>
                                        <p:strVal val="visible"/>
                                      </p:to>
                                    </p:set>
                                    <p:anim calcmode="lin" valueType="num">
                                      <p:cBhvr>
                                        <p:cTn id="27" dur="500" fill="hold"/>
                                        <p:tgtEl>
                                          <p:spTgt spid="534"/>
                                        </p:tgtEl>
                                        <p:attrNameLst>
                                          <p:attrName>ppt_w</p:attrName>
                                        </p:attrNameLst>
                                      </p:cBhvr>
                                      <p:tavLst>
                                        <p:tav tm="0">
                                          <p:val>
                                            <p:fltVal val="0"/>
                                          </p:val>
                                        </p:tav>
                                        <p:tav tm="100000">
                                          <p:val>
                                            <p:strVal val="#ppt_w"/>
                                          </p:val>
                                        </p:tav>
                                      </p:tavLst>
                                    </p:anim>
                                    <p:anim calcmode="lin" valueType="num">
                                      <p:cBhvr>
                                        <p:cTn id="28" dur="500" fill="hold"/>
                                        <p:tgtEl>
                                          <p:spTgt spid="534"/>
                                        </p:tgtEl>
                                        <p:attrNameLst>
                                          <p:attrName>ppt_h</p:attrName>
                                        </p:attrNameLst>
                                      </p:cBhvr>
                                      <p:tavLst>
                                        <p:tav tm="0">
                                          <p:val>
                                            <p:fltVal val="0"/>
                                          </p:val>
                                        </p:tav>
                                        <p:tav tm="100000">
                                          <p:val>
                                            <p:strVal val="#ppt_h"/>
                                          </p:val>
                                        </p:tav>
                                      </p:tavLst>
                                    </p:anim>
                                    <p:animEffect transition="in" filter="fade">
                                      <p:cBhvr>
                                        <p:cTn id="29" dur="500"/>
                                        <p:tgtEl>
                                          <p:spTgt spid="53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5"/>
                                        </p:tgtEl>
                                        <p:attrNameLst>
                                          <p:attrName>style.visibility</p:attrName>
                                        </p:attrNameLst>
                                      </p:cBhvr>
                                      <p:to>
                                        <p:strVal val="visible"/>
                                      </p:to>
                                    </p:set>
                                    <p:anim calcmode="lin" valueType="num">
                                      <p:cBhvr>
                                        <p:cTn id="32" dur="500" fill="hold"/>
                                        <p:tgtEl>
                                          <p:spTgt spid="555"/>
                                        </p:tgtEl>
                                        <p:attrNameLst>
                                          <p:attrName>ppt_w</p:attrName>
                                        </p:attrNameLst>
                                      </p:cBhvr>
                                      <p:tavLst>
                                        <p:tav tm="0">
                                          <p:val>
                                            <p:fltVal val="0"/>
                                          </p:val>
                                        </p:tav>
                                        <p:tav tm="100000">
                                          <p:val>
                                            <p:strVal val="#ppt_w"/>
                                          </p:val>
                                        </p:tav>
                                      </p:tavLst>
                                    </p:anim>
                                    <p:anim calcmode="lin" valueType="num">
                                      <p:cBhvr>
                                        <p:cTn id="33" dur="500" fill="hold"/>
                                        <p:tgtEl>
                                          <p:spTgt spid="555"/>
                                        </p:tgtEl>
                                        <p:attrNameLst>
                                          <p:attrName>ppt_h</p:attrName>
                                        </p:attrNameLst>
                                      </p:cBhvr>
                                      <p:tavLst>
                                        <p:tav tm="0">
                                          <p:val>
                                            <p:fltVal val="0"/>
                                          </p:val>
                                        </p:tav>
                                        <p:tav tm="100000">
                                          <p:val>
                                            <p:strVal val="#ppt_h"/>
                                          </p:val>
                                        </p:tav>
                                      </p:tavLst>
                                    </p:anim>
                                    <p:animEffect transition="in" filter="fade">
                                      <p:cBhvr>
                                        <p:cTn id="34" dur="500"/>
                                        <p:tgtEl>
                                          <p:spTgt spid="5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56"/>
                                        </p:tgtEl>
                                        <p:attrNameLst>
                                          <p:attrName>style.visibility</p:attrName>
                                        </p:attrNameLst>
                                      </p:cBhvr>
                                      <p:to>
                                        <p:strVal val="visible"/>
                                      </p:to>
                                    </p:set>
                                    <p:anim calcmode="lin" valueType="num">
                                      <p:cBhvr>
                                        <p:cTn id="37" dur="500" fill="hold"/>
                                        <p:tgtEl>
                                          <p:spTgt spid="556"/>
                                        </p:tgtEl>
                                        <p:attrNameLst>
                                          <p:attrName>ppt_w</p:attrName>
                                        </p:attrNameLst>
                                      </p:cBhvr>
                                      <p:tavLst>
                                        <p:tav tm="0">
                                          <p:val>
                                            <p:fltVal val="0"/>
                                          </p:val>
                                        </p:tav>
                                        <p:tav tm="100000">
                                          <p:val>
                                            <p:strVal val="#ppt_w"/>
                                          </p:val>
                                        </p:tav>
                                      </p:tavLst>
                                    </p:anim>
                                    <p:anim calcmode="lin" valueType="num">
                                      <p:cBhvr>
                                        <p:cTn id="38" dur="500" fill="hold"/>
                                        <p:tgtEl>
                                          <p:spTgt spid="556"/>
                                        </p:tgtEl>
                                        <p:attrNameLst>
                                          <p:attrName>ppt_h</p:attrName>
                                        </p:attrNameLst>
                                      </p:cBhvr>
                                      <p:tavLst>
                                        <p:tav tm="0">
                                          <p:val>
                                            <p:fltVal val="0"/>
                                          </p:val>
                                        </p:tav>
                                        <p:tav tm="100000">
                                          <p:val>
                                            <p:strVal val="#ppt_h"/>
                                          </p:val>
                                        </p:tav>
                                      </p:tavLst>
                                    </p:anim>
                                    <p:animEffect transition="in" filter="fade">
                                      <p:cBhvr>
                                        <p:cTn id="39" dur="500"/>
                                        <p:tgtEl>
                                          <p:spTgt spid="55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57"/>
                                        </p:tgtEl>
                                        <p:attrNameLst>
                                          <p:attrName>style.visibility</p:attrName>
                                        </p:attrNameLst>
                                      </p:cBhvr>
                                      <p:to>
                                        <p:strVal val="visible"/>
                                      </p:to>
                                    </p:set>
                                    <p:anim calcmode="lin" valueType="num">
                                      <p:cBhvr>
                                        <p:cTn id="42" dur="500" fill="hold"/>
                                        <p:tgtEl>
                                          <p:spTgt spid="557"/>
                                        </p:tgtEl>
                                        <p:attrNameLst>
                                          <p:attrName>ppt_w</p:attrName>
                                        </p:attrNameLst>
                                      </p:cBhvr>
                                      <p:tavLst>
                                        <p:tav tm="0">
                                          <p:val>
                                            <p:fltVal val="0"/>
                                          </p:val>
                                        </p:tav>
                                        <p:tav tm="100000">
                                          <p:val>
                                            <p:strVal val="#ppt_w"/>
                                          </p:val>
                                        </p:tav>
                                      </p:tavLst>
                                    </p:anim>
                                    <p:anim calcmode="lin" valueType="num">
                                      <p:cBhvr>
                                        <p:cTn id="43" dur="500" fill="hold"/>
                                        <p:tgtEl>
                                          <p:spTgt spid="557"/>
                                        </p:tgtEl>
                                        <p:attrNameLst>
                                          <p:attrName>ppt_h</p:attrName>
                                        </p:attrNameLst>
                                      </p:cBhvr>
                                      <p:tavLst>
                                        <p:tav tm="0">
                                          <p:val>
                                            <p:fltVal val="0"/>
                                          </p:val>
                                        </p:tav>
                                        <p:tav tm="100000">
                                          <p:val>
                                            <p:strVal val="#ppt_h"/>
                                          </p:val>
                                        </p:tav>
                                      </p:tavLst>
                                    </p:anim>
                                    <p:animEffect transition="in" filter="fade">
                                      <p:cBhvr>
                                        <p:cTn id="44" dur="500"/>
                                        <p:tgtEl>
                                          <p:spTgt spid="55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58"/>
                                        </p:tgtEl>
                                        <p:attrNameLst>
                                          <p:attrName>style.visibility</p:attrName>
                                        </p:attrNameLst>
                                      </p:cBhvr>
                                      <p:to>
                                        <p:strVal val="visible"/>
                                      </p:to>
                                    </p:set>
                                    <p:anim calcmode="lin" valueType="num">
                                      <p:cBhvr>
                                        <p:cTn id="47" dur="500" fill="hold"/>
                                        <p:tgtEl>
                                          <p:spTgt spid="558"/>
                                        </p:tgtEl>
                                        <p:attrNameLst>
                                          <p:attrName>ppt_w</p:attrName>
                                        </p:attrNameLst>
                                      </p:cBhvr>
                                      <p:tavLst>
                                        <p:tav tm="0">
                                          <p:val>
                                            <p:fltVal val="0"/>
                                          </p:val>
                                        </p:tav>
                                        <p:tav tm="100000">
                                          <p:val>
                                            <p:strVal val="#ppt_w"/>
                                          </p:val>
                                        </p:tav>
                                      </p:tavLst>
                                    </p:anim>
                                    <p:anim calcmode="lin" valueType="num">
                                      <p:cBhvr>
                                        <p:cTn id="48" dur="500" fill="hold"/>
                                        <p:tgtEl>
                                          <p:spTgt spid="558"/>
                                        </p:tgtEl>
                                        <p:attrNameLst>
                                          <p:attrName>ppt_h</p:attrName>
                                        </p:attrNameLst>
                                      </p:cBhvr>
                                      <p:tavLst>
                                        <p:tav tm="0">
                                          <p:val>
                                            <p:fltVal val="0"/>
                                          </p:val>
                                        </p:tav>
                                        <p:tav tm="100000">
                                          <p:val>
                                            <p:strVal val="#ppt_h"/>
                                          </p:val>
                                        </p:tav>
                                      </p:tavLst>
                                    </p:anim>
                                    <p:animEffect transition="in" filter="fade">
                                      <p:cBhvr>
                                        <p:cTn id="49" dur="500"/>
                                        <p:tgtEl>
                                          <p:spTgt spid="558"/>
                                        </p:tgtEl>
                                      </p:cBhvr>
                                    </p:animEffect>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500"/>
                                        <p:tgtEl>
                                          <p:spTgt spid="50"/>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left)">
                                      <p:cBhvr>
                                        <p:cTn id="61" dur="500"/>
                                        <p:tgtEl>
                                          <p:spTgt spid="55"/>
                                        </p:tgtEl>
                                      </p:cBhvr>
                                    </p:animEffect>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wipe(left)">
                                      <p:cBhvr>
                                        <p:cTn id="65" dur="500"/>
                                        <p:tgtEl>
                                          <p:spTgt spid="56"/>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543"/>
                                        </p:tgtEl>
                                        <p:attrNameLst>
                                          <p:attrName>style.visibility</p:attrName>
                                        </p:attrNameLst>
                                      </p:cBhvr>
                                      <p:to>
                                        <p:strVal val="visible"/>
                                      </p:to>
                                    </p:set>
                                    <p:animEffect transition="in" filter="fade">
                                      <p:cBhvr>
                                        <p:cTn id="69" dur="500"/>
                                        <p:tgtEl>
                                          <p:spTgt spid="5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44"/>
                                        </p:tgtEl>
                                        <p:attrNameLst>
                                          <p:attrName>style.visibility</p:attrName>
                                        </p:attrNameLst>
                                      </p:cBhvr>
                                      <p:to>
                                        <p:strVal val="visible"/>
                                      </p:to>
                                    </p:set>
                                    <p:animEffect transition="in" filter="fade">
                                      <p:cBhvr>
                                        <p:cTn id="72" dur="500"/>
                                        <p:tgtEl>
                                          <p:spTgt spid="54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45"/>
                                        </p:tgtEl>
                                        <p:attrNameLst>
                                          <p:attrName>style.visibility</p:attrName>
                                        </p:attrNameLst>
                                      </p:cBhvr>
                                      <p:to>
                                        <p:strVal val="visible"/>
                                      </p:to>
                                    </p:set>
                                    <p:animEffect transition="in" filter="fade">
                                      <p:cBhvr>
                                        <p:cTn id="75" dur="500"/>
                                        <p:tgtEl>
                                          <p:spTgt spid="54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46"/>
                                        </p:tgtEl>
                                        <p:attrNameLst>
                                          <p:attrName>style.visibility</p:attrName>
                                        </p:attrNameLst>
                                      </p:cBhvr>
                                      <p:to>
                                        <p:strVal val="visible"/>
                                      </p:to>
                                    </p:set>
                                    <p:animEffect transition="in" filter="fade">
                                      <p:cBhvr>
                                        <p:cTn id="78" dur="500"/>
                                        <p:tgtEl>
                                          <p:spTgt spid="54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47"/>
                                        </p:tgtEl>
                                        <p:attrNameLst>
                                          <p:attrName>style.visibility</p:attrName>
                                        </p:attrNameLst>
                                      </p:cBhvr>
                                      <p:to>
                                        <p:strVal val="visible"/>
                                      </p:to>
                                    </p:set>
                                    <p:animEffect transition="in" filter="fade">
                                      <p:cBhvr>
                                        <p:cTn id="81" dur="500"/>
                                        <p:tgtEl>
                                          <p:spTgt spid="54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48"/>
                                        </p:tgtEl>
                                        <p:attrNameLst>
                                          <p:attrName>style.visibility</p:attrName>
                                        </p:attrNameLst>
                                      </p:cBhvr>
                                      <p:to>
                                        <p:strVal val="visible"/>
                                      </p:to>
                                    </p:set>
                                    <p:animEffect transition="in" filter="fade">
                                      <p:cBhvr>
                                        <p:cTn id="84" dur="500"/>
                                        <p:tgtEl>
                                          <p:spTgt spid="54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49"/>
                                        </p:tgtEl>
                                        <p:attrNameLst>
                                          <p:attrName>style.visibility</p:attrName>
                                        </p:attrNameLst>
                                      </p:cBhvr>
                                      <p:to>
                                        <p:strVal val="visible"/>
                                      </p:to>
                                    </p:set>
                                    <p:animEffect transition="in" filter="fade">
                                      <p:cBhvr>
                                        <p:cTn id="87" dur="500"/>
                                        <p:tgtEl>
                                          <p:spTgt spid="54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50"/>
                                        </p:tgtEl>
                                        <p:attrNameLst>
                                          <p:attrName>style.visibility</p:attrName>
                                        </p:attrNameLst>
                                      </p:cBhvr>
                                      <p:to>
                                        <p:strVal val="visible"/>
                                      </p:to>
                                    </p:set>
                                    <p:animEffect transition="in" filter="fade">
                                      <p:cBhvr>
                                        <p:cTn id="90" dur="500"/>
                                        <p:tgtEl>
                                          <p:spTgt spid="55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51"/>
                                        </p:tgtEl>
                                        <p:attrNameLst>
                                          <p:attrName>style.visibility</p:attrName>
                                        </p:attrNameLst>
                                      </p:cBhvr>
                                      <p:to>
                                        <p:strVal val="visible"/>
                                      </p:to>
                                    </p:set>
                                    <p:animEffect transition="in" filter="fade">
                                      <p:cBhvr>
                                        <p:cTn id="93" dur="500"/>
                                        <p:tgtEl>
                                          <p:spTgt spid="55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52"/>
                                        </p:tgtEl>
                                        <p:attrNameLst>
                                          <p:attrName>style.visibility</p:attrName>
                                        </p:attrNameLst>
                                      </p:cBhvr>
                                      <p:to>
                                        <p:strVal val="visible"/>
                                      </p:to>
                                    </p:set>
                                    <p:animEffect transition="in" filter="fade">
                                      <p:cBhvr>
                                        <p:cTn id="96" dur="500"/>
                                        <p:tgtEl>
                                          <p:spTgt spid="55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53"/>
                                        </p:tgtEl>
                                        <p:attrNameLst>
                                          <p:attrName>style.visibility</p:attrName>
                                        </p:attrNameLst>
                                      </p:cBhvr>
                                      <p:to>
                                        <p:strVal val="visible"/>
                                      </p:to>
                                    </p:set>
                                    <p:animEffect transition="in" filter="fade">
                                      <p:cBhvr>
                                        <p:cTn id="99" dur="500"/>
                                        <p:tgtEl>
                                          <p:spTgt spid="55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54"/>
                                        </p:tgtEl>
                                        <p:attrNameLst>
                                          <p:attrName>style.visibility</p:attrName>
                                        </p:attrNameLst>
                                      </p:cBhvr>
                                      <p:to>
                                        <p:strVal val="visible"/>
                                      </p:to>
                                    </p:set>
                                    <p:animEffect transition="in" filter="fade">
                                      <p:cBhvr>
                                        <p:cTn id="102" dur="500"/>
                                        <p:tgtEl>
                                          <p:spTgt spid="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 grpId="0" animBg="1"/>
      <p:bldP spid="532" grpId="0" animBg="1"/>
      <p:bldP spid="533" grpId="0" animBg="1"/>
      <p:bldP spid="534" grpId="0" animBg="1"/>
      <p:bldP spid="543" grpId="0" animBg="1"/>
      <p:bldP spid="544" grpId="0" animBg="1"/>
      <p:bldP spid="545" grpId="0" animBg="1"/>
      <p:bldP spid="546" grpId="0" animBg="1"/>
      <p:bldP spid="547" grpId="0" animBg="1"/>
      <p:bldP spid="548" grpId="0" animBg="1"/>
      <p:bldP spid="549" grpId="0" animBg="1"/>
      <p:bldP spid="550" grpId="0" animBg="1"/>
      <p:bldP spid="551" grpId="0" animBg="1"/>
      <p:bldP spid="552" grpId="0" animBg="1"/>
      <p:bldP spid="553" grpId="0" animBg="1"/>
      <p:bldP spid="554" grpId="0" animBg="1"/>
      <p:bldP spid="555" grpId="0" animBg="1"/>
      <p:bldP spid="556" grpId="0" animBg="1"/>
      <p:bldP spid="557" grpId="0" animBg="1"/>
      <p:bldP spid="558" grpId="0" animBg="1"/>
      <p:bldP spid="50"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 name="Shape 1351"/>
          <p:cNvSpPr/>
          <p:nvPr/>
        </p:nvSpPr>
        <p:spPr>
          <a:xfrm>
            <a:off x="2681193"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2" name="Shape 1352"/>
          <p:cNvSpPr/>
          <p:nvPr/>
        </p:nvSpPr>
        <p:spPr>
          <a:xfrm>
            <a:off x="4068117" y="2551116"/>
            <a:ext cx="638823" cy="639434"/>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3" name="Shape 1353"/>
          <p:cNvSpPr/>
          <p:nvPr/>
        </p:nvSpPr>
        <p:spPr>
          <a:xfrm>
            <a:off x="4818594" y="2627316"/>
            <a:ext cx="488951" cy="489419"/>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4" name="Shape 1354"/>
          <p:cNvSpPr/>
          <p:nvPr/>
        </p:nvSpPr>
        <p:spPr>
          <a:xfrm>
            <a:off x="5467568"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5" name="Shape 1355"/>
          <p:cNvSpPr/>
          <p:nvPr/>
        </p:nvSpPr>
        <p:spPr>
          <a:xfrm>
            <a:off x="6854494" y="2551116"/>
            <a:ext cx="638823" cy="639434"/>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6" name="Shape 1356"/>
          <p:cNvSpPr/>
          <p:nvPr/>
        </p:nvSpPr>
        <p:spPr>
          <a:xfrm>
            <a:off x="7604971" y="2627316"/>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7" name="Shape 1357"/>
          <p:cNvSpPr/>
          <p:nvPr/>
        </p:nvSpPr>
        <p:spPr>
          <a:xfrm>
            <a:off x="8256264" y="2257984"/>
            <a:ext cx="1230722" cy="1231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8" name="Shape 1358"/>
          <p:cNvSpPr/>
          <p:nvPr/>
        </p:nvSpPr>
        <p:spPr>
          <a:xfrm>
            <a:off x="9640564" y="2626284"/>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9" name="Shape 1359"/>
          <p:cNvSpPr/>
          <p:nvPr/>
        </p:nvSpPr>
        <p:spPr>
          <a:xfrm>
            <a:off x="10281914" y="2550084"/>
            <a:ext cx="638823" cy="639435"/>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60" name="Shape 1360"/>
          <p:cNvSpPr/>
          <p:nvPr/>
        </p:nvSpPr>
        <p:spPr>
          <a:xfrm>
            <a:off x="1271264" y="2550084"/>
            <a:ext cx="638823" cy="639435"/>
          </a:xfrm>
          <a:prstGeom prst="ellipse">
            <a:avLst/>
          </a:prstGeom>
          <a:solidFill>
            <a:schemeClr val="bg1">
              <a:lumMod val="85000"/>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1" name="Shape 1361"/>
          <p:cNvSpPr/>
          <p:nvPr/>
        </p:nvSpPr>
        <p:spPr>
          <a:xfrm>
            <a:off x="2026914" y="2626284"/>
            <a:ext cx="488951" cy="489419"/>
          </a:xfrm>
          <a:prstGeom prst="ellipse">
            <a:avLst/>
          </a:prstGeom>
          <a:solidFill>
            <a:schemeClr val="bg1">
              <a:alpha val="88475"/>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2" name="Shape 1362"/>
          <p:cNvSpPr/>
          <p:nvPr/>
        </p:nvSpPr>
        <p:spPr>
          <a:xfrm rot="18939009">
            <a:off x="1451004" y="2059174"/>
            <a:ext cx="610745" cy="297517"/>
          </a:xfrm>
          <a:prstGeom prst="rect">
            <a:avLst/>
          </a:prstGeom>
          <a:ln w="12700">
            <a:miter lim="400000"/>
          </a:ln>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design</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63" name="Shape 1363"/>
          <p:cNvSpPr/>
          <p:nvPr/>
        </p:nvSpPr>
        <p:spPr>
          <a:xfrm rot="18939009">
            <a:off x="2025908" y="1931715"/>
            <a:ext cx="1178208" cy="297517"/>
          </a:xfrm>
          <a:prstGeom prst="rect">
            <a:avLst/>
          </a:prstGeom>
          <a:ln w="12700">
            <a:miter lim="400000"/>
          </a:ln>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development</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64" name="Shape 1364"/>
          <p:cNvSpPr/>
          <p:nvPr/>
        </p:nvSpPr>
        <p:spPr>
          <a:xfrm rot="18939009">
            <a:off x="3420540" y="3537388"/>
            <a:ext cx="1016304" cy="297517"/>
          </a:xfrm>
          <a:prstGeom prst="rect">
            <a:avLst/>
          </a:prstGeom>
          <a:ln w="12700">
            <a:miter lim="400000"/>
          </a:ln>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beta launch</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65" name="Shape 1365"/>
          <p:cNvSpPr/>
          <p:nvPr/>
        </p:nvSpPr>
        <p:spPr>
          <a:xfrm rot="18939009">
            <a:off x="4203409" y="3442625"/>
            <a:ext cx="912109" cy="297517"/>
          </a:xfrm>
          <a:prstGeom prst="rect">
            <a:avLst/>
          </a:prstGeom>
          <a:ln w="12700">
            <a:miter lim="400000"/>
          </a:ln>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66" name="Shape 1366"/>
          <p:cNvSpPr/>
          <p:nvPr/>
        </p:nvSpPr>
        <p:spPr>
          <a:xfrm rot="18939009">
            <a:off x="6984191" y="1988653"/>
            <a:ext cx="780663" cy="297517"/>
          </a:xfrm>
          <a:prstGeom prst="rect">
            <a:avLst/>
          </a:prstGeom>
          <a:ln w="12700">
            <a:miter lim="400000"/>
          </a:ln>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redesign</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67" name="Shape 1367"/>
          <p:cNvSpPr/>
          <p:nvPr/>
        </p:nvSpPr>
        <p:spPr>
          <a:xfrm rot="18939009">
            <a:off x="7621050" y="2023760"/>
            <a:ext cx="912109" cy="297517"/>
          </a:xfrm>
          <a:prstGeom prst="rect">
            <a:avLst/>
          </a:prstGeom>
          <a:ln w="12700">
            <a:miter lim="400000"/>
          </a:ln>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68" name="Shape 1368"/>
          <p:cNvSpPr/>
          <p:nvPr/>
        </p:nvSpPr>
        <p:spPr>
          <a:xfrm rot="18939009">
            <a:off x="9053057" y="3441205"/>
            <a:ext cx="918520" cy="297517"/>
          </a:xfrm>
          <a:prstGeom prst="rect">
            <a:avLst/>
          </a:prstGeom>
          <a:ln w="12700">
            <a:miter lim="400000"/>
          </a:ln>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expansion</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69" name="Shape 1369"/>
          <p:cNvSpPr/>
          <p:nvPr/>
        </p:nvSpPr>
        <p:spPr>
          <a:xfrm rot="18939009">
            <a:off x="9516754" y="3569420"/>
            <a:ext cx="1090042" cy="297517"/>
          </a:xfrm>
          <a:prstGeom prst="rect">
            <a:avLst/>
          </a:prstGeom>
          <a:ln w="12700">
            <a:miter lim="400000"/>
          </a:ln>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new product</a:t>
            </a:r>
            <a:endParaRPr sz="1600" dirty="0">
              <a:solidFill>
                <a:schemeClr val="bg1"/>
              </a:solidFill>
              <a:latin typeface="字魂59号-创粗黑" panose="00000500000000000000" pitchFamily="2" charset="-122"/>
              <a:ea typeface="字魂59号-创粗黑" panose="00000500000000000000" pitchFamily="2" charset="-122"/>
            </a:endParaRPr>
          </a:p>
        </p:txBody>
      </p:sp>
      <p:sp>
        <p:nvSpPr>
          <p:cNvPr id="1370" name="Shape 1370"/>
          <p:cNvSpPr/>
          <p:nvPr/>
        </p:nvSpPr>
        <p:spPr>
          <a:xfrm rot="18939009">
            <a:off x="3567170" y="1727721"/>
            <a:ext cx="952184" cy="297517"/>
          </a:xfrm>
          <a:prstGeom prst="rect">
            <a:avLst/>
          </a:prstGeom>
          <a:ln w="12700">
            <a:miter lim="400000"/>
          </a:ln>
        </p:spPr>
        <p:txBody>
          <a:bodyPr wrap="none" lIns="25400" tIns="25400" rIns="25400" bIns="25400" anchor="ctr">
            <a:spAutoFit/>
          </a:bodyPr>
          <a:lstStyle>
            <a:lvl1pPr algn="l" defTabSz="825500">
              <a:defRPr sz="3200"/>
            </a:lvl1pPr>
          </a:lstStyle>
          <a:p>
            <a:r>
              <a:rPr sz="1600" dirty="0" err="1">
                <a:solidFill>
                  <a:schemeClr val="bg1"/>
                </a:solidFill>
                <a:latin typeface="字魂59号-创粗黑" panose="00000500000000000000" pitchFamily="2" charset="-122"/>
              </a:rPr>
              <a:t>protoyping</a:t>
            </a:r>
            <a:endParaRPr sz="1600" dirty="0">
              <a:solidFill>
                <a:schemeClr val="bg1"/>
              </a:solidFill>
              <a:latin typeface="字魂59号-创粗黑" panose="00000500000000000000" pitchFamily="2" charset="-122"/>
            </a:endParaRPr>
          </a:p>
        </p:txBody>
      </p:sp>
      <p:sp>
        <p:nvSpPr>
          <p:cNvPr id="1371" name="Shape 1371"/>
          <p:cNvSpPr/>
          <p:nvPr/>
        </p:nvSpPr>
        <p:spPr>
          <a:xfrm rot="18939009">
            <a:off x="9157437" y="1742742"/>
            <a:ext cx="916918" cy="297517"/>
          </a:xfrm>
          <a:prstGeom prst="rect">
            <a:avLst/>
          </a:prstGeom>
          <a:ln w="12700">
            <a:miter lim="400000"/>
          </a:ln>
        </p:spPr>
        <p:txBody>
          <a:bodyPr wrap="none" lIns="25400" tIns="25400" rIns="25400" bIns="25400" anchor="ctr">
            <a:spAutoFit/>
          </a:bodyPr>
          <a:lstStyle>
            <a:lvl1pPr algn="l" defTabSz="825500">
              <a:defRPr sz="3200"/>
            </a:lvl1pPr>
          </a:lstStyle>
          <a:p>
            <a:r>
              <a:rPr sz="1600" dirty="0">
                <a:solidFill>
                  <a:schemeClr val="bg1"/>
                </a:solidFill>
                <a:latin typeface="字魂59号-创粗黑" panose="00000500000000000000" pitchFamily="2" charset="-122"/>
              </a:rPr>
              <a:t>Final prod.</a:t>
            </a:r>
            <a:endParaRPr sz="1600" dirty="0">
              <a:solidFill>
                <a:schemeClr val="bg1"/>
              </a:solidFill>
              <a:latin typeface="字魂59号-创粗黑" panose="00000500000000000000" pitchFamily="2" charset="-122"/>
            </a:endParaRPr>
          </a:p>
        </p:txBody>
      </p:sp>
      <p:sp>
        <p:nvSpPr>
          <p:cNvPr id="1372" name="Shape 1372"/>
          <p:cNvSpPr/>
          <p:nvPr/>
        </p:nvSpPr>
        <p:spPr>
          <a:xfrm rot="18939009">
            <a:off x="5027129" y="3633193"/>
            <a:ext cx="790280" cy="297517"/>
          </a:xfrm>
          <a:prstGeom prst="rect">
            <a:avLst/>
          </a:prstGeom>
          <a:ln w="12700">
            <a:miter lim="400000"/>
          </a:ln>
        </p:spPr>
        <p:txBody>
          <a:bodyPr wrap="none" lIns="25400" tIns="25400" rIns="25400" bIns="25400" anchor="ctr">
            <a:spAutoFit/>
          </a:bodyPr>
          <a:lstStyle>
            <a:lvl1pPr algn="r" defTabSz="825500">
              <a:defRPr sz="3200"/>
            </a:lvl1pPr>
          </a:lstStyle>
          <a:p>
            <a:r>
              <a:rPr sz="1600" dirty="0">
                <a:solidFill>
                  <a:schemeClr val="bg1"/>
                </a:solidFill>
                <a:latin typeface="字魂59号-创粗黑" panose="00000500000000000000" pitchFamily="2" charset="-122"/>
              </a:rPr>
              <a:t>Beta V.2 </a:t>
            </a:r>
            <a:endParaRPr sz="1600" dirty="0">
              <a:solidFill>
                <a:schemeClr val="bg1"/>
              </a:solidFill>
              <a:latin typeface="字魂59号-创粗黑" panose="00000500000000000000" pitchFamily="2" charset="-122"/>
            </a:endParaRPr>
          </a:p>
        </p:txBody>
      </p:sp>
      <p:sp>
        <p:nvSpPr>
          <p:cNvPr id="1378" name="Shape 1378"/>
          <p:cNvSpPr/>
          <p:nvPr/>
        </p:nvSpPr>
        <p:spPr>
          <a:xfrm>
            <a:off x="929570"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0" name="Shape 1380"/>
          <p:cNvSpPr/>
          <p:nvPr/>
        </p:nvSpPr>
        <p:spPr>
          <a:xfrm>
            <a:off x="4390427"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2" name="Shape 1382"/>
          <p:cNvSpPr/>
          <p:nvPr/>
        </p:nvSpPr>
        <p:spPr>
          <a:xfrm>
            <a:off x="8307745" y="4680658"/>
            <a:ext cx="219820"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3" name="Shape 1383"/>
          <p:cNvSpPr/>
          <p:nvPr/>
        </p:nvSpPr>
        <p:spPr>
          <a:xfrm>
            <a:off x="4043261"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384" name="Shape 1384"/>
          <p:cNvSpPr/>
          <p:nvPr/>
        </p:nvSpPr>
        <p:spPr>
          <a:xfrm>
            <a:off x="8008306"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43" name="组合 42"/>
          <p:cNvGrpSpPr/>
          <p:nvPr/>
        </p:nvGrpSpPr>
        <p:grpSpPr>
          <a:xfrm>
            <a:off x="1215064" y="4587353"/>
            <a:ext cx="2849609" cy="1133213"/>
            <a:chOff x="7419499" y="1954752"/>
            <a:chExt cx="2849609" cy="1133213"/>
          </a:xfrm>
        </p:grpSpPr>
        <p:sp>
          <p:nvSpPr>
            <p:cNvPr id="44"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6" name="组合 45"/>
          <p:cNvGrpSpPr/>
          <p:nvPr/>
        </p:nvGrpSpPr>
        <p:grpSpPr>
          <a:xfrm>
            <a:off x="4680728" y="4587353"/>
            <a:ext cx="2849609" cy="1133213"/>
            <a:chOff x="7419499" y="1954752"/>
            <a:chExt cx="2849609" cy="1133213"/>
          </a:xfrm>
        </p:grpSpPr>
        <p:sp>
          <p:nvSpPr>
            <p:cNvPr id="47"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8"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9" name="组合 48"/>
          <p:cNvGrpSpPr/>
          <p:nvPr/>
        </p:nvGrpSpPr>
        <p:grpSpPr>
          <a:xfrm>
            <a:off x="8530537" y="4587353"/>
            <a:ext cx="2849609" cy="1133213"/>
            <a:chOff x="7419499" y="1954752"/>
            <a:chExt cx="2849609" cy="1133213"/>
          </a:xfrm>
        </p:grpSpPr>
        <p:sp>
          <p:nvSpPr>
            <p:cNvPr id="50"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rPr>
                <a:t>Minto</a:t>
              </a:r>
              <a:r>
                <a:rPr lang="zh-CN" altLang="en-US" sz="1050" dirty="0">
                  <a:solidFill>
                    <a:schemeClr val="bg1"/>
                  </a:solidFill>
                  <a:latin typeface="字魂59号-创粗黑" panose="00000500000000000000" pitchFamily="2" charset="-122"/>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ndParaRPr>
            </a:p>
          </p:txBody>
        </p:sp>
        <p:sp>
          <p:nvSpPr>
            <p:cNvPr id="51"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52" name="组合 51"/>
          <p:cNvGrpSpPr/>
          <p:nvPr/>
        </p:nvGrpSpPr>
        <p:grpSpPr>
          <a:xfrm>
            <a:off x="874713" y="419101"/>
            <a:ext cx="3773487" cy="643536"/>
            <a:chOff x="874713" y="419101"/>
            <a:chExt cx="3773487" cy="643536"/>
          </a:xfrm>
        </p:grpSpPr>
        <p:sp>
          <p:nvSpPr>
            <p:cNvPr id="53"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4" name="直接连接符 53"/>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56"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51"/>
                                        </p:tgtEl>
                                        <p:attrNameLst>
                                          <p:attrName>style.visibility</p:attrName>
                                        </p:attrNameLst>
                                      </p:cBhvr>
                                      <p:to>
                                        <p:strVal val="visible"/>
                                      </p:to>
                                    </p:set>
                                    <p:anim calcmode="lin" valueType="num">
                                      <p:cBhvr additive="base">
                                        <p:cTn id="7" dur="500" fill="hold"/>
                                        <p:tgtEl>
                                          <p:spTgt spid="1351"/>
                                        </p:tgtEl>
                                        <p:attrNameLst>
                                          <p:attrName>ppt_x</p:attrName>
                                        </p:attrNameLst>
                                      </p:cBhvr>
                                      <p:tavLst>
                                        <p:tav tm="0">
                                          <p:val>
                                            <p:strVal val="0-#ppt_w/2"/>
                                          </p:val>
                                        </p:tav>
                                        <p:tav tm="100000">
                                          <p:val>
                                            <p:strVal val="#ppt_x"/>
                                          </p:val>
                                        </p:tav>
                                      </p:tavLst>
                                    </p:anim>
                                    <p:anim calcmode="lin" valueType="num">
                                      <p:cBhvr additive="base">
                                        <p:cTn id="8" dur="500" fill="hold"/>
                                        <p:tgtEl>
                                          <p:spTgt spid="135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52"/>
                                        </p:tgtEl>
                                        <p:attrNameLst>
                                          <p:attrName>style.visibility</p:attrName>
                                        </p:attrNameLst>
                                      </p:cBhvr>
                                      <p:to>
                                        <p:strVal val="visible"/>
                                      </p:to>
                                    </p:set>
                                    <p:anim calcmode="lin" valueType="num">
                                      <p:cBhvr additive="base">
                                        <p:cTn id="11" dur="500" fill="hold"/>
                                        <p:tgtEl>
                                          <p:spTgt spid="1352"/>
                                        </p:tgtEl>
                                        <p:attrNameLst>
                                          <p:attrName>ppt_x</p:attrName>
                                        </p:attrNameLst>
                                      </p:cBhvr>
                                      <p:tavLst>
                                        <p:tav tm="0">
                                          <p:val>
                                            <p:strVal val="0-#ppt_w/2"/>
                                          </p:val>
                                        </p:tav>
                                        <p:tav tm="100000">
                                          <p:val>
                                            <p:strVal val="#ppt_x"/>
                                          </p:val>
                                        </p:tav>
                                      </p:tavLst>
                                    </p:anim>
                                    <p:anim calcmode="lin" valueType="num">
                                      <p:cBhvr additive="base">
                                        <p:cTn id="12" dur="500" fill="hold"/>
                                        <p:tgtEl>
                                          <p:spTgt spid="135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53"/>
                                        </p:tgtEl>
                                        <p:attrNameLst>
                                          <p:attrName>style.visibility</p:attrName>
                                        </p:attrNameLst>
                                      </p:cBhvr>
                                      <p:to>
                                        <p:strVal val="visible"/>
                                      </p:to>
                                    </p:set>
                                    <p:anim calcmode="lin" valueType="num">
                                      <p:cBhvr additive="base">
                                        <p:cTn id="15" dur="500" fill="hold"/>
                                        <p:tgtEl>
                                          <p:spTgt spid="1353"/>
                                        </p:tgtEl>
                                        <p:attrNameLst>
                                          <p:attrName>ppt_x</p:attrName>
                                        </p:attrNameLst>
                                      </p:cBhvr>
                                      <p:tavLst>
                                        <p:tav tm="0">
                                          <p:val>
                                            <p:strVal val="0-#ppt_w/2"/>
                                          </p:val>
                                        </p:tav>
                                        <p:tav tm="100000">
                                          <p:val>
                                            <p:strVal val="#ppt_x"/>
                                          </p:val>
                                        </p:tav>
                                      </p:tavLst>
                                    </p:anim>
                                    <p:anim calcmode="lin" valueType="num">
                                      <p:cBhvr additive="base">
                                        <p:cTn id="16" dur="500" fill="hold"/>
                                        <p:tgtEl>
                                          <p:spTgt spid="135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54"/>
                                        </p:tgtEl>
                                        <p:attrNameLst>
                                          <p:attrName>style.visibility</p:attrName>
                                        </p:attrNameLst>
                                      </p:cBhvr>
                                      <p:to>
                                        <p:strVal val="visible"/>
                                      </p:to>
                                    </p:set>
                                    <p:anim calcmode="lin" valueType="num">
                                      <p:cBhvr additive="base">
                                        <p:cTn id="19" dur="500" fill="hold"/>
                                        <p:tgtEl>
                                          <p:spTgt spid="1354"/>
                                        </p:tgtEl>
                                        <p:attrNameLst>
                                          <p:attrName>ppt_x</p:attrName>
                                        </p:attrNameLst>
                                      </p:cBhvr>
                                      <p:tavLst>
                                        <p:tav tm="0">
                                          <p:val>
                                            <p:strVal val="0-#ppt_w/2"/>
                                          </p:val>
                                        </p:tav>
                                        <p:tav tm="100000">
                                          <p:val>
                                            <p:strVal val="#ppt_x"/>
                                          </p:val>
                                        </p:tav>
                                      </p:tavLst>
                                    </p:anim>
                                    <p:anim calcmode="lin" valueType="num">
                                      <p:cBhvr additive="base">
                                        <p:cTn id="20" dur="500" fill="hold"/>
                                        <p:tgtEl>
                                          <p:spTgt spid="135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355"/>
                                        </p:tgtEl>
                                        <p:attrNameLst>
                                          <p:attrName>style.visibility</p:attrName>
                                        </p:attrNameLst>
                                      </p:cBhvr>
                                      <p:to>
                                        <p:strVal val="visible"/>
                                      </p:to>
                                    </p:set>
                                    <p:anim calcmode="lin" valueType="num">
                                      <p:cBhvr additive="base">
                                        <p:cTn id="23" dur="500" fill="hold"/>
                                        <p:tgtEl>
                                          <p:spTgt spid="1355"/>
                                        </p:tgtEl>
                                        <p:attrNameLst>
                                          <p:attrName>ppt_x</p:attrName>
                                        </p:attrNameLst>
                                      </p:cBhvr>
                                      <p:tavLst>
                                        <p:tav tm="0">
                                          <p:val>
                                            <p:strVal val="0-#ppt_w/2"/>
                                          </p:val>
                                        </p:tav>
                                        <p:tav tm="100000">
                                          <p:val>
                                            <p:strVal val="#ppt_x"/>
                                          </p:val>
                                        </p:tav>
                                      </p:tavLst>
                                    </p:anim>
                                    <p:anim calcmode="lin" valueType="num">
                                      <p:cBhvr additive="base">
                                        <p:cTn id="24" dur="500" fill="hold"/>
                                        <p:tgtEl>
                                          <p:spTgt spid="135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56"/>
                                        </p:tgtEl>
                                        <p:attrNameLst>
                                          <p:attrName>style.visibility</p:attrName>
                                        </p:attrNameLst>
                                      </p:cBhvr>
                                      <p:to>
                                        <p:strVal val="visible"/>
                                      </p:to>
                                    </p:set>
                                    <p:anim calcmode="lin" valueType="num">
                                      <p:cBhvr additive="base">
                                        <p:cTn id="27" dur="500" fill="hold"/>
                                        <p:tgtEl>
                                          <p:spTgt spid="1356"/>
                                        </p:tgtEl>
                                        <p:attrNameLst>
                                          <p:attrName>ppt_x</p:attrName>
                                        </p:attrNameLst>
                                      </p:cBhvr>
                                      <p:tavLst>
                                        <p:tav tm="0">
                                          <p:val>
                                            <p:strVal val="0-#ppt_w/2"/>
                                          </p:val>
                                        </p:tav>
                                        <p:tav tm="100000">
                                          <p:val>
                                            <p:strVal val="#ppt_x"/>
                                          </p:val>
                                        </p:tav>
                                      </p:tavLst>
                                    </p:anim>
                                    <p:anim calcmode="lin" valueType="num">
                                      <p:cBhvr additive="base">
                                        <p:cTn id="28" dur="500" fill="hold"/>
                                        <p:tgtEl>
                                          <p:spTgt spid="135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57"/>
                                        </p:tgtEl>
                                        <p:attrNameLst>
                                          <p:attrName>style.visibility</p:attrName>
                                        </p:attrNameLst>
                                      </p:cBhvr>
                                      <p:to>
                                        <p:strVal val="visible"/>
                                      </p:to>
                                    </p:set>
                                    <p:anim calcmode="lin" valueType="num">
                                      <p:cBhvr additive="base">
                                        <p:cTn id="31" dur="500" fill="hold"/>
                                        <p:tgtEl>
                                          <p:spTgt spid="1357"/>
                                        </p:tgtEl>
                                        <p:attrNameLst>
                                          <p:attrName>ppt_x</p:attrName>
                                        </p:attrNameLst>
                                      </p:cBhvr>
                                      <p:tavLst>
                                        <p:tav tm="0">
                                          <p:val>
                                            <p:strVal val="0-#ppt_w/2"/>
                                          </p:val>
                                        </p:tav>
                                        <p:tav tm="100000">
                                          <p:val>
                                            <p:strVal val="#ppt_x"/>
                                          </p:val>
                                        </p:tav>
                                      </p:tavLst>
                                    </p:anim>
                                    <p:anim calcmode="lin" valueType="num">
                                      <p:cBhvr additive="base">
                                        <p:cTn id="32" dur="500" fill="hold"/>
                                        <p:tgtEl>
                                          <p:spTgt spid="135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58"/>
                                        </p:tgtEl>
                                        <p:attrNameLst>
                                          <p:attrName>style.visibility</p:attrName>
                                        </p:attrNameLst>
                                      </p:cBhvr>
                                      <p:to>
                                        <p:strVal val="visible"/>
                                      </p:to>
                                    </p:set>
                                    <p:anim calcmode="lin" valueType="num">
                                      <p:cBhvr additive="base">
                                        <p:cTn id="35" dur="500" fill="hold"/>
                                        <p:tgtEl>
                                          <p:spTgt spid="1358"/>
                                        </p:tgtEl>
                                        <p:attrNameLst>
                                          <p:attrName>ppt_x</p:attrName>
                                        </p:attrNameLst>
                                      </p:cBhvr>
                                      <p:tavLst>
                                        <p:tav tm="0">
                                          <p:val>
                                            <p:strVal val="0-#ppt_w/2"/>
                                          </p:val>
                                        </p:tav>
                                        <p:tav tm="100000">
                                          <p:val>
                                            <p:strVal val="#ppt_x"/>
                                          </p:val>
                                        </p:tav>
                                      </p:tavLst>
                                    </p:anim>
                                    <p:anim calcmode="lin" valueType="num">
                                      <p:cBhvr additive="base">
                                        <p:cTn id="36" dur="500" fill="hold"/>
                                        <p:tgtEl>
                                          <p:spTgt spid="135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59"/>
                                        </p:tgtEl>
                                        <p:attrNameLst>
                                          <p:attrName>style.visibility</p:attrName>
                                        </p:attrNameLst>
                                      </p:cBhvr>
                                      <p:to>
                                        <p:strVal val="visible"/>
                                      </p:to>
                                    </p:set>
                                    <p:anim calcmode="lin" valueType="num">
                                      <p:cBhvr additive="base">
                                        <p:cTn id="39" dur="500" fill="hold"/>
                                        <p:tgtEl>
                                          <p:spTgt spid="1359"/>
                                        </p:tgtEl>
                                        <p:attrNameLst>
                                          <p:attrName>ppt_x</p:attrName>
                                        </p:attrNameLst>
                                      </p:cBhvr>
                                      <p:tavLst>
                                        <p:tav tm="0">
                                          <p:val>
                                            <p:strVal val="0-#ppt_w/2"/>
                                          </p:val>
                                        </p:tav>
                                        <p:tav tm="100000">
                                          <p:val>
                                            <p:strVal val="#ppt_x"/>
                                          </p:val>
                                        </p:tav>
                                      </p:tavLst>
                                    </p:anim>
                                    <p:anim calcmode="lin" valueType="num">
                                      <p:cBhvr additive="base">
                                        <p:cTn id="40" dur="500" fill="hold"/>
                                        <p:tgtEl>
                                          <p:spTgt spid="135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360"/>
                                        </p:tgtEl>
                                        <p:attrNameLst>
                                          <p:attrName>style.visibility</p:attrName>
                                        </p:attrNameLst>
                                      </p:cBhvr>
                                      <p:to>
                                        <p:strVal val="visible"/>
                                      </p:to>
                                    </p:set>
                                    <p:anim calcmode="lin" valueType="num">
                                      <p:cBhvr additive="base">
                                        <p:cTn id="43" dur="500" fill="hold"/>
                                        <p:tgtEl>
                                          <p:spTgt spid="1360"/>
                                        </p:tgtEl>
                                        <p:attrNameLst>
                                          <p:attrName>ppt_x</p:attrName>
                                        </p:attrNameLst>
                                      </p:cBhvr>
                                      <p:tavLst>
                                        <p:tav tm="0">
                                          <p:val>
                                            <p:strVal val="0-#ppt_w/2"/>
                                          </p:val>
                                        </p:tav>
                                        <p:tav tm="100000">
                                          <p:val>
                                            <p:strVal val="#ppt_x"/>
                                          </p:val>
                                        </p:tav>
                                      </p:tavLst>
                                    </p:anim>
                                    <p:anim calcmode="lin" valueType="num">
                                      <p:cBhvr additive="base">
                                        <p:cTn id="44" dur="500" fill="hold"/>
                                        <p:tgtEl>
                                          <p:spTgt spid="136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361"/>
                                        </p:tgtEl>
                                        <p:attrNameLst>
                                          <p:attrName>style.visibility</p:attrName>
                                        </p:attrNameLst>
                                      </p:cBhvr>
                                      <p:to>
                                        <p:strVal val="visible"/>
                                      </p:to>
                                    </p:set>
                                    <p:anim calcmode="lin" valueType="num">
                                      <p:cBhvr additive="base">
                                        <p:cTn id="47" dur="500" fill="hold"/>
                                        <p:tgtEl>
                                          <p:spTgt spid="1361"/>
                                        </p:tgtEl>
                                        <p:attrNameLst>
                                          <p:attrName>ppt_x</p:attrName>
                                        </p:attrNameLst>
                                      </p:cBhvr>
                                      <p:tavLst>
                                        <p:tav tm="0">
                                          <p:val>
                                            <p:strVal val="0-#ppt_w/2"/>
                                          </p:val>
                                        </p:tav>
                                        <p:tav tm="100000">
                                          <p:val>
                                            <p:strVal val="#ppt_x"/>
                                          </p:val>
                                        </p:tav>
                                      </p:tavLst>
                                    </p:anim>
                                    <p:anim calcmode="lin" valueType="num">
                                      <p:cBhvr additive="base">
                                        <p:cTn id="48" dur="500" fill="hold"/>
                                        <p:tgtEl>
                                          <p:spTgt spid="136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362"/>
                                        </p:tgtEl>
                                        <p:attrNameLst>
                                          <p:attrName>style.visibility</p:attrName>
                                        </p:attrNameLst>
                                      </p:cBhvr>
                                      <p:to>
                                        <p:strVal val="visible"/>
                                      </p:to>
                                    </p:set>
                                    <p:anim calcmode="lin" valueType="num">
                                      <p:cBhvr additive="base">
                                        <p:cTn id="51" dur="500" fill="hold"/>
                                        <p:tgtEl>
                                          <p:spTgt spid="1362"/>
                                        </p:tgtEl>
                                        <p:attrNameLst>
                                          <p:attrName>ppt_x</p:attrName>
                                        </p:attrNameLst>
                                      </p:cBhvr>
                                      <p:tavLst>
                                        <p:tav tm="0">
                                          <p:val>
                                            <p:strVal val="0-#ppt_w/2"/>
                                          </p:val>
                                        </p:tav>
                                        <p:tav tm="100000">
                                          <p:val>
                                            <p:strVal val="#ppt_x"/>
                                          </p:val>
                                        </p:tav>
                                      </p:tavLst>
                                    </p:anim>
                                    <p:anim calcmode="lin" valueType="num">
                                      <p:cBhvr additive="base">
                                        <p:cTn id="52" dur="500" fill="hold"/>
                                        <p:tgtEl>
                                          <p:spTgt spid="136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363"/>
                                        </p:tgtEl>
                                        <p:attrNameLst>
                                          <p:attrName>style.visibility</p:attrName>
                                        </p:attrNameLst>
                                      </p:cBhvr>
                                      <p:to>
                                        <p:strVal val="visible"/>
                                      </p:to>
                                    </p:set>
                                    <p:anim calcmode="lin" valueType="num">
                                      <p:cBhvr additive="base">
                                        <p:cTn id="55" dur="500" fill="hold"/>
                                        <p:tgtEl>
                                          <p:spTgt spid="1363"/>
                                        </p:tgtEl>
                                        <p:attrNameLst>
                                          <p:attrName>ppt_x</p:attrName>
                                        </p:attrNameLst>
                                      </p:cBhvr>
                                      <p:tavLst>
                                        <p:tav tm="0">
                                          <p:val>
                                            <p:strVal val="0-#ppt_w/2"/>
                                          </p:val>
                                        </p:tav>
                                        <p:tav tm="100000">
                                          <p:val>
                                            <p:strVal val="#ppt_x"/>
                                          </p:val>
                                        </p:tav>
                                      </p:tavLst>
                                    </p:anim>
                                    <p:anim calcmode="lin" valueType="num">
                                      <p:cBhvr additive="base">
                                        <p:cTn id="56" dur="500" fill="hold"/>
                                        <p:tgtEl>
                                          <p:spTgt spid="136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364"/>
                                        </p:tgtEl>
                                        <p:attrNameLst>
                                          <p:attrName>style.visibility</p:attrName>
                                        </p:attrNameLst>
                                      </p:cBhvr>
                                      <p:to>
                                        <p:strVal val="visible"/>
                                      </p:to>
                                    </p:set>
                                    <p:anim calcmode="lin" valueType="num">
                                      <p:cBhvr additive="base">
                                        <p:cTn id="59" dur="500" fill="hold"/>
                                        <p:tgtEl>
                                          <p:spTgt spid="1364"/>
                                        </p:tgtEl>
                                        <p:attrNameLst>
                                          <p:attrName>ppt_x</p:attrName>
                                        </p:attrNameLst>
                                      </p:cBhvr>
                                      <p:tavLst>
                                        <p:tav tm="0">
                                          <p:val>
                                            <p:strVal val="0-#ppt_w/2"/>
                                          </p:val>
                                        </p:tav>
                                        <p:tav tm="100000">
                                          <p:val>
                                            <p:strVal val="#ppt_x"/>
                                          </p:val>
                                        </p:tav>
                                      </p:tavLst>
                                    </p:anim>
                                    <p:anim calcmode="lin" valueType="num">
                                      <p:cBhvr additive="base">
                                        <p:cTn id="60" dur="500" fill="hold"/>
                                        <p:tgtEl>
                                          <p:spTgt spid="136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365"/>
                                        </p:tgtEl>
                                        <p:attrNameLst>
                                          <p:attrName>style.visibility</p:attrName>
                                        </p:attrNameLst>
                                      </p:cBhvr>
                                      <p:to>
                                        <p:strVal val="visible"/>
                                      </p:to>
                                    </p:set>
                                    <p:anim calcmode="lin" valueType="num">
                                      <p:cBhvr additive="base">
                                        <p:cTn id="63" dur="500" fill="hold"/>
                                        <p:tgtEl>
                                          <p:spTgt spid="1365"/>
                                        </p:tgtEl>
                                        <p:attrNameLst>
                                          <p:attrName>ppt_x</p:attrName>
                                        </p:attrNameLst>
                                      </p:cBhvr>
                                      <p:tavLst>
                                        <p:tav tm="0">
                                          <p:val>
                                            <p:strVal val="0-#ppt_w/2"/>
                                          </p:val>
                                        </p:tav>
                                        <p:tav tm="100000">
                                          <p:val>
                                            <p:strVal val="#ppt_x"/>
                                          </p:val>
                                        </p:tav>
                                      </p:tavLst>
                                    </p:anim>
                                    <p:anim calcmode="lin" valueType="num">
                                      <p:cBhvr additive="base">
                                        <p:cTn id="64" dur="500" fill="hold"/>
                                        <p:tgtEl>
                                          <p:spTgt spid="136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366"/>
                                        </p:tgtEl>
                                        <p:attrNameLst>
                                          <p:attrName>style.visibility</p:attrName>
                                        </p:attrNameLst>
                                      </p:cBhvr>
                                      <p:to>
                                        <p:strVal val="visible"/>
                                      </p:to>
                                    </p:set>
                                    <p:anim calcmode="lin" valueType="num">
                                      <p:cBhvr additive="base">
                                        <p:cTn id="67" dur="500" fill="hold"/>
                                        <p:tgtEl>
                                          <p:spTgt spid="1366"/>
                                        </p:tgtEl>
                                        <p:attrNameLst>
                                          <p:attrName>ppt_x</p:attrName>
                                        </p:attrNameLst>
                                      </p:cBhvr>
                                      <p:tavLst>
                                        <p:tav tm="0">
                                          <p:val>
                                            <p:strVal val="0-#ppt_w/2"/>
                                          </p:val>
                                        </p:tav>
                                        <p:tav tm="100000">
                                          <p:val>
                                            <p:strVal val="#ppt_x"/>
                                          </p:val>
                                        </p:tav>
                                      </p:tavLst>
                                    </p:anim>
                                    <p:anim calcmode="lin" valueType="num">
                                      <p:cBhvr additive="base">
                                        <p:cTn id="68" dur="500" fill="hold"/>
                                        <p:tgtEl>
                                          <p:spTgt spid="136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367"/>
                                        </p:tgtEl>
                                        <p:attrNameLst>
                                          <p:attrName>style.visibility</p:attrName>
                                        </p:attrNameLst>
                                      </p:cBhvr>
                                      <p:to>
                                        <p:strVal val="visible"/>
                                      </p:to>
                                    </p:set>
                                    <p:anim calcmode="lin" valueType="num">
                                      <p:cBhvr additive="base">
                                        <p:cTn id="71" dur="500" fill="hold"/>
                                        <p:tgtEl>
                                          <p:spTgt spid="1367"/>
                                        </p:tgtEl>
                                        <p:attrNameLst>
                                          <p:attrName>ppt_x</p:attrName>
                                        </p:attrNameLst>
                                      </p:cBhvr>
                                      <p:tavLst>
                                        <p:tav tm="0">
                                          <p:val>
                                            <p:strVal val="0-#ppt_w/2"/>
                                          </p:val>
                                        </p:tav>
                                        <p:tav tm="100000">
                                          <p:val>
                                            <p:strVal val="#ppt_x"/>
                                          </p:val>
                                        </p:tav>
                                      </p:tavLst>
                                    </p:anim>
                                    <p:anim calcmode="lin" valueType="num">
                                      <p:cBhvr additive="base">
                                        <p:cTn id="72" dur="500" fill="hold"/>
                                        <p:tgtEl>
                                          <p:spTgt spid="136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368"/>
                                        </p:tgtEl>
                                        <p:attrNameLst>
                                          <p:attrName>style.visibility</p:attrName>
                                        </p:attrNameLst>
                                      </p:cBhvr>
                                      <p:to>
                                        <p:strVal val="visible"/>
                                      </p:to>
                                    </p:set>
                                    <p:anim calcmode="lin" valueType="num">
                                      <p:cBhvr additive="base">
                                        <p:cTn id="75" dur="500" fill="hold"/>
                                        <p:tgtEl>
                                          <p:spTgt spid="1368"/>
                                        </p:tgtEl>
                                        <p:attrNameLst>
                                          <p:attrName>ppt_x</p:attrName>
                                        </p:attrNameLst>
                                      </p:cBhvr>
                                      <p:tavLst>
                                        <p:tav tm="0">
                                          <p:val>
                                            <p:strVal val="0-#ppt_w/2"/>
                                          </p:val>
                                        </p:tav>
                                        <p:tav tm="100000">
                                          <p:val>
                                            <p:strVal val="#ppt_x"/>
                                          </p:val>
                                        </p:tav>
                                      </p:tavLst>
                                    </p:anim>
                                    <p:anim calcmode="lin" valueType="num">
                                      <p:cBhvr additive="base">
                                        <p:cTn id="76" dur="500" fill="hold"/>
                                        <p:tgtEl>
                                          <p:spTgt spid="136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369"/>
                                        </p:tgtEl>
                                        <p:attrNameLst>
                                          <p:attrName>style.visibility</p:attrName>
                                        </p:attrNameLst>
                                      </p:cBhvr>
                                      <p:to>
                                        <p:strVal val="visible"/>
                                      </p:to>
                                    </p:set>
                                    <p:anim calcmode="lin" valueType="num">
                                      <p:cBhvr additive="base">
                                        <p:cTn id="79" dur="500" fill="hold"/>
                                        <p:tgtEl>
                                          <p:spTgt spid="1369"/>
                                        </p:tgtEl>
                                        <p:attrNameLst>
                                          <p:attrName>ppt_x</p:attrName>
                                        </p:attrNameLst>
                                      </p:cBhvr>
                                      <p:tavLst>
                                        <p:tav tm="0">
                                          <p:val>
                                            <p:strVal val="0-#ppt_w/2"/>
                                          </p:val>
                                        </p:tav>
                                        <p:tav tm="100000">
                                          <p:val>
                                            <p:strVal val="#ppt_x"/>
                                          </p:val>
                                        </p:tav>
                                      </p:tavLst>
                                    </p:anim>
                                    <p:anim calcmode="lin" valueType="num">
                                      <p:cBhvr additive="base">
                                        <p:cTn id="80" dur="500" fill="hold"/>
                                        <p:tgtEl>
                                          <p:spTgt spid="136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370"/>
                                        </p:tgtEl>
                                        <p:attrNameLst>
                                          <p:attrName>style.visibility</p:attrName>
                                        </p:attrNameLst>
                                      </p:cBhvr>
                                      <p:to>
                                        <p:strVal val="visible"/>
                                      </p:to>
                                    </p:set>
                                    <p:anim calcmode="lin" valueType="num">
                                      <p:cBhvr additive="base">
                                        <p:cTn id="83" dur="500" fill="hold"/>
                                        <p:tgtEl>
                                          <p:spTgt spid="1370"/>
                                        </p:tgtEl>
                                        <p:attrNameLst>
                                          <p:attrName>ppt_x</p:attrName>
                                        </p:attrNameLst>
                                      </p:cBhvr>
                                      <p:tavLst>
                                        <p:tav tm="0">
                                          <p:val>
                                            <p:strVal val="0-#ppt_w/2"/>
                                          </p:val>
                                        </p:tav>
                                        <p:tav tm="100000">
                                          <p:val>
                                            <p:strVal val="#ppt_x"/>
                                          </p:val>
                                        </p:tav>
                                      </p:tavLst>
                                    </p:anim>
                                    <p:anim calcmode="lin" valueType="num">
                                      <p:cBhvr additive="base">
                                        <p:cTn id="84" dur="500" fill="hold"/>
                                        <p:tgtEl>
                                          <p:spTgt spid="137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371"/>
                                        </p:tgtEl>
                                        <p:attrNameLst>
                                          <p:attrName>style.visibility</p:attrName>
                                        </p:attrNameLst>
                                      </p:cBhvr>
                                      <p:to>
                                        <p:strVal val="visible"/>
                                      </p:to>
                                    </p:set>
                                    <p:anim calcmode="lin" valueType="num">
                                      <p:cBhvr additive="base">
                                        <p:cTn id="87" dur="500" fill="hold"/>
                                        <p:tgtEl>
                                          <p:spTgt spid="1371"/>
                                        </p:tgtEl>
                                        <p:attrNameLst>
                                          <p:attrName>ppt_x</p:attrName>
                                        </p:attrNameLst>
                                      </p:cBhvr>
                                      <p:tavLst>
                                        <p:tav tm="0">
                                          <p:val>
                                            <p:strVal val="0-#ppt_w/2"/>
                                          </p:val>
                                        </p:tav>
                                        <p:tav tm="100000">
                                          <p:val>
                                            <p:strVal val="#ppt_x"/>
                                          </p:val>
                                        </p:tav>
                                      </p:tavLst>
                                    </p:anim>
                                    <p:anim calcmode="lin" valueType="num">
                                      <p:cBhvr additive="base">
                                        <p:cTn id="88" dur="500" fill="hold"/>
                                        <p:tgtEl>
                                          <p:spTgt spid="137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372"/>
                                        </p:tgtEl>
                                        <p:attrNameLst>
                                          <p:attrName>style.visibility</p:attrName>
                                        </p:attrNameLst>
                                      </p:cBhvr>
                                      <p:to>
                                        <p:strVal val="visible"/>
                                      </p:to>
                                    </p:set>
                                    <p:anim calcmode="lin" valueType="num">
                                      <p:cBhvr additive="base">
                                        <p:cTn id="91" dur="500" fill="hold"/>
                                        <p:tgtEl>
                                          <p:spTgt spid="1372"/>
                                        </p:tgtEl>
                                        <p:attrNameLst>
                                          <p:attrName>ppt_x</p:attrName>
                                        </p:attrNameLst>
                                      </p:cBhvr>
                                      <p:tavLst>
                                        <p:tav tm="0">
                                          <p:val>
                                            <p:strVal val="0-#ppt_w/2"/>
                                          </p:val>
                                        </p:tav>
                                        <p:tav tm="100000">
                                          <p:val>
                                            <p:strVal val="#ppt_x"/>
                                          </p:val>
                                        </p:tav>
                                      </p:tavLst>
                                    </p:anim>
                                    <p:anim calcmode="lin" valueType="num">
                                      <p:cBhvr additive="base">
                                        <p:cTn id="92" dur="500" fill="hold"/>
                                        <p:tgtEl>
                                          <p:spTgt spid="1372"/>
                                        </p:tgtEl>
                                        <p:attrNameLst>
                                          <p:attrName>ppt_y</p:attrName>
                                        </p:attrNameLst>
                                      </p:cBhvr>
                                      <p:tavLst>
                                        <p:tav tm="0">
                                          <p:val>
                                            <p:strVal val="#ppt_y"/>
                                          </p:val>
                                        </p:tav>
                                        <p:tav tm="100000">
                                          <p:val>
                                            <p:strVal val="#ppt_y"/>
                                          </p:val>
                                        </p:tav>
                                      </p:tavLst>
                                    </p:anim>
                                  </p:childTnLst>
                                </p:cTn>
                              </p:par>
                            </p:childTnLst>
                          </p:cTn>
                        </p:par>
                        <p:par>
                          <p:cTn id="93" fill="hold">
                            <p:stCondLst>
                              <p:cond delay="500"/>
                            </p:stCondLst>
                            <p:childTnLst>
                              <p:par>
                                <p:cTn id="94" presetID="2" presetClass="entr" presetSubtype="2" fill="hold" grpId="0" nodeType="afterEffect">
                                  <p:stCondLst>
                                    <p:cond delay="0"/>
                                  </p:stCondLst>
                                  <p:childTnLst>
                                    <p:set>
                                      <p:cBhvr>
                                        <p:cTn id="95" dur="1" fill="hold">
                                          <p:stCondLst>
                                            <p:cond delay="0"/>
                                          </p:stCondLst>
                                        </p:cTn>
                                        <p:tgtEl>
                                          <p:spTgt spid="1378"/>
                                        </p:tgtEl>
                                        <p:attrNameLst>
                                          <p:attrName>style.visibility</p:attrName>
                                        </p:attrNameLst>
                                      </p:cBhvr>
                                      <p:to>
                                        <p:strVal val="visible"/>
                                      </p:to>
                                    </p:set>
                                    <p:anim calcmode="lin" valueType="num">
                                      <p:cBhvr additive="base">
                                        <p:cTn id="96" dur="500" fill="hold"/>
                                        <p:tgtEl>
                                          <p:spTgt spid="1378"/>
                                        </p:tgtEl>
                                        <p:attrNameLst>
                                          <p:attrName>ppt_x</p:attrName>
                                        </p:attrNameLst>
                                      </p:cBhvr>
                                      <p:tavLst>
                                        <p:tav tm="0">
                                          <p:val>
                                            <p:strVal val="1+#ppt_w/2"/>
                                          </p:val>
                                        </p:tav>
                                        <p:tav tm="100000">
                                          <p:val>
                                            <p:strVal val="#ppt_x"/>
                                          </p:val>
                                        </p:tav>
                                      </p:tavLst>
                                    </p:anim>
                                    <p:anim calcmode="lin" valueType="num">
                                      <p:cBhvr additive="base">
                                        <p:cTn id="97" dur="500" fill="hold"/>
                                        <p:tgtEl>
                                          <p:spTgt spid="1378"/>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1380"/>
                                        </p:tgtEl>
                                        <p:attrNameLst>
                                          <p:attrName>style.visibility</p:attrName>
                                        </p:attrNameLst>
                                      </p:cBhvr>
                                      <p:to>
                                        <p:strVal val="visible"/>
                                      </p:to>
                                    </p:set>
                                    <p:anim calcmode="lin" valueType="num">
                                      <p:cBhvr additive="base">
                                        <p:cTn id="100" dur="500" fill="hold"/>
                                        <p:tgtEl>
                                          <p:spTgt spid="1380"/>
                                        </p:tgtEl>
                                        <p:attrNameLst>
                                          <p:attrName>ppt_x</p:attrName>
                                        </p:attrNameLst>
                                      </p:cBhvr>
                                      <p:tavLst>
                                        <p:tav tm="0">
                                          <p:val>
                                            <p:strVal val="1+#ppt_w/2"/>
                                          </p:val>
                                        </p:tav>
                                        <p:tav tm="100000">
                                          <p:val>
                                            <p:strVal val="#ppt_x"/>
                                          </p:val>
                                        </p:tav>
                                      </p:tavLst>
                                    </p:anim>
                                    <p:anim calcmode="lin" valueType="num">
                                      <p:cBhvr additive="base">
                                        <p:cTn id="101" dur="500" fill="hold"/>
                                        <p:tgtEl>
                                          <p:spTgt spid="1380"/>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1382"/>
                                        </p:tgtEl>
                                        <p:attrNameLst>
                                          <p:attrName>style.visibility</p:attrName>
                                        </p:attrNameLst>
                                      </p:cBhvr>
                                      <p:to>
                                        <p:strVal val="visible"/>
                                      </p:to>
                                    </p:set>
                                    <p:anim calcmode="lin" valueType="num">
                                      <p:cBhvr additive="base">
                                        <p:cTn id="104" dur="500" fill="hold"/>
                                        <p:tgtEl>
                                          <p:spTgt spid="1382"/>
                                        </p:tgtEl>
                                        <p:attrNameLst>
                                          <p:attrName>ppt_x</p:attrName>
                                        </p:attrNameLst>
                                      </p:cBhvr>
                                      <p:tavLst>
                                        <p:tav tm="0">
                                          <p:val>
                                            <p:strVal val="1+#ppt_w/2"/>
                                          </p:val>
                                        </p:tav>
                                        <p:tav tm="100000">
                                          <p:val>
                                            <p:strVal val="#ppt_x"/>
                                          </p:val>
                                        </p:tav>
                                      </p:tavLst>
                                    </p:anim>
                                    <p:anim calcmode="lin" valueType="num">
                                      <p:cBhvr additive="base">
                                        <p:cTn id="105" dur="500" fill="hold"/>
                                        <p:tgtEl>
                                          <p:spTgt spid="1382"/>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1383"/>
                                        </p:tgtEl>
                                        <p:attrNameLst>
                                          <p:attrName>style.visibility</p:attrName>
                                        </p:attrNameLst>
                                      </p:cBhvr>
                                      <p:to>
                                        <p:strVal val="visible"/>
                                      </p:to>
                                    </p:set>
                                    <p:anim calcmode="lin" valueType="num">
                                      <p:cBhvr additive="base">
                                        <p:cTn id="108" dur="500" fill="hold"/>
                                        <p:tgtEl>
                                          <p:spTgt spid="1383"/>
                                        </p:tgtEl>
                                        <p:attrNameLst>
                                          <p:attrName>ppt_x</p:attrName>
                                        </p:attrNameLst>
                                      </p:cBhvr>
                                      <p:tavLst>
                                        <p:tav tm="0">
                                          <p:val>
                                            <p:strVal val="1+#ppt_w/2"/>
                                          </p:val>
                                        </p:tav>
                                        <p:tav tm="100000">
                                          <p:val>
                                            <p:strVal val="#ppt_x"/>
                                          </p:val>
                                        </p:tav>
                                      </p:tavLst>
                                    </p:anim>
                                    <p:anim calcmode="lin" valueType="num">
                                      <p:cBhvr additive="base">
                                        <p:cTn id="109" dur="500" fill="hold"/>
                                        <p:tgtEl>
                                          <p:spTgt spid="1383"/>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1384"/>
                                        </p:tgtEl>
                                        <p:attrNameLst>
                                          <p:attrName>style.visibility</p:attrName>
                                        </p:attrNameLst>
                                      </p:cBhvr>
                                      <p:to>
                                        <p:strVal val="visible"/>
                                      </p:to>
                                    </p:set>
                                    <p:anim calcmode="lin" valueType="num">
                                      <p:cBhvr additive="base">
                                        <p:cTn id="112" dur="500" fill="hold"/>
                                        <p:tgtEl>
                                          <p:spTgt spid="1384"/>
                                        </p:tgtEl>
                                        <p:attrNameLst>
                                          <p:attrName>ppt_x</p:attrName>
                                        </p:attrNameLst>
                                      </p:cBhvr>
                                      <p:tavLst>
                                        <p:tav tm="0">
                                          <p:val>
                                            <p:strVal val="1+#ppt_w/2"/>
                                          </p:val>
                                        </p:tav>
                                        <p:tav tm="100000">
                                          <p:val>
                                            <p:strVal val="#ppt_x"/>
                                          </p:val>
                                        </p:tav>
                                      </p:tavLst>
                                    </p:anim>
                                    <p:anim calcmode="lin" valueType="num">
                                      <p:cBhvr additive="base">
                                        <p:cTn id="113" dur="500" fill="hold"/>
                                        <p:tgtEl>
                                          <p:spTgt spid="1384"/>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1+#ppt_w/2"/>
                                          </p:val>
                                        </p:tav>
                                        <p:tav tm="100000">
                                          <p:val>
                                            <p:strVal val="#ppt_x"/>
                                          </p:val>
                                        </p:tav>
                                      </p:tavLst>
                                    </p:anim>
                                    <p:anim calcmode="lin" valueType="num">
                                      <p:cBhvr additive="base">
                                        <p:cTn id="117" dur="500" fill="hold"/>
                                        <p:tgtEl>
                                          <p:spTgt spid="43"/>
                                        </p:tgtEl>
                                        <p:attrNameLst>
                                          <p:attrName>ppt_y</p:attrName>
                                        </p:attrNameLst>
                                      </p:cBhvr>
                                      <p:tavLst>
                                        <p:tav tm="0">
                                          <p:val>
                                            <p:strVal val="#ppt_y"/>
                                          </p:val>
                                        </p:tav>
                                        <p:tav tm="100000">
                                          <p:val>
                                            <p:strVal val="#ppt_y"/>
                                          </p:val>
                                        </p:tav>
                                      </p:tavLst>
                                    </p:anim>
                                  </p:childTnLst>
                                </p:cTn>
                              </p:par>
                              <p:par>
                                <p:cTn id="118" presetID="2" presetClass="entr" presetSubtype="2" fill="hold" nodeType="with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additive="base">
                                        <p:cTn id="120" dur="500" fill="hold"/>
                                        <p:tgtEl>
                                          <p:spTgt spid="46"/>
                                        </p:tgtEl>
                                        <p:attrNameLst>
                                          <p:attrName>ppt_x</p:attrName>
                                        </p:attrNameLst>
                                      </p:cBhvr>
                                      <p:tavLst>
                                        <p:tav tm="0">
                                          <p:val>
                                            <p:strVal val="1+#ppt_w/2"/>
                                          </p:val>
                                        </p:tav>
                                        <p:tav tm="100000">
                                          <p:val>
                                            <p:strVal val="#ppt_x"/>
                                          </p:val>
                                        </p:tav>
                                      </p:tavLst>
                                    </p:anim>
                                    <p:anim calcmode="lin" valueType="num">
                                      <p:cBhvr additive="base">
                                        <p:cTn id="121" dur="500" fill="hold"/>
                                        <p:tgtEl>
                                          <p:spTgt spid="46"/>
                                        </p:tgtEl>
                                        <p:attrNameLst>
                                          <p:attrName>ppt_y</p:attrName>
                                        </p:attrNameLst>
                                      </p:cBhvr>
                                      <p:tavLst>
                                        <p:tav tm="0">
                                          <p:val>
                                            <p:strVal val="#ppt_y"/>
                                          </p:val>
                                        </p:tav>
                                        <p:tav tm="100000">
                                          <p:val>
                                            <p:strVal val="#ppt_y"/>
                                          </p:val>
                                        </p:tav>
                                      </p:tavLst>
                                    </p:anim>
                                  </p:childTnLst>
                                </p:cTn>
                              </p:par>
                              <p:par>
                                <p:cTn id="122" presetID="2" presetClass="entr" presetSubtype="2" fill="hold" nodeType="withEffect">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cBhvr additive="base">
                                        <p:cTn id="124" dur="500" fill="hold"/>
                                        <p:tgtEl>
                                          <p:spTgt spid="49"/>
                                        </p:tgtEl>
                                        <p:attrNameLst>
                                          <p:attrName>ppt_x</p:attrName>
                                        </p:attrNameLst>
                                      </p:cBhvr>
                                      <p:tavLst>
                                        <p:tav tm="0">
                                          <p:val>
                                            <p:strVal val="1+#ppt_w/2"/>
                                          </p:val>
                                        </p:tav>
                                        <p:tav tm="100000">
                                          <p:val>
                                            <p:strVal val="#ppt_x"/>
                                          </p:val>
                                        </p:tav>
                                      </p:tavLst>
                                    </p:anim>
                                    <p:anim calcmode="lin" valueType="num">
                                      <p:cBhvr additive="base">
                                        <p:cTn id="12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 grpId="0" animBg="1"/>
      <p:bldP spid="1352" grpId="0" animBg="1"/>
      <p:bldP spid="1353" grpId="0" animBg="1"/>
      <p:bldP spid="1354" grpId="0" animBg="1"/>
      <p:bldP spid="1355" grpId="0" animBg="1"/>
      <p:bldP spid="1356" grpId="0" animBg="1"/>
      <p:bldP spid="1357" grpId="0" animBg="1"/>
      <p:bldP spid="1358" grpId="0" animBg="1"/>
      <p:bldP spid="1359" grpId="0" animBg="1"/>
      <p:bldP spid="1360" grpId="0" animBg="1"/>
      <p:bldP spid="1361" grpId="0" animBg="1"/>
      <p:bldP spid="1362" grpId="0" animBg="1"/>
      <p:bldP spid="1363" grpId="0" animBg="1"/>
      <p:bldP spid="1364" grpId="0" animBg="1"/>
      <p:bldP spid="1365" grpId="0" animBg="1"/>
      <p:bldP spid="1366" grpId="0" animBg="1"/>
      <p:bldP spid="1367" grpId="0" animBg="1"/>
      <p:bldP spid="1368" grpId="0" animBg="1"/>
      <p:bldP spid="1369" grpId="0" animBg="1"/>
      <p:bldP spid="1370" grpId="0" animBg="1"/>
      <p:bldP spid="1371" grpId="0" animBg="1"/>
      <p:bldP spid="1372" grpId="0" animBg="1"/>
      <p:bldP spid="1378" grpId="0" animBg="1"/>
      <p:bldP spid="1380" grpId="0" animBg="1"/>
      <p:bldP spid="1382" grpId="0" animBg="1"/>
      <p:bldP spid="1383" grpId="0" animBg="1"/>
      <p:bldP spid="138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1" cstate="screen">
            <a:duotone>
              <a:prstClr val="black"/>
              <a:schemeClr val="tx2">
                <a:tint val="45000"/>
                <a:satMod val="400000"/>
              </a:schemeClr>
            </a:duotone>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0" y="5350624"/>
            <a:ext cx="1130532" cy="1507376"/>
            <a:chOff x="-7876" y="5350624"/>
            <a:chExt cx="1130532" cy="1507376"/>
          </a:xfrm>
        </p:grpSpPr>
        <p:sp>
          <p:nvSpPr>
            <p:cNvPr id="35" name="矩形 34"/>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p:cNvGrpSpPr/>
            <p:nvPr/>
          </p:nvGrpSpPr>
          <p:grpSpPr>
            <a:xfrm>
              <a:off x="-7876" y="6104312"/>
              <a:ext cx="753688" cy="753688"/>
              <a:chOff x="-7876" y="6104312"/>
              <a:chExt cx="753688" cy="753688"/>
            </a:xfrm>
          </p:grpSpPr>
          <p:sp>
            <p:nvSpPr>
              <p:cNvPr id="39" name="矩形 38"/>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p:cNvGrpSpPr/>
          <p:nvPr/>
        </p:nvGrpSpPr>
        <p:grpSpPr>
          <a:xfrm>
            <a:off x="11061468" y="5350624"/>
            <a:ext cx="1130532" cy="1507376"/>
            <a:chOff x="11061468" y="5350624"/>
            <a:chExt cx="1130532" cy="1507376"/>
          </a:xfrm>
        </p:grpSpPr>
        <p:sp>
          <p:nvSpPr>
            <p:cNvPr id="44" name="矩形 43"/>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p:cNvGrpSpPr/>
          <p:nvPr/>
        </p:nvGrpSpPr>
        <p:grpSpPr>
          <a:xfrm>
            <a:off x="3746641" y="1310642"/>
            <a:ext cx="4698722" cy="4268584"/>
            <a:chOff x="3746641" y="1310642"/>
            <a:chExt cx="4698722" cy="4268584"/>
          </a:xfrm>
        </p:grpSpPr>
        <p:sp>
          <p:nvSpPr>
            <p:cNvPr id="51" name="文本框 50"/>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endPar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endParaRPr>
            </a:p>
          </p:txBody>
        </p:sp>
        <p:sp>
          <p:nvSpPr>
            <p:cNvPr id="52" name="任意多边形: 形状 51"/>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p:cNvSpPr txBox="1"/>
            <p:nvPr/>
          </p:nvSpPr>
          <p:spPr>
            <a:xfrm>
              <a:off x="5630170" y="3915923"/>
              <a:ext cx="93166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03</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0" name="Chart 1230"/>
          <p:cNvGraphicFramePr/>
          <p:nvPr/>
        </p:nvGraphicFramePr>
        <p:xfrm>
          <a:off x="945175" y="1589631"/>
          <a:ext cx="4362164" cy="4463813"/>
        </p:xfrm>
        <a:graphic>
          <a:graphicData uri="http://schemas.openxmlformats.org/drawingml/2006/chart">
            <c:chart xmlns:c="http://schemas.openxmlformats.org/drawingml/2006/chart" xmlns:r="http://schemas.openxmlformats.org/officeDocument/2006/relationships" r:id="rId1"/>
          </a:graphicData>
        </a:graphic>
      </p:graphicFrame>
      <p:grpSp>
        <p:nvGrpSpPr>
          <p:cNvPr id="3" name="组合 2"/>
          <p:cNvGrpSpPr/>
          <p:nvPr/>
        </p:nvGrpSpPr>
        <p:grpSpPr>
          <a:xfrm>
            <a:off x="6096000" y="2111115"/>
            <a:ext cx="4856159" cy="1566602"/>
            <a:chOff x="6096000" y="2111115"/>
            <a:chExt cx="4856159" cy="1566602"/>
          </a:xfrm>
        </p:grpSpPr>
        <p:sp>
          <p:nvSpPr>
            <p:cNvPr id="1233" name="Shape 1233"/>
            <p:cNvSpPr/>
            <p:nvPr/>
          </p:nvSpPr>
          <p:spPr>
            <a:xfrm>
              <a:off x="6151508" y="2742993"/>
              <a:ext cx="4800651"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6" name="Shape 1236"/>
            <p:cNvSpPr/>
            <p:nvPr/>
          </p:nvSpPr>
          <p:spPr>
            <a:xfrm>
              <a:off x="6157183" y="2201788"/>
              <a:ext cx="280988" cy="280988"/>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8" name="Shape 1238"/>
            <p:cNvSpPr/>
            <p:nvPr/>
          </p:nvSpPr>
          <p:spPr>
            <a:xfrm>
              <a:off x="6600633" y="2125588"/>
              <a:ext cx="1891983" cy="441468"/>
            </a:xfrm>
            <a:prstGeom prst="rect">
              <a:avLst/>
            </a:prstGeom>
            <a:ln w="12700">
              <a:miter lim="400000"/>
            </a:ln>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$12,000K</a:t>
              </a:r>
              <a:endParaRPr sz="2400" i="1" dirty="0">
                <a:solidFill>
                  <a:schemeClr val="bg1"/>
                </a:solidFill>
                <a:latin typeface="字魂59号-创粗黑" panose="00000500000000000000" pitchFamily="2" charset="-122"/>
                <a:ea typeface="字魂59号-创粗黑" panose="00000500000000000000" pitchFamily="2" charset="-122"/>
              </a:endParaRPr>
            </a:p>
          </p:txBody>
        </p:sp>
        <p:grpSp>
          <p:nvGrpSpPr>
            <p:cNvPr id="22" name="组合 21"/>
            <p:cNvGrpSpPr/>
            <p:nvPr/>
          </p:nvGrpSpPr>
          <p:grpSpPr>
            <a:xfrm>
              <a:off x="6096000" y="2111115"/>
              <a:ext cx="4856159" cy="1566602"/>
              <a:chOff x="7419499" y="1231180"/>
              <a:chExt cx="4856159" cy="1566602"/>
            </a:xfrm>
          </p:grpSpPr>
          <p:sp>
            <p:nvSpPr>
              <p:cNvPr id="23" name="文本框 7"/>
              <p:cNvSpPr txBox="1"/>
              <p:nvPr/>
            </p:nvSpPr>
            <p:spPr>
              <a:xfrm>
                <a:off x="7419499" y="2012952"/>
                <a:ext cx="4856159" cy="7848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归纳推理：论证的前提支持结论但不确保结论的推理过程。 它们落在金字塔的第二行，每一项都针对写作报告的一个具体问题（如，为什么，怎么办，你怎么知道的）</a:t>
                </a:r>
                <a:endParaRPr lang="en-US" altLang="zh-CN" sz="1200" dirty="0">
                  <a:solidFill>
                    <a:schemeClr val="bg1"/>
                  </a:solidFill>
                  <a:latin typeface="字魂59号-创粗黑" panose="00000500000000000000" pitchFamily="2" charset="-122"/>
                  <a:ea typeface="+mj-ea"/>
                </a:endParaRPr>
              </a:p>
            </p:txBody>
          </p:sp>
          <p:sp>
            <p:nvSpPr>
              <p:cNvPr id="24"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4" name="组合 3"/>
          <p:cNvGrpSpPr/>
          <p:nvPr/>
        </p:nvGrpSpPr>
        <p:grpSpPr>
          <a:xfrm>
            <a:off x="6096000" y="3989951"/>
            <a:ext cx="4856160" cy="1317431"/>
            <a:chOff x="6096000" y="3989951"/>
            <a:chExt cx="4856160" cy="1317431"/>
          </a:xfrm>
        </p:grpSpPr>
        <p:sp>
          <p:nvSpPr>
            <p:cNvPr id="1235" name="Shape 1235"/>
            <p:cNvSpPr/>
            <p:nvPr/>
          </p:nvSpPr>
          <p:spPr>
            <a:xfrm>
              <a:off x="6151508" y="4657140"/>
              <a:ext cx="4800652"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7" name="Shape 1237"/>
            <p:cNvSpPr/>
            <p:nvPr/>
          </p:nvSpPr>
          <p:spPr>
            <a:xfrm>
              <a:off x="6157183" y="4082297"/>
              <a:ext cx="280988" cy="280988"/>
            </a:xfrm>
            <a:prstGeom prst="ellipse">
              <a:avLst/>
            </a:prstGeom>
            <a:ln w="50800">
              <a:solidFill>
                <a:srgbClr val="FFFFFF"/>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9" name="Shape 1239"/>
            <p:cNvSpPr/>
            <p:nvPr/>
          </p:nvSpPr>
          <p:spPr>
            <a:xfrm>
              <a:off x="6600633" y="4006097"/>
              <a:ext cx="1891983" cy="441468"/>
            </a:xfrm>
            <a:prstGeom prst="rect">
              <a:avLst/>
            </a:prstGeom>
            <a:ln w="12700">
              <a:miter lim="400000"/>
            </a:ln>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$78,991K</a:t>
              </a:r>
              <a:endParaRPr sz="2400" i="1" dirty="0">
                <a:solidFill>
                  <a:schemeClr val="bg1"/>
                </a:solidFill>
                <a:latin typeface="字魂59号-创粗黑" panose="00000500000000000000" pitchFamily="2" charset="-122"/>
                <a:ea typeface="字魂59号-创粗黑" panose="00000500000000000000" pitchFamily="2" charset="-122"/>
              </a:endParaRPr>
            </a:p>
          </p:txBody>
        </p:sp>
        <p:grpSp>
          <p:nvGrpSpPr>
            <p:cNvPr id="25" name="组合 24"/>
            <p:cNvGrpSpPr/>
            <p:nvPr/>
          </p:nvGrpSpPr>
          <p:grpSpPr>
            <a:xfrm>
              <a:off x="6096000" y="3989951"/>
              <a:ext cx="4856159" cy="1317431"/>
              <a:chOff x="7419499" y="1231180"/>
              <a:chExt cx="4856159" cy="1317431"/>
            </a:xfrm>
          </p:grpSpPr>
          <p:sp>
            <p:nvSpPr>
              <p:cNvPr id="26" name="文本框 7"/>
              <p:cNvSpPr txBox="1"/>
              <p:nvPr/>
            </p:nvSpPr>
            <p:spPr>
              <a:xfrm>
                <a:off x="7419499" y="2012952"/>
                <a:ext cx="4856159" cy="5356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演绎推理：结论为前提事实必要条件的推理过程。 一项逻辑性地导致另一项。</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28" name="组合 27"/>
          <p:cNvGrpSpPr/>
          <p:nvPr/>
        </p:nvGrpSpPr>
        <p:grpSpPr>
          <a:xfrm>
            <a:off x="874713" y="419101"/>
            <a:ext cx="3773487" cy="643536"/>
            <a:chOff x="874713" y="419101"/>
            <a:chExt cx="3773487" cy="643536"/>
          </a:xfrm>
        </p:grpSpPr>
        <p:sp>
          <p:nvSpPr>
            <p:cNvPr id="29"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0" name="直接连接符 29"/>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32"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30"/>
                                        </p:tgtEl>
                                        <p:attrNameLst>
                                          <p:attrName>style.visibility</p:attrName>
                                        </p:attrNameLst>
                                      </p:cBhvr>
                                      <p:to>
                                        <p:strVal val="visible"/>
                                      </p:to>
                                    </p:set>
                                    <p:anim calcmode="lin" valueType="num">
                                      <p:cBhvr additive="base">
                                        <p:cTn id="7" dur="500" fill="hold"/>
                                        <p:tgtEl>
                                          <p:spTgt spid="1230"/>
                                        </p:tgtEl>
                                        <p:attrNameLst>
                                          <p:attrName>ppt_x</p:attrName>
                                        </p:attrNameLst>
                                      </p:cBhvr>
                                      <p:tavLst>
                                        <p:tav tm="0">
                                          <p:val>
                                            <p:strVal val="1+#ppt_w/2"/>
                                          </p:val>
                                        </p:tav>
                                        <p:tav tm="100000">
                                          <p:val>
                                            <p:strVal val="#ppt_x"/>
                                          </p:val>
                                        </p:tav>
                                      </p:tavLst>
                                    </p:anim>
                                    <p:anim calcmode="lin" valueType="num">
                                      <p:cBhvr additive="base">
                                        <p:cTn id="8" dur="500" fill="hold"/>
                                        <p:tgtEl>
                                          <p:spTgt spid="12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30"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404507"/>
            <a:ext cx="12191999" cy="2903119"/>
          </a:xfrm>
          <a:custGeom>
            <a:avLst/>
            <a:gdLst>
              <a:gd name="connsiteX0" fmla="*/ 0 w 12192000"/>
              <a:gd name="connsiteY0" fmla="*/ 0 h 2903119"/>
              <a:gd name="connsiteX1" fmla="*/ 12192000 w 12192000"/>
              <a:gd name="connsiteY1" fmla="*/ 0 h 2903119"/>
              <a:gd name="connsiteX2" fmla="*/ 12192000 w 12192000"/>
              <a:gd name="connsiteY2" fmla="*/ 2903119 h 2903119"/>
              <a:gd name="connsiteX3" fmla="*/ 0 w 12192000"/>
              <a:gd name="connsiteY3" fmla="*/ 2903119 h 2903119"/>
            </a:gdLst>
            <a:ahLst/>
            <a:cxnLst>
              <a:cxn ang="0">
                <a:pos x="connsiteX0" y="connsiteY0"/>
              </a:cxn>
              <a:cxn ang="0">
                <a:pos x="connsiteX1" y="connsiteY1"/>
              </a:cxn>
              <a:cxn ang="0">
                <a:pos x="connsiteX2" y="connsiteY2"/>
              </a:cxn>
              <a:cxn ang="0">
                <a:pos x="connsiteX3" y="connsiteY3"/>
              </a:cxn>
            </a:cxnLst>
            <a:rect l="l" t="t" r="r" b="b"/>
            <a:pathLst>
              <a:path w="12192000" h="2903119">
                <a:moveTo>
                  <a:pt x="0" y="0"/>
                </a:moveTo>
                <a:lnTo>
                  <a:pt x="12192000" y="0"/>
                </a:lnTo>
                <a:lnTo>
                  <a:pt x="12192000" y="2903119"/>
                </a:lnTo>
                <a:lnTo>
                  <a:pt x="0" y="2903119"/>
                </a:lnTo>
                <a:close/>
              </a:path>
            </a:pathLst>
          </a:custGeom>
        </p:spPr>
      </p:pic>
      <p:sp>
        <p:nvSpPr>
          <p:cNvPr id="5" name="ïš1íḋê"/>
          <p:cNvSpPr/>
          <p:nvPr/>
        </p:nvSpPr>
        <p:spPr>
          <a:xfrm flipV="1">
            <a:off x="5936873"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6" name="ís1ïdé"/>
          <p:cNvSpPr/>
          <p:nvPr/>
        </p:nvSpPr>
        <p:spPr>
          <a:xfrm flipV="1">
            <a:off x="3304191"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7" name="iŝḷiďé"/>
          <p:cNvSpPr/>
          <p:nvPr/>
        </p:nvSpPr>
        <p:spPr>
          <a:xfrm flipV="1">
            <a:off x="8569554" y="2831146"/>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8" name="îşḻïḑé"/>
          <p:cNvSpPr/>
          <p:nvPr/>
        </p:nvSpPr>
        <p:spPr>
          <a:xfrm flipV="1">
            <a:off x="671510"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9" name="ïṧľíďê"/>
          <p:cNvSpPr/>
          <p:nvPr/>
        </p:nvSpPr>
        <p:spPr bwMode="auto">
          <a:xfrm>
            <a:off x="1877343"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wrap="square" lIns="91440" tIns="45720" rIns="91440" bIns="45720" anchor="ctr">
            <a:normAutofit/>
          </a:bodyPr>
          <a:lstStyle/>
          <a:p>
            <a:pPr algn="ctr"/>
            <a:endParaRPr sz="1600"/>
          </a:p>
        </p:txBody>
      </p:sp>
      <p:sp>
        <p:nvSpPr>
          <p:cNvPr id="10" name="ïṧlíḓê"/>
          <p:cNvSpPr/>
          <p:nvPr/>
        </p:nvSpPr>
        <p:spPr>
          <a:xfrm>
            <a:off x="0" y="3891380"/>
            <a:ext cx="12192000" cy="416246"/>
          </a:xfrm>
          <a:prstGeom prst="rect">
            <a:avLst/>
          </a:prstGeom>
          <a:solidFill>
            <a:schemeClr val="tx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p>
        </p:txBody>
      </p:sp>
      <p:sp>
        <p:nvSpPr>
          <p:cNvPr id="11" name="îS1ïḍé"/>
          <p:cNvSpPr/>
          <p:nvPr/>
        </p:nvSpPr>
        <p:spPr bwMode="auto">
          <a:xfrm>
            <a:off x="4511871"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wrap="square" lIns="91440" tIns="45720" rIns="91440" bIns="45720" anchor="ctr">
            <a:normAutofit/>
          </a:bodyPr>
          <a:lstStyle/>
          <a:p>
            <a:pPr algn="ctr"/>
            <a:endParaRPr sz="1600"/>
          </a:p>
        </p:txBody>
      </p:sp>
      <p:sp>
        <p:nvSpPr>
          <p:cNvPr id="12" name="ïṥḷîḑé"/>
          <p:cNvSpPr/>
          <p:nvPr/>
        </p:nvSpPr>
        <p:spPr bwMode="auto">
          <a:xfrm>
            <a:off x="9780927"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wrap="square" lIns="91440" tIns="45720" rIns="91440" bIns="45720" anchor="ctr">
            <a:normAutofit/>
          </a:bodyPr>
          <a:lstStyle/>
          <a:p>
            <a:pPr algn="ctr"/>
            <a:endParaRPr sz="1600"/>
          </a:p>
        </p:txBody>
      </p:sp>
      <p:sp>
        <p:nvSpPr>
          <p:cNvPr id="13" name="išḷîḓè"/>
          <p:cNvSpPr/>
          <p:nvPr/>
        </p:nvSpPr>
        <p:spPr bwMode="auto">
          <a:xfrm>
            <a:off x="7146399"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wrap="square" lIns="91440" tIns="45720" rIns="91440" bIns="45720" anchor="ctr">
            <a:normAutofit/>
          </a:bodyPr>
          <a:lstStyle/>
          <a:p>
            <a:pPr algn="ctr"/>
            <a:endParaRPr sz="1600"/>
          </a:p>
        </p:txBody>
      </p:sp>
      <p:sp>
        <p:nvSpPr>
          <p:cNvPr id="14" name="îslíḑé"/>
          <p:cNvSpPr/>
          <p:nvPr/>
        </p:nvSpPr>
        <p:spPr bwMode="auto">
          <a:xfrm>
            <a:off x="989763" y="4383683"/>
            <a:ext cx="2314428" cy="962650"/>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endParaRPr lang="zh-CN" altLang="en-US" sz="1100" dirty="0">
              <a:solidFill>
                <a:schemeClr val="bg1"/>
              </a:solidFill>
            </a:endParaRPr>
          </a:p>
        </p:txBody>
      </p:sp>
      <p:sp>
        <p:nvSpPr>
          <p:cNvPr id="15" name="íṧlide"/>
          <p:cNvSpPr/>
          <p:nvPr/>
        </p:nvSpPr>
        <p:spPr bwMode="auto">
          <a:xfrm>
            <a:off x="3625205" y="4383683"/>
            <a:ext cx="2314428" cy="962650"/>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endParaRPr lang="zh-CN" altLang="en-US" sz="1100" dirty="0">
              <a:solidFill>
                <a:schemeClr val="bg1"/>
              </a:solidFill>
            </a:endParaRPr>
          </a:p>
        </p:txBody>
      </p:sp>
      <p:sp>
        <p:nvSpPr>
          <p:cNvPr id="16" name="íŝḻïḍê"/>
          <p:cNvSpPr/>
          <p:nvPr/>
        </p:nvSpPr>
        <p:spPr bwMode="auto">
          <a:xfrm>
            <a:off x="6260647" y="4383683"/>
            <a:ext cx="2314428" cy="962650"/>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endParaRPr lang="zh-CN" altLang="en-US" sz="1100" dirty="0">
              <a:solidFill>
                <a:schemeClr val="bg1"/>
              </a:solidFill>
            </a:endParaRPr>
          </a:p>
        </p:txBody>
      </p:sp>
      <p:sp>
        <p:nvSpPr>
          <p:cNvPr id="17" name="îṣľíďe"/>
          <p:cNvSpPr/>
          <p:nvPr/>
        </p:nvSpPr>
        <p:spPr bwMode="auto">
          <a:xfrm>
            <a:off x="8896088" y="4383683"/>
            <a:ext cx="2314428" cy="962650"/>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endParaRPr lang="zh-CN" altLang="en-US" sz="1100" dirty="0">
              <a:solidFill>
                <a:schemeClr val="bg1"/>
              </a:solidFill>
            </a:endParaRPr>
          </a:p>
        </p:txBody>
      </p:sp>
      <p:cxnSp>
        <p:nvCxnSpPr>
          <p:cNvPr id="18" name="直接连接符 17"/>
          <p:cNvCxnSpPr/>
          <p:nvPr/>
        </p:nvCxnSpPr>
        <p:spPr>
          <a:xfrm>
            <a:off x="344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096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75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1" name="ïś1ïḍê"/>
          <p:cNvSpPr/>
          <p:nvPr/>
        </p:nvSpPr>
        <p:spPr>
          <a:xfrm>
            <a:off x="1355184" y="3891379"/>
            <a:ext cx="1583586" cy="416246"/>
          </a:xfrm>
          <a:prstGeom prst="rect">
            <a:avLst/>
          </a:prstGeom>
        </p:spPr>
        <p:txBody>
          <a:bodyPr wrap="square" lIns="91440" tIns="45720" rIns="91440" bIns="45720" anchor="ctr" anchorCtr="1">
            <a:normAutofit/>
          </a:bodyPr>
          <a:lstStyle/>
          <a:p>
            <a:pPr lvl="0" algn="ctr" defTabSz="914400">
              <a:spcBef>
                <a:spcPct val="0"/>
              </a:spcBef>
              <a:defRPr/>
            </a:pPr>
            <a:r>
              <a:rPr lang="zh-CN" altLang="en-US" sz="1400" b="1" dirty="0">
                <a:solidFill>
                  <a:schemeClr val="bg1"/>
                </a:solidFill>
              </a:rPr>
              <a:t>添加文本</a:t>
            </a:r>
            <a:endParaRPr lang="zh-CN" altLang="en-US" sz="1400" b="1" dirty="0">
              <a:solidFill>
                <a:schemeClr val="bg1"/>
              </a:solidFill>
            </a:endParaRPr>
          </a:p>
        </p:txBody>
      </p:sp>
      <p:sp>
        <p:nvSpPr>
          <p:cNvPr id="22" name="is1iḓé"/>
          <p:cNvSpPr/>
          <p:nvPr/>
        </p:nvSpPr>
        <p:spPr>
          <a:xfrm>
            <a:off x="3989712" y="3891379"/>
            <a:ext cx="1583586" cy="416246"/>
          </a:xfrm>
          <a:prstGeom prst="rect">
            <a:avLst/>
          </a:prstGeom>
        </p:spPr>
        <p:txBody>
          <a:bodyPr wrap="square" lIns="91440" tIns="45720" rIns="91440" bIns="45720" anchor="ctr" anchorCtr="1">
            <a:normAutofit/>
          </a:bodyPr>
          <a:lstStyle/>
          <a:p>
            <a:pPr lvl="0" algn="ctr" defTabSz="914400">
              <a:spcBef>
                <a:spcPct val="0"/>
              </a:spcBef>
              <a:defRPr/>
            </a:pPr>
            <a:r>
              <a:rPr lang="zh-CN" altLang="en-US" sz="1400" b="1" dirty="0">
                <a:solidFill>
                  <a:schemeClr val="bg1"/>
                </a:solidFill>
              </a:rPr>
              <a:t>添加文本</a:t>
            </a:r>
            <a:endParaRPr lang="zh-CN" altLang="en-US" sz="1400" b="1" dirty="0">
              <a:solidFill>
                <a:schemeClr val="bg1"/>
              </a:solidFill>
            </a:endParaRPr>
          </a:p>
        </p:txBody>
      </p:sp>
      <p:sp>
        <p:nvSpPr>
          <p:cNvPr id="23" name="î$ľíḑé"/>
          <p:cNvSpPr/>
          <p:nvPr/>
        </p:nvSpPr>
        <p:spPr>
          <a:xfrm>
            <a:off x="9258768" y="3891379"/>
            <a:ext cx="1583586" cy="416246"/>
          </a:xfrm>
          <a:prstGeom prst="rect">
            <a:avLst/>
          </a:prstGeom>
        </p:spPr>
        <p:txBody>
          <a:bodyPr wrap="square" lIns="91440" tIns="45720" rIns="91440" bIns="45720" anchor="ctr" anchorCtr="1">
            <a:normAutofit/>
          </a:bodyPr>
          <a:lstStyle/>
          <a:p>
            <a:pPr lvl="0" algn="ctr" defTabSz="914400">
              <a:spcBef>
                <a:spcPct val="0"/>
              </a:spcBef>
              <a:defRPr/>
            </a:pPr>
            <a:r>
              <a:rPr lang="zh-CN" altLang="en-US" sz="1400" b="1" dirty="0">
                <a:solidFill>
                  <a:schemeClr val="bg1"/>
                </a:solidFill>
              </a:rPr>
              <a:t>添加文本</a:t>
            </a:r>
            <a:endParaRPr lang="zh-CN" altLang="en-US" sz="1400" b="1" dirty="0">
              <a:solidFill>
                <a:schemeClr val="bg1"/>
              </a:solidFill>
            </a:endParaRPr>
          </a:p>
        </p:txBody>
      </p:sp>
      <p:sp>
        <p:nvSpPr>
          <p:cNvPr id="24" name="íṣļíḋê"/>
          <p:cNvSpPr/>
          <p:nvPr/>
        </p:nvSpPr>
        <p:spPr>
          <a:xfrm>
            <a:off x="6624240" y="3891379"/>
            <a:ext cx="1583586" cy="416246"/>
          </a:xfrm>
          <a:prstGeom prst="rect">
            <a:avLst/>
          </a:prstGeom>
        </p:spPr>
        <p:txBody>
          <a:bodyPr wrap="square" lIns="91440" tIns="45720" rIns="91440" bIns="45720" anchor="ctr" anchorCtr="1">
            <a:normAutofit/>
          </a:bodyPr>
          <a:lstStyle/>
          <a:p>
            <a:pPr lvl="0" algn="ctr" defTabSz="914400">
              <a:spcBef>
                <a:spcPct val="0"/>
              </a:spcBef>
              <a:defRPr/>
            </a:pPr>
            <a:r>
              <a:rPr lang="zh-CN" altLang="en-US" sz="1400" b="1" dirty="0">
                <a:solidFill>
                  <a:schemeClr val="bg1"/>
                </a:solidFill>
              </a:rPr>
              <a:t>添加文本</a:t>
            </a:r>
            <a:endParaRPr lang="zh-CN" altLang="en-US" sz="1400" b="1" dirty="0">
              <a:solidFill>
                <a:schemeClr val="bg1"/>
              </a:solidFill>
            </a:endParaRPr>
          </a:p>
        </p:txBody>
      </p:sp>
      <p:sp>
        <p:nvSpPr>
          <p:cNvPr id="25" name="î$ľïḋe"/>
          <p:cNvSpPr/>
          <p:nvPr/>
        </p:nvSpPr>
        <p:spPr bwMode="auto">
          <a:xfrm>
            <a:off x="989763" y="5461531"/>
            <a:ext cx="2314428" cy="962650"/>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endParaRPr lang="zh-CN" altLang="en-US" sz="1100" dirty="0">
              <a:solidFill>
                <a:schemeClr val="bg1"/>
              </a:solidFill>
            </a:endParaRPr>
          </a:p>
        </p:txBody>
      </p:sp>
      <p:sp>
        <p:nvSpPr>
          <p:cNvPr id="26" name="ï$1iḍè"/>
          <p:cNvSpPr/>
          <p:nvPr/>
        </p:nvSpPr>
        <p:spPr bwMode="auto">
          <a:xfrm>
            <a:off x="6260647" y="5461531"/>
            <a:ext cx="2314428" cy="962650"/>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endParaRPr lang="zh-CN" altLang="en-US" sz="1100" dirty="0">
              <a:solidFill>
                <a:schemeClr val="bg1"/>
              </a:solidFill>
            </a:endParaRPr>
          </a:p>
        </p:txBody>
      </p:sp>
      <p:grpSp>
        <p:nvGrpSpPr>
          <p:cNvPr id="27" name="组合 26"/>
          <p:cNvGrpSpPr/>
          <p:nvPr/>
        </p:nvGrpSpPr>
        <p:grpSpPr>
          <a:xfrm>
            <a:off x="874713" y="419101"/>
            <a:ext cx="3773487" cy="643536"/>
            <a:chOff x="874713" y="419101"/>
            <a:chExt cx="3773487" cy="643536"/>
          </a:xfrm>
        </p:grpSpPr>
        <p:sp>
          <p:nvSpPr>
            <p:cNvPr id="28"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9" name="直接连接符 28"/>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31"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5" name="Shape 3945"/>
          <p:cNvSpPr/>
          <p:nvPr/>
        </p:nvSpPr>
        <p:spPr>
          <a:xfrm>
            <a:off x="855039" y="3083601"/>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48" name="Shape 3948"/>
          <p:cNvSpPr/>
          <p:nvPr/>
        </p:nvSpPr>
        <p:spPr>
          <a:xfrm>
            <a:off x="855039" y="4569746"/>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1" name="Shape 3951"/>
          <p:cNvSpPr/>
          <p:nvPr/>
        </p:nvSpPr>
        <p:spPr>
          <a:xfrm>
            <a:off x="1120738" y="3773918"/>
            <a:ext cx="1346634" cy="395301"/>
          </a:xfrm>
          <a:prstGeom prst="rect">
            <a:avLst/>
          </a:prstGeom>
          <a:ln w="12700">
            <a:miter lim="400000"/>
          </a:ln>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endParaRPr sz="2100" i="1" dirty="0">
              <a:solidFill>
                <a:schemeClr val="accent2"/>
              </a:solidFill>
              <a:latin typeface="字魂59号-创粗黑" panose="00000500000000000000" pitchFamily="2" charset="-122"/>
            </a:endParaRPr>
          </a:p>
        </p:txBody>
      </p:sp>
      <p:sp>
        <p:nvSpPr>
          <p:cNvPr id="3952" name="Shape 3952"/>
          <p:cNvSpPr/>
          <p:nvPr/>
        </p:nvSpPr>
        <p:spPr>
          <a:xfrm>
            <a:off x="1120738" y="5245884"/>
            <a:ext cx="1346634" cy="395301"/>
          </a:xfrm>
          <a:prstGeom prst="rect">
            <a:avLst/>
          </a:prstGeom>
          <a:ln w="12700">
            <a:miter lim="400000"/>
          </a:ln>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endParaRPr sz="2100" i="1" dirty="0">
              <a:solidFill>
                <a:schemeClr val="accent2"/>
              </a:solidFill>
              <a:latin typeface="字魂59号-创粗黑" panose="00000500000000000000" pitchFamily="2" charset="-122"/>
            </a:endParaRPr>
          </a:p>
        </p:txBody>
      </p:sp>
      <p:sp>
        <p:nvSpPr>
          <p:cNvPr id="3953" name="Shape 3953"/>
          <p:cNvSpPr/>
          <p:nvPr/>
        </p:nvSpPr>
        <p:spPr>
          <a:xfrm>
            <a:off x="1626448" y="3322721"/>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4" name="Shape 3954"/>
          <p:cNvSpPr/>
          <p:nvPr/>
        </p:nvSpPr>
        <p:spPr>
          <a:xfrm>
            <a:off x="1621317" y="4809029"/>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3960" name="Group 3960"/>
          <p:cNvGrpSpPr/>
          <p:nvPr/>
        </p:nvGrpSpPr>
        <p:grpSpPr>
          <a:xfrm>
            <a:off x="5902562" y="1009311"/>
            <a:ext cx="7673321" cy="4174146"/>
            <a:chOff x="0" y="0"/>
            <a:chExt cx="15346641" cy="8348290"/>
          </a:xfrm>
        </p:grpSpPr>
        <p:grpSp>
          <p:nvGrpSpPr>
            <p:cNvPr id="3958" name="Group 3958"/>
            <p:cNvGrpSpPr/>
            <p:nvPr/>
          </p:nvGrpSpPr>
          <p:grpSpPr>
            <a:xfrm>
              <a:off x="-1" y="0"/>
              <a:ext cx="15346643" cy="8348291"/>
              <a:chOff x="0" y="0"/>
              <a:chExt cx="15346641" cy="8348290"/>
            </a:xfrm>
          </p:grpSpPr>
          <p:pic>
            <p:nvPicPr>
              <p:cNvPr id="3956" name="isometric iPad Air Space Gray.png"/>
              <p:cNvPicPr>
                <a:picLocks noChangeAspect="1"/>
              </p:cNvPicPr>
              <p:nvPr/>
            </p:nvPicPr>
            <p:blipFill>
              <a:blip r:embed="rId1" cstate="screen"/>
              <a:stretch>
                <a:fillRect/>
              </a:stretch>
            </p:blipFill>
            <p:spPr>
              <a:xfrm rot="180000">
                <a:off x="187968" y="386562"/>
                <a:ext cx="14970706" cy="7575167"/>
              </a:xfrm>
              <a:prstGeom prst="rect">
                <a:avLst/>
              </a:prstGeom>
              <a:ln w="12700" cap="flat">
                <a:noFill/>
                <a:miter lim="400000"/>
                <a:headEnd/>
                <a:tailEnd/>
              </a:ln>
              <a:effectLst/>
            </p:spPr>
          </p:pic>
          <p:pic>
            <p:nvPicPr>
              <p:cNvPr id="3957" name="ipad_horizontal.png"/>
              <p:cNvPicPr>
                <a:picLocks noChangeAspect="1"/>
              </p:cNvPicPr>
              <p:nvPr/>
            </p:nvPicPr>
            <p:blipFill>
              <a:blip r:embed="rId2" cstate="screen"/>
              <a:srcRect/>
              <a:stretch>
                <a:fillRect/>
              </a:stretch>
            </p:blipFill>
            <p:spPr>
              <a:xfrm rot="180000">
                <a:off x="1391089" y="759782"/>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headEnd/>
                <a:tailEnd/>
              </a:ln>
              <a:effectLst/>
            </p:spPr>
          </p:pic>
        </p:grpSp>
        <p:pic>
          <p:nvPicPr>
            <p:cNvPr id="3959" name="ipad_horizontal.png"/>
            <p:cNvPicPr>
              <a:picLocks noChangeAspect="1"/>
            </p:cNvPicPr>
            <p:nvPr/>
          </p:nvPicPr>
          <p:blipFill>
            <a:blip r:embed="rId2" cstate="screen"/>
            <a:srcRect/>
            <a:stretch>
              <a:fillRect/>
            </a:stretch>
          </p:blipFill>
          <p:spPr>
            <a:xfrm rot="180000">
              <a:off x="1390291" y="758984"/>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headEnd/>
              <a:tailEnd/>
            </a:ln>
            <a:effectLst/>
          </p:spPr>
        </p:pic>
      </p:grpSp>
      <p:grpSp>
        <p:nvGrpSpPr>
          <p:cNvPr id="3970" name="Group 3970"/>
          <p:cNvGrpSpPr/>
          <p:nvPr/>
        </p:nvGrpSpPr>
        <p:grpSpPr>
          <a:xfrm>
            <a:off x="10763601" y="2195714"/>
            <a:ext cx="7550316" cy="3917645"/>
            <a:chOff x="0" y="0"/>
            <a:chExt cx="15100630" cy="7835287"/>
          </a:xfrm>
        </p:grpSpPr>
        <p:grpSp>
          <p:nvGrpSpPr>
            <p:cNvPr id="3968" name="Group 3968"/>
            <p:cNvGrpSpPr/>
            <p:nvPr/>
          </p:nvGrpSpPr>
          <p:grpSpPr>
            <a:xfrm>
              <a:off x="-1" y="-1"/>
              <a:ext cx="15100631" cy="7835289"/>
              <a:chOff x="0" y="0"/>
              <a:chExt cx="15100630" cy="7835287"/>
            </a:xfrm>
          </p:grpSpPr>
          <p:pic>
            <p:nvPicPr>
              <p:cNvPr id="3966" name="isometric iPad Air Space Gray.png"/>
              <p:cNvPicPr>
                <a:picLocks noChangeAspect="1"/>
              </p:cNvPicPr>
              <p:nvPr/>
            </p:nvPicPr>
            <p:blipFill>
              <a:blip r:embed="rId1" cstate="screen"/>
              <a:stretch>
                <a:fillRect/>
              </a:stretch>
            </p:blipFill>
            <p:spPr>
              <a:xfrm rot="60000">
                <a:off x="64962" y="130060"/>
                <a:ext cx="14970706" cy="7575167"/>
              </a:xfrm>
              <a:prstGeom prst="rect">
                <a:avLst/>
              </a:prstGeom>
              <a:ln w="12700" cap="flat">
                <a:noFill/>
                <a:miter lim="400000"/>
                <a:headEnd/>
                <a:tailEnd/>
              </a:ln>
              <a:effectLst/>
            </p:spPr>
          </p:pic>
          <p:pic>
            <p:nvPicPr>
              <p:cNvPr id="3967" name="ipad_horizontal.png"/>
              <p:cNvPicPr>
                <a:picLocks noChangeAspect="1"/>
              </p:cNvPicPr>
              <p:nvPr/>
            </p:nvPicPr>
            <p:blipFill>
              <a:blip r:embed="rId2" cstate="screen"/>
              <a:srcRect/>
              <a:stretch>
                <a:fillRect/>
              </a:stretch>
            </p:blipFill>
            <p:spPr>
              <a:xfrm rot="60000">
                <a:off x="1254400" y="502075"/>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headEnd/>
                <a:tailEnd/>
              </a:ln>
              <a:effectLst/>
            </p:spPr>
          </p:pic>
        </p:grpSp>
        <p:pic>
          <p:nvPicPr>
            <p:cNvPr id="3969" name="ipad_horizontal.png"/>
            <p:cNvPicPr>
              <a:picLocks noChangeAspect="1"/>
            </p:cNvPicPr>
            <p:nvPr/>
          </p:nvPicPr>
          <p:blipFill>
            <a:blip r:embed="rId2" cstate="screen"/>
            <a:srcRect/>
            <a:stretch>
              <a:fillRect/>
            </a:stretch>
          </p:blipFill>
          <p:spPr>
            <a:xfrm rot="60000">
              <a:off x="1228201" y="501277"/>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headEnd/>
              <a:tailEnd/>
            </a:ln>
            <a:effectLst/>
          </p:spPr>
        </p:pic>
      </p:grpSp>
      <p:grpSp>
        <p:nvGrpSpPr>
          <p:cNvPr id="40" name="组合 39"/>
          <p:cNvGrpSpPr/>
          <p:nvPr/>
        </p:nvGrpSpPr>
        <p:grpSpPr>
          <a:xfrm>
            <a:off x="855039" y="1750959"/>
            <a:ext cx="5355450" cy="907860"/>
            <a:chOff x="7419499" y="1954752"/>
            <a:chExt cx="5355450" cy="907860"/>
          </a:xfrm>
        </p:grpSpPr>
        <p:sp>
          <p:nvSpPr>
            <p:cNvPr id="41" name="文本框 7"/>
            <p:cNvSpPr txBox="1"/>
            <p:nvPr/>
          </p:nvSpPr>
          <p:spPr>
            <a:xfrm>
              <a:off x="7419499" y="2522391"/>
              <a:ext cx="5355450" cy="34022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因此，问题就转变成了：如何在短时间内产生一篇简明扼要的报告？</a:t>
              </a:r>
              <a:endParaRPr lang="en-US" altLang="zh-CN" sz="1400" dirty="0">
                <a:solidFill>
                  <a:schemeClr val="bg1"/>
                </a:solidFill>
                <a:latin typeface="字魂59号-创粗黑" panose="00000500000000000000" pitchFamily="2" charset="-122"/>
                <a:ea typeface="+mj-ea"/>
              </a:endParaRPr>
            </a:p>
          </p:txBody>
        </p:sp>
        <p:sp>
          <p:nvSpPr>
            <p:cNvPr id="4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44" name="文本框 7"/>
          <p:cNvSpPr txBox="1"/>
          <p:nvPr/>
        </p:nvSpPr>
        <p:spPr>
          <a:xfrm>
            <a:off x="2887354" y="336863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sp>
        <p:nvSpPr>
          <p:cNvPr id="46" name="文本框 7"/>
          <p:cNvSpPr txBox="1"/>
          <p:nvPr/>
        </p:nvSpPr>
        <p:spPr>
          <a:xfrm>
            <a:off x="2887354" y="484965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grpSp>
        <p:nvGrpSpPr>
          <p:cNvPr id="38" name="组合 37"/>
          <p:cNvGrpSpPr/>
          <p:nvPr/>
        </p:nvGrpSpPr>
        <p:grpSpPr>
          <a:xfrm>
            <a:off x="874713" y="419101"/>
            <a:ext cx="3773487" cy="643536"/>
            <a:chOff x="874713" y="419101"/>
            <a:chExt cx="3773487" cy="643536"/>
          </a:xfrm>
        </p:grpSpPr>
        <p:sp>
          <p:nvSpPr>
            <p:cNvPr id="39"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47"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 name="图片 2"/>
          <p:cNvPicPr>
            <a:picLocks noChangeAspect="1"/>
          </p:cNvPicPr>
          <p:nvPr/>
        </p:nvPicPr>
        <p:blipFill>
          <a:blip r:embed="rId3" cstate="screen">
            <a:grayscl/>
          </a:blip>
          <a:stretch>
            <a:fillRect/>
          </a:stretch>
        </p:blipFill>
        <p:spPr>
          <a:xfrm rot="21306220">
            <a:off x="7312529" y="570361"/>
            <a:ext cx="4688793" cy="4408531"/>
          </a:xfrm>
          <a:prstGeom prst="rect">
            <a:avLst/>
          </a:prstGeom>
          <a:scene3d>
            <a:camera prst="isometricTopUp">
              <a:rot lat="18600000" lon="18600000" rev="3609745"/>
            </a:camera>
            <a:lightRig rig="threePt" dir="t"/>
          </a:scene3d>
        </p:spPr>
      </p:pic>
      <p:pic>
        <p:nvPicPr>
          <p:cNvPr id="10" name="图片占位符 9"/>
          <p:cNvPicPr>
            <a:picLocks noGrp="1" noChangeAspect="1"/>
          </p:cNvPicPr>
          <p:nvPr>
            <p:ph type="pic" sz="quarter" idx="17"/>
          </p:nvPr>
        </p:nvPicPr>
        <p:blipFill>
          <a:blip r:embed="rId4" cstate="screen">
            <a:grayscl/>
          </a:blip>
          <a:srcRect/>
          <a:stretch>
            <a:fillRect/>
          </a:stretch>
        </p:blipFill>
        <p:spPr>
          <a:xfrm rot="151328">
            <a:off x="6540547" y="1377642"/>
            <a:ext cx="6367104" cy="3065209"/>
          </a:xfrm>
        </p:spPr>
      </p:pic>
      <p:pic>
        <p:nvPicPr>
          <p:cNvPr id="14" name="图片占位符 13"/>
          <p:cNvPicPr>
            <a:picLocks noGrp="1" noChangeAspect="1"/>
          </p:cNvPicPr>
          <p:nvPr>
            <p:ph type="pic" sz="quarter" idx="18"/>
          </p:nvPr>
        </p:nvPicPr>
        <p:blipFill>
          <a:blip r:embed="rId5" cstate="screen">
            <a:grayscl/>
          </a:blip>
          <a:srcRect/>
          <a:stretch>
            <a:fillRect/>
          </a:stretch>
        </p:blipFill>
        <p:spPr>
          <a:xfrm>
            <a:off x="11367031" y="2381010"/>
            <a:ext cx="6367104" cy="3065209"/>
          </a:xfrm>
        </p:spPr>
      </p:pic>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60"/>
                                        </p:tgtEl>
                                        <p:attrNameLst>
                                          <p:attrName>style.visibility</p:attrName>
                                        </p:attrNameLst>
                                      </p:cBhvr>
                                      <p:to>
                                        <p:strVal val="visible"/>
                                      </p:to>
                                    </p:set>
                                    <p:animEffect transition="in" filter="fade">
                                      <p:cBhvr>
                                        <p:cTn id="7" dur="1000"/>
                                        <p:tgtEl>
                                          <p:spTgt spid="3960"/>
                                        </p:tgtEl>
                                      </p:cBhvr>
                                    </p:animEffect>
                                    <p:anim calcmode="lin" valueType="num">
                                      <p:cBhvr>
                                        <p:cTn id="8" dur="1000" fill="hold"/>
                                        <p:tgtEl>
                                          <p:spTgt spid="3960"/>
                                        </p:tgtEl>
                                        <p:attrNameLst>
                                          <p:attrName>ppt_x</p:attrName>
                                        </p:attrNameLst>
                                      </p:cBhvr>
                                      <p:tavLst>
                                        <p:tav tm="0">
                                          <p:val>
                                            <p:strVal val="#ppt_x"/>
                                          </p:val>
                                        </p:tav>
                                        <p:tav tm="100000">
                                          <p:val>
                                            <p:strVal val="#ppt_x"/>
                                          </p:val>
                                        </p:tav>
                                      </p:tavLst>
                                    </p:anim>
                                    <p:anim calcmode="lin" valueType="num">
                                      <p:cBhvr>
                                        <p:cTn id="9" dur="1000" fill="hold"/>
                                        <p:tgtEl>
                                          <p:spTgt spid="396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70"/>
                                        </p:tgtEl>
                                        <p:attrNameLst>
                                          <p:attrName>style.visibility</p:attrName>
                                        </p:attrNameLst>
                                      </p:cBhvr>
                                      <p:to>
                                        <p:strVal val="visible"/>
                                      </p:to>
                                    </p:set>
                                    <p:animEffect transition="in" filter="fade">
                                      <p:cBhvr>
                                        <p:cTn id="12" dur="1000"/>
                                        <p:tgtEl>
                                          <p:spTgt spid="3970"/>
                                        </p:tgtEl>
                                      </p:cBhvr>
                                    </p:animEffect>
                                    <p:anim calcmode="lin" valueType="num">
                                      <p:cBhvr>
                                        <p:cTn id="13" dur="1000" fill="hold"/>
                                        <p:tgtEl>
                                          <p:spTgt spid="3970"/>
                                        </p:tgtEl>
                                        <p:attrNameLst>
                                          <p:attrName>ppt_x</p:attrName>
                                        </p:attrNameLst>
                                      </p:cBhvr>
                                      <p:tavLst>
                                        <p:tav tm="0">
                                          <p:val>
                                            <p:strVal val="#ppt_x"/>
                                          </p:val>
                                        </p:tav>
                                        <p:tav tm="100000">
                                          <p:val>
                                            <p:strVal val="#ppt_x"/>
                                          </p:val>
                                        </p:tav>
                                      </p:tavLst>
                                    </p:anim>
                                    <p:anim calcmode="lin" valueType="num">
                                      <p:cBhvr>
                                        <p:cTn id="14" dur="1000" fill="hold"/>
                                        <p:tgtEl>
                                          <p:spTgt spid="397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0-#ppt_w/2"/>
                                          </p:val>
                                        </p:tav>
                                        <p:tav tm="100000">
                                          <p:val>
                                            <p:strVal val="#ppt_x"/>
                                          </p:val>
                                        </p:tav>
                                      </p:tavLst>
                                    </p:anim>
                                    <p:anim calcmode="lin" valueType="num">
                                      <p:cBhvr additive="base">
                                        <p:cTn id="19" dur="500" fill="hold"/>
                                        <p:tgtEl>
                                          <p:spTgt spid="4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945"/>
                                        </p:tgtEl>
                                        <p:attrNameLst>
                                          <p:attrName>style.visibility</p:attrName>
                                        </p:attrNameLst>
                                      </p:cBhvr>
                                      <p:to>
                                        <p:strVal val="visible"/>
                                      </p:to>
                                    </p:set>
                                    <p:anim calcmode="lin" valueType="num">
                                      <p:cBhvr>
                                        <p:cTn id="23" dur="500" fill="hold"/>
                                        <p:tgtEl>
                                          <p:spTgt spid="3945"/>
                                        </p:tgtEl>
                                        <p:attrNameLst>
                                          <p:attrName>ppt_w</p:attrName>
                                        </p:attrNameLst>
                                      </p:cBhvr>
                                      <p:tavLst>
                                        <p:tav tm="0">
                                          <p:val>
                                            <p:fltVal val="0"/>
                                          </p:val>
                                        </p:tav>
                                        <p:tav tm="100000">
                                          <p:val>
                                            <p:strVal val="#ppt_w"/>
                                          </p:val>
                                        </p:tav>
                                      </p:tavLst>
                                    </p:anim>
                                    <p:anim calcmode="lin" valueType="num">
                                      <p:cBhvr>
                                        <p:cTn id="24" dur="500" fill="hold"/>
                                        <p:tgtEl>
                                          <p:spTgt spid="3945"/>
                                        </p:tgtEl>
                                        <p:attrNameLst>
                                          <p:attrName>ppt_h</p:attrName>
                                        </p:attrNameLst>
                                      </p:cBhvr>
                                      <p:tavLst>
                                        <p:tav tm="0">
                                          <p:val>
                                            <p:fltVal val="0"/>
                                          </p:val>
                                        </p:tav>
                                        <p:tav tm="100000">
                                          <p:val>
                                            <p:strVal val="#ppt_h"/>
                                          </p:val>
                                        </p:tav>
                                      </p:tavLst>
                                    </p:anim>
                                    <p:animEffect transition="in" filter="fade">
                                      <p:cBhvr>
                                        <p:cTn id="25" dur="500"/>
                                        <p:tgtEl>
                                          <p:spTgt spid="39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48"/>
                                        </p:tgtEl>
                                        <p:attrNameLst>
                                          <p:attrName>style.visibility</p:attrName>
                                        </p:attrNameLst>
                                      </p:cBhvr>
                                      <p:to>
                                        <p:strVal val="visible"/>
                                      </p:to>
                                    </p:set>
                                    <p:anim calcmode="lin" valueType="num">
                                      <p:cBhvr>
                                        <p:cTn id="28" dur="500" fill="hold"/>
                                        <p:tgtEl>
                                          <p:spTgt spid="3948"/>
                                        </p:tgtEl>
                                        <p:attrNameLst>
                                          <p:attrName>ppt_w</p:attrName>
                                        </p:attrNameLst>
                                      </p:cBhvr>
                                      <p:tavLst>
                                        <p:tav tm="0">
                                          <p:val>
                                            <p:fltVal val="0"/>
                                          </p:val>
                                        </p:tav>
                                        <p:tav tm="100000">
                                          <p:val>
                                            <p:strVal val="#ppt_w"/>
                                          </p:val>
                                        </p:tav>
                                      </p:tavLst>
                                    </p:anim>
                                    <p:anim calcmode="lin" valueType="num">
                                      <p:cBhvr>
                                        <p:cTn id="29" dur="500" fill="hold"/>
                                        <p:tgtEl>
                                          <p:spTgt spid="3948"/>
                                        </p:tgtEl>
                                        <p:attrNameLst>
                                          <p:attrName>ppt_h</p:attrName>
                                        </p:attrNameLst>
                                      </p:cBhvr>
                                      <p:tavLst>
                                        <p:tav tm="0">
                                          <p:val>
                                            <p:fltVal val="0"/>
                                          </p:val>
                                        </p:tav>
                                        <p:tav tm="100000">
                                          <p:val>
                                            <p:strVal val="#ppt_h"/>
                                          </p:val>
                                        </p:tav>
                                      </p:tavLst>
                                    </p:anim>
                                    <p:animEffect transition="in" filter="fade">
                                      <p:cBhvr>
                                        <p:cTn id="30" dur="500"/>
                                        <p:tgtEl>
                                          <p:spTgt spid="394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951"/>
                                        </p:tgtEl>
                                        <p:attrNameLst>
                                          <p:attrName>style.visibility</p:attrName>
                                        </p:attrNameLst>
                                      </p:cBhvr>
                                      <p:to>
                                        <p:strVal val="visible"/>
                                      </p:to>
                                    </p:set>
                                    <p:anim calcmode="lin" valueType="num">
                                      <p:cBhvr>
                                        <p:cTn id="33" dur="500" fill="hold"/>
                                        <p:tgtEl>
                                          <p:spTgt spid="3951"/>
                                        </p:tgtEl>
                                        <p:attrNameLst>
                                          <p:attrName>ppt_w</p:attrName>
                                        </p:attrNameLst>
                                      </p:cBhvr>
                                      <p:tavLst>
                                        <p:tav tm="0">
                                          <p:val>
                                            <p:fltVal val="0"/>
                                          </p:val>
                                        </p:tav>
                                        <p:tav tm="100000">
                                          <p:val>
                                            <p:strVal val="#ppt_w"/>
                                          </p:val>
                                        </p:tav>
                                      </p:tavLst>
                                    </p:anim>
                                    <p:anim calcmode="lin" valueType="num">
                                      <p:cBhvr>
                                        <p:cTn id="34" dur="500" fill="hold"/>
                                        <p:tgtEl>
                                          <p:spTgt spid="3951"/>
                                        </p:tgtEl>
                                        <p:attrNameLst>
                                          <p:attrName>ppt_h</p:attrName>
                                        </p:attrNameLst>
                                      </p:cBhvr>
                                      <p:tavLst>
                                        <p:tav tm="0">
                                          <p:val>
                                            <p:fltVal val="0"/>
                                          </p:val>
                                        </p:tav>
                                        <p:tav tm="100000">
                                          <p:val>
                                            <p:strVal val="#ppt_h"/>
                                          </p:val>
                                        </p:tav>
                                      </p:tavLst>
                                    </p:anim>
                                    <p:animEffect transition="in" filter="fade">
                                      <p:cBhvr>
                                        <p:cTn id="35" dur="500"/>
                                        <p:tgtEl>
                                          <p:spTgt spid="395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952"/>
                                        </p:tgtEl>
                                        <p:attrNameLst>
                                          <p:attrName>style.visibility</p:attrName>
                                        </p:attrNameLst>
                                      </p:cBhvr>
                                      <p:to>
                                        <p:strVal val="visible"/>
                                      </p:to>
                                    </p:set>
                                    <p:anim calcmode="lin" valueType="num">
                                      <p:cBhvr>
                                        <p:cTn id="38" dur="500" fill="hold"/>
                                        <p:tgtEl>
                                          <p:spTgt spid="3952"/>
                                        </p:tgtEl>
                                        <p:attrNameLst>
                                          <p:attrName>ppt_w</p:attrName>
                                        </p:attrNameLst>
                                      </p:cBhvr>
                                      <p:tavLst>
                                        <p:tav tm="0">
                                          <p:val>
                                            <p:fltVal val="0"/>
                                          </p:val>
                                        </p:tav>
                                        <p:tav tm="100000">
                                          <p:val>
                                            <p:strVal val="#ppt_w"/>
                                          </p:val>
                                        </p:tav>
                                      </p:tavLst>
                                    </p:anim>
                                    <p:anim calcmode="lin" valueType="num">
                                      <p:cBhvr>
                                        <p:cTn id="39" dur="500" fill="hold"/>
                                        <p:tgtEl>
                                          <p:spTgt spid="3952"/>
                                        </p:tgtEl>
                                        <p:attrNameLst>
                                          <p:attrName>ppt_h</p:attrName>
                                        </p:attrNameLst>
                                      </p:cBhvr>
                                      <p:tavLst>
                                        <p:tav tm="0">
                                          <p:val>
                                            <p:fltVal val="0"/>
                                          </p:val>
                                        </p:tav>
                                        <p:tav tm="100000">
                                          <p:val>
                                            <p:strVal val="#ppt_h"/>
                                          </p:val>
                                        </p:tav>
                                      </p:tavLst>
                                    </p:anim>
                                    <p:animEffect transition="in" filter="fade">
                                      <p:cBhvr>
                                        <p:cTn id="40" dur="500"/>
                                        <p:tgtEl>
                                          <p:spTgt spid="395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53"/>
                                        </p:tgtEl>
                                        <p:attrNameLst>
                                          <p:attrName>style.visibility</p:attrName>
                                        </p:attrNameLst>
                                      </p:cBhvr>
                                      <p:to>
                                        <p:strVal val="visible"/>
                                      </p:to>
                                    </p:set>
                                    <p:anim calcmode="lin" valueType="num">
                                      <p:cBhvr>
                                        <p:cTn id="43" dur="500" fill="hold"/>
                                        <p:tgtEl>
                                          <p:spTgt spid="3953"/>
                                        </p:tgtEl>
                                        <p:attrNameLst>
                                          <p:attrName>ppt_w</p:attrName>
                                        </p:attrNameLst>
                                      </p:cBhvr>
                                      <p:tavLst>
                                        <p:tav tm="0">
                                          <p:val>
                                            <p:fltVal val="0"/>
                                          </p:val>
                                        </p:tav>
                                        <p:tav tm="100000">
                                          <p:val>
                                            <p:strVal val="#ppt_w"/>
                                          </p:val>
                                        </p:tav>
                                      </p:tavLst>
                                    </p:anim>
                                    <p:anim calcmode="lin" valueType="num">
                                      <p:cBhvr>
                                        <p:cTn id="44" dur="500" fill="hold"/>
                                        <p:tgtEl>
                                          <p:spTgt spid="3953"/>
                                        </p:tgtEl>
                                        <p:attrNameLst>
                                          <p:attrName>ppt_h</p:attrName>
                                        </p:attrNameLst>
                                      </p:cBhvr>
                                      <p:tavLst>
                                        <p:tav tm="0">
                                          <p:val>
                                            <p:fltVal val="0"/>
                                          </p:val>
                                        </p:tav>
                                        <p:tav tm="100000">
                                          <p:val>
                                            <p:strVal val="#ppt_h"/>
                                          </p:val>
                                        </p:tav>
                                      </p:tavLst>
                                    </p:anim>
                                    <p:animEffect transition="in" filter="fade">
                                      <p:cBhvr>
                                        <p:cTn id="45" dur="500"/>
                                        <p:tgtEl>
                                          <p:spTgt spid="395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954"/>
                                        </p:tgtEl>
                                        <p:attrNameLst>
                                          <p:attrName>style.visibility</p:attrName>
                                        </p:attrNameLst>
                                      </p:cBhvr>
                                      <p:to>
                                        <p:strVal val="visible"/>
                                      </p:to>
                                    </p:set>
                                    <p:anim calcmode="lin" valueType="num">
                                      <p:cBhvr>
                                        <p:cTn id="48" dur="500" fill="hold"/>
                                        <p:tgtEl>
                                          <p:spTgt spid="3954"/>
                                        </p:tgtEl>
                                        <p:attrNameLst>
                                          <p:attrName>ppt_w</p:attrName>
                                        </p:attrNameLst>
                                      </p:cBhvr>
                                      <p:tavLst>
                                        <p:tav tm="0">
                                          <p:val>
                                            <p:fltVal val="0"/>
                                          </p:val>
                                        </p:tav>
                                        <p:tav tm="100000">
                                          <p:val>
                                            <p:strVal val="#ppt_w"/>
                                          </p:val>
                                        </p:tav>
                                      </p:tavLst>
                                    </p:anim>
                                    <p:anim calcmode="lin" valueType="num">
                                      <p:cBhvr>
                                        <p:cTn id="49" dur="500" fill="hold"/>
                                        <p:tgtEl>
                                          <p:spTgt spid="3954"/>
                                        </p:tgtEl>
                                        <p:attrNameLst>
                                          <p:attrName>ppt_h</p:attrName>
                                        </p:attrNameLst>
                                      </p:cBhvr>
                                      <p:tavLst>
                                        <p:tav tm="0">
                                          <p:val>
                                            <p:fltVal val="0"/>
                                          </p:val>
                                        </p:tav>
                                        <p:tav tm="100000">
                                          <p:val>
                                            <p:strVal val="#ppt_h"/>
                                          </p:val>
                                        </p:tav>
                                      </p:tavLst>
                                    </p:anim>
                                    <p:animEffect transition="in" filter="fade">
                                      <p:cBhvr>
                                        <p:cTn id="50" dur="500"/>
                                        <p:tgtEl>
                                          <p:spTgt spid="3954"/>
                                        </p:tgtEl>
                                      </p:cBhvr>
                                    </p:animEffect>
                                  </p:childTnLst>
                                </p:cTn>
                              </p:par>
                            </p:childTnLst>
                          </p:cTn>
                        </p:par>
                        <p:par>
                          <p:cTn id="51" fill="hold">
                            <p:stCondLst>
                              <p:cond delay="2000"/>
                            </p:stCondLst>
                            <p:childTnLst>
                              <p:par>
                                <p:cTn id="52" presetID="22" presetClass="entr" presetSubtype="8"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5" grpId="0" animBg="1"/>
      <p:bldP spid="3948" grpId="0" animBg="1"/>
      <p:bldP spid="3951" grpId="0" animBg="1"/>
      <p:bldP spid="3952" grpId="0" animBg="1"/>
      <p:bldP spid="3953" grpId="0" animBg="1"/>
      <p:bldP spid="3954" grpId="0" animBg="1"/>
      <p:bldP spid="44"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2277" y="2034641"/>
            <a:ext cx="6407580" cy="4073212"/>
            <a:chOff x="2415874" y="1482414"/>
            <a:chExt cx="7360386" cy="4678898"/>
          </a:xfrm>
        </p:grpSpPr>
        <p:sp>
          <p:nvSpPr>
            <p:cNvPr id="1300" name="Shape 1300"/>
            <p:cNvSpPr/>
            <p:nvPr/>
          </p:nvSpPr>
          <p:spPr>
            <a:xfrm>
              <a:off x="3588958" y="1482414"/>
              <a:ext cx="2554246" cy="2554374"/>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8"/>
                    <a:pt x="2882" y="17579"/>
                  </a:cubicBezTo>
                  <a:cubicBezTo>
                    <a:pt x="6724" y="21600"/>
                    <a:pt x="12954" y="21600"/>
                    <a:pt x="16796" y="17579"/>
                  </a:cubicBezTo>
                  <a:cubicBezTo>
                    <a:pt x="20639" y="13558"/>
                    <a:pt x="20639" y="7038"/>
                    <a:pt x="16796" y="3017"/>
                  </a:cubicBezTo>
                  <a:cubicBezTo>
                    <a:pt x="14875" y="1006"/>
                    <a:pt x="12357" y="0"/>
                    <a:pt x="9839" y="0"/>
                  </a:cubicBezTo>
                  <a:close/>
                  <a:moveTo>
                    <a:pt x="9846" y="554"/>
                  </a:moveTo>
                  <a:cubicBezTo>
                    <a:pt x="12230" y="554"/>
                    <a:pt x="14614" y="1507"/>
                    <a:pt x="16433" y="3410"/>
                  </a:cubicBezTo>
                  <a:cubicBezTo>
                    <a:pt x="20072" y="7218"/>
                    <a:pt x="20072" y="13390"/>
                    <a:pt x="16433" y="17197"/>
                  </a:cubicBezTo>
                  <a:cubicBezTo>
                    <a:pt x="12795" y="21005"/>
                    <a:pt x="6896" y="21005"/>
                    <a:pt x="3258" y="17197"/>
                  </a:cubicBezTo>
                  <a:cubicBezTo>
                    <a:pt x="-381" y="13390"/>
                    <a:pt x="-381" y="7218"/>
                    <a:pt x="3258" y="3410"/>
                  </a:cubicBezTo>
                  <a:cubicBezTo>
                    <a:pt x="5077" y="1507"/>
                    <a:pt x="7461" y="554"/>
                    <a:pt x="9846"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1" name="Shape 1301"/>
            <p:cNvSpPr/>
            <p:nvPr/>
          </p:nvSpPr>
          <p:spPr>
            <a:xfrm>
              <a:off x="5997510" y="3606939"/>
              <a:ext cx="2554456" cy="2554373"/>
            </a:xfrm>
            <a:custGeom>
              <a:avLst/>
              <a:gdLst/>
              <a:ahLst/>
              <a:cxnLst>
                <a:cxn ang="0">
                  <a:pos x="wd2" y="hd2"/>
                </a:cxn>
                <a:cxn ang="5400000">
                  <a:pos x="wd2" y="hd2"/>
                </a:cxn>
                <a:cxn ang="10800000">
                  <a:pos x="wd2" y="hd2"/>
                </a:cxn>
                <a:cxn ang="16200000">
                  <a:pos x="wd2" y="hd2"/>
                </a:cxn>
              </a:cxnLst>
              <a:rect l="0" t="0" r="r" b="b"/>
              <a:pathLst>
                <a:path w="19679" h="20595" extrusionOk="0">
                  <a:moveTo>
                    <a:pt x="9840" y="0"/>
                  </a:moveTo>
                  <a:cubicBezTo>
                    <a:pt x="7322" y="0"/>
                    <a:pt x="4802" y="1006"/>
                    <a:pt x="2881" y="3017"/>
                  </a:cubicBezTo>
                  <a:cubicBezTo>
                    <a:pt x="-961" y="7038"/>
                    <a:pt x="-961" y="13557"/>
                    <a:pt x="2881" y="17579"/>
                  </a:cubicBezTo>
                  <a:cubicBezTo>
                    <a:pt x="6724" y="21600"/>
                    <a:pt x="12954" y="21600"/>
                    <a:pt x="16797" y="17579"/>
                  </a:cubicBezTo>
                  <a:cubicBezTo>
                    <a:pt x="20639" y="13557"/>
                    <a:pt x="20639" y="7038"/>
                    <a:pt x="16797" y="3017"/>
                  </a:cubicBezTo>
                  <a:cubicBezTo>
                    <a:pt x="14876" y="1006"/>
                    <a:pt x="12358" y="0"/>
                    <a:pt x="9840" y="0"/>
                  </a:cubicBezTo>
                  <a:close/>
                  <a:moveTo>
                    <a:pt x="9833" y="554"/>
                  </a:moveTo>
                  <a:cubicBezTo>
                    <a:pt x="12217" y="554"/>
                    <a:pt x="14602" y="1507"/>
                    <a:pt x="16421" y="3410"/>
                  </a:cubicBezTo>
                  <a:cubicBezTo>
                    <a:pt x="20059" y="7218"/>
                    <a:pt x="20059" y="13391"/>
                    <a:pt x="16421" y="17199"/>
                  </a:cubicBezTo>
                  <a:cubicBezTo>
                    <a:pt x="12783" y="21006"/>
                    <a:pt x="6884" y="21006"/>
                    <a:pt x="3246" y="17199"/>
                  </a:cubicBezTo>
                  <a:cubicBezTo>
                    <a:pt x="-392" y="13391"/>
                    <a:pt x="-392" y="7218"/>
                    <a:pt x="3246" y="3410"/>
                  </a:cubicBezTo>
                  <a:cubicBezTo>
                    <a:pt x="5065" y="1507"/>
                    <a:pt x="7449" y="554"/>
                    <a:pt x="9833"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2" name="Shape 1302"/>
            <p:cNvSpPr/>
            <p:nvPr/>
          </p:nvSpPr>
          <p:spPr>
            <a:xfrm flipH="1">
              <a:off x="5315245" y="4397949"/>
              <a:ext cx="1279110" cy="1027717"/>
            </a:xfrm>
            <a:prstGeom prst="rect">
              <a:avLst/>
            </a:prstGeom>
            <a:solidFill>
              <a:srgbClr val="404C55"/>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3" name="Shape 1303"/>
            <p:cNvSpPr/>
            <p:nvPr/>
          </p:nvSpPr>
          <p:spPr>
            <a:xfrm flipH="1">
              <a:off x="623154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4" name="Shape 1304"/>
            <p:cNvSpPr/>
            <p:nvPr/>
          </p:nvSpPr>
          <p:spPr>
            <a:xfrm flipH="1">
              <a:off x="615602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5" name="Shape 1305"/>
            <p:cNvSpPr/>
            <p:nvPr/>
          </p:nvSpPr>
          <p:spPr>
            <a:xfrm flipH="1">
              <a:off x="5815974"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6" name="Shape 1306"/>
            <p:cNvSpPr/>
            <p:nvPr/>
          </p:nvSpPr>
          <p:spPr>
            <a:xfrm flipH="1">
              <a:off x="574044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7" name="Shape 1307"/>
            <p:cNvSpPr/>
            <p:nvPr/>
          </p:nvSpPr>
          <p:spPr>
            <a:xfrm flipH="1">
              <a:off x="540040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8" name="Shape 1308"/>
            <p:cNvSpPr/>
            <p:nvPr/>
          </p:nvSpPr>
          <p:spPr>
            <a:xfrm flipH="1">
              <a:off x="532487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9" name="Shape 1309"/>
            <p:cNvSpPr/>
            <p:nvPr/>
          </p:nvSpPr>
          <p:spPr>
            <a:xfrm flipH="1">
              <a:off x="4984831"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0" name="Shape 1310"/>
            <p:cNvSpPr/>
            <p:nvPr/>
          </p:nvSpPr>
          <p:spPr>
            <a:xfrm flipH="1">
              <a:off x="4909310"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1" name="Shape 1311"/>
            <p:cNvSpPr/>
            <p:nvPr/>
          </p:nvSpPr>
          <p:spPr>
            <a:xfrm flipH="1">
              <a:off x="456926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2" name="Shape 1312"/>
            <p:cNvSpPr/>
            <p:nvPr/>
          </p:nvSpPr>
          <p:spPr>
            <a:xfrm flipH="1">
              <a:off x="449373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3" name="Shape 1313"/>
            <p:cNvSpPr/>
            <p:nvPr/>
          </p:nvSpPr>
          <p:spPr>
            <a:xfrm flipH="1">
              <a:off x="415368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4" name="Shape 1314"/>
            <p:cNvSpPr/>
            <p:nvPr/>
          </p:nvSpPr>
          <p:spPr>
            <a:xfrm flipH="1">
              <a:off x="4078164"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5" name="Shape 1315"/>
            <p:cNvSpPr/>
            <p:nvPr/>
          </p:nvSpPr>
          <p:spPr>
            <a:xfrm flipH="1">
              <a:off x="3738113"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6" name="Shape 1316"/>
            <p:cNvSpPr/>
            <p:nvPr/>
          </p:nvSpPr>
          <p:spPr>
            <a:xfrm flipH="1">
              <a:off x="3662588"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7" name="Shape 1317"/>
            <p:cNvSpPr/>
            <p:nvPr/>
          </p:nvSpPr>
          <p:spPr>
            <a:xfrm flipH="1">
              <a:off x="332253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8" name="Shape 1318"/>
            <p:cNvSpPr/>
            <p:nvPr/>
          </p:nvSpPr>
          <p:spPr>
            <a:xfrm flipH="1">
              <a:off x="324701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9" name="Shape 1319"/>
            <p:cNvSpPr/>
            <p:nvPr/>
          </p:nvSpPr>
          <p:spPr>
            <a:xfrm flipH="1">
              <a:off x="2906967"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0" name="Shape 1320"/>
            <p:cNvSpPr/>
            <p:nvPr/>
          </p:nvSpPr>
          <p:spPr>
            <a:xfrm flipH="1">
              <a:off x="283144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1" name="Shape 1321"/>
            <p:cNvSpPr/>
            <p:nvPr/>
          </p:nvSpPr>
          <p:spPr>
            <a:xfrm flipH="1">
              <a:off x="249139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2" name="Shape 1322"/>
            <p:cNvSpPr/>
            <p:nvPr/>
          </p:nvSpPr>
          <p:spPr>
            <a:xfrm flipH="1">
              <a:off x="2415874"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3" name="Shape 1323"/>
            <p:cNvSpPr/>
            <p:nvPr/>
          </p:nvSpPr>
          <p:spPr>
            <a:xfrm>
              <a:off x="5597779" y="2220943"/>
              <a:ext cx="1279110" cy="1027718"/>
            </a:xfrm>
            <a:prstGeom prst="rect">
              <a:avLst/>
            </a:prstGeom>
            <a:solidFill>
              <a:srgbClr val="404C55"/>
            </a:solidFill>
            <a:ln w="25400">
              <a:solidFill>
                <a:srgbClr val="000000">
                  <a:alpha val="0"/>
                </a:srgb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i="1" dirty="0">
                <a:latin typeface="字魂59号-创粗黑" panose="00000500000000000000" pitchFamily="2" charset="-122"/>
                <a:ea typeface="字魂59号-创粗黑" panose="00000500000000000000" pitchFamily="2" charset="-122"/>
              </a:endParaRPr>
            </a:p>
          </p:txBody>
        </p:sp>
        <p:sp>
          <p:nvSpPr>
            <p:cNvPr id="1324" name="Shape 1324"/>
            <p:cNvSpPr/>
            <p:nvPr/>
          </p:nvSpPr>
          <p:spPr>
            <a:xfrm>
              <a:off x="579984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5" name="Shape 1325"/>
            <p:cNvSpPr/>
            <p:nvPr/>
          </p:nvSpPr>
          <p:spPr>
            <a:xfrm>
              <a:off x="572115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6" name="Shape 1326"/>
            <p:cNvSpPr/>
            <p:nvPr/>
          </p:nvSpPr>
          <p:spPr>
            <a:xfrm>
              <a:off x="6215421"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7" name="Shape 1327"/>
            <p:cNvSpPr/>
            <p:nvPr/>
          </p:nvSpPr>
          <p:spPr>
            <a:xfrm>
              <a:off x="6136723"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8" name="Shape 1328"/>
            <p:cNvSpPr/>
            <p:nvPr/>
          </p:nvSpPr>
          <p:spPr>
            <a:xfrm>
              <a:off x="663099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9" name="Shape 1329"/>
            <p:cNvSpPr/>
            <p:nvPr/>
          </p:nvSpPr>
          <p:spPr>
            <a:xfrm>
              <a:off x="655229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0" name="Shape 1330"/>
            <p:cNvSpPr/>
            <p:nvPr/>
          </p:nvSpPr>
          <p:spPr>
            <a:xfrm>
              <a:off x="7046564"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1" name="Shape 1331"/>
            <p:cNvSpPr/>
            <p:nvPr/>
          </p:nvSpPr>
          <p:spPr>
            <a:xfrm>
              <a:off x="6967862"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2" name="Shape 1332"/>
            <p:cNvSpPr/>
            <p:nvPr/>
          </p:nvSpPr>
          <p:spPr>
            <a:xfrm>
              <a:off x="746213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3" name="Shape 1333"/>
            <p:cNvSpPr/>
            <p:nvPr/>
          </p:nvSpPr>
          <p:spPr>
            <a:xfrm>
              <a:off x="738343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4" name="Shape 1334"/>
            <p:cNvSpPr/>
            <p:nvPr/>
          </p:nvSpPr>
          <p:spPr>
            <a:xfrm>
              <a:off x="787770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5" name="Shape 1335"/>
            <p:cNvSpPr/>
            <p:nvPr/>
          </p:nvSpPr>
          <p:spPr>
            <a:xfrm>
              <a:off x="779900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6" name="Shape 1336"/>
            <p:cNvSpPr/>
            <p:nvPr/>
          </p:nvSpPr>
          <p:spPr>
            <a:xfrm>
              <a:off x="8293283"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7" name="Shape 1337"/>
            <p:cNvSpPr/>
            <p:nvPr/>
          </p:nvSpPr>
          <p:spPr>
            <a:xfrm>
              <a:off x="821458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8" name="Shape 1338"/>
            <p:cNvSpPr/>
            <p:nvPr/>
          </p:nvSpPr>
          <p:spPr>
            <a:xfrm>
              <a:off x="870885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9" name="Shape 1339"/>
            <p:cNvSpPr/>
            <p:nvPr/>
          </p:nvSpPr>
          <p:spPr>
            <a:xfrm>
              <a:off x="863015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0" name="Shape 1340"/>
            <p:cNvSpPr/>
            <p:nvPr/>
          </p:nvSpPr>
          <p:spPr>
            <a:xfrm>
              <a:off x="9124428"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1" name="Shape 1341"/>
            <p:cNvSpPr/>
            <p:nvPr/>
          </p:nvSpPr>
          <p:spPr>
            <a:xfrm>
              <a:off x="904573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2" name="Shape 1342"/>
            <p:cNvSpPr/>
            <p:nvPr/>
          </p:nvSpPr>
          <p:spPr>
            <a:xfrm>
              <a:off x="953999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3" name="Shape 1343"/>
            <p:cNvSpPr/>
            <p:nvPr/>
          </p:nvSpPr>
          <p:spPr>
            <a:xfrm>
              <a:off x="946129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6" name="Shape 1346"/>
            <p:cNvSpPr/>
            <p:nvPr/>
          </p:nvSpPr>
          <p:spPr>
            <a:xfrm>
              <a:off x="6250386" y="4045033"/>
              <a:ext cx="1993869" cy="1500273"/>
            </a:xfrm>
            <a:prstGeom prst="rect">
              <a:avLst/>
            </a:prstGeom>
            <a:ln w="12700">
              <a:miter lim="400000"/>
            </a:ln>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41</a:t>
              </a:r>
              <a:endParaRPr sz="5400" i="1" dirty="0">
                <a:solidFill>
                  <a:schemeClr val="accent2"/>
                </a:solidFill>
                <a:latin typeface="字魂59号-创粗黑" panose="00000500000000000000" pitchFamily="2" charset="-122"/>
              </a:endParaRPr>
            </a:p>
          </p:txBody>
        </p:sp>
        <p:sp>
          <p:nvSpPr>
            <p:cNvPr id="1347" name="Shape 1347"/>
            <p:cNvSpPr/>
            <p:nvPr/>
          </p:nvSpPr>
          <p:spPr>
            <a:xfrm>
              <a:off x="7622418" y="4338917"/>
              <a:ext cx="393944" cy="616996"/>
            </a:xfrm>
            <a:prstGeom prst="rect">
              <a:avLst/>
            </a:prstGeom>
            <a:ln w="12700">
              <a:miter lim="400000"/>
            </a:ln>
          </p:spPr>
          <p:txBody>
            <a:bodyPr lIns="25400" tIns="25400" rIns="25400" bIns="25400" anchor="ct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endParaRPr sz="2800" i="1" dirty="0">
                <a:solidFill>
                  <a:schemeClr val="accent2"/>
                </a:solidFill>
                <a:latin typeface="字魂59号-创粗黑" panose="00000500000000000000" pitchFamily="2" charset="-122"/>
                <a:ea typeface="字魂59号-创粗黑" panose="00000500000000000000" pitchFamily="2" charset="-122"/>
              </a:endParaRPr>
            </a:p>
          </p:txBody>
        </p:sp>
        <p:sp>
          <p:nvSpPr>
            <p:cNvPr id="1348" name="Shape 1348"/>
            <p:cNvSpPr/>
            <p:nvPr/>
          </p:nvSpPr>
          <p:spPr>
            <a:xfrm>
              <a:off x="3639488" y="1948360"/>
              <a:ext cx="1949451" cy="1466851"/>
            </a:xfrm>
            <a:prstGeom prst="rect">
              <a:avLst/>
            </a:prstGeom>
            <a:ln w="12700">
              <a:miter lim="400000"/>
            </a:ln>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70</a:t>
              </a:r>
              <a:endParaRPr sz="5400" i="1" dirty="0">
                <a:solidFill>
                  <a:schemeClr val="accent2"/>
                </a:solidFill>
                <a:latin typeface="字魂59号-创粗黑" panose="00000500000000000000" pitchFamily="2" charset="-122"/>
              </a:endParaRPr>
            </a:p>
          </p:txBody>
        </p:sp>
        <p:sp>
          <p:nvSpPr>
            <p:cNvPr id="1349" name="Shape 1349"/>
            <p:cNvSpPr/>
            <p:nvPr/>
          </p:nvSpPr>
          <p:spPr>
            <a:xfrm>
              <a:off x="5089193" y="2285783"/>
              <a:ext cx="471391" cy="553884"/>
            </a:xfrm>
            <a:prstGeom prst="rect">
              <a:avLst/>
            </a:prstGeom>
            <a:ln w="12700">
              <a:miter lim="400000"/>
            </a:ln>
          </p:spPr>
          <p:txBody>
            <a:bodyPr wrap="none" lIns="25400" tIns="25400" rIns="25400" bIns="25400" anchor="ctr">
              <a:spAutoFit/>
            </a:bodyP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endParaRPr sz="2800" i="1" dirty="0">
                <a:solidFill>
                  <a:schemeClr val="accent2"/>
                </a:solidFill>
                <a:latin typeface="字魂59号-创粗黑" panose="00000500000000000000" pitchFamily="2" charset="-122"/>
                <a:ea typeface="字魂59号-创粗黑" panose="00000500000000000000" pitchFamily="2" charset="-122"/>
              </a:endParaRPr>
            </a:p>
          </p:txBody>
        </p:sp>
      </p:grpSp>
      <p:grpSp>
        <p:nvGrpSpPr>
          <p:cNvPr id="61" name="组合 60"/>
          <p:cNvGrpSpPr/>
          <p:nvPr/>
        </p:nvGrpSpPr>
        <p:grpSpPr>
          <a:xfrm>
            <a:off x="8394447" y="4163276"/>
            <a:ext cx="2923545" cy="1492226"/>
            <a:chOff x="7419499" y="1954752"/>
            <a:chExt cx="2923545" cy="1492226"/>
          </a:xfrm>
        </p:grpSpPr>
        <p:sp>
          <p:nvSpPr>
            <p:cNvPr id="62"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3"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4" name="组合 63"/>
          <p:cNvGrpSpPr/>
          <p:nvPr/>
        </p:nvGrpSpPr>
        <p:grpSpPr>
          <a:xfrm>
            <a:off x="850655" y="2323470"/>
            <a:ext cx="2923545" cy="1492226"/>
            <a:chOff x="7419499" y="1954752"/>
            <a:chExt cx="2923545" cy="1492226"/>
          </a:xfrm>
        </p:grpSpPr>
        <p:sp>
          <p:nvSpPr>
            <p:cNvPr id="65"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6" name="文本框 8"/>
            <p:cNvSpPr txBox="1"/>
            <p:nvPr/>
          </p:nvSpPr>
          <p:spPr>
            <a:xfrm>
              <a:off x="7637552"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7" name="组合 66"/>
          <p:cNvGrpSpPr/>
          <p:nvPr/>
        </p:nvGrpSpPr>
        <p:grpSpPr>
          <a:xfrm>
            <a:off x="874713" y="419101"/>
            <a:ext cx="3773487" cy="643536"/>
            <a:chOff x="874713" y="419101"/>
            <a:chExt cx="3773487" cy="643536"/>
          </a:xfrm>
        </p:grpSpPr>
        <p:sp>
          <p:nvSpPr>
            <p:cNvPr id="68"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69" name="直接连接符 68"/>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文本框 69"/>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71"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500" fill="hold"/>
                                        <p:tgtEl>
                                          <p:spTgt spid="64"/>
                                        </p:tgtEl>
                                        <p:attrNameLst>
                                          <p:attrName>ppt_x</p:attrName>
                                        </p:attrNameLst>
                                      </p:cBhvr>
                                      <p:tavLst>
                                        <p:tav tm="0">
                                          <p:val>
                                            <p:strVal val="0-#ppt_w/2"/>
                                          </p:val>
                                        </p:tav>
                                        <p:tav tm="100000">
                                          <p:val>
                                            <p:strVal val="#ppt_x"/>
                                          </p:val>
                                        </p:tav>
                                      </p:tavLst>
                                    </p:anim>
                                    <p:anim calcmode="lin" valueType="num">
                                      <p:cBhvr additive="base">
                                        <p:cTn id="14" dur="500" fill="hold"/>
                                        <p:tgtEl>
                                          <p:spTgt spid="6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1+#ppt_w/2"/>
                                          </p:val>
                                        </p:tav>
                                        <p:tav tm="100000">
                                          <p:val>
                                            <p:strVal val="#ppt_x"/>
                                          </p:val>
                                        </p:tav>
                                      </p:tavLst>
                                    </p:anim>
                                    <p:anim calcmode="lin" valueType="num">
                                      <p:cBhvr additive="base">
                                        <p:cTn id="18"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0"/>
          </p:nvPr>
        </p:nvPicPr>
        <p:blipFill>
          <a:blip r:embed="rId1" cstate="screen">
            <a:duotone>
              <a:prstClr val="black"/>
              <a:schemeClr val="tx2">
                <a:tint val="45000"/>
                <a:satMod val="400000"/>
              </a:schemeClr>
            </a:duotone>
          </a:blip>
          <a:srcRect/>
          <a:stretch>
            <a:fillRect/>
          </a:stretch>
        </p:blipFill>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417513" y="6175779"/>
            <a:ext cx="355600" cy="355600"/>
            <a:chOff x="7823200" y="2641600"/>
            <a:chExt cx="787400" cy="787400"/>
          </a:xfrm>
          <a:solidFill>
            <a:schemeClr val="accent2"/>
          </a:solidFill>
        </p:grpSpPr>
        <p:sp>
          <p:nvSpPr>
            <p:cNvPr id="22" name="矩形 21"/>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flipH="1" flipV="1">
            <a:off x="11418887" y="314729"/>
            <a:ext cx="355600" cy="355600"/>
            <a:chOff x="7823200" y="2641600"/>
            <a:chExt cx="787400" cy="787400"/>
          </a:xfrm>
          <a:solidFill>
            <a:schemeClr val="accent2"/>
          </a:solidFill>
        </p:grpSpPr>
        <p:sp>
          <p:nvSpPr>
            <p:cNvPr id="32" name="矩形 31"/>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rot="16200000">
            <a:off x="11418887" y="6175779"/>
            <a:ext cx="355600" cy="355600"/>
            <a:chOff x="7823200" y="2641600"/>
            <a:chExt cx="787400" cy="787400"/>
          </a:xfrm>
          <a:solidFill>
            <a:schemeClr val="accent2"/>
          </a:solidFill>
        </p:grpSpPr>
        <p:sp>
          <p:nvSpPr>
            <p:cNvPr id="53" name="矩形 52"/>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rot="5400000">
            <a:off x="417513" y="314729"/>
            <a:ext cx="355600" cy="355600"/>
            <a:chOff x="7823200" y="2641600"/>
            <a:chExt cx="787400" cy="787400"/>
          </a:xfrm>
          <a:solidFill>
            <a:schemeClr val="accent2"/>
          </a:solidFill>
        </p:grpSpPr>
        <p:sp>
          <p:nvSpPr>
            <p:cNvPr id="57" name="矩形 56"/>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439026" y="2348126"/>
            <a:ext cx="7533409" cy="2296391"/>
            <a:chOff x="-1439026" y="2348126"/>
            <a:chExt cx="7533409" cy="2296391"/>
          </a:xfrm>
        </p:grpSpPr>
        <p:sp>
          <p:nvSpPr>
            <p:cNvPr id="4" name="平行四边形 3"/>
            <p:cNvSpPr/>
            <p:nvPr/>
          </p:nvSpPr>
          <p:spPr>
            <a:xfrm flipH="1">
              <a:off x="-1439026" y="234812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p:cNvSpPr/>
            <p:nvPr/>
          </p:nvSpPr>
          <p:spPr>
            <a:xfrm flipH="1">
              <a:off x="-1439026" y="387029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757897" y="251501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1. </a:t>
              </a:r>
              <a:r>
                <a:rPr lang="zh-CN" altLang="en-US" sz="2400" b="1" dirty="0">
                  <a:solidFill>
                    <a:schemeClr val="accent2"/>
                  </a:solidFill>
                  <a:latin typeface="字魂59号-创粗黑" panose="00000500000000000000" pitchFamily="2" charset="-122"/>
                </a:rPr>
                <a:t>章节标题文字添加</a:t>
              </a:r>
              <a:endParaRPr lang="zh-CN" altLang="en-US" sz="2400" b="1" dirty="0">
                <a:solidFill>
                  <a:schemeClr val="accent2"/>
                </a:solidFill>
                <a:latin typeface="字魂59号-创粗黑" panose="00000500000000000000" pitchFamily="2" charset="-122"/>
              </a:endParaRPr>
            </a:p>
          </p:txBody>
        </p:sp>
        <p:sp>
          <p:nvSpPr>
            <p:cNvPr id="39" name="文本框 38"/>
            <p:cNvSpPr txBox="1"/>
            <p:nvPr/>
          </p:nvSpPr>
          <p:spPr>
            <a:xfrm>
              <a:off x="1757897" y="403718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3. </a:t>
              </a:r>
              <a:r>
                <a:rPr lang="zh-CN" altLang="en-US" sz="2400" b="1" dirty="0">
                  <a:solidFill>
                    <a:schemeClr val="accent2"/>
                  </a:solidFill>
                  <a:latin typeface="字魂59号-创粗黑" panose="00000500000000000000" pitchFamily="2" charset="-122"/>
                </a:rPr>
                <a:t>章节标题文字添加</a:t>
              </a:r>
              <a:endParaRPr lang="zh-CN" altLang="en-US" sz="2400" b="1" dirty="0">
                <a:solidFill>
                  <a:schemeClr val="accent2"/>
                </a:solidFill>
                <a:latin typeface="字魂59号-创粗黑" panose="00000500000000000000" pitchFamily="2" charset="-122"/>
              </a:endParaRPr>
            </a:p>
          </p:txBody>
        </p:sp>
      </p:grpSp>
      <p:grpSp>
        <p:nvGrpSpPr>
          <p:cNvPr id="11" name="组合 10"/>
          <p:cNvGrpSpPr/>
          <p:nvPr/>
        </p:nvGrpSpPr>
        <p:grpSpPr>
          <a:xfrm>
            <a:off x="6116675" y="3104646"/>
            <a:ext cx="7533409" cy="2348106"/>
            <a:chOff x="6116675" y="3104646"/>
            <a:chExt cx="7533409" cy="2348106"/>
          </a:xfrm>
        </p:grpSpPr>
        <p:sp>
          <p:nvSpPr>
            <p:cNvPr id="61" name="平行四边形 60"/>
            <p:cNvSpPr/>
            <p:nvPr/>
          </p:nvSpPr>
          <p:spPr>
            <a:xfrm flipH="1">
              <a:off x="6116675" y="310464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p:cNvSpPr/>
            <p:nvPr/>
          </p:nvSpPr>
          <p:spPr>
            <a:xfrm flipH="1">
              <a:off x="6116675" y="4678531"/>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7428419" y="3260924"/>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2. </a:t>
              </a:r>
              <a:r>
                <a:rPr lang="zh-CN" altLang="en-US" sz="2400" b="1" dirty="0">
                  <a:solidFill>
                    <a:schemeClr val="accent2"/>
                  </a:solidFill>
                  <a:latin typeface="字魂59号-创粗黑" panose="00000500000000000000" pitchFamily="2" charset="-122"/>
                </a:rPr>
                <a:t>章节标题文字添加</a:t>
              </a:r>
              <a:endParaRPr lang="zh-CN" altLang="en-US" sz="2400" b="1" dirty="0">
                <a:solidFill>
                  <a:schemeClr val="accent2"/>
                </a:solidFill>
                <a:latin typeface="字魂59号-创粗黑" panose="00000500000000000000" pitchFamily="2" charset="-122"/>
              </a:endParaRPr>
            </a:p>
          </p:txBody>
        </p:sp>
        <p:sp>
          <p:nvSpPr>
            <p:cNvPr id="42" name="文本框 41"/>
            <p:cNvSpPr txBox="1"/>
            <p:nvPr/>
          </p:nvSpPr>
          <p:spPr>
            <a:xfrm>
              <a:off x="7428419" y="4834809"/>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4. </a:t>
              </a:r>
              <a:r>
                <a:rPr lang="zh-CN" altLang="en-US" sz="2400" b="1" dirty="0">
                  <a:solidFill>
                    <a:schemeClr val="accent2"/>
                  </a:solidFill>
                  <a:latin typeface="字魂59号-创粗黑" panose="00000500000000000000" pitchFamily="2" charset="-122"/>
                </a:rPr>
                <a:t>章节标题文字添加</a:t>
              </a:r>
              <a:endParaRPr lang="zh-CN" altLang="en-US" sz="2400" b="1" dirty="0">
                <a:solidFill>
                  <a:schemeClr val="accent2"/>
                </a:solidFill>
                <a:latin typeface="字魂59号-创粗黑" panose="00000500000000000000" pitchFamily="2" charset="-122"/>
              </a:endParaRPr>
            </a:p>
          </p:txBody>
        </p:sp>
      </p:grpSp>
      <p:sp>
        <p:nvSpPr>
          <p:cNvPr id="5" name="文本框 4"/>
          <p:cNvSpPr txBox="1"/>
          <p:nvPr/>
        </p:nvSpPr>
        <p:spPr>
          <a:xfrm>
            <a:off x="4890655" y="561113"/>
            <a:ext cx="2410691" cy="1107996"/>
          </a:xfrm>
          <a:prstGeom prst="rect">
            <a:avLst/>
          </a:prstGeom>
          <a:noFill/>
        </p:spPr>
        <p:txBody>
          <a:bodyPr wrap="square" rtlCol="0">
            <a:spAutoFit/>
          </a:bodyPr>
          <a:lstStyle/>
          <a:p>
            <a:pPr algn="dist"/>
            <a:r>
              <a:rPr lang="zh-CN" altLang="en-US" sz="6600" dirty="0">
                <a:solidFill>
                  <a:schemeClr val="bg1"/>
                </a:solidFill>
              </a:rPr>
              <a:t>目录</a:t>
            </a:r>
            <a:endParaRPr lang="zh-CN" altLang="en-US" sz="66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par>
                                <p:cTn id="8" presetID="22" presetClass="entr" presetSubtype="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1" cstate="screen">
            <a:duotone>
              <a:prstClr val="black"/>
              <a:schemeClr val="tx2">
                <a:tint val="45000"/>
                <a:satMod val="400000"/>
              </a:schemeClr>
            </a:duotone>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0" y="5350624"/>
            <a:ext cx="1130532" cy="1507376"/>
            <a:chOff x="-7876" y="5350624"/>
            <a:chExt cx="1130532" cy="1507376"/>
          </a:xfrm>
        </p:grpSpPr>
        <p:sp>
          <p:nvSpPr>
            <p:cNvPr id="35" name="矩形 34"/>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p:cNvGrpSpPr/>
            <p:nvPr/>
          </p:nvGrpSpPr>
          <p:grpSpPr>
            <a:xfrm>
              <a:off x="-7876" y="6104312"/>
              <a:ext cx="753688" cy="753688"/>
              <a:chOff x="-7876" y="6104312"/>
              <a:chExt cx="753688" cy="753688"/>
            </a:xfrm>
          </p:grpSpPr>
          <p:sp>
            <p:nvSpPr>
              <p:cNvPr id="39" name="矩形 38"/>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p:cNvGrpSpPr/>
          <p:nvPr/>
        </p:nvGrpSpPr>
        <p:grpSpPr>
          <a:xfrm>
            <a:off x="11061468" y="5350624"/>
            <a:ext cx="1130532" cy="1507376"/>
            <a:chOff x="11061468" y="5350624"/>
            <a:chExt cx="1130532" cy="1507376"/>
          </a:xfrm>
        </p:grpSpPr>
        <p:sp>
          <p:nvSpPr>
            <p:cNvPr id="44" name="矩形 43"/>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p:cNvGrpSpPr/>
          <p:nvPr/>
        </p:nvGrpSpPr>
        <p:grpSpPr>
          <a:xfrm>
            <a:off x="3746641" y="1310642"/>
            <a:ext cx="4698722" cy="4268584"/>
            <a:chOff x="3746641" y="1310642"/>
            <a:chExt cx="4698722" cy="4268584"/>
          </a:xfrm>
        </p:grpSpPr>
        <p:sp>
          <p:nvSpPr>
            <p:cNvPr id="51" name="文本框 50"/>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endPar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endParaRPr>
            </a:p>
          </p:txBody>
        </p:sp>
        <p:sp>
          <p:nvSpPr>
            <p:cNvPr id="52" name="任意多边形: 形状 51"/>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p:cNvSpPr txBox="1"/>
            <p:nvPr/>
          </p:nvSpPr>
          <p:spPr>
            <a:xfrm>
              <a:off x="5626162" y="3915923"/>
              <a:ext cx="939681"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04</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4" name="Shape 4004"/>
          <p:cNvSpPr/>
          <p:nvPr/>
        </p:nvSpPr>
        <p:spPr>
          <a:xfrm>
            <a:off x="6721836"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5" name="Shape 4005"/>
          <p:cNvSpPr/>
          <p:nvPr/>
        </p:nvSpPr>
        <p:spPr>
          <a:xfrm>
            <a:off x="7823814"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6" name="Shape 4006"/>
          <p:cNvSpPr/>
          <p:nvPr/>
        </p:nvSpPr>
        <p:spPr>
          <a:xfrm>
            <a:off x="8925791"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7" name="Shape 4007"/>
          <p:cNvSpPr/>
          <p:nvPr/>
        </p:nvSpPr>
        <p:spPr>
          <a:xfrm>
            <a:off x="10011895"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8" name="Shape 4008"/>
          <p:cNvSpPr/>
          <p:nvPr/>
        </p:nvSpPr>
        <p:spPr>
          <a:xfrm>
            <a:off x="6887026" y="4571573"/>
            <a:ext cx="543418" cy="359073"/>
          </a:xfrm>
          <a:prstGeom prst="rect">
            <a:avLst/>
          </a:prstGeom>
          <a:ln w="12700">
            <a:miter lim="400000"/>
          </a:ln>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21%</a:t>
            </a:r>
            <a:endParaRPr sz="2000" i="1" dirty="0">
              <a:solidFill>
                <a:schemeClr val="accent2"/>
              </a:solidFill>
              <a:latin typeface="字魂59号-创粗黑" panose="00000500000000000000" pitchFamily="2" charset="-122"/>
            </a:endParaRPr>
          </a:p>
        </p:txBody>
      </p:sp>
      <p:sp>
        <p:nvSpPr>
          <p:cNvPr id="4009" name="Shape 4009"/>
          <p:cNvSpPr/>
          <p:nvPr/>
        </p:nvSpPr>
        <p:spPr>
          <a:xfrm>
            <a:off x="7968165" y="4571573"/>
            <a:ext cx="585097" cy="359073"/>
          </a:xfrm>
          <a:prstGeom prst="rect">
            <a:avLst/>
          </a:prstGeom>
          <a:ln w="12700">
            <a:miter lim="400000"/>
          </a:ln>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32%</a:t>
            </a:r>
            <a:endParaRPr sz="2000" i="1" dirty="0">
              <a:solidFill>
                <a:schemeClr val="accent2"/>
              </a:solidFill>
              <a:latin typeface="字魂59号-创粗黑" panose="00000500000000000000" pitchFamily="2" charset="-122"/>
            </a:endParaRPr>
          </a:p>
        </p:txBody>
      </p:sp>
      <p:sp>
        <p:nvSpPr>
          <p:cNvPr id="4010" name="Shape 4010"/>
          <p:cNvSpPr/>
          <p:nvPr/>
        </p:nvSpPr>
        <p:spPr>
          <a:xfrm>
            <a:off x="9091783" y="4571190"/>
            <a:ext cx="541815" cy="359073"/>
          </a:xfrm>
          <a:prstGeom prst="rect">
            <a:avLst/>
          </a:prstGeom>
          <a:ln w="12700">
            <a:miter lim="400000"/>
          </a:ln>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19%</a:t>
            </a:r>
            <a:endParaRPr sz="2000" i="1" dirty="0">
              <a:solidFill>
                <a:schemeClr val="accent2"/>
              </a:solidFill>
              <a:latin typeface="字魂59号-创粗黑" panose="00000500000000000000" pitchFamily="2" charset="-122"/>
            </a:endParaRPr>
          </a:p>
        </p:txBody>
      </p:sp>
      <p:sp>
        <p:nvSpPr>
          <p:cNvPr id="4011" name="Shape 4011"/>
          <p:cNvSpPr/>
          <p:nvPr/>
        </p:nvSpPr>
        <p:spPr>
          <a:xfrm>
            <a:off x="10176283" y="4571190"/>
            <a:ext cx="545022" cy="359073"/>
          </a:xfrm>
          <a:prstGeom prst="rect">
            <a:avLst/>
          </a:prstGeom>
          <a:ln w="12700">
            <a:miter lim="400000"/>
          </a:ln>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14%</a:t>
            </a:r>
            <a:endParaRPr sz="2000" i="1" dirty="0">
              <a:solidFill>
                <a:schemeClr val="accent2"/>
              </a:solidFill>
              <a:latin typeface="字魂59号-创粗黑" panose="00000500000000000000" pitchFamily="2" charset="-122"/>
            </a:endParaRPr>
          </a:p>
        </p:txBody>
      </p:sp>
      <p:sp>
        <p:nvSpPr>
          <p:cNvPr id="4012" name="Shape 4012"/>
          <p:cNvSpPr/>
          <p:nvPr/>
        </p:nvSpPr>
        <p:spPr>
          <a:xfrm>
            <a:off x="6691987" y="5235843"/>
            <a:ext cx="876301" cy="294252"/>
          </a:xfrm>
          <a:prstGeom prst="rect">
            <a:avLst/>
          </a:prstGeom>
          <a:ln w="12700">
            <a:miter lim="400000"/>
          </a:ln>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endParaRPr sz="1350" dirty="0">
              <a:solidFill>
                <a:schemeClr val="bg1"/>
              </a:solidFill>
              <a:latin typeface="字魂59号-创粗黑" panose="00000500000000000000" pitchFamily="2" charset="-122"/>
            </a:endParaRPr>
          </a:p>
        </p:txBody>
      </p:sp>
      <p:sp>
        <p:nvSpPr>
          <p:cNvPr id="4013" name="Shape 4013"/>
          <p:cNvSpPr/>
          <p:nvPr/>
        </p:nvSpPr>
        <p:spPr>
          <a:xfrm>
            <a:off x="7830164" y="5235843"/>
            <a:ext cx="876301" cy="294252"/>
          </a:xfrm>
          <a:prstGeom prst="rect">
            <a:avLst/>
          </a:prstGeom>
          <a:ln w="12700">
            <a:miter lim="400000"/>
          </a:ln>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endParaRPr sz="1350" dirty="0">
              <a:solidFill>
                <a:schemeClr val="bg1"/>
              </a:solidFill>
              <a:latin typeface="字魂59号-创粗黑" panose="00000500000000000000" pitchFamily="2" charset="-122"/>
            </a:endParaRPr>
          </a:p>
        </p:txBody>
      </p:sp>
      <p:sp>
        <p:nvSpPr>
          <p:cNvPr id="4014" name="Shape 4014"/>
          <p:cNvSpPr/>
          <p:nvPr/>
        </p:nvSpPr>
        <p:spPr>
          <a:xfrm>
            <a:off x="8932141" y="5235843"/>
            <a:ext cx="876301" cy="294252"/>
          </a:xfrm>
          <a:prstGeom prst="rect">
            <a:avLst/>
          </a:prstGeom>
          <a:ln w="12700">
            <a:miter lim="400000"/>
          </a:ln>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endParaRPr sz="1350" dirty="0">
              <a:solidFill>
                <a:schemeClr val="bg1"/>
              </a:solidFill>
              <a:latin typeface="字魂59号-创粗黑" panose="00000500000000000000" pitchFamily="2" charset="-122"/>
            </a:endParaRPr>
          </a:p>
        </p:txBody>
      </p:sp>
      <p:sp>
        <p:nvSpPr>
          <p:cNvPr id="4015" name="Shape 4015"/>
          <p:cNvSpPr/>
          <p:nvPr/>
        </p:nvSpPr>
        <p:spPr>
          <a:xfrm>
            <a:off x="10018245" y="5235843"/>
            <a:ext cx="876301" cy="294252"/>
          </a:xfrm>
          <a:prstGeom prst="rect">
            <a:avLst/>
          </a:prstGeom>
          <a:ln w="12700">
            <a:miter lim="400000"/>
          </a:ln>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endParaRPr sz="1350" dirty="0">
              <a:solidFill>
                <a:schemeClr val="bg1"/>
              </a:solidFill>
              <a:latin typeface="字魂59号-创粗黑" panose="00000500000000000000" pitchFamily="2" charset="-122"/>
            </a:endParaRPr>
          </a:p>
        </p:txBody>
      </p:sp>
      <p:grpSp>
        <p:nvGrpSpPr>
          <p:cNvPr id="4018" name="Group 4018"/>
          <p:cNvGrpSpPr/>
          <p:nvPr/>
        </p:nvGrpSpPr>
        <p:grpSpPr>
          <a:xfrm>
            <a:off x="1543033" y="1352923"/>
            <a:ext cx="4378289" cy="5345319"/>
            <a:chOff x="0" y="0"/>
            <a:chExt cx="12318924" cy="15039799"/>
          </a:xfrm>
        </p:grpSpPr>
        <p:pic>
          <p:nvPicPr>
            <p:cNvPr id="4016" name="iMac.png"/>
            <p:cNvPicPr>
              <a:picLocks noChangeAspect="1"/>
            </p:cNvPicPr>
            <p:nvPr/>
          </p:nvPicPr>
          <p:blipFill>
            <a:blip r:embed="rId1" cstate="screen"/>
            <a:stretch>
              <a:fillRect/>
            </a:stretch>
          </p:blipFill>
          <p:spPr>
            <a:xfrm flipH="1">
              <a:off x="0" y="0"/>
              <a:ext cx="12318925" cy="15039800"/>
            </a:xfrm>
            <a:prstGeom prst="rect">
              <a:avLst/>
            </a:prstGeom>
            <a:ln w="12700" cap="flat">
              <a:noFill/>
              <a:miter lim="400000"/>
              <a:headEnd/>
              <a:tailEnd/>
            </a:ln>
            <a:effectLst/>
          </p:spPr>
        </p:pic>
        <p:pic>
          <p:nvPicPr>
            <p:cNvPr id="4017" name="imac_left.png"/>
            <p:cNvPicPr>
              <a:picLocks noChangeAspect="1"/>
            </p:cNvPicPr>
            <p:nvPr/>
          </p:nvPicPr>
          <p:blipFill>
            <a:blip r:embed="rId2" cstate="screen"/>
            <a:srcRect/>
            <a:stretch>
              <a:fillRect/>
            </a:stretch>
          </p:blipFill>
          <p:spPr>
            <a:xfrm>
              <a:off x="663335" y="630219"/>
              <a:ext cx="10969206" cy="10299381"/>
            </a:xfrm>
            <a:custGeom>
              <a:avLst/>
              <a:gdLst/>
              <a:ahLst/>
              <a:cxnLst>
                <a:cxn ang="0">
                  <a:pos x="wd2" y="hd2"/>
                </a:cxn>
                <a:cxn ang="5400000">
                  <a:pos x="wd2" y="hd2"/>
                </a:cxn>
                <a:cxn ang="10800000">
                  <a:pos x="wd2" y="hd2"/>
                </a:cxn>
                <a:cxn ang="16200000">
                  <a:pos x="wd2" y="hd2"/>
                </a:cxn>
              </a:cxnLst>
              <a:rect l="0" t="0" r="r" b="b"/>
              <a:pathLst>
                <a:path w="21600" h="21600" extrusionOk="0">
                  <a:moveTo>
                    <a:pt x="37" y="0"/>
                  </a:moveTo>
                  <a:lnTo>
                    <a:pt x="18933" y="6060"/>
                  </a:lnTo>
                  <a:lnTo>
                    <a:pt x="21600" y="21496"/>
                  </a:lnTo>
                  <a:lnTo>
                    <a:pt x="21600" y="21600"/>
                  </a:lnTo>
                  <a:lnTo>
                    <a:pt x="21454" y="21600"/>
                  </a:lnTo>
                  <a:lnTo>
                    <a:pt x="1829" y="19451"/>
                  </a:lnTo>
                  <a:lnTo>
                    <a:pt x="0" y="196"/>
                  </a:lnTo>
                  <a:lnTo>
                    <a:pt x="0" y="0"/>
                  </a:lnTo>
                  <a:lnTo>
                    <a:pt x="37" y="0"/>
                  </a:lnTo>
                  <a:close/>
                </a:path>
              </a:pathLst>
            </a:custGeom>
            <a:ln w="25400" cap="flat">
              <a:solidFill>
                <a:srgbClr val="000000"/>
              </a:solidFill>
              <a:prstDash val="solid"/>
              <a:miter lim="400000"/>
              <a:headEnd/>
              <a:tailEnd/>
            </a:ln>
            <a:effectLst/>
          </p:spPr>
        </p:pic>
      </p:grpSp>
      <p:pic>
        <p:nvPicPr>
          <p:cNvPr id="4" name="图片占位符 3"/>
          <p:cNvPicPr>
            <a:picLocks noGrp="1" noChangeAspect="1"/>
          </p:cNvPicPr>
          <p:nvPr>
            <p:ph type="pic" sz="quarter" idx="17"/>
          </p:nvPr>
        </p:nvPicPr>
        <p:blipFill>
          <a:blip r:embed="rId3" cstate="screen">
            <a:grayscl/>
          </a:blip>
          <a:srcRect/>
          <a:stretch>
            <a:fillRect/>
          </a:stretch>
        </p:blipFill>
        <p:spPr>
          <a:xfrm>
            <a:off x="1779588" y="1576388"/>
            <a:ext cx="3897312" cy="3640137"/>
          </a:xfrm>
        </p:spPr>
      </p:pic>
      <p:grpSp>
        <p:nvGrpSpPr>
          <p:cNvPr id="28" name="组合 27"/>
          <p:cNvGrpSpPr/>
          <p:nvPr/>
        </p:nvGrpSpPr>
        <p:grpSpPr>
          <a:xfrm>
            <a:off x="6399416" y="2140255"/>
            <a:ext cx="4917871" cy="1715774"/>
            <a:chOff x="7419498" y="1954752"/>
            <a:chExt cx="4917871" cy="1715774"/>
          </a:xfrm>
        </p:grpSpPr>
        <p:sp>
          <p:nvSpPr>
            <p:cNvPr id="29" name="文本框 7"/>
            <p:cNvSpPr txBox="1"/>
            <p:nvPr/>
          </p:nvSpPr>
          <p:spPr>
            <a:xfrm>
              <a:off x="7419498" y="2522391"/>
              <a:ext cx="4917871" cy="114813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金字塔模型还揭示了如何运用</a:t>
              </a:r>
              <a:r>
                <a:rPr lang="en-US" altLang="zh-CN" sz="1400" dirty="0">
                  <a:solidFill>
                    <a:schemeClr val="bg1"/>
                  </a:solidFill>
                  <a:latin typeface="字魂59号-创粗黑" panose="00000500000000000000" pitchFamily="2" charset="-122"/>
                  <a:ea typeface="+mj-ea"/>
                </a:rPr>
                <a:t>SCQA</a:t>
              </a:r>
              <a:r>
                <a:rPr lang="zh-CN" altLang="en-US" sz="1400" dirty="0">
                  <a:solidFill>
                    <a:schemeClr val="bg1"/>
                  </a:solidFill>
                  <a:latin typeface="字魂59号-创粗黑" panose="00000500000000000000" pitchFamily="2" charset="-122"/>
                  <a:ea typeface="+mj-ea"/>
                </a:rPr>
                <a:t>架构，即“情境（</a:t>
              </a:r>
              <a:r>
                <a:rPr lang="en-US" altLang="zh-CN" sz="1400" dirty="0">
                  <a:solidFill>
                    <a:schemeClr val="bg1"/>
                  </a:solidFill>
                  <a:latin typeface="字魂59号-创粗黑" panose="00000500000000000000" pitchFamily="2" charset="-122"/>
                  <a:ea typeface="+mj-ea"/>
                </a:rPr>
                <a:t>Situation</a:t>
              </a:r>
              <a:r>
                <a:rPr lang="zh-CN" altLang="en-US" sz="1400" dirty="0">
                  <a:solidFill>
                    <a:schemeClr val="bg1"/>
                  </a:solidFill>
                  <a:latin typeface="字魂59号-创粗黑" panose="00000500000000000000" pitchFamily="2" charset="-122"/>
                  <a:ea typeface="+mj-ea"/>
                </a:rPr>
                <a:t>）、冲突（</a:t>
              </a:r>
              <a:r>
                <a:rPr lang="en-US" altLang="zh-CN" sz="1400" dirty="0">
                  <a:solidFill>
                    <a:schemeClr val="bg1"/>
                  </a:solidFill>
                  <a:latin typeface="字魂59号-创粗黑" panose="00000500000000000000" pitchFamily="2" charset="-122"/>
                  <a:ea typeface="+mj-ea"/>
                </a:rPr>
                <a:t>Conflict</a:t>
              </a:r>
              <a:r>
                <a:rPr lang="zh-CN" altLang="en-US" sz="1400" dirty="0">
                  <a:solidFill>
                    <a:schemeClr val="bg1"/>
                  </a:solidFill>
                  <a:latin typeface="字魂59号-创粗黑" panose="00000500000000000000" pitchFamily="2" charset="-122"/>
                  <a:ea typeface="+mj-ea"/>
                </a:rPr>
                <a:t>）、问题（</a:t>
              </a:r>
              <a:r>
                <a:rPr lang="en-US" altLang="zh-CN" sz="1400" dirty="0">
                  <a:solidFill>
                    <a:schemeClr val="bg1"/>
                  </a:solidFill>
                  <a:latin typeface="字魂59号-创粗黑" panose="00000500000000000000" pitchFamily="2" charset="-122"/>
                  <a:ea typeface="+mj-ea"/>
                </a:rPr>
                <a:t>Question</a:t>
              </a:r>
              <a:r>
                <a:rPr lang="zh-CN" altLang="en-US" sz="1400" dirty="0">
                  <a:solidFill>
                    <a:schemeClr val="bg1"/>
                  </a:solidFill>
                  <a:latin typeface="字魂59号-创粗黑" panose="00000500000000000000" pitchFamily="2" charset="-122"/>
                  <a:ea typeface="+mj-ea"/>
                </a:rPr>
                <a:t>）、答案（</a:t>
              </a:r>
              <a:r>
                <a:rPr lang="en-US" altLang="zh-CN" sz="1400" dirty="0">
                  <a:solidFill>
                    <a:schemeClr val="bg1"/>
                  </a:solidFill>
                  <a:latin typeface="字魂59号-创粗黑" panose="00000500000000000000" pitchFamily="2" charset="-122"/>
                  <a:ea typeface="+mj-ea"/>
                </a:rPr>
                <a:t>Answer</a:t>
              </a:r>
              <a:r>
                <a:rPr lang="zh-CN" altLang="en-US" sz="14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400" dirty="0">
                <a:solidFill>
                  <a:schemeClr val="bg1"/>
                </a:solidFill>
                <a:latin typeface="字魂59号-创粗黑" panose="00000500000000000000" pitchFamily="2" charset="-122"/>
                <a:ea typeface="+mj-ea"/>
              </a:endParaRPr>
            </a:p>
          </p:txBody>
        </p:sp>
        <p:sp>
          <p:nvSpPr>
            <p:cNvPr id="30"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31" name="组合 30"/>
          <p:cNvGrpSpPr/>
          <p:nvPr/>
        </p:nvGrpSpPr>
        <p:grpSpPr>
          <a:xfrm>
            <a:off x="874713" y="419101"/>
            <a:ext cx="3773487" cy="643536"/>
            <a:chOff x="874713" y="419101"/>
            <a:chExt cx="3773487" cy="643536"/>
          </a:xfrm>
        </p:grpSpPr>
        <p:sp>
          <p:nvSpPr>
            <p:cNvPr id="32"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3" name="直接连接符 32"/>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35"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18"/>
                                        </p:tgtEl>
                                        <p:attrNameLst>
                                          <p:attrName>style.visibility</p:attrName>
                                        </p:attrNameLst>
                                      </p:cBhvr>
                                      <p:to>
                                        <p:strVal val="visible"/>
                                      </p:to>
                                    </p:set>
                                    <p:animEffect transition="in" filter="fade">
                                      <p:cBhvr>
                                        <p:cTn id="7" dur="1000"/>
                                        <p:tgtEl>
                                          <p:spTgt spid="4018"/>
                                        </p:tgtEl>
                                      </p:cBhvr>
                                    </p:animEffect>
                                    <p:anim calcmode="lin" valueType="num">
                                      <p:cBhvr>
                                        <p:cTn id="8" dur="1000" fill="hold"/>
                                        <p:tgtEl>
                                          <p:spTgt spid="4018"/>
                                        </p:tgtEl>
                                        <p:attrNameLst>
                                          <p:attrName>ppt_x</p:attrName>
                                        </p:attrNameLst>
                                      </p:cBhvr>
                                      <p:tavLst>
                                        <p:tav tm="0">
                                          <p:val>
                                            <p:strVal val="#ppt_x"/>
                                          </p:val>
                                        </p:tav>
                                        <p:tav tm="100000">
                                          <p:val>
                                            <p:strVal val="#ppt_x"/>
                                          </p:val>
                                        </p:tav>
                                      </p:tavLst>
                                    </p:anim>
                                    <p:anim calcmode="lin" valueType="num">
                                      <p:cBhvr>
                                        <p:cTn id="9" dur="1000" fill="hold"/>
                                        <p:tgtEl>
                                          <p:spTgt spid="40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004"/>
                                        </p:tgtEl>
                                        <p:attrNameLst>
                                          <p:attrName>style.visibility</p:attrName>
                                        </p:attrNameLst>
                                      </p:cBhvr>
                                      <p:to>
                                        <p:strVal val="visible"/>
                                      </p:to>
                                    </p:set>
                                    <p:anim calcmode="lin" valueType="num">
                                      <p:cBhvr>
                                        <p:cTn id="23" dur="500" fill="hold"/>
                                        <p:tgtEl>
                                          <p:spTgt spid="4004"/>
                                        </p:tgtEl>
                                        <p:attrNameLst>
                                          <p:attrName>ppt_w</p:attrName>
                                        </p:attrNameLst>
                                      </p:cBhvr>
                                      <p:tavLst>
                                        <p:tav tm="0">
                                          <p:val>
                                            <p:fltVal val="0"/>
                                          </p:val>
                                        </p:tav>
                                        <p:tav tm="100000">
                                          <p:val>
                                            <p:strVal val="#ppt_w"/>
                                          </p:val>
                                        </p:tav>
                                      </p:tavLst>
                                    </p:anim>
                                    <p:anim calcmode="lin" valueType="num">
                                      <p:cBhvr>
                                        <p:cTn id="24" dur="500" fill="hold"/>
                                        <p:tgtEl>
                                          <p:spTgt spid="4004"/>
                                        </p:tgtEl>
                                        <p:attrNameLst>
                                          <p:attrName>ppt_h</p:attrName>
                                        </p:attrNameLst>
                                      </p:cBhvr>
                                      <p:tavLst>
                                        <p:tav tm="0">
                                          <p:val>
                                            <p:fltVal val="0"/>
                                          </p:val>
                                        </p:tav>
                                        <p:tav tm="100000">
                                          <p:val>
                                            <p:strVal val="#ppt_h"/>
                                          </p:val>
                                        </p:tav>
                                      </p:tavLst>
                                    </p:anim>
                                    <p:animEffect transition="in" filter="fade">
                                      <p:cBhvr>
                                        <p:cTn id="25" dur="500"/>
                                        <p:tgtEl>
                                          <p:spTgt spid="400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05"/>
                                        </p:tgtEl>
                                        <p:attrNameLst>
                                          <p:attrName>style.visibility</p:attrName>
                                        </p:attrNameLst>
                                      </p:cBhvr>
                                      <p:to>
                                        <p:strVal val="visible"/>
                                      </p:to>
                                    </p:set>
                                    <p:anim calcmode="lin" valueType="num">
                                      <p:cBhvr>
                                        <p:cTn id="28" dur="500" fill="hold"/>
                                        <p:tgtEl>
                                          <p:spTgt spid="4005"/>
                                        </p:tgtEl>
                                        <p:attrNameLst>
                                          <p:attrName>ppt_w</p:attrName>
                                        </p:attrNameLst>
                                      </p:cBhvr>
                                      <p:tavLst>
                                        <p:tav tm="0">
                                          <p:val>
                                            <p:fltVal val="0"/>
                                          </p:val>
                                        </p:tav>
                                        <p:tav tm="100000">
                                          <p:val>
                                            <p:strVal val="#ppt_w"/>
                                          </p:val>
                                        </p:tav>
                                      </p:tavLst>
                                    </p:anim>
                                    <p:anim calcmode="lin" valueType="num">
                                      <p:cBhvr>
                                        <p:cTn id="29" dur="500" fill="hold"/>
                                        <p:tgtEl>
                                          <p:spTgt spid="4005"/>
                                        </p:tgtEl>
                                        <p:attrNameLst>
                                          <p:attrName>ppt_h</p:attrName>
                                        </p:attrNameLst>
                                      </p:cBhvr>
                                      <p:tavLst>
                                        <p:tav tm="0">
                                          <p:val>
                                            <p:fltVal val="0"/>
                                          </p:val>
                                        </p:tav>
                                        <p:tav tm="100000">
                                          <p:val>
                                            <p:strVal val="#ppt_h"/>
                                          </p:val>
                                        </p:tav>
                                      </p:tavLst>
                                    </p:anim>
                                    <p:animEffect transition="in" filter="fade">
                                      <p:cBhvr>
                                        <p:cTn id="30" dur="500"/>
                                        <p:tgtEl>
                                          <p:spTgt spid="400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06"/>
                                        </p:tgtEl>
                                        <p:attrNameLst>
                                          <p:attrName>style.visibility</p:attrName>
                                        </p:attrNameLst>
                                      </p:cBhvr>
                                      <p:to>
                                        <p:strVal val="visible"/>
                                      </p:to>
                                    </p:set>
                                    <p:anim calcmode="lin" valueType="num">
                                      <p:cBhvr>
                                        <p:cTn id="33" dur="500" fill="hold"/>
                                        <p:tgtEl>
                                          <p:spTgt spid="4006"/>
                                        </p:tgtEl>
                                        <p:attrNameLst>
                                          <p:attrName>ppt_w</p:attrName>
                                        </p:attrNameLst>
                                      </p:cBhvr>
                                      <p:tavLst>
                                        <p:tav tm="0">
                                          <p:val>
                                            <p:fltVal val="0"/>
                                          </p:val>
                                        </p:tav>
                                        <p:tav tm="100000">
                                          <p:val>
                                            <p:strVal val="#ppt_w"/>
                                          </p:val>
                                        </p:tav>
                                      </p:tavLst>
                                    </p:anim>
                                    <p:anim calcmode="lin" valueType="num">
                                      <p:cBhvr>
                                        <p:cTn id="34" dur="500" fill="hold"/>
                                        <p:tgtEl>
                                          <p:spTgt spid="4006"/>
                                        </p:tgtEl>
                                        <p:attrNameLst>
                                          <p:attrName>ppt_h</p:attrName>
                                        </p:attrNameLst>
                                      </p:cBhvr>
                                      <p:tavLst>
                                        <p:tav tm="0">
                                          <p:val>
                                            <p:fltVal val="0"/>
                                          </p:val>
                                        </p:tav>
                                        <p:tav tm="100000">
                                          <p:val>
                                            <p:strVal val="#ppt_h"/>
                                          </p:val>
                                        </p:tav>
                                      </p:tavLst>
                                    </p:anim>
                                    <p:animEffect transition="in" filter="fade">
                                      <p:cBhvr>
                                        <p:cTn id="35" dur="500"/>
                                        <p:tgtEl>
                                          <p:spTgt spid="400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07"/>
                                        </p:tgtEl>
                                        <p:attrNameLst>
                                          <p:attrName>style.visibility</p:attrName>
                                        </p:attrNameLst>
                                      </p:cBhvr>
                                      <p:to>
                                        <p:strVal val="visible"/>
                                      </p:to>
                                    </p:set>
                                    <p:anim calcmode="lin" valueType="num">
                                      <p:cBhvr>
                                        <p:cTn id="38" dur="500" fill="hold"/>
                                        <p:tgtEl>
                                          <p:spTgt spid="4007"/>
                                        </p:tgtEl>
                                        <p:attrNameLst>
                                          <p:attrName>ppt_w</p:attrName>
                                        </p:attrNameLst>
                                      </p:cBhvr>
                                      <p:tavLst>
                                        <p:tav tm="0">
                                          <p:val>
                                            <p:fltVal val="0"/>
                                          </p:val>
                                        </p:tav>
                                        <p:tav tm="100000">
                                          <p:val>
                                            <p:strVal val="#ppt_w"/>
                                          </p:val>
                                        </p:tav>
                                      </p:tavLst>
                                    </p:anim>
                                    <p:anim calcmode="lin" valueType="num">
                                      <p:cBhvr>
                                        <p:cTn id="39" dur="500" fill="hold"/>
                                        <p:tgtEl>
                                          <p:spTgt spid="4007"/>
                                        </p:tgtEl>
                                        <p:attrNameLst>
                                          <p:attrName>ppt_h</p:attrName>
                                        </p:attrNameLst>
                                      </p:cBhvr>
                                      <p:tavLst>
                                        <p:tav tm="0">
                                          <p:val>
                                            <p:fltVal val="0"/>
                                          </p:val>
                                        </p:tav>
                                        <p:tav tm="100000">
                                          <p:val>
                                            <p:strVal val="#ppt_h"/>
                                          </p:val>
                                        </p:tav>
                                      </p:tavLst>
                                    </p:anim>
                                    <p:animEffect transition="in" filter="fade">
                                      <p:cBhvr>
                                        <p:cTn id="40" dur="500"/>
                                        <p:tgtEl>
                                          <p:spTgt spid="400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008"/>
                                        </p:tgtEl>
                                        <p:attrNameLst>
                                          <p:attrName>style.visibility</p:attrName>
                                        </p:attrNameLst>
                                      </p:cBhvr>
                                      <p:to>
                                        <p:strVal val="visible"/>
                                      </p:to>
                                    </p:set>
                                    <p:anim calcmode="lin" valueType="num">
                                      <p:cBhvr>
                                        <p:cTn id="43" dur="500" fill="hold"/>
                                        <p:tgtEl>
                                          <p:spTgt spid="4008"/>
                                        </p:tgtEl>
                                        <p:attrNameLst>
                                          <p:attrName>ppt_w</p:attrName>
                                        </p:attrNameLst>
                                      </p:cBhvr>
                                      <p:tavLst>
                                        <p:tav tm="0">
                                          <p:val>
                                            <p:fltVal val="0"/>
                                          </p:val>
                                        </p:tav>
                                        <p:tav tm="100000">
                                          <p:val>
                                            <p:strVal val="#ppt_w"/>
                                          </p:val>
                                        </p:tav>
                                      </p:tavLst>
                                    </p:anim>
                                    <p:anim calcmode="lin" valueType="num">
                                      <p:cBhvr>
                                        <p:cTn id="44" dur="500" fill="hold"/>
                                        <p:tgtEl>
                                          <p:spTgt spid="4008"/>
                                        </p:tgtEl>
                                        <p:attrNameLst>
                                          <p:attrName>ppt_h</p:attrName>
                                        </p:attrNameLst>
                                      </p:cBhvr>
                                      <p:tavLst>
                                        <p:tav tm="0">
                                          <p:val>
                                            <p:fltVal val="0"/>
                                          </p:val>
                                        </p:tav>
                                        <p:tav tm="100000">
                                          <p:val>
                                            <p:strVal val="#ppt_h"/>
                                          </p:val>
                                        </p:tav>
                                      </p:tavLst>
                                    </p:anim>
                                    <p:animEffect transition="in" filter="fade">
                                      <p:cBhvr>
                                        <p:cTn id="45" dur="500"/>
                                        <p:tgtEl>
                                          <p:spTgt spid="400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09"/>
                                        </p:tgtEl>
                                        <p:attrNameLst>
                                          <p:attrName>style.visibility</p:attrName>
                                        </p:attrNameLst>
                                      </p:cBhvr>
                                      <p:to>
                                        <p:strVal val="visible"/>
                                      </p:to>
                                    </p:set>
                                    <p:anim calcmode="lin" valueType="num">
                                      <p:cBhvr>
                                        <p:cTn id="48" dur="500" fill="hold"/>
                                        <p:tgtEl>
                                          <p:spTgt spid="4009"/>
                                        </p:tgtEl>
                                        <p:attrNameLst>
                                          <p:attrName>ppt_w</p:attrName>
                                        </p:attrNameLst>
                                      </p:cBhvr>
                                      <p:tavLst>
                                        <p:tav tm="0">
                                          <p:val>
                                            <p:fltVal val="0"/>
                                          </p:val>
                                        </p:tav>
                                        <p:tav tm="100000">
                                          <p:val>
                                            <p:strVal val="#ppt_w"/>
                                          </p:val>
                                        </p:tav>
                                      </p:tavLst>
                                    </p:anim>
                                    <p:anim calcmode="lin" valueType="num">
                                      <p:cBhvr>
                                        <p:cTn id="49" dur="500" fill="hold"/>
                                        <p:tgtEl>
                                          <p:spTgt spid="4009"/>
                                        </p:tgtEl>
                                        <p:attrNameLst>
                                          <p:attrName>ppt_h</p:attrName>
                                        </p:attrNameLst>
                                      </p:cBhvr>
                                      <p:tavLst>
                                        <p:tav tm="0">
                                          <p:val>
                                            <p:fltVal val="0"/>
                                          </p:val>
                                        </p:tav>
                                        <p:tav tm="100000">
                                          <p:val>
                                            <p:strVal val="#ppt_h"/>
                                          </p:val>
                                        </p:tav>
                                      </p:tavLst>
                                    </p:anim>
                                    <p:animEffect transition="in" filter="fade">
                                      <p:cBhvr>
                                        <p:cTn id="50" dur="500"/>
                                        <p:tgtEl>
                                          <p:spTgt spid="400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010"/>
                                        </p:tgtEl>
                                        <p:attrNameLst>
                                          <p:attrName>style.visibility</p:attrName>
                                        </p:attrNameLst>
                                      </p:cBhvr>
                                      <p:to>
                                        <p:strVal val="visible"/>
                                      </p:to>
                                    </p:set>
                                    <p:anim calcmode="lin" valueType="num">
                                      <p:cBhvr>
                                        <p:cTn id="53" dur="500" fill="hold"/>
                                        <p:tgtEl>
                                          <p:spTgt spid="4010"/>
                                        </p:tgtEl>
                                        <p:attrNameLst>
                                          <p:attrName>ppt_w</p:attrName>
                                        </p:attrNameLst>
                                      </p:cBhvr>
                                      <p:tavLst>
                                        <p:tav tm="0">
                                          <p:val>
                                            <p:fltVal val="0"/>
                                          </p:val>
                                        </p:tav>
                                        <p:tav tm="100000">
                                          <p:val>
                                            <p:strVal val="#ppt_w"/>
                                          </p:val>
                                        </p:tav>
                                      </p:tavLst>
                                    </p:anim>
                                    <p:anim calcmode="lin" valueType="num">
                                      <p:cBhvr>
                                        <p:cTn id="54" dur="500" fill="hold"/>
                                        <p:tgtEl>
                                          <p:spTgt spid="4010"/>
                                        </p:tgtEl>
                                        <p:attrNameLst>
                                          <p:attrName>ppt_h</p:attrName>
                                        </p:attrNameLst>
                                      </p:cBhvr>
                                      <p:tavLst>
                                        <p:tav tm="0">
                                          <p:val>
                                            <p:fltVal val="0"/>
                                          </p:val>
                                        </p:tav>
                                        <p:tav tm="100000">
                                          <p:val>
                                            <p:strVal val="#ppt_h"/>
                                          </p:val>
                                        </p:tav>
                                      </p:tavLst>
                                    </p:anim>
                                    <p:animEffect transition="in" filter="fade">
                                      <p:cBhvr>
                                        <p:cTn id="55" dur="500"/>
                                        <p:tgtEl>
                                          <p:spTgt spid="40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11"/>
                                        </p:tgtEl>
                                        <p:attrNameLst>
                                          <p:attrName>style.visibility</p:attrName>
                                        </p:attrNameLst>
                                      </p:cBhvr>
                                      <p:to>
                                        <p:strVal val="visible"/>
                                      </p:to>
                                    </p:set>
                                    <p:anim calcmode="lin" valueType="num">
                                      <p:cBhvr>
                                        <p:cTn id="58" dur="500" fill="hold"/>
                                        <p:tgtEl>
                                          <p:spTgt spid="4011"/>
                                        </p:tgtEl>
                                        <p:attrNameLst>
                                          <p:attrName>ppt_w</p:attrName>
                                        </p:attrNameLst>
                                      </p:cBhvr>
                                      <p:tavLst>
                                        <p:tav tm="0">
                                          <p:val>
                                            <p:fltVal val="0"/>
                                          </p:val>
                                        </p:tav>
                                        <p:tav tm="100000">
                                          <p:val>
                                            <p:strVal val="#ppt_w"/>
                                          </p:val>
                                        </p:tav>
                                      </p:tavLst>
                                    </p:anim>
                                    <p:anim calcmode="lin" valueType="num">
                                      <p:cBhvr>
                                        <p:cTn id="59" dur="500" fill="hold"/>
                                        <p:tgtEl>
                                          <p:spTgt spid="4011"/>
                                        </p:tgtEl>
                                        <p:attrNameLst>
                                          <p:attrName>ppt_h</p:attrName>
                                        </p:attrNameLst>
                                      </p:cBhvr>
                                      <p:tavLst>
                                        <p:tav tm="0">
                                          <p:val>
                                            <p:fltVal val="0"/>
                                          </p:val>
                                        </p:tav>
                                        <p:tav tm="100000">
                                          <p:val>
                                            <p:strVal val="#ppt_h"/>
                                          </p:val>
                                        </p:tav>
                                      </p:tavLst>
                                    </p:anim>
                                    <p:animEffect transition="in" filter="fade">
                                      <p:cBhvr>
                                        <p:cTn id="60" dur="500"/>
                                        <p:tgtEl>
                                          <p:spTgt spid="401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012"/>
                                        </p:tgtEl>
                                        <p:attrNameLst>
                                          <p:attrName>style.visibility</p:attrName>
                                        </p:attrNameLst>
                                      </p:cBhvr>
                                      <p:to>
                                        <p:strVal val="visible"/>
                                      </p:to>
                                    </p:set>
                                    <p:anim calcmode="lin" valueType="num">
                                      <p:cBhvr>
                                        <p:cTn id="63" dur="500" fill="hold"/>
                                        <p:tgtEl>
                                          <p:spTgt spid="4012"/>
                                        </p:tgtEl>
                                        <p:attrNameLst>
                                          <p:attrName>ppt_w</p:attrName>
                                        </p:attrNameLst>
                                      </p:cBhvr>
                                      <p:tavLst>
                                        <p:tav tm="0">
                                          <p:val>
                                            <p:fltVal val="0"/>
                                          </p:val>
                                        </p:tav>
                                        <p:tav tm="100000">
                                          <p:val>
                                            <p:strVal val="#ppt_w"/>
                                          </p:val>
                                        </p:tav>
                                      </p:tavLst>
                                    </p:anim>
                                    <p:anim calcmode="lin" valueType="num">
                                      <p:cBhvr>
                                        <p:cTn id="64" dur="500" fill="hold"/>
                                        <p:tgtEl>
                                          <p:spTgt spid="4012"/>
                                        </p:tgtEl>
                                        <p:attrNameLst>
                                          <p:attrName>ppt_h</p:attrName>
                                        </p:attrNameLst>
                                      </p:cBhvr>
                                      <p:tavLst>
                                        <p:tav tm="0">
                                          <p:val>
                                            <p:fltVal val="0"/>
                                          </p:val>
                                        </p:tav>
                                        <p:tav tm="100000">
                                          <p:val>
                                            <p:strVal val="#ppt_h"/>
                                          </p:val>
                                        </p:tav>
                                      </p:tavLst>
                                    </p:anim>
                                    <p:animEffect transition="in" filter="fade">
                                      <p:cBhvr>
                                        <p:cTn id="65" dur="500"/>
                                        <p:tgtEl>
                                          <p:spTgt spid="401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13"/>
                                        </p:tgtEl>
                                        <p:attrNameLst>
                                          <p:attrName>style.visibility</p:attrName>
                                        </p:attrNameLst>
                                      </p:cBhvr>
                                      <p:to>
                                        <p:strVal val="visible"/>
                                      </p:to>
                                    </p:set>
                                    <p:anim calcmode="lin" valueType="num">
                                      <p:cBhvr>
                                        <p:cTn id="68" dur="500" fill="hold"/>
                                        <p:tgtEl>
                                          <p:spTgt spid="4013"/>
                                        </p:tgtEl>
                                        <p:attrNameLst>
                                          <p:attrName>ppt_w</p:attrName>
                                        </p:attrNameLst>
                                      </p:cBhvr>
                                      <p:tavLst>
                                        <p:tav tm="0">
                                          <p:val>
                                            <p:fltVal val="0"/>
                                          </p:val>
                                        </p:tav>
                                        <p:tav tm="100000">
                                          <p:val>
                                            <p:strVal val="#ppt_w"/>
                                          </p:val>
                                        </p:tav>
                                      </p:tavLst>
                                    </p:anim>
                                    <p:anim calcmode="lin" valueType="num">
                                      <p:cBhvr>
                                        <p:cTn id="69" dur="500" fill="hold"/>
                                        <p:tgtEl>
                                          <p:spTgt spid="4013"/>
                                        </p:tgtEl>
                                        <p:attrNameLst>
                                          <p:attrName>ppt_h</p:attrName>
                                        </p:attrNameLst>
                                      </p:cBhvr>
                                      <p:tavLst>
                                        <p:tav tm="0">
                                          <p:val>
                                            <p:fltVal val="0"/>
                                          </p:val>
                                        </p:tav>
                                        <p:tav tm="100000">
                                          <p:val>
                                            <p:strVal val="#ppt_h"/>
                                          </p:val>
                                        </p:tav>
                                      </p:tavLst>
                                    </p:anim>
                                    <p:animEffect transition="in" filter="fade">
                                      <p:cBhvr>
                                        <p:cTn id="70" dur="500"/>
                                        <p:tgtEl>
                                          <p:spTgt spid="401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14"/>
                                        </p:tgtEl>
                                        <p:attrNameLst>
                                          <p:attrName>style.visibility</p:attrName>
                                        </p:attrNameLst>
                                      </p:cBhvr>
                                      <p:to>
                                        <p:strVal val="visible"/>
                                      </p:to>
                                    </p:set>
                                    <p:anim calcmode="lin" valueType="num">
                                      <p:cBhvr>
                                        <p:cTn id="73" dur="500" fill="hold"/>
                                        <p:tgtEl>
                                          <p:spTgt spid="4014"/>
                                        </p:tgtEl>
                                        <p:attrNameLst>
                                          <p:attrName>ppt_w</p:attrName>
                                        </p:attrNameLst>
                                      </p:cBhvr>
                                      <p:tavLst>
                                        <p:tav tm="0">
                                          <p:val>
                                            <p:fltVal val="0"/>
                                          </p:val>
                                        </p:tav>
                                        <p:tav tm="100000">
                                          <p:val>
                                            <p:strVal val="#ppt_w"/>
                                          </p:val>
                                        </p:tav>
                                      </p:tavLst>
                                    </p:anim>
                                    <p:anim calcmode="lin" valueType="num">
                                      <p:cBhvr>
                                        <p:cTn id="74" dur="500" fill="hold"/>
                                        <p:tgtEl>
                                          <p:spTgt spid="4014"/>
                                        </p:tgtEl>
                                        <p:attrNameLst>
                                          <p:attrName>ppt_h</p:attrName>
                                        </p:attrNameLst>
                                      </p:cBhvr>
                                      <p:tavLst>
                                        <p:tav tm="0">
                                          <p:val>
                                            <p:fltVal val="0"/>
                                          </p:val>
                                        </p:tav>
                                        <p:tav tm="100000">
                                          <p:val>
                                            <p:strVal val="#ppt_h"/>
                                          </p:val>
                                        </p:tav>
                                      </p:tavLst>
                                    </p:anim>
                                    <p:animEffect transition="in" filter="fade">
                                      <p:cBhvr>
                                        <p:cTn id="75" dur="500"/>
                                        <p:tgtEl>
                                          <p:spTgt spid="4014"/>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015"/>
                                        </p:tgtEl>
                                        <p:attrNameLst>
                                          <p:attrName>style.visibility</p:attrName>
                                        </p:attrNameLst>
                                      </p:cBhvr>
                                      <p:to>
                                        <p:strVal val="visible"/>
                                      </p:to>
                                    </p:set>
                                    <p:anim calcmode="lin" valueType="num">
                                      <p:cBhvr>
                                        <p:cTn id="78" dur="500" fill="hold"/>
                                        <p:tgtEl>
                                          <p:spTgt spid="4015"/>
                                        </p:tgtEl>
                                        <p:attrNameLst>
                                          <p:attrName>ppt_w</p:attrName>
                                        </p:attrNameLst>
                                      </p:cBhvr>
                                      <p:tavLst>
                                        <p:tav tm="0">
                                          <p:val>
                                            <p:fltVal val="0"/>
                                          </p:val>
                                        </p:tav>
                                        <p:tav tm="100000">
                                          <p:val>
                                            <p:strVal val="#ppt_w"/>
                                          </p:val>
                                        </p:tav>
                                      </p:tavLst>
                                    </p:anim>
                                    <p:anim calcmode="lin" valueType="num">
                                      <p:cBhvr>
                                        <p:cTn id="79" dur="500" fill="hold"/>
                                        <p:tgtEl>
                                          <p:spTgt spid="4015"/>
                                        </p:tgtEl>
                                        <p:attrNameLst>
                                          <p:attrName>ppt_h</p:attrName>
                                        </p:attrNameLst>
                                      </p:cBhvr>
                                      <p:tavLst>
                                        <p:tav tm="0">
                                          <p:val>
                                            <p:fltVal val="0"/>
                                          </p:val>
                                        </p:tav>
                                        <p:tav tm="100000">
                                          <p:val>
                                            <p:strVal val="#ppt_h"/>
                                          </p:val>
                                        </p:tav>
                                      </p:tavLst>
                                    </p:anim>
                                    <p:animEffect transition="in" filter="fade">
                                      <p:cBhvr>
                                        <p:cTn id="80" dur="500"/>
                                        <p:tgtEl>
                                          <p:spTgt spid="4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 grpId="0" animBg="1"/>
      <p:bldP spid="4005" grpId="0" animBg="1"/>
      <p:bldP spid="4006" grpId="0" animBg="1"/>
      <p:bldP spid="4007" grpId="0" animBg="1"/>
      <p:bldP spid="4008" grpId="0" animBg="1"/>
      <p:bldP spid="4009" grpId="0" animBg="1"/>
      <p:bldP spid="4010" grpId="0" animBg="1"/>
      <p:bldP spid="4011" grpId="0" animBg="1"/>
      <p:bldP spid="4012" grpId="0" animBg="1"/>
      <p:bldP spid="4013" grpId="0" animBg="1"/>
      <p:bldP spid="4014" grpId="0" animBg="1"/>
      <p:bldP spid="40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Shape 569"/>
          <p:cNvSpPr/>
          <p:nvPr/>
        </p:nvSpPr>
        <p:spPr>
          <a:xfrm>
            <a:off x="1400440"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0" name="Shape 570"/>
          <p:cNvSpPr/>
          <p:nvPr/>
        </p:nvSpPr>
        <p:spPr>
          <a:xfrm>
            <a:off x="4891408"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83" name="Shape 583"/>
          <p:cNvSpPr/>
          <p:nvPr/>
        </p:nvSpPr>
        <p:spPr>
          <a:xfrm>
            <a:off x="8426827"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5" name="Shape 575"/>
          <p:cNvSpPr/>
          <p:nvPr/>
        </p:nvSpPr>
        <p:spPr>
          <a:xfrm>
            <a:off x="2337213" y="4853712"/>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6" name="文本框 7"/>
          <p:cNvSpPr txBox="1"/>
          <p:nvPr/>
        </p:nvSpPr>
        <p:spPr>
          <a:xfrm>
            <a:off x="1249472"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1249471"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6" name="Shape 576"/>
          <p:cNvSpPr/>
          <p:nvPr/>
        </p:nvSpPr>
        <p:spPr>
          <a:xfrm>
            <a:off x="5846859" y="4832316"/>
            <a:ext cx="491188"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4" name="文本框 7"/>
          <p:cNvSpPr txBox="1"/>
          <p:nvPr/>
        </p:nvSpPr>
        <p:spPr>
          <a:xfrm>
            <a:off x="4739707"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5" name="文本框 8"/>
          <p:cNvSpPr txBox="1"/>
          <p:nvPr/>
        </p:nvSpPr>
        <p:spPr>
          <a:xfrm>
            <a:off x="4739706"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7" name="Shape 577"/>
          <p:cNvSpPr/>
          <p:nvPr/>
        </p:nvSpPr>
        <p:spPr>
          <a:xfrm>
            <a:off x="9363600" y="4832316"/>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7" name="文本框 7"/>
          <p:cNvSpPr txBox="1"/>
          <p:nvPr/>
        </p:nvSpPr>
        <p:spPr>
          <a:xfrm>
            <a:off x="8271755"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8" name="文本框 8"/>
          <p:cNvSpPr txBox="1"/>
          <p:nvPr/>
        </p:nvSpPr>
        <p:spPr>
          <a:xfrm>
            <a:off x="8271754"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nvGrpSpPr>
          <p:cNvPr id="30" name="组合 29"/>
          <p:cNvGrpSpPr/>
          <p:nvPr/>
        </p:nvGrpSpPr>
        <p:grpSpPr>
          <a:xfrm>
            <a:off x="874713" y="419101"/>
            <a:ext cx="3773487" cy="643536"/>
            <a:chOff x="874713" y="419101"/>
            <a:chExt cx="3773487" cy="643536"/>
          </a:xfrm>
        </p:grpSpPr>
        <p:sp>
          <p:nvSpPr>
            <p:cNvPr id="31"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2" name="直接连接符 31"/>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40"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7" name="图片占位符 6"/>
          <p:cNvPicPr>
            <a:picLocks noGrp="1" noChangeAspect="1"/>
          </p:cNvPicPr>
          <p:nvPr>
            <p:ph type="pic" sz="quarter" idx="10"/>
          </p:nvPr>
        </p:nvPicPr>
        <p:blipFill>
          <a:blip r:embed="rId1" cstate="screen">
            <a:duotone>
              <a:schemeClr val="bg2">
                <a:shade val="45000"/>
                <a:satMod val="135000"/>
              </a:schemeClr>
              <a:prstClr val="white"/>
            </a:duotone>
          </a:blip>
          <a:srcRect/>
          <a:stretch>
            <a:fillRect/>
          </a:stretch>
        </p:blipFill>
        <p:spPr/>
      </p:pic>
      <p:pic>
        <p:nvPicPr>
          <p:cNvPr id="16" name="图片占位符 15"/>
          <p:cNvPicPr>
            <a:picLocks noGrp="1" noChangeAspect="1"/>
          </p:cNvPicPr>
          <p:nvPr>
            <p:ph type="pic" sz="quarter" idx="11"/>
          </p:nvPr>
        </p:nvPicPr>
        <p:blipFill>
          <a:blip r:embed="rId2" cstate="screen">
            <a:duotone>
              <a:schemeClr val="bg2">
                <a:shade val="45000"/>
                <a:satMod val="135000"/>
              </a:schemeClr>
              <a:prstClr val="white"/>
            </a:duotone>
          </a:blip>
          <a:srcRect/>
          <a:stretch>
            <a:fillRect/>
          </a:stretch>
        </p:blipFill>
        <p:spPr/>
      </p:pic>
      <p:pic>
        <p:nvPicPr>
          <p:cNvPr id="29" name="图片占位符 28"/>
          <p:cNvPicPr>
            <a:picLocks noGrp="1" noChangeAspect="1"/>
          </p:cNvPicPr>
          <p:nvPr>
            <p:ph type="pic" sz="quarter" idx="12"/>
          </p:nvPr>
        </p:nvPicPr>
        <p:blipFill>
          <a:blip r:embed="rId3" cstate="screen">
            <a:duotone>
              <a:schemeClr val="bg2">
                <a:shade val="45000"/>
                <a:satMod val="135000"/>
              </a:schemeClr>
              <a:prstClr val="white"/>
            </a:duotone>
          </a:blip>
          <a:srcRect/>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9"/>
                                        </p:tgtEl>
                                        <p:attrNameLst>
                                          <p:attrName>style.visibility</p:attrName>
                                        </p:attrNameLst>
                                      </p:cBhvr>
                                      <p:to>
                                        <p:strVal val="visible"/>
                                      </p:to>
                                    </p:set>
                                    <p:anim calcmode="lin" valueType="num">
                                      <p:cBhvr>
                                        <p:cTn id="7" dur="500" fill="hold"/>
                                        <p:tgtEl>
                                          <p:spTgt spid="569"/>
                                        </p:tgtEl>
                                        <p:attrNameLst>
                                          <p:attrName>ppt_w</p:attrName>
                                        </p:attrNameLst>
                                      </p:cBhvr>
                                      <p:tavLst>
                                        <p:tav tm="0">
                                          <p:val>
                                            <p:fltVal val="0"/>
                                          </p:val>
                                        </p:tav>
                                        <p:tav tm="100000">
                                          <p:val>
                                            <p:strVal val="#ppt_w"/>
                                          </p:val>
                                        </p:tav>
                                      </p:tavLst>
                                    </p:anim>
                                    <p:anim calcmode="lin" valueType="num">
                                      <p:cBhvr>
                                        <p:cTn id="8" dur="500" fill="hold"/>
                                        <p:tgtEl>
                                          <p:spTgt spid="569"/>
                                        </p:tgtEl>
                                        <p:attrNameLst>
                                          <p:attrName>ppt_h</p:attrName>
                                        </p:attrNameLst>
                                      </p:cBhvr>
                                      <p:tavLst>
                                        <p:tav tm="0">
                                          <p:val>
                                            <p:fltVal val="0"/>
                                          </p:val>
                                        </p:tav>
                                        <p:tav tm="100000">
                                          <p:val>
                                            <p:strVal val="#ppt_h"/>
                                          </p:val>
                                        </p:tav>
                                      </p:tavLst>
                                    </p:anim>
                                    <p:animEffect transition="in" filter="fade">
                                      <p:cBhvr>
                                        <p:cTn id="9" dur="500"/>
                                        <p:tgtEl>
                                          <p:spTgt spid="56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70"/>
                                        </p:tgtEl>
                                        <p:attrNameLst>
                                          <p:attrName>style.visibility</p:attrName>
                                        </p:attrNameLst>
                                      </p:cBhvr>
                                      <p:to>
                                        <p:strVal val="visible"/>
                                      </p:to>
                                    </p:set>
                                    <p:anim calcmode="lin" valueType="num">
                                      <p:cBhvr>
                                        <p:cTn id="12" dur="500" fill="hold"/>
                                        <p:tgtEl>
                                          <p:spTgt spid="570"/>
                                        </p:tgtEl>
                                        <p:attrNameLst>
                                          <p:attrName>ppt_w</p:attrName>
                                        </p:attrNameLst>
                                      </p:cBhvr>
                                      <p:tavLst>
                                        <p:tav tm="0">
                                          <p:val>
                                            <p:fltVal val="0"/>
                                          </p:val>
                                        </p:tav>
                                        <p:tav tm="100000">
                                          <p:val>
                                            <p:strVal val="#ppt_w"/>
                                          </p:val>
                                        </p:tav>
                                      </p:tavLst>
                                    </p:anim>
                                    <p:anim calcmode="lin" valueType="num">
                                      <p:cBhvr>
                                        <p:cTn id="13" dur="500" fill="hold"/>
                                        <p:tgtEl>
                                          <p:spTgt spid="570"/>
                                        </p:tgtEl>
                                        <p:attrNameLst>
                                          <p:attrName>ppt_h</p:attrName>
                                        </p:attrNameLst>
                                      </p:cBhvr>
                                      <p:tavLst>
                                        <p:tav tm="0">
                                          <p:val>
                                            <p:fltVal val="0"/>
                                          </p:val>
                                        </p:tav>
                                        <p:tav tm="100000">
                                          <p:val>
                                            <p:strVal val="#ppt_h"/>
                                          </p:val>
                                        </p:tav>
                                      </p:tavLst>
                                    </p:anim>
                                    <p:animEffect transition="in" filter="fade">
                                      <p:cBhvr>
                                        <p:cTn id="14" dur="500"/>
                                        <p:tgtEl>
                                          <p:spTgt spid="57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83"/>
                                        </p:tgtEl>
                                        <p:attrNameLst>
                                          <p:attrName>style.visibility</p:attrName>
                                        </p:attrNameLst>
                                      </p:cBhvr>
                                      <p:to>
                                        <p:strVal val="visible"/>
                                      </p:to>
                                    </p:set>
                                    <p:anim calcmode="lin" valueType="num">
                                      <p:cBhvr>
                                        <p:cTn id="17" dur="500" fill="hold"/>
                                        <p:tgtEl>
                                          <p:spTgt spid="583"/>
                                        </p:tgtEl>
                                        <p:attrNameLst>
                                          <p:attrName>ppt_w</p:attrName>
                                        </p:attrNameLst>
                                      </p:cBhvr>
                                      <p:tavLst>
                                        <p:tav tm="0">
                                          <p:val>
                                            <p:fltVal val="0"/>
                                          </p:val>
                                        </p:tav>
                                        <p:tav tm="100000">
                                          <p:val>
                                            <p:strVal val="#ppt_w"/>
                                          </p:val>
                                        </p:tav>
                                      </p:tavLst>
                                    </p:anim>
                                    <p:anim calcmode="lin" valueType="num">
                                      <p:cBhvr>
                                        <p:cTn id="18" dur="500" fill="hold"/>
                                        <p:tgtEl>
                                          <p:spTgt spid="583"/>
                                        </p:tgtEl>
                                        <p:attrNameLst>
                                          <p:attrName>ppt_h</p:attrName>
                                        </p:attrNameLst>
                                      </p:cBhvr>
                                      <p:tavLst>
                                        <p:tav tm="0">
                                          <p:val>
                                            <p:fltVal val="0"/>
                                          </p:val>
                                        </p:tav>
                                        <p:tav tm="100000">
                                          <p:val>
                                            <p:strVal val="#ppt_h"/>
                                          </p:val>
                                        </p:tav>
                                      </p:tavLst>
                                    </p:anim>
                                    <p:animEffect transition="in" filter="fade">
                                      <p:cBhvr>
                                        <p:cTn id="19" dur="500"/>
                                        <p:tgtEl>
                                          <p:spTgt spid="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9" grpId="0" animBg="1"/>
      <p:bldP spid="570" grpId="0" animBg="1"/>
      <p:bldP spid="58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67" name="Table 1267"/>
          <p:cNvGraphicFramePr/>
          <p:nvPr/>
        </p:nvGraphicFramePr>
        <p:xfrm>
          <a:off x="899512" y="1733018"/>
          <a:ext cx="10373922" cy="4108450"/>
        </p:xfrm>
        <a:graphic>
          <a:graphicData uri="http://schemas.openxmlformats.org/drawingml/2006/table">
            <a:tbl>
              <a:tblPr/>
              <a:tblGrid>
                <a:gridCol w="797994"/>
                <a:gridCol w="797994"/>
                <a:gridCol w="797994"/>
                <a:gridCol w="797994"/>
                <a:gridCol w="797994"/>
                <a:gridCol w="797994"/>
                <a:gridCol w="797994"/>
                <a:gridCol w="797994"/>
                <a:gridCol w="797994"/>
                <a:gridCol w="797994"/>
                <a:gridCol w="797994"/>
                <a:gridCol w="797994"/>
                <a:gridCol w="797994"/>
              </a:tblGrid>
              <a:tr h="4108450">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r>
            </a:tbl>
          </a:graphicData>
        </a:graphic>
      </p:graphicFrame>
      <p:grpSp>
        <p:nvGrpSpPr>
          <p:cNvPr id="2" name="组合 1"/>
          <p:cNvGrpSpPr/>
          <p:nvPr/>
        </p:nvGrpSpPr>
        <p:grpSpPr>
          <a:xfrm>
            <a:off x="1066800" y="5892758"/>
            <a:ext cx="10051943" cy="247714"/>
            <a:chOff x="899512" y="5892768"/>
            <a:chExt cx="10527730" cy="249828"/>
          </a:xfrm>
        </p:grpSpPr>
        <p:sp>
          <p:nvSpPr>
            <p:cNvPr id="1268" name="Shape 1268"/>
            <p:cNvSpPr/>
            <p:nvPr/>
          </p:nvSpPr>
          <p:spPr>
            <a:xfrm>
              <a:off x="899512" y="5892768"/>
              <a:ext cx="302198"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Jan</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69" name="Shape 1269"/>
            <p:cNvSpPr/>
            <p:nvPr/>
          </p:nvSpPr>
          <p:spPr>
            <a:xfrm>
              <a:off x="1726794" y="5895943"/>
              <a:ext cx="330739"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Feb</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0" name="Shape 1270"/>
            <p:cNvSpPr/>
            <p:nvPr/>
          </p:nvSpPr>
          <p:spPr>
            <a:xfrm>
              <a:off x="2461523" y="5895943"/>
              <a:ext cx="486875"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March</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1" name="Shape 1271"/>
            <p:cNvSpPr/>
            <p:nvPr/>
          </p:nvSpPr>
          <p:spPr>
            <a:xfrm>
              <a:off x="3360245" y="5895943"/>
              <a:ext cx="404610"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April</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2" name="Shape 1272"/>
            <p:cNvSpPr/>
            <p:nvPr/>
          </p:nvSpPr>
          <p:spPr>
            <a:xfrm>
              <a:off x="4217648" y="5895943"/>
              <a:ext cx="345849"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May</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3" name="Shape 1273"/>
            <p:cNvSpPr/>
            <p:nvPr/>
          </p:nvSpPr>
          <p:spPr>
            <a:xfrm>
              <a:off x="5042389" y="5895943"/>
              <a:ext cx="401252"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June</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4" name="Shape 1274"/>
            <p:cNvSpPr/>
            <p:nvPr/>
          </p:nvSpPr>
          <p:spPr>
            <a:xfrm>
              <a:off x="5907335" y="5902293"/>
              <a:ext cx="340813"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July</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5" name="Shape 1275"/>
            <p:cNvSpPr/>
            <p:nvPr/>
          </p:nvSpPr>
          <p:spPr>
            <a:xfrm>
              <a:off x="6747335" y="5902293"/>
              <a:ext cx="355922"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Aug</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6" name="Shape 1276"/>
            <p:cNvSpPr/>
            <p:nvPr/>
          </p:nvSpPr>
          <p:spPr>
            <a:xfrm>
              <a:off x="7561796" y="5902293"/>
              <a:ext cx="387821"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Sept</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7" name="Shape 1277"/>
            <p:cNvSpPr/>
            <p:nvPr/>
          </p:nvSpPr>
          <p:spPr>
            <a:xfrm>
              <a:off x="8433079" y="5902293"/>
              <a:ext cx="302198"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Oct</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78" name="Shape 1278"/>
            <p:cNvSpPr/>
            <p:nvPr/>
          </p:nvSpPr>
          <p:spPr>
            <a:xfrm>
              <a:off x="9256449" y="5902293"/>
              <a:ext cx="352565"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Nov</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85" name="Shape 1285"/>
            <p:cNvSpPr/>
            <p:nvPr/>
          </p:nvSpPr>
          <p:spPr>
            <a:xfrm>
              <a:off x="10099707" y="5902293"/>
              <a:ext cx="332418" cy="240303"/>
            </a:xfrm>
            <a:prstGeom prst="rect">
              <a:avLst/>
            </a:prstGeom>
            <a:ln w="12700">
              <a:miter lim="400000"/>
            </a:ln>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Dec</a:t>
              </a:r>
              <a:endParaRPr sz="1350" i="1" dirty="0">
                <a:solidFill>
                  <a:srgbClr val="FFFFFF"/>
                </a:solidFill>
                <a:latin typeface="字魂59号-创粗黑" panose="00000500000000000000" pitchFamily="2" charset="-122"/>
                <a:ea typeface="字魂59号-创粗黑" panose="00000500000000000000" pitchFamily="2" charset="-122"/>
              </a:endParaRPr>
            </a:p>
          </p:txBody>
        </p:sp>
        <p:sp>
          <p:nvSpPr>
            <p:cNvPr id="1286" name="Shape 1286"/>
            <p:cNvSpPr/>
            <p:nvPr/>
          </p:nvSpPr>
          <p:spPr>
            <a:xfrm>
              <a:off x="10906790" y="5902293"/>
              <a:ext cx="520452" cy="240303"/>
            </a:xfrm>
            <a:prstGeom prst="rect">
              <a:avLst/>
            </a:prstGeom>
            <a:ln w="12700">
              <a:miter lim="400000"/>
            </a:ln>
          </p:spPr>
          <p:txBody>
            <a:bodyPr wrap="none" lIns="25400" tIns="25400" rIns="25400" bIns="25400" anchor="ctr">
              <a:spAutoFit/>
            </a:bodyPr>
            <a:lstStyle/>
            <a:p>
              <a:pPr defTabSz="412750">
                <a:lnSpc>
                  <a:spcPct val="90000"/>
                </a:lnSpc>
                <a:defRPr sz="2700">
                  <a:solidFill>
                    <a:srgbClr val="C7CEDD"/>
                  </a:solidFill>
                  <a:latin typeface="Lato Regular"/>
                  <a:ea typeface="Lato Regular"/>
                  <a:cs typeface="Lato Regular"/>
                  <a:sym typeface="Lato Regular"/>
                </a:defRPr>
              </a:pPr>
              <a:r>
                <a:rPr sz="1350" i="1" dirty="0">
                  <a:latin typeface="字魂59号-创粗黑" panose="00000500000000000000" pitchFamily="2" charset="-122"/>
                  <a:ea typeface="字魂59号-创粗黑" panose="00000500000000000000" pitchFamily="2" charset="-122"/>
                </a:rPr>
                <a:t>(</a:t>
              </a:r>
              <a:r>
                <a:rPr sz="1350" i="1" dirty="0">
                  <a:solidFill>
                    <a:srgbClr val="FFFFFF"/>
                  </a:solidFill>
                  <a:latin typeface="字魂59号-创粗黑" panose="00000500000000000000" pitchFamily="2" charset="-122"/>
                  <a:ea typeface="字魂59号-创粗黑" panose="00000500000000000000" pitchFamily="2" charset="-122"/>
                </a:rPr>
                <a:t>Jan)</a:t>
              </a:r>
              <a:endParaRPr sz="1350" i="1" dirty="0">
                <a:solidFill>
                  <a:srgbClr val="FFFFFF"/>
                </a:solidFill>
                <a:latin typeface="字魂59号-创粗黑" panose="00000500000000000000" pitchFamily="2" charset="-122"/>
                <a:ea typeface="字魂59号-创粗黑" panose="00000500000000000000" pitchFamily="2" charset="-122"/>
              </a:endParaRPr>
            </a:p>
          </p:txBody>
        </p:sp>
      </p:grpSp>
      <p:grpSp>
        <p:nvGrpSpPr>
          <p:cNvPr id="4" name="组合 3"/>
          <p:cNvGrpSpPr/>
          <p:nvPr/>
        </p:nvGrpSpPr>
        <p:grpSpPr>
          <a:xfrm>
            <a:off x="885825" y="1713968"/>
            <a:ext cx="3052330" cy="1137617"/>
            <a:chOff x="885825" y="1713968"/>
            <a:chExt cx="3092450" cy="1137617"/>
          </a:xfrm>
        </p:grpSpPr>
        <p:sp>
          <p:nvSpPr>
            <p:cNvPr id="1279" name="Shape 1279"/>
            <p:cNvSpPr/>
            <p:nvPr/>
          </p:nvSpPr>
          <p:spPr>
            <a:xfrm>
              <a:off x="885825" y="1713968"/>
              <a:ext cx="3092450"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1" name="组合 40"/>
            <p:cNvGrpSpPr/>
            <p:nvPr/>
          </p:nvGrpSpPr>
          <p:grpSpPr>
            <a:xfrm>
              <a:off x="1011405" y="1771852"/>
              <a:ext cx="2923329" cy="793103"/>
              <a:chOff x="7419499" y="1954752"/>
              <a:chExt cx="2923329" cy="793103"/>
            </a:xfrm>
          </p:grpSpPr>
          <p:sp>
            <p:nvSpPr>
              <p:cNvPr id="42" name="文本框 7"/>
              <p:cNvSpPr txBox="1"/>
              <p:nvPr/>
            </p:nvSpPr>
            <p:spPr>
              <a:xfrm>
                <a:off x="7419500" y="2469509"/>
                <a:ext cx="2923328"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3"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标题文字添加此处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5" name="组合 4"/>
          <p:cNvGrpSpPr/>
          <p:nvPr/>
        </p:nvGrpSpPr>
        <p:grpSpPr>
          <a:xfrm>
            <a:off x="4810123" y="1713968"/>
            <a:ext cx="3243793" cy="1137617"/>
            <a:chOff x="4810124" y="1713968"/>
            <a:chExt cx="2827993" cy="1137617"/>
          </a:xfrm>
        </p:grpSpPr>
        <p:sp>
          <p:nvSpPr>
            <p:cNvPr id="1281" name="Shape 1281"/>
            <p:cNvSpPr/>
            <p:nvPr/>
          </p:nvSpPr>
          <p:spPr>
            <a:xfrm>
              <a:off x="4810124" y="1713968"/>
              <a:ext cx="2617865"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4" name="组合 43"/>
            <p:cNvGrpSpPr/>
            <p:nvPr/>
          </p:nvGrpSpPr>
          <p:grpSpPr>
            <a:xfrm>
              <a:off x="4932625" y="1771852"/>
              <a:ext cx="2705492" cy="995081"/>
              <a:chOff x="7419499" y="1954752"/>
              <a:chExt cx="2705492" cy="995081"/>
            </a:xfrm>
          </p:grpSpPr>
          <p:sp>
            <p:nvSpPr>
              <p:cNvPr id="45" name="文本框 7"/>
              <p:cNvSpPr txBox="1"/>
              <p:nvPr/>
            </p:nvSpPr>
            <p:spPr>
              <a:xfrm>
                <a:off x="7419500" y="246950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6"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6" name="组合 5"/>
          <p:cNvGrpSpPr/>
          <p:nvPr/>
        </p:nvGrpSpPr>
        <p:grpSpPr>
          <a:xfrm>
            <a:off x="8890002" y="3104618"/>
            <a:ext cx="2397120" cy="1118567"/>
            <a:chOff x="8890001" y="3104618"/>
            <a:chExt cx="2745709" cy="1118567"/>
          </a:xfrm>
        </p:grpSpPr>
        <p:sp>
          <p:nvSpPr>
            <p:cNvPr id="1283" name="Shape 1283"/>
            <p:cNvSpPr/>
            <p:nvPr/>
          </p:nvSpPr>
          <p:spPr>
            <a:xfrm>
              <a:off x="8890001" y="3104618"/>
              <a:ext cx="2403692" cy="111856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7" name="组合 46"/>
            <p:cNvGrpSpPr/>
            <p:nvPr/>
          </p:nvGrpSpPr>
          <p:grpSpPr>
            <a:xfrm>
              <a:off x="8930218" y="3136143"/>
              <a:ext cx="2705492" cy="891171"/>
              <a:chOff x="7419499" y="1954752"/>
              <a:chExt cx="2705492" cy="891171"/>
            </a:xfrm>
          </p:grpSpPr>
          <p:sp>
            <p:nvSpPr>
              <p:cNvPr id="48" name="文本框 7"/>
              <p:cNvSpPr txBox="1"/>
              <p:nvPr/>
            </p:nvSpPr>
            <p:spPr>
              <a:xfrm>
                <a:off x="7419500" y="236559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9"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8" name="组合 7"/>
          <p:cNvGrpSpPr/>
          <p:nvPr/>
        </p:nvGrpSpPr>
        <p:grpSpPr>
          <a:xfrm>
            <a:off x="2461523" y="3104618"/>
            <a:ext cx="3634477" cy="1118567"/>
            <a:chOff x="2461523" y="3104618"/>
            <a:chExt cx="4037702" cy="1118567"/>
          </a:xfrm>
        </p:grpSpPr>
        <p:sp>
          <p:nvSpPr>
            <p:cNvPr id="1280" name="Shape 1280"/>
            <p:cNvSpPr/>
            <p:nvPr/>
          </p:nvSpPr>
          <p:spPr>
            <a:xfrm>
              <a:off x="2461523" y="3104618"/>
              <a:ext cx="4037702" cy="1118567"/>
            </a:xfrm>
            <a:prstGeom prst="roundRect">
              <a:avLst>
                <a:gd name="adj" fmla="val 6871"/>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0" name="组合 49"/>
            <p:cNvGrpSpPr/>
            <p:nvPr/>
          </p:nvGrpSpPr>
          <p:grpSpPr>
            <a:xfrm>
              <a:off x="2577637" y="3151924"/>
              <a:ext cx="3794133" cy="782712"/>
              <a:chOff x="7419499" y="1954752"/>
              <a:chExt cx="3794133" cy="782712"/>
            </a:xfrm>
          </p:grpSpPr>
          <p:sp>
            <p:nvSpPr>
              <p:cNvPr id="51" name="文本框 7"/>
              <p:cNvSpPr txBox="1"/>
              <p:nvPr/>
            </p:nvSpPr>
            <p:spPr>
              <a:xfrm>
                <a:off x="7419499" y="2459118"/>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2"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5748771" y="4521200"/>
            <a:ext cx="3243793" cy="1123902"/>
            <a:chOff x="5686425" y="4521200"/>
            <a:chExt cx="3960267" cy="1123902"/>
          </a:xfrm>
        </p:grpSpPr>
        <p:sp>
          <p:nvSpPr>
            <p:cNvPr id="1282" name="Shape 1282"/>
            <p:cNvSpPr/>
            <p:nvPr/>
          </p:nvSpPr>
          <p:spPr>
            <a:xfrm>
              <a:off x="5686425" y="4521200"/>
              <a:ext cx="3960267" cy="1123902"/>
            </a:xfrm>
            <a:prstGeom prst="roundRect">
              <a:avLst>
                <a:gd name="adj" fmla="val 6474"/>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3" name="组合 52"/>
            <p:cNvGrpSpPr/>
            <p:nvPr/>
          </p:nvGrpSpPr>
          <p:grpSpPr>
            <a:xfrm>
              <a:off x="5833787" y="4561168"/>
              <a:ext cx="3794133" cy="793103"/>
              <a:chOff x="7419499" y="1954752"/>
              <a:chExt cx="3794133" cy="793103"/>
            </a:xfrm>
          </p:grpSpPr>
          <p:sp>
            <p:nvSpPr>
              <p:cNvPr id="54" name="文本框 7"/>
              <p:cNvSpPr txBox="1"/>
              <p:nvPr/>
            </p:nvSpPr>
            <p:spPr>
              <a:xfrm>
                <a:off x="7419499" y="2469509"/>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6" name="组合 55"/>
          <p:cNvGrpSpPr/>
          <p:nvPr/>
        </p:nvGrpSpPr>
        <p:grpSpPr>
          <a:xfrm>
            <a:off x="874713" y="419101"/>
            <a:ext cx="3773487" cy="643536"/>
            <a:chOff x="874713" y="419101"/>
            <a:chExt cx="3773487" cy="643536"/>
          </a:xfrm>
        </p:grpSpPr>
        <p:sp>
          <p:nvSpPr>
            <p:cNvPr id="57"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8" name="直接连接符 57"/>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60"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267"/>
                                        </p:tgtEl>
                                        <p:attrNameLst>
                                          <p:attrName>style.visibility</p:attrName>
                                        </p:attrNameLst>
                                      </p:cBhvr>
                                      <p:to>
                                        <p:strVal val="visible"/>
                                      </p:to>
                                    </p:set>
                                    <p:animEffect transition="in" filter="wipe(down)">
                                      <p:cBhvr>
                                        <p:cTn id="13" dur="500"/>
                                        <p:tgtEl>
                                          <p:spTgt spid="1267"/>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30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500"/>
                            </p:stCondLst>
                            <p:childTnLst>
                              <p:par>
                                <p:cTn id="35" presetID="12" presetClass="entr" presetSubtype="4"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p:tgtEl>
                                          <p:spTgt spid="6"/>
                                        </p:tgtEl>
                                        <p:attrNameLst>
                                          <p:attrName>ppt_y</p:attrName>
                                        </p:attrNameLst>
                                      </p:cBhvr>
                                      <p:tavLst>
                                        <p:tav tm="0">
                                          <p:val>
                                            <p:strVal val="#ppt_y+#ppt_h*1.125000"/>
                                          </p:val>
                                        </p:tav>
                                        <p:tav tm="100000">
                                          <p:val>
                                            <p:strVal val="#ppt_y"/>
                                          </p:val>
                                        </p:tav>
                                      </p:tavLst>
                                    </p:anim>
                                    <p:animEffect transition="in" filter="wipe(up)">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 name="Shape 794"/>
          <p:cNvSpPr/>
          <p:nvPr/>
        </p:nvSpPr>
        <p:spPr>
          <a:xfrm>
            <a:off x="5410003" y="4818214"/>
            <a:ext cx="1371995" cy="1"/>
          </a:xfrm>
          <a:prstGeom prst="line">
            <a:avLst/>
          </a:prstGeom>
          <a:ln w="25400">
            <a:solidFill>
              <a:schemeClr val="bg1">
                <a:lumMod val="85000"/>
                <a:alpha val="68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17" name="组合 16"/>
          <p:cNvGrpSpPr/>
          <p:nvPr/>
        </p:nvGrpSpPr>
        <p:grpSpPr>
          <a:xfrm>
            <a:off x="2158010" y="4153047"/>
            <a:ext cx="7875980" cy="1786039"/>
            <a:chOff x="5430404" y="1850842"/>
            <a:chExt cx="7875980" cy="1786039"/>
          </a:xfrm>
        </p:grpSpPr>
        <p:sp>
          <p:nvSpPr>
            <p:cNvPr id="18" name="文本框 7"/>
            <p:cNvSpPr txBox="1"/>
            <p:nvPr/>
          </p:nvSpPr>
          <p:spPr>
            <a:xfrm>
              <a:off x="5430404" y="2645648"/>
              <a:ext cx="7875980" cy="99123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600" dirty="0">
                  <a:solidFill>
                    <a:schemeClr val="bg1"/>
                  </a:solidFill>
                  <a:latin typeface="字魂59号-创粗黑" panose="00000500000000000000" pitchFamily="2" charset="-122"/>
                  <a:ea typeface="+mj-ea"/>
                </a:rPr>
                <a:t>金字塔模型还揭示了如何运用</a:t>
              </a:r>
              <a:r>
                <a:rPr lang="en-US" altLang="zh-CN" sz="1600" dirty="0">
                  <a:solidFill>
                    <a:schemeClr val="bg1"/>
                  </a:solidFill>
                  <a:latin typeface="字魂59号-创粗黑" panose="00000500000000000000" pitchFamily="2" charset="-122"/>
                  <a:ea typeface="+mj-ea"/>
                </a:rPr>
                <a:t>SCQA</a:t>
              </a:r>
              <a:r>
                <a:rPr lang="zh-CN" altLang="en-US" sz="1600" dirty="0">
                  <a:solidFill>
                    <a:schemeClr val="bg1"/>
                  </a:solidFill>
                  <a:latin typeface="字魂59号-创粗黑" panose="00000500000000000000" pitchFamily="2" charset="-122"/>
                  <a:ea typeface="+mj-ea"/>
                </a:rPr>
                <a:t>架构，即“情境（</a:t>
              </a:r>
              <a:r>
                <a:rPr lang="en-US" altLang="zh-CN" sz="1600" dirty="0">
                  <a:solidFill>
                    <a:schemeClr val="bg1"/>
                  </a:solidFill>
                  <a:latin typeface="字魂59号-创粗黑" panose="00000500000000000000" pitchFamily="2" charset="-122"/>
                  <a:ea typeface="+mj-ea"/>
                </a:rPr>
                <a:t>Situation</a:t>
              </a:r>
              <a:r>
                <a:rPr lang="zh-CN" altLang="en-US" sz="1600" dirty="0">
                  <a:solidFill>
                    <a:schemeClr val="bg1"/>
                  </a:solidFill>
                  <a:latin typeface="字魂59号-创粗黑" panose="00000500000000000000" pitchFamily="2" charset="-122"/>
                  <a:ea typeface="+mj-ea"/>
                </a:rPr>
                <a:t>）、冲突（</a:t>
              </a:r>
              <a:r>
                <a:rPr lang="en-US" altLang="zh-CN" sz="1600" dirty="0">
                  <a:solidFill>
                    <a:schemeClr val="bg1"/>
                  </a:solidFill>
                  <a:latin typeface="字魂59号-创粗黑" panose="00000500000000000000" pitchFamily="2" charset="-122"/>
                  <a:ea typeface="+mj-ea"/>
                </a:rPr>
                <a:t>Conflict</a:t>
              </a:r>
              <a:r>
                <a:rPr lang="zh-CN" altLang="en-US" sz="1600" dirty="0">
                  <a:solidFill>
                    <a:schemeClr val="bg1"/>
                  </a:solidFill>
                  <a:latin typeface="字魂59号-创粗黑" panose="00000500000000000000" pitchFamily="2" charset="-122"/>
                  <a:ea typeface="+mj-ea"/>
                </a:rPr>
                <a:t>）、问题（</a:t>
              </a:r>
              <a:r>
                <a:rPr lang="en-US" altLang="zh-CN" sz="1600" dirty="0">
                  <a:solidFill>
                    <a:schemeClr val="bg1"/>
                  </a:solidFill>
                  <a:latin typeface="字魂59号-创粗黑" panose="00000500000000000000" pitchFamily="2" charset="-122"/>
                  <a:ea typeface="+mj-ea"/>
                </a:rPr>
                <a:t>Question</a:t>
              </a:r>
              <a:r>
                <a:rPr lang="zh-CN" altLang="en-US" sz="1600" dirty="0">
                  <a:solidFill>
                    <a:schemeClr val="bg1"/>
                  </a:solidFill>
                  <a:latin typeface="字魂59号-创粗黑" panose="00000500000000000000" pitchFamily="2" charset="-122"/>
                  <a:ea typeface="+mj-ea"/>
                </a:rPr>
                <a:t>）、答案（</a:t>
              </a:r>
              <a:r>
                <a:rPr lang="en-US" altLang="zh-CN" sz="1600" dirty="0">
                  <a:solidFill>
                    <a:schemeClr val="bg1"/>
                  </a:solidFill>
                  <a:latin typeface="字魂59号-创粗黑" panose="00000500000000000000" pitchFamily="2" charset="-122"/>
                  <a:ea typeface="+mj-ea"/>
                </a:rPr>
                <a:t>Answer</a:t>
              </a:r>
              <a:r>
                <a:rPr lang="zh-CN" altLang="en-US" sz="16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600" dirty="0">
                <a:solidFill>
                  <a:schemeClr val="bg1"/>
                </a:solidFill>
                <a:latin typeface="字魂59号-创粗黑" panose="00000500000000000000" pitchFamily="2" charset="-122"/>
                <a:ea typeface="+mj-ea"/>
              </a:endParaRPr>
            </a:p>
          </p:txBody>
        </p:sp>
        <p:sp>
          <p:nvSpPr>
            <p:cNvPr id="19" name="文本框 8"/>
            <p:cNvSpPr txBox="1"/>
            <p:nvPr/>
          </p:nvSpPr>
          <p:spPr>
            <a:xfrm>
              <a:off x="7607904" y="1850842"/>
              <a:ext cx="3520981" cy="6185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3200" b="1" dirty="0">
                  <a:solidFill>
                    <a:schemeClr val="bg1"/>
                  </a:solidFill>
                  <a:latin typeface="字魂59号-创粗黑" panose="00000500000000000000" pitchFamily="2" charset="-122"/>
                  <a:ea typeface="+mj-ea"/>
                </a:rPr>
                <a:t>标题文字添加此处</a:t>
              </a:r>
              <a:endParaRPr lang="en-US" altLang="zh-CN" sz="3200" b="1" dirty="0">
                <a:solidFill>
                  <a:schemeClr val="bg1"/>
                </a:solidFill>
                <a:latin typeface="字魂59号-创粗黑" panose="00000500000000000000" pitchFamily="2" charset="-122"/>
                <a:ea typeface="+mj-ea"/>
              </a:endParaRPr>
            </a:p>
          </p:txBody>
        </p:sp>
      </p:grpSp>
      <p:grpSp>
        <p:nvGrpSpPr>
          <p:cNvPr id="8" name="组合 7"/>
          <p:cNvGrpSpPr/>
          <p:nvPr/>
        </p:nvGrpSpPr>
        <p:grpSpPr>
          <a:xfrm>
            <a:off x="874713" y="419101"/>
            <a:ext cx="3773487" cy="643536"/>
            <a:chOff x="874713" y="419101"/>
            <a:chExt cx="3773487" cy="643536"/>
          </a:xfrm>
        </p:grpSpPr>
        <p:sp>
          <p:nvSpPr>
            <p:cNvPr id="9"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10" name="直接连接符 9"/>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12"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6" name="图片占位符 5"/>
          <p:cNvPicPr>
            <a:picLocks noGrp="1" noChangeAspect="1"/>
          </p:cNvPicPr>
          <p:nvPr>
            <p:ph type="pic" sz="quarter" idx="11"/>
          </p:nvPr>
        </p:nvPicPr>
        <p:blipFill>
          <a:blip r:embed="rId1" cstate="screen">
            <a:grayscl/>
          </a:blip>
          <a:srcRect/>
          <a:stretch>
            <a:fillRect/>
          </a:stretch>
        </p:blipFill>
        <p:spPr>
          <a:xfrm>
            <a:off x="5109203" y="1469149"/>
            <a:ext cx="1973768" cy="2279778"/>
          </a:xfrm>
          <a:ln w="28575">
            <a:solidFill>
              <a:schemeClr val="accent2"/>
            </a:solidFill>
          </a:ln>
        </p:spPr>
      </p:pic>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94"/>
                                        </p:tgtEl>
                                        <p:attrNameLst>
                                          <p:attrName>style.visibility</p:attrName>
                                        </p:attrNameLst>
                                      </p:cBhvr>
                                      <p:to>
                                        <p:strVal val="visible"/>
                                      </p:to>
                                    </p:set>
                                    <p:animEffect transition="in" filter="fade">
                                      <p:cBhvr>
                                        <p:cTn id="7" dur="1000"/>
                                        <p:tgtEl>
                                          <p:spTgt spid="794"/>
                                        </p:tgtEl>
                                      </p:cBhvr>
                                    </p:animEffect>
                                    <p:anim calcmode="lin" valueType="num">
                                      <p:cBhvr>
                                        <p:cTn id="8" dur="1000" fill="hold"/>
                                        <p:tgtEl>
                                          <p:spTgt spid="794"/>
                                        </p:tgtEl>
                                        <p:attrNameLst>
                                          <p:attrName>ppt_x</p:attrName>
                                        </p:attrNameLst>
                                      </p:cBhvr>
                                      <p:tavLst>
                                        <p:tav tm="0">
                                          <p:val>
                                            <p:strVal val="#ppt_x"/>
                                          </p:val>
                                        </p:tav>
                                        <p:tav tm="100000">
                                          <p:val>
                                            <p:strVal val="#ppt_x"/>
                                          </p:val>
                                        </p:tav>
                                      </p:tavLst>
                                    </p:anim>
                                    <p:anim calcmode="lin" valueType="num">
                                      <p:cBhvr>
                                        <p:cTn id="9" dur="1000" fill="hold"/>
                                        <p:tgtEl>
                                          <p:spTgt spid="79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占位符 45"/>
          <p:cNvPicPr>
            <a:picLocks noGrp="1" noChangeAspect="1"/>
          </p:cNvPicPr>
          <p:nvPr>
            <p:ph type="pic" sz="quarter" idx="10"/>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2" name="矩形 1"/>
          <p:cNvSpPr/>
          <p:nvPr/>
        </p:nvSpPr>
        <p:spPr>
          <a:xfrm>
            <a:off x="-1" y="-10063"/>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p:cNvSpPr txBox="1"/>
          <p:nvPr/>
        </p:nvSpPr>
        <p:spPr>
          <a:xfrm>
            <a:off x="1974381" y="3157728"/>
            <a:ext cx="8243239"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solidFill>
                  <a:prstClr val="white">
                    <a:alpha val="90000"/>
                  </a:prstClr>
                </a:solidFill>
                <a:latin typeface="字魂59号-创粗黑" panose="00000500000000000000" pitchFamily="2" charset="-122"/>
                <a:ea typeface="字魂59号-创粗黑" panose="00000500000000000000" pitchFamily="2" charset="-122"/>
              </a:rPr>
              <a:t>感    谢    观    看</a:t>
            </a:r>
            <a:endPar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endParaRPr>
          </a:p>
        </p:txBody>
      </p:sp>
      <p:sp>
        <p:nvSpPr>
          <p:cNvPr id="39" name="文本框 38"/>
          <p:cNvSpPr txBox="1">
            <a:spLocks noChangeAspect="1"/>
          </p:cNvSpPr>
          <p:nvPr/>
        </p:nvSpPr>
        <p:spPr>
          <a:xfrm>
            <a:off x="4630405" y="1767645"/>
            <a:ext cx="2931189" cy="110680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0" normalizeH="0" baseline="0" noProof="0" smtClean="0">
                <a:ln>
                  <a:noFill/>
                </a:ln>
                <a:solidFill>
                  <a:schemeClr val="accent2"/>
                </a:solidFill>
                <a:effectLst/>
                <a:uLnTx/>
                <a:uFillTx/>
                <a:latin typeface="字魂59号-创粗黑" panose="00000500000000000000" pitchFamily="2" charset="-122"/>
                <a:ea typeface="字魂59号-创粗黑" panose="00000500000000000000" pitchFamily="2" charset="-122"/>
                <a:cs typeface="+mn-cs"/>
              </a:rPr>
              <a:t>202X</a:t>
            </a:r>
            <a:endParaRPr kumimoji="0" lang="zh-CN" altLang="en-US" sz="6600" b="0" i="0" u="none" strike="noStrike" kern="1200" cap="none" spc="0" normalizeH="0" baseline="0" noProof="0" dirty="0">
              <a:ln>
                <a:noFill/>
              </a:ln>
              <a:solidFill>
                <a:schemeClr val="accent2"/>
              </a:solidFill>
              <a:effectLst/>
              <a:uLnTx/>
              <a:uFillTx/>
              <a:latin typeface="字魂59号-创粗黑" panose="00000500000000000000" pitchFamily="2" charset="-122"/>
              <a:ea typeface="字魂59号-创粗黑" panose="00000500000000000000"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1" cstate="screen">
            <a:duotone>
              <a:prstClr val="black"/>
              <a:schemeClr val="tx2">
                <a:tint val="45000"/>
                <a:satMod val="400000"/>
              </a:schemeClr>
            </a:duotone>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0" y="5350624"/>
            <a:ext cx="1130532" cy="1507376"/>
            <a:chOff x="-7876" y="5350624"/>
            <a:chExt cx="1130532" cy="1507376"/>
          </a:xfrm>
        </p:grpSpPr>
        <p:sp>
          <p:nvSpPr>
            <p:cNvPr id="35" name="矩形 34"/>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p:cNvGrpSpPr/>
            <p:nvPr/>
          </p:nvGrpSpPr>
          <p:grpSpPr>
            <a:xfrm>
              <a:off x="-7876" y="6104312"/>
              <a:ext cx="753688" cy="753688"/>
              <a:chOff x="-7876" y="6104312"/>
              <a:chExt cx="753688" cy="753688"/>
            </a:xfrm>
          </p:grpSpPr>
          <p:sp>
            <p:nvSpPr>
              <p:cNvPr id="39" name="矩形 38"/>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p:cNvGrpSpPr/>
          <p:nvPr/>
        </p:nvGrpSpPr>
        <p:grpSpPr>
          <a:xfrm>
            <a:off x="11061468" y="5350624"/>
            <a:ext cx="1130532" cy="1507376"/>
            <a:chOff x="11061468" y="5350624"/>
            <a:chExt cx="1130532" cy="1507376"/>
          </a:xfrm>
        </p:grpSpPr>
        <p:sp>
          <p:nvSpPr>
            <p:cNvPr id="44" name="矩形 43"/>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p:cNvGrpSpPr/>
          <p:nvPr/>
        </p:nvGrpSpPr>
        <p:grpSpPr>
          <a:xfrm>
            <a:off x="3746641" y="1310642"/>
            <a:ext cx="4698722" cy="4268584"/>
            <a:chOff x="3746641" y="1310642"/>
            <a:chExt cx="4698722" cy="4268584"/>
          </a:xfrm>
        </p:grpSpPr>
        <p:sp>
          <p:nvSpPr>
            <p:cNvPr id="51" name="文本框 50"/>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endPar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endParaRPr>
            </a:p>
          </p:txBody>
        </p:sp>
        <p:sp>
          <p:nvSpPr>
            <p:cNvPr id="52" name="任意多边形: 形状 51"/>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p:cNvSpPr txBox="1"/>
            <p:nvPr/>
          </p:nvSpPr>
          <p:spPr>
            <a:xfrm>
              <a:off x="5687076" y="3915923"/>
              <a:ext cx="817853"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01</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7"/>
          <p:cNvSpPr txBox="1"/>
          <p:nvPr/>
        </p:nvSpPr>
        <p:spPr>
          <a:xfrm>
            <a:off x="1278778" y="4142768"/>
            <a:ext cx="4715622" cy="102694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金字塔原理</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是一本</a:t>
            </a:r>
            <a:r>
              <a:rPr lang="en-US" altLang="zh-CN" sz="1400" dirty="0">
                <a:solidFill>
                  <a:schemeClr val="bg1"/>
                </a:solidFill>
                <a:latin typeface="字魂59号-创粗黑" panose="00000500000000000000" pitchFamily="2" charset="-122"/>
                <a:ea typeface="+mj-ea"/>
              </a:rPr>
              <a:t>2002</a:t>
            </a:r>
            <a:r>
              <a:rPr lang="zh-CN" altLang="en-US" sz="1400" dirty="0">
                <a:solidFill>
                  <a:schemeClr val="bg1"/>
                </a:solidFill>
                <a:latin typeface="字魂59号-创粗黑" panose="00000500000000000000" pitchFamily="2" charset="-122"/>
                <a:ea typeface="+mj-ea"/>
              </a:rPr>
              <a:t>年由民主与建设出版社出版的图书，作者是芭芭拉</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明托，王德忠、张珣译。该书是一本讲解写作逻辑与思维逻辑的读物，全书分为四个部分。</a:t>
            </a:r>
            <a:endParaRPr lang="en-US" altLang="zh-CN" sz="1400" dirty="0">
              <a:solidFill>
                <a:schemeClr val="bg1"/>
              </a:solidFill>
              <a:latin typeface="字魂59号-创粗黑" panose="00000500000000000000" pitchFamily="2" charset="-122"/>
              <a:ea typeface="+mj-ea"/>
            </a:endParaRPr>
          </a:p>
        </p:txBody>
      </p:sp>
      <p:grpSp>
        <p:nvGrpSpPr>
          <p:cNvPr id="5" name="组合 4"/>
          <p:cNvGrpSpPr/>
          <p:nvPr/>
        </p:nvGrpSpPr>
        <p:grpSpPr>
          <a:xfrm>
            <a:off x="1139146" y="2687979"/>
            <a:ext cx="5136375" cy="1270001"/>
            <a:chOff x="1139146" y="2687979"/>
            <a:chExt cx="5136375" cy="1270001"/>
          </a:xfrm>
        </p:grpSpPr>
        <p:sp>
          <p:nvSpPr>
            <p:cNvPr id="4090" name="Shape 4090"/>
            <p:cNvSpPr/>
            <p:nvPr/>
          </p:nvSpPr>
          <p:spPr>
            <a:xfrm>
              <a:off x="1139146" y="2687979"/>
              <a:ext cx="5136375" cy="1270001"/>
            </a:xfrm>
            <a:prstGeom prst="roundRect">
              <a:avLst>
                <a:gd name="adj" fmla="val 4765"/>
              </a:avLst>
            </a:prstGeom>
            <a:solidFill>
              <a:srgbClr val="4F5D68"/>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93" name="Shape 4093"/>
            <p:cNvSpPr/>
            <p:nvPr/>
          </p:nvSpPr>
          <p:spPr>
            <a:xfrm>
              <a:off x="1404845" y="3378296"/>
              <a:ext cx="1346634" cy="395301"/>
            </a:xfrm>
            <a:prstGeom prst="rect">
              <a:avLst/>
            </a:prstGeom>
            <a:ln w="12700">
              <a:miter lim="400000"/>
            </a:ln>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endParaRPr sz="2100" i="1" dirty="0">
                <a:solidFill>
                  <a:schemeClr val="bg1"/>
                </a:solidFill>
                <a:latin typeface="字魂59号-创粗黑" panose="00000500000000000000" pitchFamily="2" charset="-122"/>
              </a:endParaRPr>
            </a:p>
          </p:txBody>
        </p:sp>
        <p:sp>
          <p:nvSpPr>
            <p:cNvPr id="4094" name="Shape 4094"/>
            <p:cNvSpPr/>
            <p:nvPr/>
          </p:nvSpPr>
          <p:spPr>
            <a:xfrm>
              <a:off x="1910556" y="2927099"/>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ct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 name="文本框 8"/>
            <p:cNvSpPr txBox="1"/>
            <p:nvPr/>
          </p:nvSpPr>
          <p:spPr>
            <a:xfrm>
              <a:off x="3033036" y="313810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18" name="组合 17"/>
          <p:cNvGrpSpPr/>
          <p:nvPr/>
        </p:nvGrpSpPr>
        <p:grpSpPr>
          <a:xfrm>
            <a:off x="874713" y="419101"/>
            <a:ext cx="3773487" cy="643536"/>
            <a:chOff x="874713" y="419101"/>
            <a:chExt cx="3773487" cy="643536"/>
          </a:xfrm>
        </p:grpSpPr>
        <p:sp>
          <p:nvSpPr>
            <p:cNvPr id="19"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2" name="直接连接符 21"/>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24"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p:cNvPicPr>
            <a:picLocks noGrp="1" noChangeAspect="1"/>
          </p:cNvPicPr>
          <p:nvPr>
            <p:ph type="pic" sz="quarter" idx="11"/>
          </p:nvPr>
        </p:nvPicPr>
        <p:blipFill>
          <a:blip r:embed="rId1" cstate="screen">
            <a:grayscl/>
          </a:blip>
          <a:srcRect/>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664197" y="1531584"/>
            <a:ext cx="10854703" cy="5017291"/>
            <a:chOff x="664197" y="1531584"/>
            <a:chExt cx="10854703" cy="5017291"/>
          </a:xfrm>
        </p:grpSpPr>
        <p:cxnSp>
          <p:nvCxnSpPr>
            <p:cNvPr id="4" name="直接连接符 3"/>
            <p:cNvCxnSpPr>
              <a:stCxn id="20" idx="1"/>
              <a:endCxn id="19" idx="2"/>
            </p:cNvCxnSpPr>
            <p:nvPr/>
          </p:nvCxnSpPr>
          <p:spPr>
            <a:xfrm flipV="1">
              <a:off x="10165073" y="2965245"/>
              <a:ext cx="0" cy="284196"/>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22" idx="1"/>
              <a:endCxn id="17" idx="2"/>
            </p:cNvCxnSpPr>
            <p:nvPr/>
          </p:nvCxnSpPr>
          <p:spPr>
            <a:xfrm flipV="1">
              <a:off x="4765478" y="2478421"/>
              <a:ext cx="0" cy="368858"/>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26" idx="3"/>
              <a:endCxn id="12" idx="0"/>
            </p:cNvCxnSpPr>
            <p:nvPr/>
          </p:nvCxnSpPr>
          <p:spPr>
            <a:xfrm>
              <a:off x="2018023" y="4933338"/>
              <a:ext cx="1" cy="437714"/>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sp>
          <p:nvSpPr>
            <p:cNvPr id="7" name="ïṧ1îḋê"/>
            <p:cNvSpPr/>
            <p:nvPr/>
          </p:nvSpPr>
          <p:spPr>
            <a:xfrm>
              <a:off x="6110401" y="341019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endParaRPr lang="zh-CN" altLang="en-US" sz="2000" b="1" i="1" dirty="0"/>
            </a:p>
          </p:txBody>
        </p:sp>
        <p:sp>
          <p:nvSpPr>
            <p:cNvPr id="8" name="iŝlïḍe"/>
            <p:cNvSpPr/>
            <p:nvPr/>
          </p:nvSpPr>
          <p:spPr>
            <a:xfrm>
              <a:off x="8829053" y="341019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endParaRPr lang="zh-CN" altLang="en-US" sz="2000" b="1" i="1" dirty="0"/>
            </a:p>
          </p:txBody>
        </p:sp>
        <p:sp>
          <p:nvSpPr>
            <p:cNvPr id="9" name="ïṧḷïḍè"/>
            <p:cNvSpPr/>
            <p:nvPr/>
          </p:nvSpPr>
          <p:spPr>
            <a:xfrm>
              <a:off x="673100" y="298383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endParaRPr lang="zh-CN" altLang="en-US" sz="2000" b="1" i="1" dirty="0"/>
            </a:p>
          </p:txBody>
        </p:sp>
        <p:sp>
          <p:nvSpPr>
            <p:cNvPr id="10" name="îŝľidè"/>
            <p:cNvSpPr/>
            <p:nvPr/>
          </p:nvSpPr>
          <p:spPr>
            <a:xfrm>
              <a:off x="3391750" y="298383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endParaRPr lang="zh-CN" altLang="en-US" sz="2000" b="1" i="1" dirty="0"/>
            </a:p>
          </p:txBody>
        </p:sp>
        <p:grpSp>
          <p:nvGrpSpPr>
            <p:cNvPr id="11" name="ïṡļîdè"/>
            <p:cNvGrpSpPr/>
            <p:nvPr/>
          </p:nvGrpSpPr>
          <p:grpSpPr>
            <a:xfrm>
              <a:off x="1679687" y="4256979"/>
              <a:ext cx="676672" cy="676358"/>
              <a:chOff x="6800652" y="1600503"/>
              <a:chExt cx="676672" cy="676358"/>
            </a:xfrm>
          </p:grpSpPr>
          <p:sp>
            <p:nvSpPr>
              <p:cNvPr id="26" name="ïṧļiḓê"/>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zh-CN" altLang="en-US" dirty="0"/>
              </a:p>
            </p:txBody>
          </p:sp>
          <p:sp>
            <p:nvSpPr>
              <p:cNvPr id="27" name="íśḻíḋe"/>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2" name="í$lîḑê"/>
            <p:cNvSpPr/>
            <p:nvPr/>
          </p:nvSpPr>
          <p:spPr bwMode="auto">
            <a:xfrm>
              <a:off x="664197" y="5371052"/>
              <a:ext cx="2707654" cy="110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cxnSp>
          <p:nvCxnSpPr>
            <p:cNvPr id="13" name="直接连接符 12"/>
            <p:cNvCxnSpPr>
              <a:stCxn id="24" idx="3"/>
              <a:endCxn id="15" idx="0"/>
            </p:cNvCxnSpPr>
            <p:nvPr/>
          </p:nvCxnSpPr>
          <p:spPr>
            <a:xfrm>
              <a:off x="7449826" y="5276238"/>
              <a:ext cx="1" cy="437715"/>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grpSp>
          <p:nvGrpSpPr>
            <p:cNvPr id="14" name="iŝľídé"/>
            <p:cNvGrpSpPr/>
            <p:nvPr/>
          </p:nvGrpSpPr>
          <p:grpSpPr>
            <a:xfrm>
              <a:off x="7111490" y="4599879"/>
              <a:ext cx="676672" cy="676358"/>
              <a:chOff x="6800652" y="1600503"/>
              <a:chExt cx="676672" cy="676358"/>
            </a:xfrm>
          </p:grpSpPr>
          <p:sp>
            <p:nvSpPr>
              <p:cNvPr id="24" name="îSļíďé"/>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zh-CN" altLang="en-US" dirty="0"/>
              </a:p>
            </p:txBody>
          </p:sp>
          <p:sp>
            <p:nvSpPr>
              <p:cNvPr id="25" name="íṧļíḑe"/>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5" name="îṣḷïḑè"/>
            <p:cNvSpPr/>
            <p:nvPr/>
          </p:nvSpPr>
          <p:spPr bwMode="auto">
            <a:xfrm>
              <a:off x="6096000" y="5713953"/>
              <a:ext cx="2707654" cy="83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6" name="iş1îde"/>
            <p:cNvGrpSpPr/>
            <p:nvPr/>
          </p:nvGrpSpPr>
          <p:grpSpPr>
            <a:xfrm>
              <a:off x="4427142" y="2847279"/>
              <a:ext cx="676672" cy="676358"/>
              <a:chOff x="6800652" y="1600503"/>
              <a:chExt cx="676672" cy="676358"/>
            </a:xfrm>
          </p:grpSpPr>
          <p:sp>
            <p:nvSpPr>
              <p:cNvPr id="22" name="işḻíḍe"/>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zh-CN" altLang="en-US" dirty="0"/>
              </a:p>
            </p:txBody>
          </p:sp>
          <p:sp>
            <p:nvSpPr>
              <p:cNvPr id="23" name="íṥļîḍe"/>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7" name="iS1îḍe"/>
            <p:cNvSpPr/>
            <p:nvPr/>
          </p:nvSpPr>
          <p:spPr bwMode="auto">
            <a:xfrm>
              <a:off x="3411651" y="1531584"/>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8" name="îś1ïdè"/>
            <p:cNvGrpSpPr/>
            <p:nvPr/>
          </p:nvGrpSpPr>
          <p:grpSpPr>
            <a:xfrm>
              <a:off x="9826737" y="3249441"/>
              <a:ext cx="676672" cy="676358"/>
              <a:chOff x="6800652" y="1600503"/>
              <a:chExt cx="676672" cy="676358"/>
            </a:xfrm>
          </p:grpSpPr>
          <p:sp>
            <p:nvSpPr>
              <p:cNvPr id="20" name="îṥḻïďe"/>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a:endParaRPr lang="zh-CN" altLang="en-US" dirty="0"/>
              </a:p>
            </p:txBody>
          </p:sp>
          <p:sp>
            <p:nvSpPr>
              <p:cNvPr id="21" name="ísḷïďé"/>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9" name="íŝļïḍé"/>
            <p:cNvSpPr/>
            <p:nvPr/>
          </p:nvSpPr>
          <p:spPr bwMode="auto">
            <a:xfrm>
              <a:off x="8811246" y="2018408"/>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grpSp>
        <p:nvGrpSpPr>
          <p:cNvPr id="29" name="组合 28"/>
          <p:cNvGrpSpPr/>
          <p:nvPr/>
        </p:nvGrpSpPr>
        <p:grpSpPr>
          <a:xfrm>
            <a:off x="874713" y="419101"/>
            <a:ext cx="3773487" cy="643536"/>
            <a:chOff x="874713" y="419101"/>
            <a:chExt cx="3773487" cy="643536"/>
          </a:xfrm>
        </p:grpSpPr>
        <p:sp>
          <p:nvSpPr>
            <p:cNvPr id="30"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1" name="直接连接符 30"/>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33"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8278" y="2166128"/>
            <a:ext cx="10270954" cy="2609674"/>
            <a:chOff x="714861" y="2168991"/>
            <a:chExt cx="10933900" cy="2778118"/>
          </a:xfrm>
        </p:grpSpPr>
        <p:sp>
          <p:nvSpPr>
            <p:cNvPr id="1398" name="Shape 1398"/>
            <p:cNvSpPr/>
            <p:nvPr/>
          </p:nvSpPr>
          <p:spPr>
            <a:xfrm>
              <a:off x="8271361" y="21880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99" name="Shape 1399"/>
            <p:cNvSpPr/>
            <p:nvPr/>
          </p:nvSpPr>
          <p:spPr>
            <a:xfrm>
              <a:off x="9324072" y="21816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0" name="Shape 1400"/>
            <p:cNvSpPr/>
            <p:nvPr/>
          </p:nvSpPr>
          <p:spPr>
            <a:xfrm>
              <a:off x="8271361" y="35532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1" name="Shape 1401"/>
            <p:cNvSpPr/>
            <p:nvPr/>
          </p:nvSpPr>
          <p:spPr>
            <a:xfrm>
              <a:off x="9324072" y="35469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2" name="Shape 1402"/>
            <p:cNvSpPr/>
            <p:nvPr/>
          </p:nvSpPr>
          <p:spPr>
            <a:xfrm>
              <a:off x="714861" y="21753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3" name="Shape 1403"/>
            <p:cNvSpPr/>
            <p:nvPr/>
          </p:nvSpPr>
          <p:spPr>
            <a:xfrm>
              <a:off x="1083161" y="2454741"/>
              <a:ext cx="159486" cy="342901"/>
            </a:xfrm>
            <a:custGeom>
              <a:avLst/>
              <a:gdLst/>
              <a:ahLst/>
              <a:cxnLst>
                <a:cxn ang="0">
                  <a:pos x="wd2" y="hd2"/>
                </a:cxn>
                <a:cxn ang="5400000">
                  <a:pos x="wd2" y="hd2"/>
                </a:cxn>
                <a:cxn ang="10800000">
                  <a:pos x="wd2" y="hd2"/>
                </a:cxn>
                <a:cxn ang="16200000">
                  <a:pos x="wd2" y="hd2"/>
                </a:cxn>
              </a:cxnLst>
              <a:rect l="0" t="0" r="r" b="b"/>
              <a:pathLst>
                <a:path w="21600" h="21437" extrusionOk="0">
                  <a:moveTo>
                    <a:pt x="21600" y="5"/>
                  </a:moveTo>
                  <a:cubicBezTo>
                    <a:pt x="21600" y="1241"/>
                    <a:pt x="21600" y="3664"/>
                    <a:pt x="21600" y="3664"/>
                  </a:cubicBezTo>
                  <a:cubicBezTo>
                    <a:pt x="21600" y="3664"/>
                    <a:pt x="15693" y="3516"/>
                    <a:pt x="14816" y="4176"/>
                  </a:cubicBezTo>
                  <a:cubicBezTo>
                    <a:pt x="14095" y="4718"/>
                    <a:pt x="14328" y="5933"/>
                    <a:pt x="14261" y="7053"/>
                  </a:cubicBezTo>
                  <a:cubicBezTo>
                    <a:pt x="16662" y="7053"/>
                    <a:pt x="19200" y="7053"/>
                    <a:pt x="21600" y="7053"/>
                  </a:cubicBezTo>
                  <a:cubicBezTo>
                    <a:pt x="21438" y="8341"/>
                    <a:pt x="21132" y="9564"/>
                    <a:pt x="20769" y="10761"/>
                  </a:cubicBezTo>
                  <a:cubicBezTo>
                    <a:pt x="18692" y="10761"/>
                    <a:pt x="14538" y="10761"/>
                    <a:pt x="14538" y="10761"/>
                  </a:cubicBezTo>
                  <a:lnTo>
                    <a:pt x="14538" y="21437"/>
                  </a:lnTo>
                  <a:cubicBezTo>
                    <a:pt x="14538" y="21437"/>
                    <a:pt x="7938" y="21437"/>
                    <a:pt x="4707" y="21437"/>
                  </a:cubicBezTo>
                  <a:cubicBezTo>
                    <a:pt x="4709" y="18133"/>
                    <a:pt x="4705" y="14278"/>
                    <a:pt x="4707" y="10761"/>
                  </a:cubicBezTo>
                  <a:cubicBezTo>
                    <a:pt x="3137" y="10761"/>
                    <a:pt x="1568" y="10761"/>
                    <a:pt x="0" y="10761"/>
                  </a:cubicBezTo>
                  <a:cubicBezTo>
                    <a:pt x="0" y="9525"/>
                    <a:pt x="0" y="8288"/>
                    <a:pt x="0" y="7053"/>
                  </a:cubicBezTo>
                  <a:cubicBezTo>
                    <a:pt x="1522" y="7053"/>
                    <a:pt x="3046" y="7053"/>
                    <a:pt x="4569" y="7053"/>
                  </a:cubicBezTo>
                  <a:cubicBezTo>
                    <a:pt x="4787" y="4587"/>
                    <a:pt x="4552" y="2480"/>
                    <a:pt x="7200" y="1235"/>
                  </a:cubicBezTo>
                  <a:cubicBezTo>
                    <a:pt x="10176" y="-163"/>
                    <a:pt x="15466" y="8"/>
                    <a:pt x="21600" y="5"/>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4" name="Shape 1404"/>
            <p:cNvSpPr/>
            <p:nvPr/>
          </p:nvSpPr>
          <p:spPr>
            <a:xfrm>
              <a:off x="1767572" y="21689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5" name="Shape 1405"/>
            <p:cNvSpPr/>
            <p:nvPr/>
          </p:nvSpPr>
          <p:spPr>
            <a:xfrm>
              <a:off x="714861" y="35405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6" name="Shape 1406"/>
            <p:cNvSpPr/>
            <p:nvPr/>
          </p:nvSpPr>
          <p:spPr>
            <a:xfrm>
              <a:off x="1767572" y="35342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7" name="Shape 1407"/>
            <p:cNvSpPr/>
            <p:nvPr/>
          </p:nvSpPr>
          <p:spPr>
            <a:xfrm>
              <a:off x="8588847" y="3835498"/>
              <a:ext cx="265304" cy="342901"/>
            </a:xfrm>
            <a:custGeom>
              <a:avLst/>
              <a:gdLst/>
              <a:ahLst/>
              <a:cxnLst>
                <a:cxn ang="0">
                  <a:pos x="wd2" y="hd2"/>
                </a:cxn>
                <a:cxn ang="5400000">
                  <a:pos x="wd2" y="hd2"/>
                </a:cxn>
                <a:cxn ang="10800000">
                  <a:pos x="wd2" y="hd2"/>
                </a:cxn>
                <a:cxn ang="16200000">
                  <a:pos x="wd2" y="hd2"/>
                </a:cxn>
              </a:cxnLst>
              <a:rect l="0" t="0" r="r" b="b"/>
              <a:pathLst>
                <a:path w="21545" h="21515" extrusionOk="0">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9"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69"/>
                    <a:pt x="13556" y="15592"/>
                    <a:pt x="12655" y="15544"/>
                  </a:cubicBezTo>
                  <a:cubicBezTo>
                    <a:pt x="11780" y="15499"/>
                    <a:pt x="11065" y="15318"/>
                    <a:pt x="10463" y="15059"/>
                  </a:cubicBezTo>
                  <a:cubicBezTo>
                    <a:pt x="9866" y="14803"/>
                    <a:pt x="9365" y="14488"/>
                    <a:pt x="9009" y="14012"/>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8" name="Shape 1408"/>
            <p:cNvSpPr/>
            <p:nvPr/>
          </p:nvSpPr>
          <p:spPr>
            <a:xfrm>
              <a:off x="8549136" y="2466640"/>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5193" y="11576"/>
                  </a:moveTo>
                  <a:lnTo>
                    <a:pt x="7726" y="15136"/>
                  </a:lnTo>
                  <a:cubicBezTo>
                    <a:pt x="6831" y="15562"/>
                    <a:pt x="6099" y="15106"/>
                    <a:pt x="6099" y="14122"/>
                  </a:cubicBezTo>
                  <a:lnTo>
                    <a:pt x="6099" y="12590"/>
                  </a:lnTo>
                  <a:cubicBezTo>
                    <a:pt x="6099" y="11606"/>
                    <a:pt x="6099" y="9995"/>
                    <a:pt x="6099" y="9010"/>
                  </a:cubicBezTo>
                  <a:lnTo>
                    <a:pt x="6099" y="7478"/>
                  </a:lnTo>
                  <a:cubicBezTo>
                    <a:pt x="6099" y="6494"/>
                    <a:pt x="6831" y="6038"/>
                    <a:pt x="7726" y="6464"/>
                  </a:cubicBezTo>
                  <a:lnTo>
                    <a:pt x="15193" y="10024"/>
                  </a:lnTo>
                  <a:cubicBezTo>
                    <a:pt x="16088" y="10451"/>
                    <a:pt x="16088" y="11149"/>
                    <a:pt x="15193" y="11576"/>
                  </a:cubicBezTo>
                  <a:close/>
                  <a:moveTo>
                    <a:pt x="15120" y="0"/>
                  </a:moveTo>
                  <a:lnTo>
                    <a:pt x="6480" y="0"/>
                  </a:lnTo>
                  <a:cubicBezTo>
                    <a:pt x="2901" y="0"/>
                    <a:pt x="0" y="2901"/>
                    <a:pt x="0" y="6480"/>
                  </a:cubicBezTo>
                  <a:lnTo>
                    <a:pt x="0" y="15120"/>
                  </a:lnTo>
                  <a:cubicBezTo>
                    <a:pt x="0" y="18699"/>
                    <a:pt x="2901" y="21600"/>
                    <a:pt x="6480" y="21600"/>
                  </a:cubicBezTo>
                  <a:lnTo>
                    <a:pt x="15120" y="21600"/>
                  </a:lnTo>
                  <a:cubicBezTo>
                    <a:pt x="18699" y="21600"/>
                    <a:pt x="21600" y="18699"/>
                    <a:pt x="21600" y="15120"/>
                  </a:cubicBezTo>
                  <a:lnTo>
                    <a:pt x="21600" y="6480"/>
                  </a:lnTo>
                  <a:cubicBezTo>
                    <a:pt x="21600" y="2901"/>
                    <a:pt x="18699" y="0"/>
                    <a:pt x="15120"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9" name="Shape 1409"/>
            <p:cNvSpPr/>
            <p:nvPr/>
          </p:nvSpPr>
          <p:spPr>
            <a:xfrm>
              <a:off x="4550261" y="22007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0" name="Shape 1410"/>
            <p:cNvSpPr/>
            <p:nvPr/>
          </p:nvSpPr>
          <p:spPr>
            <a:xfrm>
              <a:off x="5602972" y="21943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1" name="Shape 1411"/>
            <p:cNvSpPr/>
            <p:nvPr/>
          </p:nvSpPr>
          <p:spPr>
            <a:xfrm>
              <a:off x="4550261" y="35659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2" name="Shape 1412"/>
            <p:cNvSpPr/>
            <p:nvPr/>
          </p:nvSpPr>
          <p:spPr>
            <a:xfrm>
              <a:off x="5602972" y="35596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3" name="Shape 1413"/>
            <p:cNvSpPr/>
            <p:nvPr/>
          </p:nvSpPr>
          <p:spPr>
            <a:xfrm>
              <a:off x="4791826" y="2490033"/>
              <a:ext cx="413307" cy="342901"/>
            </a:xfrm>
            <a:custGeom>
              <a:avLst/>
              <a:gdLst/>
              <a:ahLst/>
              <a:cxnLst>
                <a:cxn ang="0">
                  <a:pos x="wd2" y="hd2"/>
                </a:cxn>
                <a:cxn ang="5400000">
                  <a:pos x="wd2" y="hd2"/>
                </a:cxn>
                <a:cxn ang="10800000">
                  <a:pos x="wd2" y="hd2"/>
                </a:cxn>
                <a:cxn ang="16200000">
                  <a:pos x="wd2" y="hd2"/>
                </a:cxn>
              </a:cxnLst>
              <a:rect l="0" t="0" r="r" b="b"/>
              <a:pathLst>
                <a:path w="21590" h="16690" extrusionOk="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4" name="Shape 1414"/>
            <p:cNvSpPr/>
            <p:nvPr/>
          </p:nvSpPr>
          <p:spPr>
            <a:xfrm>
              <a:off x="4829075" y="3846024"/>
              <a:ext cx="338385" cy="102347"/>
            </a:xfrm>
            <a:custGeom>
              <a:avLst/>
              <a:gdLst/>
              <a:ahLst/>
              <a:cxnLst>
                <a:cxn ang="0">
                  <a:pos x="wd2" y="hd2"/>
                </a:cxn>
                <a:cxn ang="5400000">
                  <a:pos x="wd2" y="hd2"/>
                </a:cxn>
                <a:cxn ang="10800000">
                  <a:pos x="wd2" y="hd2"/>
                </a:cxn>
                <a:cxn ang="16200000">
                  <a:pos x="wd2" y="hd2"/>
                </a:cxn>
              </a:cxnLst>
              <a:rect l="0" t="0" r="r" b="b"/>
              <a:pathLst>
                <a:path w="21600" h="21600" extrusionOk="0">
                  <a:moveTo>
                    <a:pt x="14641" y="11653"/>
                  </a:moveTo>
                  <a:cubicBezTo>
                    <a:pt x="14641" y="10392"/>
                    <a:pt x="14949" y="9370"/>
                    <a:pt x="15329" y="9370"/>
                  </a:cubicBezTo>
                  <a:lnTo>
                    <a:pt x="16820" y="9370"/>
                  </a:lnTo>
                  <a:cubicBezTo>
                    <a:pt x="17200" y="9370"/>
                    <a:pt x="17508" y="10392"/>
                    <a:pt x="17508" y="11653"/>
                  </a:cubicBezTo>
                  <a:lnTo>
                    <a:pt x="17508" y="16602"/>
                  </a:lnTo>
                  <a:cubicBezTo>
                    <a:pt x="17508" y="17863"/>
                    <a:pt x="17200" y="18886"/>
                    <a:pt x="16820" y="18886"/>
                  </a:cubicBezTo>
                  <a:lnTo>
                    <a:pt x="15329" y="18886"/>
                  </a:lnTo>
                  <a:cubicBezTo>
                    <a:pt x="14949" y="18886"/>
                    <a:pt x="14641" y="17863"/>
                    <a:pt x="14641" y="16602"/>
                  </a:cubicBezTo>
                  <a:cubicBezTo>
                    <a:pt x="14641" y="16602"/>
                    <a:pt x="14641" y="11653"/>
                    <a:pt x="14641" y="11653"/>
                  </a:cubicBezTo>
                  <a:close/>
                  <a:moveTo>
                    <a:pt x="7601" y="21600"/>
                  </a:moveTo>
                  <a:cubicBezTo>
                    <a:pt x="7943" y="20752"/>
                    <a:pt x="8316" y="20030"/>
                    <a:pt x="8715" y="19468"/>
                  </a:cubicBezTo>
                  <a:cubicBezTo>
                    <a:pt x="9357" y="18567"/>
                    <a:pt x="10065" y="18069"/>
                    <a:pt x="10800" y="18070"/>
                  </a:cubicBezTo>
                  <a:cubicBezTo>
                    <a:pt x="11904" y="18068"/>
                    <a:pt x="12942" y="19193"/>
                    <a:pt x="13795" y="21108"/>
                  </a:cubicBezTo>
                  <a:cubicBezTo>
                    <a:pt x="13864" y="21264"/>
                    <a:pt x="13931" y="21434"/>
                    <a:pt x="13998" y="21600"/>
                  </a:cubicBezTo>
                  <a:lnTo>
                    <a:pt x="21600" y="21600"/>
                  </a:lnTo>
                  <a:lnTo>
                    <a:pt x="21600" y="21503"/>
                  </a:lnTo>
                  <a:cubicBezTo>
                    <a:pt x="21600" y="9627"/>
                    <a:pt x="18699" y="0"/>
                    <a:pt x="15120" y="0"/>
                  </a:cubicBezTo>
                  <a:lnTo>
                    <a:pt x="6480" y="0"/>
                  </a:lnTo>
                  <a:cubicBezTo>
                    <a:pt x="2901" y="0"/>
                    <a:pt x="0" y="9627"/>
                    <a:pt x="0" y="21503"/>
                  </a:cubicBezTo>
                  <a:lnTo>
                    <a:pt x="0" y="21600"/>
                  </a:lnTo>
                  <a:cubicBezTo>
                    <a:pt x="0" y="21600"/>
                    <a:pt x="7601" y="21600"/>
                    <a:pt x="7601" y="2160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5" name="Shape 1415"/>
            <p:cNvSpPr/>
            <p:nvPr/>
          </p:nvSpPr>
          <p:spPr>
            <a:xfrm>
              <a:off x="4829075" y="3973998"/>
              <a:ext cx="338385" cy="214926"/>
            </a:xfrm>
            <a:custGeom>
              <a:avLst/>
              <a:gdLst/>
              <a:ahLst/>
              <a:cxnLst>
                <a:cxn ang="0">
                  <a:pos x="wd2" y="hd2"/>
                </a:cxn>
                <a:cxn ang="5400000">
                  <a:pos x="wd2" y="hd2"/>
                </a:cxn>
                <a:cxn ang="10800000">
                  <a:pos x="wd2" y="hd2"/>
                </a:cxn>
                <a:cxn ang="16200000">
                  <a:pos x="wd2" y="hd2"/>
                </a:cxn>
              </a:cxnLst>
              <a:rect l="0" t="0" r="r" b="b"/>
              <a:pathLst>
                <a:path w="21600" h="21600" extrusionOk="0">
                  <a:moveTo>
                    <a:pt x="15318" y="0"/>
                  </a:moveTo>
                  <a:cubicBezTo>
                    <a:pt x="15476" y="393"/>
                    <a:pt x="15617" y="805"/>
                    <a:pt x="15733" y="1239"/>
                  </a:cubicBezTo>
                  <a:cubicBezTo>
                    <a:pt x="16005" y="2253"/>
                    <a:pt x="16155" y="3372"/>
                    <a:pt x="16155" y="4534"/>
                  </a:cubicBezTo>
                  <a:cubicBezTo>
                    <a:pt x="16155" y="6278"/>
                    <a:pt x="15816" y="7919"/>
                    <a:pt x="15239" y="9266"/>
                  </a:cubicBezTo>
                  <a:cubicBezTo>
                    <a:pt x="14662" y="10615"/>
                    <a:pt x="13847" y="11685"/>
                    <a:pt x="12885" y="12329"/>
                  </a:cubicBezTo>
                  <a:cubicBezTo>
                    <a:pt x="12243" y="12758"/>
                    <a:pt x="11535" y="12995"/>
                    <a:pt x="10800" y="12995"/>
                  </a:cubicBezTo>
                  <a:cubicBezTo>
                    <a:pt x="9696" y="12996"/>
                    <a:pt x="8658" y="12461"/>
                    <a:pt x="7805" y="11549"/>
                  </a:cubicBezTo>
                  <a:cubicBezTo>
                    <a:pt x="6951" y="10636"/>
                    <a:pt x="6274" y="9349"/>
                    <a:pt x="5867" y="7828"/>
                  </a:cubicBezTo>
                  <a:cubicBezTo>
                    <a:pt x="5595" y="6814"/>
                    <a:pt x="5445" y="5696"/>
                    <a:pt x="5445" y="4534"/>
                  </a:cubicBezTo>
                  <a:cubicBezTo>
                    <a:pt x="5445" y="2873"/>
                    <a:pt x="5754" y="1310"/>
                    <a:pt x="6282" y="0"/>
                  </a:cubicBezTo>
                  <a:lnTo>
                    <a:pt x="0" y="0"/>
                  </a:lnTo>
                  <a:lnTo>
                    <a:pt x="0" y="11360"/>
                  </a:lnTo>
                  <a:cubicBezTo>
                    <a:pt x="0" y="17015"/>
                    <a:pt x="2901" y="21600"/>
                    <a:pt x="6480" y="21600"/>
                  </a:cubicBezTo>
                  <a:lnTo>
                    <a:pt x="15120" y="21600"/>
                  </a:lnTo>
                  <a:cubicBezTo>
                    <a:pt x="18699" y="21600"/>
                    <a:pt x="21600" y="17015"/>
                    <a:pt x="21600" y="11360"/>
                  </a:cubicBezTo>
                  <a:lnTo>
                    <a:pt x="21600" y="0"/>
                  </a:lnTo>
                  <a:cubicBezTo>
                    <a:pt x="21600" y="0"/>
                    <a:pt x="15318" y="0"/>
                    <a:pt x="15318"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6" name="Shape 1416"/>
            <p:cNvSpPr/>
            <p:nvPr/>
          </p:nvSpPr>
          <p:spPr>
            <a:xfrm>
              <a:off x="4961485" y="3978922"/>
              <a:ext cx="76778" cy="77064"/>
            </a:xfrm>
            <a:custGeom>
              <a:avLst/>
              <a:gdLst/>
              <a:ahLst/>
              <a:cxnLst>
                <a:cxn ang="0">
                  <a:pos x="wd2" y="hd2"/>
                </a:cxn>
                <a:cxn ang="5400000">
                  <a:pos x="wd2" y="hd2"/>
                </a:cxn>
                <a:cxn ang="10800000">
                  <a:pos x="wd2" y="hd2"/>
                </a:cxn>
                <a:cxn ang="16200000">
                  <a:pos x="wd2" y="hd2"/>
                </a:cxn>
              </a:cxnLst>
              <a:rect l="0" t="0" r="r" b="b"/>
              <a:pathLst>
                <a:path w="21600" h="21600" extrusionOk="0">
                  <a:moveTo>
                    <a:pt x="15001" y="846"/>
                  </a:moveTo>
                  <a:cubicBezTo>
                    <a:pt x="13713" y="302"/>
                    <a:pt x="12309" y="0"/>
                    <a:pt x="10800" y="0"/>
                  </a:cubicBezTo>
                  <a:cubicBezTo>
                    <a:pt x="8541" y="3"/>
                    <a:pt x="6498" y="675"/>
                    <a:pt x="4766" y="1840"/>
                  </a:cubicBezTo>
                  <a:cubicBezTo>
                    <a:pt x="3039" y="3007"/>
                    <a:pt x="1661" y="4667"/>
                    <a:pt x="846" y="6599"/>
                  </a:cubicBezTo>
                  <a:cubicBezTo>
                    <a:pt x="302" y="7886"/>
                    <a:pt x="1" y="9291"/>
                    <a:pt x="0" y="10800"/>
                  </a:cubicBezTo>
                  <a:cubicBezTo>
                    <a:pt x="3" y="13058"/>
                    <a:pt x="675" y="15102"/>
                    <a:pt x="1840" y="16832"/>
                  </a:cubicBezTo>
                  <a:cubicBezTo>
                    <a:pt x="3006" y="18560"/>
                    <a:pt x="4668" y="19939"/>
                    <a:pt x="6598" y="20753"/>
                  </a:cubicBezTo>
                  <a:cubicBezTo>
                    <a:pt x="7887" y="21297"/>
                    <a:pt x="9291" y="21597"/>
                    <a:pt x="10800" y="21600"/>
                  </a:cubicBezTo>
                  <a:cubicBezTo>
                    <a:pt x="13058" y="21596"/>
                    <a:pt x="15102" y="20925"/>
                    <a:pt x="16834" y="19760"/>
                  </a:cubicBezTo>
                  <a:cubicBezTo>
                    <a:pt x="18561" y="18593"/>
                    <a:pt x="19939" y="16932"/>
                    <a:pt x="20753" y="15001"/>
                  </a:cubicBezTo>
                  <a:cubicBezTo>
                    <a:pt x="21297" y="13713"/>
                    <a:pt x="21598" y="12308"/>
                    <a:pt x="21600" y="10800"/>
                  </a:cubicBezTo>
                  <a:cubicBezTo>
                    <a:pt x="21597" y="8541"/>
                    <a:pt x="20924" y="6497"/>
                    <a:pt x="19760" y="4765"/>
                  </a:cubicBezTo>
                  <a:cubicBezTo>
                    <a:pt x="18593" y="3040"/>
                    <a:pt x="16931" y="1661"/>
                    <a:pt x="15001" y="846"/>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7" name="Shape 1417"/>
            <p:cNvSpPr/>
            <p:nvPr/>
          </p:nvSpPr>
          <p:spPr>
            <a:xfrm>
              <a:off x="1985167" y="2234078"/>
              <a:ext cx="1949451" cy="781051"/>
            </a:xfrm>
            <a:prstGeom prst="rect">
              <a:avLst/>
            </a:prstGeom>
            <a:ln w="12700">
              <a:miter lim="400000"/>
            </a:ln>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endParaRPr sz="3200" i="1" dirty="0">
                <a:solidFill>
                  <a:schemeClr val="bg1"/>
                </a:solidFill>
                <a:latin typeface="字魂59号-创粗黑" panose="00000500000000000000" pitchFamily="2" charset="-122"/>
              </a:endParaRPr>
            </a:p>
          </p:txBody>
        </p:sp>
        <p:sp>
          <p:nvSpPr>
            <p:cNvPr id="1418" name="Shape 1418"/>
            <p:cNvSpPr/>
            <p:nvPr/>
          </p:nvSpPr>
          <p:spPr>
            <a:xfrm>
              <a:off x="1940411" y="3585041"/>
              <a:ext cx="1949451" cy="781051"/>
            </a:xfrm>
            <a:prstGeom prst="rect">
              <a:avLst/>
            </a:prstGeom>
            <a:ln w="12700">
              <a:miter lim="400000"/>
            </a:ln>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endParaRPr sz="3200" i="1" dirty="0">
                <a:solidFill>
                  <a:schemeClr val="bg1"/>
                </a:solidFill>
                <a:latin typeface="字魂59号-创粗黑" panose="00000500000000000000" pitchFamily="2" charset="-122"/>
              </a:endParaRPr>
            </a:p>
          </p:txBody>
        </p:sp>
        <p:sp>
          <p:nvSpPr>
            <p:cNvPr id="1419" name="Shape 1419"/>
            <p:cNvSpPr/>
            <p:nvPr/>
          </p:nvSpPr>
          <p:spPr>
            <a:xfrm>
              <a:off x="5807561" y="2232491"/>
              <a:ext cx="1949451" cy="781051"/>
            </a:xfrm>
            <a:prstGeom prst="rect">
              <a:avLst/>
            </a:prstGeom>
            <a:ln w="12700">
              <a:miter lim="400000"/>
            </a:ln>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endParaRPr sz="3200" i="1" dirty="0">
                <a:solidFill>
                  <a:schemeClr val="bg1"/>
                </a:solidFill>
                <a:latin typeface="字魂59号-创粗黑" panose="00000500000000000000" pitchFamily="2" charset="-122"/>
              </a:endParaRPr>
            </a:p>
          </p:txBody>
        </p:sp>
        <p:sp>
          <p:nvSpPr>
            <p:cNvPr id="1420" name="Shape 1420"/>
            <p:cNvSpPr/>
            <p:nvPr/>
          </p:nvSpPr>
          <p:spPr>
            <a:xfrm>
              <a:off x="5763111" y="3585041"/>
              <a:ext cx="1949451" cy="781051"/>
            </a:xfrm>
            <a:prstGeom prst="rect">
              <a:avLst/>
            </a:prstGeom>
            <a:ln w="12700">
              <a:miter lim="400000"/>
            </a:ln>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endParaRPr sz="3200" i="1" dirty="0">
                <a:solidFill>
                  <a:schemeClr val="bg1"/>
                </a:solidFill>
                <a:latin typeface="字魂59号-创粗黑" panose="00000500000000000000" pitchFamily="2" charset="-122"/>
              </a:endParaRPr>
            </a:p>
          </p:txBody>
        </p:sp>
        <p:sp>
          <p:nvSpPr>
            <p:cNvPr id="1421" name="Shape 1421"/>
            <p:cNvSpPr/>
            <p:nvPr/>
          </p:nvSpPr>
          <p:spPr>
            <a:xfrm>
              <a:off x="9560411" y="2232491"/>
              <a:ext cx="1949451" cy="781051"/>
            </a:xfrm>
            <a:prstGeom prst="rect">
              <a:avLst/>
            </a:prstGeom>
            <a:ln w="12700">
              <a:miter lim="400000"/>
            </a:ln>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3,451</a:t>
              </a:r>
              <a:endParaRPr sz="3200" i="1" dirty="0">
                <a:solidFill>
                  <a:schemeClr val="bg1"/>
                </a:solidFill>
                <a:latin typeface="字魂59号-创粗黑" panose="00000500000000000000" pitchFamily="2" charset="-122"/>
              </a:endParaRPr>
            </a:p>
          </p:txBody>
        </p:sp>
        <p:sp>
          <p:nvSpPr>
            <p:cNvPr id="1422" name="Shape 1422"/>
            <p:cNvSpPr/>
            <p:nvPr/>
          </p:nvSpPr>
          <p:spPr>
            <a:xfrm>
              <a:off x="9515961" y="3585041"/>
              <a:ext cx="1949451" cy="781051"/>
            </a:xfrm>
            <a:prstGeom prst="rect">
              <a:avLst/>
            </a:prstGeom>
            <a:ln w="12700">
              <a:miter lim="400000"/>
            </a:ln>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1,943</a:t>
              </a:r>
              <a:endParaRPr sz="3200" i="1" dirty="0">
                <a:solidFill>
                  <a:schemeClr val="bg1"/>
                </a:solidFill>
                <a:latin typeface="字魂59号-创粗黑" panose="00000500000000000000" pitchFamily="2" charset="-122"/>
              </a:endParaRPr>
            </a:p>
          </p:txBody>
        </p:sp>
        <p:sp>
          <p:nvSpPr>
            <p:cNvPr id="1425" name="Shape 1425"/>
            <p:cNvSpPr/>
            <p:nvPr/>
          </p:nvSpPr>
          <p:spPr>
            <a:xfrm>
              <a:off x="774035" y="4947108"/>
              <a:ext cx="10874726" cy="1"/>
            </a:xfrm>
            <a:prstGeom prst="line">
              <a:avLst/>
            </a:prstGeom>
            <a:ln w="25400">
              <a:solidFill>
                <a:srgbClr val="FFFFFF">
                  <a:alpha val="24180"/>
                </a:srgb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427" name="Shape 1427"/>
            <p:cNvSpPr/>
            <p:nvPr/>
          </p:nvSpPr>
          <p:spPr>
            <a:xfrm>
              <a:off x="980534" y="3837193"/>
              <a:ext cx="370356" cy="276747"/>
            </a:xfrm>
            <a:custGeom>
              <a:avLst/>
              <a:gdLst/>
              <a:ahLst/>
              <a:cxnLst>
                <a:cxn ang="0">
                  <a:pos x="wd2" y="hd2"/>
                </a:cxn>
                <a:cxn ang="5400000">
                  <a:pos x="wd2" y="hd2"/>
                </a:cxn>
                <a:cxn ang="10800000">
                  <a:pos x="wd2" y="hd2"/>
                </a:cxn>
                <a:cxn ang="16200000">
                  <a:pos x="wd2" y="hd2"/>
                </a:cxn>
              </a:cxnLst>
              <a:rect l="0" t="0" r="r" b="b"/>
              <a:pathLst>
                <a:path w="21447" h="21392" extrusionOk="0">
                  <a:moveTo>
                    <a:pt x="18731" y="9467"/>
                  </a:moveTo>
                  <a:cubicBezTo>
                    <a:pt x="18731" y="9467"/>
                    <a:pt x="18731" y="9467"/>
                    <a:pt x="18731" y="9467"/>
                  </a:cubicBezTo>
                  <a:cubicBezTo>
                    <a:pt x="19069" y="7442"/>
                    <a:pt x="18731" y="5192"/>
                    <a:pt x="17044" y="2492"/>
                  </a:cubicBezTo>
                  <a:cubicBezTo>
                    <a:pt x="16031" y="1142"/>
                    <a:pt x="14513" y="17"/>
                    <a:pt x="12994" y="17"/>
                  </a:cubicBezTo>
                  <a:cubicBezTo>
                    <a:pt x="10462" y="-208"/>
                    <a:pt x="8269" y="1817"/>
                    <a:pt x="7256" y="4517"/>
                  </a:cubicBezTo>
                  <a:cubicBezTo>
                    <a:pt x="7256" y="4517"/>
                    <a:pt x="7256" y="4517"/>
                    <a:pt x="7256" y="4517"/>
                  </a:cubicBezTo>
                  <a:cubicBezTo>
                    <a:pt x="6919" y="4517"/>
                    <a:pt x="6581" y="4292"/>
                    <a:pt x="6244" y="4517"/>
                  </a:cubicBezTo>
                  <a:cubicBezTo>
                    <a:pt x="5569" y="4517"/>
                    <a:pt x="4894" y="4742"/>
                    <a:pt x="4388" y="5417"/>
                  </a:cubicBezTo>
                  <a:cubicBezTo>
                    <a:pt x="2025" y="7667"/>
                    <a:pt x="1856" y="9467"/>
                    <a:pt x="2025" y="11267"/>
                  </a:cubicBezTo>
                  <a:cubicBezTo>
                    <a:pt x="2025" y="11267"/>
                    <a:pt x="2025" y="11267"/>
                    <a:pt x="2025" y="11267"/>
                  </a:cubicBezTo>
                  <a:cubicBezTo>
                    <a:pt x="844" y="11942"/>
                    <a:pt x="0" y="13742"/>
                    <a:pt x="0" y="15542"/>
                  </a:cubicBezTo>
                  <a:cubicBezTo>
                    <a:pt x="0" y="16442"/>
                    <a:pt x="0" y="16442"/>
                    <a:pt x="0" y="16442"/>
                  </a:cubicBezTo>
                  <a:cubicBezTo>
                    <a:pt x="0" y="19142"/>
                    <a:pt x="1688" y="21392"/>
                    <a:pt x="3713" y="21392"/>
                  </a:cubicBezTo>
                  <a:cubicBezTo>
                    <a:pt x="16537" y="21392"/>
                    <a:pt x="16537" y="21392"/>
                    <a:pt x="16537" y="21392"/>
                  </a:cubicBezTo>
                  <a:cubicBezTo>
                    <a:pt x="19069" y="21392"/>
                    <a:pt x="21431" y="18917"/>
                    <a:pt x="21431" y="15542"/>
                  </a:cubicBezTo>
                  <a:cubicBezTo>
                    <a:pt x="21600" y="12842"/>
                    <a:pt x="20419" y="10367"/>
                    <a:pt x="18731" y="9467"/>
                  </a:cubicBezTo>
                  <a:close/>
                  <a:moveTo>
                    <a:pt x="16875" y="19592"/>
                  </a:moveTo>
                  <a:cubicBezTo>
                    <a:pt x="4050" y="19592"/>
                    <a:pt x="4050" y="19592"/>
                    <a:pt x="4050" y="19592"/>
                  </a:cubicBezTo>
                  <a:cubicBezTo>
                    <a:pt x="2531" y="19592"/>
                    <a:pt x="1350" y="18017"/>
                    <a:pt x="1350" y="15992"/>
                  </a:cubicBezTo>
                  <a:cubicBezTo>
                    <a:pt x="1350" y="14192"/>
                    <a:pt x="2531" y="12617"/>
                    <a:pt x="3881" y="12392"/>
                  </a:cubicBezTo>
                  <a:cubicBezTo>
                    <a:pt x="3544" y="11717"/>
                    <a:pt x="3375" y="11042"/>
                    <a:pt x="3375" y="10142"/>
                  </a:cubicBezTo>
                  <a:cubicBezTo>
                    <a:pt x="3375" y="7892"/>
                    <a:pt x="4725" y="6092"/>
                    <a:pt x="6412" y="6092"/>
                  </a:cubicBezTo>
                  <a:cubicBezTo>
                    <a:pt x="7088" y="6092"/>
                    <a:pt x="7762" y="6317"/>
                    <a:pt x="8100" y="6992"/>
                  </a:cubicBezTo>
                  <a:cubicBezTo>
                    <a:pt x="8606" y="3842"/>
                    <a:pt x="10462" y="1592"/>
                    <a:pt x="12825" y="1592"/>
                  </a:cubicBezTo>
                  <a:cubicBezTo>
                    <a:pt x="15356" y="1592"/>
                    <a:pt x="17550" y="4517"/>
                    <a:pt x="17550" y="7892"/>
                  </a:cubicBezTo>
                  <a:cubicBezTo>
                    <a:pt x="17550" y="9017"/>
                    <a:pt x="17381" y="9917"/>
                    <a:pt x="17044" y="10592"/>
                  </a:cubicBezTo>
                  <a:cubicBezTo>
                    <a:pt x="18900" y="10817"/>
                    <a:pt x="20250" y="12842"/>
                    <a:pt x="20250" y="15092"/>
                  </a:cubicBezTo>
                  <a:cubicBezTo>
                    <a:pt x="20250" y="17567"/>
                    <a:pt x="18731" y="19592"/>
                    <a:pt x="16875" y="19592"/>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sp>
        <p:nvSpPr>
          <p:cNvPr id="41" name="文本框 7"/>
          <p:cNvSpPr txBox="1"/>
          <p:nvPr/>
        </p:nvSpPr>
        <p:spPr>
          <a:xfrm>
            <a:off x="1280520" y="5037689"/>
            <a:ext cx="9630960" cy="10066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6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600" dirty="0">
              <a:solidFill>
                <a:schemeClr val="bg1"/>
              </a:solidFill>
              <a:latin typeface="字魂59号-创粗黑" panose="00000500000000000000" pitchFamily="2" charset="-122"/>
              <a:ea typeface="+mj-ea"/>
            </a:endParaRPr>
          </a:p>
        </p:txBody>
      </p:sp>
      <p:grpSp>
        <p:nvGrpSpPr>
          <p:cNvPr id="40" name="组合 39"/>
          <p:cNvGrpSpPr/>
          <p:nvPr/>
        </p:nvGrpSpPr>
        <p:grpSpPr>
          <a:xfrm>
            <a:off x="874713" y="419101"/>
            <a:ext cx="3773487" cy="643536"/>
            <a:chOff x="874713" y="419101"/>
            <a:chExt cx="3773487" cy="643536"/>
          </a:xfrm>
        </p:grpSpPr>
        <p:sp>
          <p:nvSpPr>
            <p:cNvPr id="42"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45"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65" name="macbookleft.png"/>
          <p:cNvPicPr>
            <a:picLocks noChangeAspect="1"/>
          </p:cNvPicPr>
          <p:nvPr/>
        </p:nvPicPr>
        <p:blipFill>
          <a:blip r:embed="rId1" cstate="screen"/>
          <a:stretch>
            <a:fillRect/>
          </a:stretch>
        </p:blipFill>
        <p:spPr>
          <a:xfrm>
            <a:off x="937441" y="1665411"/>
            <a:ext cx="7526190" cy="4371172"/>
          </a:xfrm>
          <a:prstGeom prst="rect">
            <a:avLst/>
          </a:prstGeom>
          <a:ln w="12700">
            <a:miter lim="400000"/>
            <a:headEnd/>
            <a:tailEnd/>
          </a:ln>
        </p:spPr>
      </p:pic>
      <p:sp>
        <p:nvSpPr>
          <p:cNvPr id="4054" name="Shape 4054"/>
          <p:cNvSpPr/>
          <p:nvPr/>
        </p:nvSpPr>
        <p:spPr>
          <a:xfrm>
            <a:off x="6006152" y="1988987"/>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57" name="Shape 4057"/>
          <p:cNvSpPr/>
          <p:nvPr/>
        </p:nvSpPr>
        <p:spPr>
          <a:xfrm>
            <a:off x="6006152" y="3475132"/>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0" name="Shape 4060"/>
          <p:cNvSpPr/>
          <p:nvPr/>
        </p:nvSpPr>
        <p:spPr>
          <a:xfrm>
            <a:off x="6271851" y="2679304"/>
            <a:ext cx="1346634" cy="395301"/>
          </a:xfrm>
          <a:prstGeom prst="rect">
            <a:avLst/>
          </a:prstGeom>
          <a:ln w="12700">
            <a:miter lim="400000"/>
          </a:ln>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endParaRPr sz="2100" i="1" dirty="0">
              <a:solidFill>
                <a:schemeClr val="bg1"/>
              </a:solidFill>
              <a:latin typeface="字魂59号-创粗黑" panose="00000500000000000000" pitchFamily="2" charset="-122"/>
            </a:endParaRPr>
          </a:p>
        </p:txBody>
      </p:sp>
      <p:sp>
        <p:nvSpPr>
          <p:cNvPr id="4061" name="Shape 4061"/>
          <p:cNvSpPr/>
          <p:nvPr/>
        </p:nvSpPr>
        <p:spPr>
          <a:xfrm>
            <a:off x="6271851" y="4151271"/>
            <a:ext cx="1346634" cy="395301"/>
          </a:xfrm>
          <a:prstGeom prst="rect">
            <a:avLst/>
          </a:prstGeom>
          <a:ln w="12700">
            <a:miter lim="400000"/>
          </a:ln>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endParaRPr sz="2100" i="1" dirty="0">
              <a:solidFill>
                <a:schemeClr val="bg1"/>
              </a:solidFill>
              <a:latin typeface="字魂59号-创粗黑" panose="00000500000000000000" pitchFamily="2" charset="-122"/>
            </a:endParaRPr>
          </a:p>
        </p:txBody>
      </p:sp>
      <p:sp>
        <p:nvSpPr>
          <p:cNvPr id="4062" name="Shape 4062"/>
          <p:cNvSpPr/>
          <p:nvPr/>
        </p:nvSpPr>
        <p:spPr>
          <a:xfrm>
            <a:off x="6777562" y="2228107"/>
            <a:ext cx="335213" cy="345474"/>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3" name="Shape 4063"/>
          <p:cNvSpPr/>
          <p:nvPr/>
        </p:nvSpPr>
        <p:spPr>
          <a:xfrm>
            <a:off x="6772430" y="3714415"/>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0" name="文本框 7"/>
          <p:cNvSpPr txBox="1"/>
          <p:nvPr/>
        </p:nvSpPr>
        <p:spPr>
          <a:xfrm>
            <a:off x="8107260" y="2531866"/>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zh-CN" altLang="en-US" sz="1100" dirty="0">
              <a:solidFill>
                <a:schemeClr val="bg1"/>
              </a:solidFill>
              <a:latin typeface="字魂59号-创粗黑" panose="00000500000000000000" pitchFamily="2" charset="-122"/>
              <a:ea typeface="+mj-ea"/>
            </a:endParaRPr>
          </a:p>
        </p:txBody>
      </p:sp>
      <p:sp>
        <p:nvSpPr>
          <p:cNvPr id="31" name="文本框 8"/>
          <p:cNvSpPr txBox="1"/>
          <p:nvPr/>
        </p:nvSpPr>
        <p:spPr>
          <a:xfrm>
            <a:off x="8107260" y="2036964"/>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sp>
        <p:nvSpPr>
          <p:cNvPr id="33" name="文本框 7"/>
          <p:cNvSpPr txBox="1"/>
          <p:nvPr/>
        </p:nvSpPr>
        <p:spPr>
          <a:xfrm>
            <a:off x="8107260" y="3994969"/>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zh-CN" altLang="en-US" sz="1100" dirty="0">
              <a:solidFill>
                <a:schemeClr val="bg1"/>
              </a:solidFill>
              <a:latin typeface="字魂59号-创粗黑" panose="00000500000000000000" pitchFamily="2" charset="-122"/>
              <a:ea typeface="+mj-ea"/>
            </a:endParaRPr>
          </a:p>
        </p:txBody>
      </p:sp>
      <p:sp>
        <p:nvSpPr>
          <p:cNvPr id="34" name="文本框 8"/>
          <p:cNvSpPr txBox="1"/>
          <p:nvPr/>
        </p:nvSpPr>
        <p:spPr>
          <a:xfrm>
            <a:off x="8107260" y="3500067"/>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nvGrpSpPr>
          <p:cNvPr id="26" name="组合 25"/>
          <p:cNvGrpSpPr/>
          <p:nvPr/>
        </p:nvGrpSpPr>
        <p:grpSpPr>
          <a:xfrm>
            <a:off x="874713" y="419101"/>
            <a:ext cx="3773487" cy="643536"/>
            <a:chOff x="874713" y="419101"/>
            <a:chExt cx="3773487" cy="643536"/>
          </a:xfrm>
        </p:grpSpPr>
        <p:sp>
          <p:nvSpPr>
            <p:cNvPr id="27"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8" name="直接连接符 27"/>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36"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p:cNvPicPr>
            <a:picLocks noGrp="1" noChangeAspect="1"/>
          </p:cNvPicPr>
          <p:nvPr>
            <p:ph type="pic" sz="quarter" idx="16"/>
          </p:nvPr>
        </p:nvPicPr>
        <p:blipFill>
          <a:blip r:embed="rId2" cstate="screen">
            <a:grayscl/>
          </a:blip>
          <a:srcRect/>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065"/>
                                        </p:tgtEl>
                                        <p:attrNameLst>
                                          <p:attrName>style.visibility</p:attrName>
                                        </p:attrNameLst>
                                      </p:cBhvr>
                                      <p:to>
                                        <p:strVal val="visible"/>
                                      </p:to>
                                    </p:set>
                                    <p:animEffect transition="in" filter="fade">
                                      <p:cBhvr>
                                        <p:cTn id="7" dur="1000"/>
                                        <p:tgtEl>
                                          <p:spTgt spid="4065"/>
                                        </p:tgtEl>
                                      </p:cBhvr>
                                    </p:animEffect>
                                    <p:anim calcmode="lin" valueType="num">
                                      <p:cBhvr>
                                        <p:cTn id="8" dur="1000" fill="hold"/>
                                        <p:tgtEl>
                                          <p:spTgt spid="4065"/>
                                        </p:tgtEl>
                                        <p:attrNameLst>
                                          <p:attrName>ppt_x</p:attrName>
                                        </p:attrNameLst>
                                      </p:cBhvr>
                                      <p:tavLst>
                                        <p:tav tm="0">
                                          <p:val>
                                            <p:strVal val="#ppt_x"/>
                                          </p:val>
                                        </p:tav>
                                        <p:tav tm="100000">
                                          <p:val>
                                            <p:strVal val="#ppt_x"/>
                                          </p:val>
                                        </p:tav>
                                      </p:tavLst>
                                    </p:anim>
                                    <p:anim calcmode="lin" valueType="num">
                                      <p:cBhvr>
                                        <p:cTn id="9" dur="1000" fill="hold"/>
                                        <p:tgtEl>
                                          <p:spTgt spid="406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054"/>
                                        </p:tgtEl>
                                        <p:attrNameLst>
                                          <p:attrName>style.visibility</p:attrName>
                                        </p:attrNameLst>
                                      </p:cBhvr>
                                      <p:to>
                                        <p:strVal val="visible"/>
                                      </p:to>
                                    </p:set>
                                    <p:anim calcmode="lin" valueType="num">
                                      <p:cBhvr>
                                        <p:cTn id="13" dur="500" fill="hold"/>
                                        <p:tgtEl>
                                          <p:spTgt spid="4054"/>
                                        </p:tgtEl>
                                        <p:attrNameLst>
                                          <p:attrName>ppt_w</p:attrName>
                                        </p:attrNameLst>
                                      </p:cBhvr>
                                      <p:tavLst>
                                        <p:tav tm="0">
                                          <p:val>
                                            <p:fltVal val="0"/>
                                          </p:val>
                                        </p:tav>
                                        <p:tav tm="100000">
                                          <p:val>
                                            <p:strVal val="#ppt_w"/>
                                          </p:val>
                                        </p:tav>
                                      </p:tavLst>
                                    </p:anim>
                                    <p:anim calcmode="lin" valueType="num">
                                      <p:cBhvr>
                                        <p:cTn id="14" dur="500" fill="hold"/>
                                        <p:tgtEl>
                                          <p:spTgt spid="4054"/>
                                        </p:tgtEl>
                                        <p:attrNameLst>
                                          <p:attrName>ppt_h</p:attrName>
                                        </p:attrNameLst>
                                      </p:cBhvr>
                                      <p:tavLst>
                                        <p:tav tm="0">
                                          <p:val>
                                            <p:fltVal val="0"/>
                                          </p:val>
                                        </p:tav>
                                        <p:tav tm="100000">
                                          <p:val>
                                            <p:strVal val="#ppt_h"/>
                                          </p:val>
                                        </p:tav>
                                      </p:tavLst>
                                    </p:anim>
                                    <p:animEffect transition="in" filter="fade">
                                      <p:cBhvr>
                                        <p:cTn id="15" dur="500"/>
                                        <p:tgtEl>
                                          <p:spTgt spid="405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57"/>
                                        </p:tgtEl>
                                        <p:attrNameLst>
                                          <p:attrName>style.visibility</p:attrName>
                                        </p:attrNameLst>
                                      </p:cBhvr>
                                      <p:to>
                                        <p:strVal val="visible"/>
                                      </p:to>
                                    </p:set>
                                    <p:anim calcmode="lin" valueType="num">
                                      <p:cBhvr>
                                        <p:cTn id="18" dur="500" fill="hold"/>
                                        <p:tgtEl>
                                          <p:spTgt spid="4057"/>
                                        </p:tgtEl>
                                        <p:attrNameLst>
                                          <p:attrName>ppt_w</p:attrName>
                                        </p:attrNameLst>
                                      </p:cBhvr>
                                      <p:tavLst>
                                        <p:tav tm="0">
                                          <p:val>
                                            <p:fltVal val="0"/>
                                          </p:val>
                                        </p:tav>
                                        <p:tav tm="100000">
                                          <p:val>
                                            <p:strVal val="#ppt_w"/>
                                          </p:val>
                                        </p:tav>
                                      </p:tavLst>
                                    </p:anim>
                                    <p:anim calcmode="lin" valueType="num">
                                      <p:cBhvr>
                                        <p:cTn id="19" dur="500" fill="hold"/>
                                        <p:tgtEl>
                                          <p:spTgt spid="4057"/>
                                        </p:tgtEl>
                                        <p:attrNameLst>
                                          <p:attrName>ppt_h</p:attrName>
                                        </p:attrNameLst>
                                      </p:cBhvr>
                                      <p:tavLst>
                                        <p:tav tm="0">
                                          <p:val>
                                            <p:fltVal val="0"/>
                                          </p:val>
                                        </p:tav>
                                        <p:tav tm="100000">
                                          <p:val>
                                            <p:strVal val="#ppt_h"/>
                                          </p:val>
                                        </p:tav>
                                      </p:tavLst>
                                    </p:anim>
                                    <p:animEffect transition="in" filter="fade">
                                      <p:cBhvr>
                                        <p:cTn id="20" dur="500"/>
                                        <p:tgtEl>
                                          <p:spTgt spid="405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060"/>
                                        </p:tgtEl>
                                        <p:attrNameLst>
                                          <p:attrName>style.visibility</p:attrName>
                                        </p:attrNameLst>
                                      </p:cBhvr>
                                      <p:to>
                                        <p:strVal val="visible"/>
                                      </p:to>
                                    </p:set>
                                    <p:anim calcmode="lin" valueType="num">
                                      <p:cBhvr>
                                        <p:cTn id="23" dur="500" fill="hold"/>
                                        <p:tgtEl>
                                          <p:spTgt spid="4060"/>
                                        </p:tgtEl>
                                        <p:attrNameLst>
                                          <p:attrName>ppt_w</p:attrName>
                                        </p:attrNameLst>
                                      </p:cBhvr>
                                      <p:tavLst>
                                        <p:tav tm="0">
                                          <p:val>
                                            <p:fltVal val="0"/>
                                          </p:val>
                                        </p:tav>
                                        <p:tav tm="100000">
                                          <p:val>
                                            <p:strVal val="#ppt_w"/>
                                          </p:val>
                                        </p:tav>
                                      </p:tavLst>
                                    </p:anim>
                                    <p:anim calcmode="lin" valueType="num">
                                      <p:cBhvr>
                                        <p:cTn id="24" dur="500" fill="hold"/>
                                        <p:tgtEl>
                                          <p:spTgt spid="4060"/>
                                        </p:tgtEl>
                                        <p:attrNameLst>
                                          <p:attrName>ppt_h</p:attrName>
                                        </p:attrNameLst>
                                      </p:cBhvr>
                                      <p:tavLst>
                                        <p:tav tm="0">
                                          <p:val>
                                            <p:fltVal val="0"/>
                                          </p:val>
                                        </p:tav>
                                        <p:tav tm="100000">
                                          <p:val>
                                            <p:strVal val="#ppt_h"/>
                                          </p:val>
                                        </p:tav>
                                      </p:tavLst>
                                    </p:anim>
                                    <p:animEffect transition="in" filter="fade">
                                      <p:cBhvr>
                                        <p:cTn id="25" dur="500"/>
                                        <p:tgtEl>
                                          <p:spTgt spid="406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61"/>
                                        </p:tgtEl>
                                        <p:attrNameLst>
                                          <p:attrName>style.visibility</p:attrName>
                                        </p:attrNameLst>
                                      </p:cBhvr>
                                      <p:to>
                                        <p:strVal val="visible"/>
                                      </p:to>
                                    </p:set>
                                    <p:anim calcmode="lin" valueType="num">
                                      <p:cBhvr>
                                        <p:cTn id="28" dur="500" fill="hold"/>
                                        <p:tgtEl>
                                          <p:spTgt spid="4061"/>
                                        </p:tgtEl>
                                        <p:attrNameLst>
                                          <p:attrName>ppt_w</p:attrName>
                                        </p:attrNameLst>
                                      </p:cBhvr>
                                      <p:tavLst>
                                        <p:tav tm="0">
                                          <p:val>
                                            <p:fltVal val="0"/>
                                          </p:val>
                                        </p:tav>
                                        <p:tav tm="100000">
                                          <p:val>
                                            <p:strVal val="#ppt_w"/>
                                          </p:val>
                                        </p:tav>
                                      </p:tavLst>
                                    </p:anim>
                                    <p:anim calcmode="lin" valueType="num">
                                      <p:cBhvr>
                                        <p:cTn id="29" dur="500" fill="hold"/>
                                        <p:tgtEl>
                                          <p:spTgt spid="4061"/>
                                        </p:tgtEl>
                                        <p:attrNameLst>
                                          <p:attrName>ppt_h</p:attrName>
                                        </p:attrNameLst>
                                      </p:cBhvr>
                                      <p:tavLst>
                                        <p:tav tm="0">
                                          <p:val>
                                            <p:fltVal val="0"/>
                                          </p:val>
                                        </p:tav>
                                        <p:tav tm="100000">
                                          <p:val>
                                            <p:strVal val="#ppt_h"/>
                                          </p:val>
                                        </p:tav>
                                      </p:tavLst>
                                    </p:anim>
                                    <p:animEffect transition="in" filter="fade">
                                      <p:cBhvr>
                                        <p:cTn id="30" dur="500"/>
                                        <p:tgtEl>
                                          <p:spTgt spid="406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62"/>
                                        </p:tgtEl>
                                        <p:attrNameLst>
                                          <p:attrName>style.visibility</p:attrName>
                                        </p:attrNameLst>
                                      </p:cBhvr>
                                      <p:to>
                                        <p:strVal val="visible"/>
                                      </p:to>
                                    </p:set>
                                    <p:anim calcmode="lin" valueType="num">
                                      <p:cBhvr>
                                        <p:cTn id="33" dur="500" fill="hold"/>
                                        <p:tgtEl>
                                          <p:spTgt spid="4062"/>
                                        </p:tgtEl>
                                        <p:attrNameLst>
                                          <p:attrName>ppt_w</p:attrName>
                                        </p:attrNameLst>
                                      </p:cBhvr>
                                      <p:tavLst>
                                        <p:tav tm="0">
                                          <p:val>
                                            <p:fltVal val="0"/>
                                          </p:val>
                                        </p:tav>
                                        <p:tav tm="100000">
                                          <p:val>
                                            <p:strVal val="#ppt_w"/>
                                          </p:val>
                                        </p:tav>
                                      </p:tavLst>
                                    </p:anim>
                                    <p:anim calcmode="lin" valueType="num">
                                      <p:cBhvr>
                                        <p:cTn id="34" dur="500" fill="hold"/>
                                        <p:tgtEl>
                                          <p:spTgt spid="4062"/>
                                        </p:tgtEl>
                                        <p:attrNameLst>
                                          <p:attrName>ppt_h</p:attrName>
                                        </p:attrNameLst>
                                      </p:cBhvr>
                                      <p:tavLst>
                                        <p:tav tm="0">
                                          <p:val>
                                            <p:fltVal val="0"/>
                                          </p:val>
                                        </p:tav>
                                        <p:tav tm="100000">
                                          <p:val>
                                            <p:strVal val="#ppt_h"/>
                                          </p:val>
                                        </p:tav>
                                      </p:tavLst>
                                    </p:anim>
                                    <p:animEffect transition="in" filter="fade">
                                      <p:cBhvr>
                                        <p:cTn id="35" dur="500"/>
                                        <p:tgtEl>
                                          <p:spTgt spid="406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63"/>
                                        </p:tgtEl>
                                        <p:attrNameLst>
                                          <p:attrName>style.visibility</p:attrName>
                                        </p:attrNameLst>
                                      </p:cBhvr>
                                      <p:to>
                                        <p:strVal val="visible"/>
                                      </p:to>
                                    </p:set>
                                    <p:anim calcmode="lin" valueType="num">
                                      <p:cBhvr>
                                        <p:cTn id="38" dur="500" fill="hold"/>
                                        <p:tgtEl>
                                          <p:spTgt spid="4063"/>
                                        </p:tgtEl>
                                        <p:attrNameLst>
                                          <p:attrName>ppt_w</p:attrName>
                                        </p:attrNameLst>
                                      </p:cBhvr>
                                      <p:tavLst>
                                        <p:tav tm="0">
                                          <p:val>
                                            <p:fltVal val="0"/>
                                          </p:val>
                                        </p:tav>
                                        <p:tav tm="100000">
                                          <p:val>
                                            <p:strVal val="#ppt_w"/>
                                          </p:val>
                                        </p:tav>
                                      </p:tavLst>
                                    </p:anim>
                                    <p:anim calcmode="lin" valueType="num">
                                      <p:cBhvr>
                                        <p:cTn id="39" dur="500" fill="hold"/>
                                        <p:tgtEl>
                                          <p:spTgt spid="4063"/>
                                        </p:tgtEl>
                                        <p:attrNameLst>
                                          <p:attrName>ppt_h</p:attrName>
                                        </p:attrNameLst>
                                      </p:cBhvr>
                                      <p:tavLst>
                                        <p:tav tm="0">
                                          <p:val>
                                            <p:fltVal val="0"/>
                                          </p:val>
                                        </p:tav>
                                        <p:tav tm="100000">
                                          <p:val>
                                            <p:strVal val="#ppt_h"/>
                                          </p:val>
                                        </p:tav>
                                      </p:tavLst>
                                    </p:anim>
                                    <p:animEffect transition="in" filter="fade">
                                      <p:cBhvr>
                                        <p:cTn id="40" dur="500"/>
                                        <p:tgtEl>
                                          <p:spTgt spid="4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4" grpId="0" animBg="1"/>
      <p:bldP spid="4057" grpId="0" animBg="1"/>
      <p:bldP spid="4060" grpId="0" animBg="1"/>
      <p:bldP spid="4061" grpId="0" animBg="1"/>
      <p:bldP spid="4062" grpId="0" animBg="1"/>
      <p:bldP spid="40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29495" y="2341047"/>
            <a:ext cx="2415075" cy="2896632"/>
            <a:chOff x="1129495" y="2341047"/>
            <a:chExt cx="2415075" cy="2896632"/>
          </a:xfrm>
        </p:grpSpPr>
        <p:sp>
          <p:nvSpPr>
            <p:cNvPr id="195" name="Shape 195"/>
            <p:cNvSpPr/>
            <p:nvPr/>
          </p:nvSpPr>
          <p:spPr>
            <a:xfrm>
              <a:off x="112949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99" name="Shape 199"/>
            <p:cNvSpPr/>
            <p:nvPr/>
          </p:nvSpPr>
          <p:spPr>
            <a:xfrm rot="16200000">
              <a:off x="319373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0" name="Shape 200"/>
            <p:cNvSpPr/>
            <p:nvPr/>
          </p:nvSpPr>
          <p:spPr>
            <a:xfrm>
              <a:off x="3341009" y="3701705"/>
              <a:ext cx="70356"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6" name="Shape 216"/>
            <p:cNvSpPr/>
            <p:nvPr/>
          </p:nvSpPr>
          <p:spPr>
            <a:xfrm>
              <a:off x="1957257" y="2702345"/>
              <a:ext cx="593515" cy="593515"/>
            </a:xfrm>
            <a:custGeom>
              <a:avLst/>
              <a:gdLst/>
              <a:ahLst/>
              <a:cxnLst>
                <a:cxn ang="0">
                  <a:pos x="wd2" y="hd2"/>
                </a:cxn>
                <a:cxn ang="5400000">
                  <a:pos x="wd2" y="hd2"/>
                </a:cxn>
                <a:cxn ang="10800000">
                  <a:pos x="wd2" y="hd2"/>
                </a:cxn>
                <a:cxn ang="16200000">
                  <a:pos x="wd2" y="hd2"/>
                </a:cxn>
              </a:cxnLst>
              <a:rect l="0" t="0" r="r" b="b"/>
              <a:pathLst>
                <a:path w="20772" h="20772" extrusionOk="0">
                  <a:moveTo>
                    <a:pt x="14154" y="1097"/>
                  </a:moveTo>
                  <a:cubicBezTo>
                    <a:pt x="2135" y="13115"/>
                    <a:pt x="2135" y="13115"/>
                    <a:pt x="2135" y="13115"/>
                  </a:cubicBezTo>
                  <a:cubicBezTo>
                    <a:pt x="674" y="14414"/>
                    <a:pt x="-463" y="19936"/>
                    <a:pt x="187" y="20585"/>
                  </a:cubicBezTo>
                  <a:cubicBezTo>
                    <a:pt x="999" y="21235"/>
                    <a:pt x="6358" y="20098"/>
                    <a:pt x="7657" y="18637"/>
                  </a:cubicBezTo>
                  <a:cubicBezTo>
                    <a:pt x="19675" y="6781"/>
                    <a:pt x="19675" y="6781"/>
                    <a:pt x="19675" y="6781"/>
                  </a:cubicBezTo>
                  <a:cubicBezTo>
                    <a:pt x="21137" y="5157"/>
                    <a:pt x="21137" y="2721"/>
                    <a:pt x="19675" y="1097"/>
                  </a:cubicBezTo>
                  <a:cubicBezTo>
                    <a:pt x="18051" y="-365"/>
                    <a:pt x="15615" y="-365"/>
                    <a:pt x="14154" y="1097"/>
                  </a:cubicBezTo>
                  <a:close/>
                  <a:moveTo>
                    <a:pt x="3435" y="13602"/>
                  </a:moveTo>
                  <a:cubicBezTo>
                    <a:pt x="13179" y="3858"/>
                    <a:pt x="13179" y="3858"/>
                    <a:pt x="13179" y="3858"/>
                  </a:cubicBezTo>
                  <a:cubicBezTo>
                    <a:pt x="14478" y="5319"/>
                    <a:pt x="14478" y="5319"/>
                    <a:pt x="14478" y="5319"/>
                  </a:cubicBezTo>
                  <a:cubicBezTo>
                    <a:pt x="5059" y="14739"/>
                    <a:pt x="5059" y="14739"/>
                    <a:pt x="5059" y="14739"/>
                  </a:cubicBezTo>
                  <a:cubicBezTo>
                    <a:pt x="4734" y="14414"/>
                    <a:pt x="4734" y="14414"/>
                    <a:pt x="4734" y="14414"/>
                  </a:cubicBezTo>
                  <a:cubicBezTo>
                    <a:pt x="4409" y="14089"/>
                    <a:pt x="3922" y="13764"/>
                    <a:pt x="3435" y="13602"/>
                  </a:cubicBezTo>
                  <a:cubicBezTo>
                    <a:pt x="3435" y="13602"/>
                    <a:pt x="3435" y="13602"/>
                    <a:pt x="3435" y="13602"/>
                  </a:cubicBezTo>
                  <a:close/>
                  <a:moveTo>
                    <a:pt x="1323" y="19449"/>
                  </a:moveTo>
                  <a:cubicBezTo>
                    <a:pt x="1161" y="19124"/>
                    <a:pt x="1811" y="16525"/>
                    <a:pt x="2623" y="14739"/>
                  </a:cubicBezTo>
                  <a:cubicBezTo>
                    <a:pt x="3272" y="14901"/>
                    <a:pt x="3760" y="15226"/>
                    <a:pt x="4247" y="15713"/>
                  </a:cubicBezTo>
                  <a:cubicBezTo>
                    <a:pt x="4896" y="16200"/>
                    <a:pt x="4896" y="16200"/>
                    <a:pt x="4896" y="16200"/>
                  </a:cubicBezTo>
                  <a:cubicBezTo>
                    <a:pt x="5384" y="16850"/>
                    <a:pt x="5708" y="17500"/>
                    <a:pt x="5871" y="18149"/>
                  </a:cubicBezTo>
                  <a:cubicBezTo>
                    <a:pt x="4084" y="18961"/>
                    <a:pt x="1648" y="19611"/>
                    <a:pt x="1323" y="19449"/>
                  </a:cubicBezTo>
                  <a:close/>
                  <a:moveTo>
                    <a:pt x="7170" y="17337"/>
                  </a:moveTo>
                  <a:cubicBezTo>
                    <a:pt x="7170" y="17500"/>
                    <a:pt x="7008" y="17500"/>
                    <a:pt x="7008" y="17500"/>
                  </a:cubicBezTo>
                  <a:cubicBezTo>
                    <a:pt x="6845" y="16850"/>
                    <a:pt x="6683" y="16200"/>
                    <a:pt x="6196" y="15713"/>
                  </a:cubicBezTo>
                  <a:cubicBezTo>
                    <a:pt x="6033" y="15713"/>
                    <a:pt x="6033" y="15713"/>
                    <a:pt x="6033" y="15713"/>
                  </a:cubicBezTo>
                  <a:cubicBezTo>
                    <a:pt x="15453" y="6294"/>
                    <a:pt x="15453" y="6294"/>
                    <a:pt x="15453" y="6294"/>
                  </a:cubicBezTo>
                  <a:cubicBezTo>
                    <a:pt x="16914" y="7593"/>
                    <a:pt x="16914" y="7593"/>
                    <a:pt x="16914" y="7593"/>
                  </a:cubicBezTo>
                  <a:cubicBezTo>
                    <a:pt x="7170" y="17337"/>
                    <a:pt x="7170" y="17337"/>
                    <a:pt x="7170" y="17337"/>
                  </a:cubicBezTo>
                  <a:close/>
                  <a:moveTo>
                    <a:pt x="18701" y="5806"/>
                  </a:moveTo>
                  <a:cubicBezTo>
                    <a:pt x="17726" y="6781"/>
                    <a:pt x="17726" y="6781"/>
                    <a:pt x="17726" y="6781"/>
                  </a:cubicBezTo>
                  <a:cubicBezTo>
                    <a:pt x="13991" y="3046"/>
                    <a:pt x="13991" y="3046"/>
                    <a:pt x="13991" y="3046"/>
                  </a:cubicBezTo>
                  <a:cubicBezTo>
                    <a:pt x="14966" y="2071"/>
                    <a:pt x="14966" y="2071"/>
                    <a:pt x="14966" y="2071"/>
                  </a:cubicBezTo>
                  <a:cubicBezTo>
                    <a:pt x="15940" y="934"/>
                    <a:pt x="17726" y="934"/>
                    <a:pt x="18701" y="2071"/>
                  </a:cubicBezTo>
                  <a:cubicBezTo>
                    <a:pt x="19838" y="3046"/>
                    <a:pt x="19838" y="4832"/>
                    <a:pt x="18701" y="5806"/>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grpSp>
          <p:nvGrpSpPr>
            <p:cNvPr id="3" name="组合 2"/>
            <p:cNvGrpSpPr/>
            <p:nvPr/>
          </p:nvGrpSpPr>
          <p:grpSpPr>
            <a:xfrm>
              <a:off x="1256030" y="3516629"/>
              <a:ext cx="2078314" cy="1504961"/>
              <a:chOff x="7419499" y="1954752"/>
              <a:chExt cx="2078314" cy="1504961"/>
            </a:xfrm>
          </p:grpSpPr>
          <p:sp>
            <p:nvSpPr>
              <p:cNvPr id="3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 name="组合 4"/>
          <p:cNvGrpSpPr/>
          <p:nvPr/>
        </p:nvGrpSpPr>
        <p:grpSpPr>
          <a:xfrm>
            <a:off x="3664698" y="2341047"/>
            <a:ext cx="2440407" cy="2896632"/>
            <a:chOff x="3664698" y="2341047"/>
            <a:chExt cx="2440407" cy="2896632"/>
          </a:xfrm>
        </p:grpSpPr>
        <p:sp>
          <p:nvSpPr>
            <p:cNvPr id="196" name="Shape 196"/>
            <p:cNvSpPr/>
            <p:nvPr/>
          </p:nvSpPr>
          <p:spPr>
            <a:xfrm>
              <a:off x="3664698"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1" name="Shape 201"/>
            <p:cNvSpPr/>
            <p:nvPr/>
          </p:nvSpPr>
          <p:spPr>
            <a:xfrm rot="16200000">
              <a:off x="5754267" y="3613944"/>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2" name="Shape 202"/>
            <p:cNvSpPr/>
            <p:nvPr/>
          </p:nvSpPr>
          <p:spPr>
            <a:xfrm>
              <a:off x="5901544" y="3723913"/>
              <a:ext cx="70356" cy="140472"/>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3" name="Shape 213"/>
            <p:cNvSpPr/>
            <p:nvPr/>
          </p:nvSpPr>
          <p:spPr>
            <a:xfrm>
              <a:off x="4511398" y="2701327"/>
              <a:ext cx="577861" cy="59555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2"/>
                    <a:pt x="14110" y="6412"/>
                    <a:pt x="14110" y="6412"/>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grpSp>
          <p:nvGrpSpPr>
            <p:cNvPr id="37" name="组合 36"/>
            <p:cNvGrpSpPr/>
            <p:nvPr/>
          </p:nvGrpSpPr>
          <p:grpSpPr>
            <a:xfrm>
              <a:off x="3780384" y="3516629"/>
              <a:ext cx="2078314" cy="1504961"/>
              <a:chOff x="7419499" y="1954752"/>
              <a:chExt cx="2078314" cy="1504961"/>
            </a:xfrm>
          </p:grpSpPr>
          <p:sp>
            <p:nvSpPr>
              <p:cNvPr id="38"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9"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6" name="组合 5"/>
          <p:cNvGrpSpPr/>
          <p:nvPr/>
        </p:nvGrpSpPr>
        <p:grpSpPr>
          <a:xfrm>
            <a:off x="6222124" y="2341047"/>
            <a:ext cx="2443516" cy="2896632"/>
            <a:chOff x="6222124" y="2341047"/>
            <a:chExt cx="2443516" cy="2896632"/>
          </a:xfrm>
        </p:grpSpPr>
        <p:sp>
          <p:nvSpPr>
            <p:cNvPr id="198" name="Shape 198"/>
            <p:cNvSpPr/>
            <p:nvPr/>
          </p:nvSpPr>
          <p:spPr>
            <a:xfrm>
              <a:off x="6222124"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3" name="Shape 203"/>
            <p:cNvSpPr/>
            <p:nvPr/>
          </p:nvSpPr>
          <p:spPr>
            <a:xfrm rot="16200000">
              <a:off x="831480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4" name="Shape 204"/>
            <p:cNvSpPr/>
            <p:nvPr/>
          </p:nvSpPr>
          <p:spPr>
            <a:xfrm>
              <a:off x="8462079" y="3701705"/>
              <a:ext cx="70357"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5" name="Shape 215"/>
            <p:cNvSpPr/>
            <p:nvPr/>
          </p:nvSpPr>
          <p:spPr>
            <a:xfrm>
              <a:off x="7027662" y="2702310"/>
              <a:ext cx="595552" cy="593585"/>
            </a:xfrm>
            <a:custGeom>
              <a:avLst/>
              <a:gdLst/>
              <a:ahLst/>
              <a:cxnLst>
                <a:cxn ang="0">
                  <a:pos x="wd2" y="hd2"/>
                </a:cxn>
                <a:cxn ang="5400000">
                  <a:pos x="wd2" y="hd2"/>
                </a:cxn>
                <a:cxn ang="10800000">
                  <a:pos x="wd2" y="hd2"/>
                </a:cxn>
                <a:cxn ang="16200000">
                  <a:pos x="wd2" y="hd2"/>
                </a:cxn>
              </a:cxnLst>
              <a:rect l="0" t="0" r="r" b="b"/>
              <a:pathLst>
                <a:path w="21600" h="21600" extrusionOk="0">
                  <a:moveTo>
                    <a:pt x="21600" y="14850"/>
                  </a:moveTo>
                  <a:cubicBezTo>
                    <a:pt x="21600" y="16537"/>
                    <a:pt x="20419" y="17887"/>
                    <a:pt x="18900" y="18225"/>
                  </a:cubicBezTo>
                  <a:cubicBezTo>
                    <a:pt x="18900" y="21600"/>
                    <a:pt x="18900" y="21600"/>
                    <a:pt x="18900" y="21600"/>
                  </a:cubicBezTo>
                  <a:cubicBezTo>
                    <a:pt x="17550" y="21600"/>
                    <a:pt x="17550" y="21600"/>
                    <a:pt x="17550" y="21600"/>
                  </a:cubicBezTo>
                  <a:cubicBezTo>
                    <a:pt x="17550" y="18225"/>
                    <a:pt x="17550" y="18225"/>
                    <a:pt x="17550" y="18225"/>
                  </a:cubicBezTo>
                  <a:cubicBezTo>
                    <a:pt x="16031" y="17887"/>
                    <a:pt x="14850" y="16537"/>
                    <a:pt x="14850" y="14850"/>
                  </a:cubicBezTo>
                  <a:cubicBezTo>
                    <a:pt x="14850" y="12994"/>
                    <a:pt x="16369" y="11475"/>
                    <a:pt x="18225" y="11475"/>
                  </a:cubicBezTo>
                  <a:cubicBezTo>
                    <a:pt x="20081" y="11475"/>
                    <a:pt x="21600" y="12994"/>
                    <a:pt x="21600" y="14850"/>
                  </a:cubicBezTo>
                  <a:close/>
                  <a:moveTo>
                    <a:pt x="18225" y="12825"/>
                  </a:moveTo>
                  <a:cubicBezTo>
                    <a:pt x="17044" y="12825"/>
                    <a:pt x="16200" y="13838"/>
                    <a:pt x="16200" y="14850"/>
                  </a:cubicBezTo>
                  <a:cubicBezTo>
                    <a:pt x="16200" y="16031"/>
                    <a:pt x="17044" y="16875"/>
                    <a:pt x="18225" y="16875"/>
                  </a:cubicBezTo>
                  <a:cubicBezTo>
                    <a:pt x="19406" y="16875"/>
                    <a:pt x="20250" y="16031"/>
                    <a:pt x="20250" y="14850"/>
                  </a:cubicBezTo>
                  <a:cubicBezTo>
                    <a:pt x="20250" y="13838"/>
                    <a:pt x="19406" y="12825"/>
                    <a:pt x="18225" y="12825"/>
                  </a:cubicBezTo>
                  <a:close/>
                  <a:moveTo>
                    <a:pt x="17550" y="0"/>
                  </a:moveTo>
                  <a:cubicBezTo>
                    <a:pt x="18900" y="0"/>
                    <a:pt x="18900" y="0"/>
                    <a:pt x="18900" y="0"/>
                  </a:cubicBezTo>
                  <a:cubicBezTo>
                    <a:pt x="18900" y="11475"/>
                    <a:pt x="18900" y="11475"/>
                    <a:pt x="18900" y="11475"/>
                  </a:cubicBezTo>
                  <a:cubicBezTo>
                    <a:pt x="18225" y="11475"/>
                    <a:pt x="18225" y="11475"/>
                    <a:pt x="18225" y="11475"/>
                  </a:cubicBezTo>
                  <a:cubicBezTo>
                    <a:pt x="17550" y="11475"/>
                    <a:pt x="17550" y="11475"/>
                    <a:pt x="17550" y="11475"/>
                  </a:cubicBezTo>
                  <a:cubicBezTo>
                    <a:pt x="17550" y="0"/>
                    <a:pt x="17550" y="0"/>
                    <a:pt x="17550" y="0"/>
                  </a:cubicBezTo>
                  <a:close/>
                  <a:moveTo>
                    <a:pt x="11475" y="10125"/>
                  </a:moveTo>
                  <a:cubicBezTo>
                    <a:pt x="11475" y="21600"/>
                    <a:pt x="11475" y="21600"/>
                    <a:pt x="11475" y="21600"/>
                  </a:cubicBezTo>
                  <a:cubicBezTo>
                    <a:pt x="10125" y="21600"/>
                    <a:pt x="10125" y="21600"/>
                    <a:pt x="10125" y="21600"/>
                  </a:cubicBezTo>
                  <a:cubicBezTo>
                    <a:pt x="10125" y="10125"/>
                    <a:pt x="10125" y="10125"/>
                    <a:pt x="10125" y="10125"/>
                  </a:cubicBezTo>
                  <a:cubicBezTo>
                    <a:pt x="8606" y="9788"/>
                    <a:pt x="7425" y="8437"/>
                    <a:pt x="7425" y="6750"/>
                  </a:cubicBezTo>
                  <a:cubicBezTo>
                    <a:pt x="7425" y="5062"/>
                    <a:pt x="8606" y="3712"/>
                    <a:pt x="10125" y="3544"/>
                  </a:cubicBezTo>
                  <a:cubicBezTo>
                    <a:pt x="10125" y="0"/>
                    <a:pt x="10125" y="0"/>
                    <a:pt x="10125" y="0"/>
                  </a:cubicBezTo>
                  <a:cubicBezTo>
                    <a:pt x="11475" y="0"/>
                    <a:pt x="11475" y="0"/>
                    <a:pt x="11475" y="0"/>
                  </a:cubicBezTo>
                  <a:cubicBezTo>
                    <a:pt x="11475" y="3544"/>
                    <a:pt x="11475" y="3544"/>
                    <a:pt x="11475" y="3544"/>
                  </a:cubicBezTo>
                  <a:cubicBezTo>
                    <a:pt x="12994" y="3712"/>
                    <a:pt x="14175" y="5062"/>
                    <a:pt x="14175" y="6750"/>
                  </a:cubicBezTo>
                  <a:cubicBezTo>
                    <a:pt x="14175" y="8437"/>
                    <a:pt x="12994" y="9788"/>
                    <a:pt x="11475" y="10125"/>
                  </a:cubicBezTo>
                  <a:close/>
                  <a:moveTo>
                    <a:pt x="10800" y="4725"/>
                  </a:moveTo>
                  <a:cubicBezTo>
                    <a:pt x="9619" y="4725"/>
                    <a:pt x="8775" y="5737"/>
                    <a:pt x="8775" y="6750"/>
                  </a:cubicBezTo>
                  <a:cubicBezTo>
                    <a:pt x="8775" y="7931"/>
                    <a:pt x="9619" y="8775"/>
                    <a:pt x="10800" y="8775"/>
                  </a:cubicBezTo>
                  <a:cubicBezTo>
                    <a:pt x="11981" y="8775"/>
                    <a:pt x="12825" y="7931"/>
                    <a:pt x="12825" y="6750"/>
                  </a:cubicBezTo>
                  <a:cubicBezTo>
                    <a:pt x="12825" y="5737"/>
                    <a:pt x="11981" y="4725"/>
                    <a:pt x="10800" y="4725"/>
                  </a:cubicBezTo>
                  <a:close/>
                  <a:moveTo>
                    <a:pt x="4050" y="18225"/>
                  </a:moveTo>
                  <a:cubicBezTo>
                    <a:pt x="4050" y="21600"/>
                    <a:pt x="4050" y="21600"/>
                    <a:pt x="4050" y="21600"/>
                  </a:cubicBezTo>
                  <a:cubicBezTo>
                    <a:pt x="2700" y="21600"/>
                    <a:pt x="2700" y="21600"/>
                    <a:pt x="2700" y="21600"/>
                  </a:cubicBezTo>
                  <a:cubicBezTo>
                    <a:pt x="2700" y="18225"/>
                    <a:pt x="2700" y="18225"/>
                    <a:pt x="2700" y="18225"/>
                  </a:cubicBezTo>
                  <a:cubicBezTo>
                    <a:pt x="1181" y="17887"/>
                    <a:pt x="0" y="16537"/>
                    <a:pt x="0" y="14850"/>
                  </a:cubicBezTo>
                  <a:cubicBezTo>
                    <a:pt x="0" y="12994"/>
                    <a:pt x="1519" y="11475"/>
                    <a:pt x="3375" y="11475"/>
                  </a:cubicBezTo>
                  <a:cubicBezTo>
                    <a:pt x="5231" y="11475"/>
                    <a:pt x="6750" y="12994"/>
                    <a:pt x="6750" y="14850"/>
                  </a:cubicBezTo>
                  <a:cubicBezTo>
                    <a:pt x="6750" y="16537"/>
                    <a:pt x="5569" y="17887"/>
                    <a:pt x="4050" y="18225"/>
                  </a:cubicBezTo>
                  <a:close/>
                  <a:moveTo>
                    <a:pt x="3375" y="12825"/>
                  </a:moveTo>
                  <a:cubicBezTo>
                    <a:pt x="2194" y="12825"/>
                    <a:pt x="1350" y="13838"/>
                    <a:pt x="1350" y="14850"/>
                  </a:cubicBezTo>
                  <a:cubicBezTo>
                    <a:pt x="1350" y="16031"/>
                    <a:pt x="2194" y="16875"/>
                    <a:pt x="3375" y="16875"/>
                  </a:cubicBezTo>
                  <a:cubicBezTo>
                    <a:pt x="4556" y="16875"/>
                    <a:pt x="5400" y="16031"/>
                    <a:pt x="5400" y="14850"/>
                  </a:cubicBezTo>
                  <a:cubicBezTo>
                    <a:pt x="5400" y="13838"/>
                    <a:pt x="4556" y="12825"/>
                    <a:pt x="3375" y="12825"/>
                  </a:cubicBezTo>
                  <a:close/>
                  <a:moveTo>
                    <a:pt x="2700" y="0"/>
                  </a:moveTo>
                  <a:cubicBezTo>
                    <a:pt x="4050" y="0"/>
                    <a:pt x="4050" y="0"/>
                    <a:pt x="4050" y="0"/>
                  </a:cubicBezTo>
                  <a:cubicBezTo>
                    <a:pt x="4050" y="11475"/>
                    <a:pt x="4050" y="11475"/>
                    <a:pt x="4050" y="11475"/>
                  </a:cubicBezTo>
                  <a:cubicBezTo>
                    <a:pt x="3375" y="11475"/>
                    <a:pt x="3375" y="11475"/>
                    <a:pt x="3375" y="11475"/>
                  </a:cubicBezTo>
                  <a:cubicBezTo>
                    <a:pt x="2700" y="11475"/>
                    <a:pt x="2700" y="11475"/>
                    <a:pt x="2700" y="11475"/>
                  </a:cubicBezTo>
                  <a:cubicBezTo>
                    <a:pt x="2700" y="0"/>
                    <a:pt x="2700" y="0"/>
                    <a:pt x="2700" y="0"/>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grpSp>
          <p:nvGrpSpPr>
            <p:cNvPr id="40" name="组合 39"/>
            <p:cNvGrpSpPr/>
            <p:nvPr/>
          </p:nvGrpSpPr>
          <p:grpSpPr>
            <a:xfrm>
              <a:off x="6331171" y="3516629"/>
              <a:ext cx="2078314" cy="1504961"/>
              <a:chOff x="7419499" y="1954752"/>
              <a:chExt cx="2078314" cy="1504961"/>
            </a:xfrm>
          </p:grpSpPr>
          <p:sp>
            <p:nvSpPr>
              <p:cNvPr id="41"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2"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8760055" y="2341047"/>
            <a:ext cx="2249038" cy="2896632"/>
            <a:chOff x="8760055" y="2341047"/>
            <a:chExt cx="2249038" cy="2896632"/>
          </a:xfrm>
        </p:grpSpPr>
        <p:sp>
          <p:nvSpPr>
            <p:cNvPr id="197" name="Shape 197"/>
            <p:cNvSpPr/>
            <p:nvPr/>
          </p:nvSpPr>
          <p:spPr>
            <a:xfrm>
              <a:off x="876005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4" name="Shape 214"/>
            <p:cNvSpPr/>
            <p:nvPr/>
          </p:nvSpPr>
          <p:spPr>
            <a:xfrm>
              <a:off x="9604488" y="2702310"/>
              <a:ext cx="560172" cy="593585"/>
            </a:xfrm>
            <a:custGeom>
              <a:avLst/>
              <a:gdLst/>
              <a:ahLst/>
              <a:cxnLst>
                <a:cxn ang="0">
                  <a:pos x="wd2" y="hd2"/>
                </a:cxn>
                <a:cxn ang="5400000">
                  <a:pos x="wd2" y="hd2"/>
                </a:cxn>
                <a:cxn ang="10800000">
                  <a:pos x="wd2" y="hd2"/>
                </a:cxn>
                <a:cxn ang="16200000">
                  <a:pos x="wd2" y="hd2"/>
                </a:cxn>
              </a:cxnLst>
              <a:rect l="0" t="0" r="r" b="b"/>
              <a:pathLst>
                <a:path w="21600" h="21600" extrusionOk="0">
                  <a:moveTo>
                    <a:pt x="19440" y="17550"/>
                  </a:moveTo>
                  <a:cubicBezTo>
                    <a:pt x="18720" y="17550"/>
                    <a:pt x="18720" y="17550"/>
                    <a:pt x="18720" y="17550"/>
                  </a:cubicBezTo>
                  <a:cubicBezTo>
                    <a:pt x="18720" y="16200"/>
                    <a:pt x="18720" y="16200"/>
                    <a:pt x="18720" y="16200"/>
                  </a:cubicBezTo>
                  <a:cubicBezTo>
                    <a:pt x="19440" y="16200"/>
                    <a:pt x="20160" y="15694"/>
                    <a:pt x="20160" y="14850"/>
                  </a:cubicBezTo>
                  <a:cubicBezTo>
                    <a:pt x="20160" y="2700"/>
                    <a:pt x="20160" y="2700"/>
                    <a:pt x="20160" y="2700"/>
                  </a:cubicBezTo>
                  <a:cubicBezTo>
                    <a:pt x="20160" y="2025"/>
                    <a:pt x="19440" y="1350"/>
                    <a:pt x="18720" y="1350"/>
                  </a:cubicBezTo>
                  <a:cubicBezTo>
                    <a:pt x="7200" y="1350"/>
                    <a:pt x="7200" y="1350"/>
                    <a:pt x="7200" y="1350"/>
                  </a:cubicBezTo>
                  <a:cubicBezTo>
                    <a:pt x="6480" y="1350"/>
                    <a:pt x="5760" y="2025"/>
                    <a:pt x="5760" y="2700"/>
                  </a:cubicBezTo>
                  <a:cubicBezTo>
                    <a:pt x="4320" y="2700"/>
                    <a:pt x="4320" y="2700"/>
                    <a:pt x="4320" y="2700"/>
                  </a:cubicBezTo>
                  <a:cubicBezTo>
                    <a:pt x="4320" y="2025"/>
                    <a:pt x="4320" y="2025"/>
                    <a:pt x="4320" y="2025"/>
                  </a:cubicBezTo>
                  <a:cubicBezTo>
                    <a:pt x="4320" y="844"/>
                    <a:pt x="5220" y="0"/>
                    <a:pt x="6480" y="0"/>
                  </a:cubicBezTo>
                  <a:cubicBezTo>
                    <a:pt x="19440" y="0"/>
                    <a:pt x="19440" y="0"/>
                    <a:pt x="19440" y="0"/>
                  </a:cubicBezTo>
                  <a:cubicBezTo>
                    <a:pt x="20700" y="0"/>
                    <a:pt x="21600" y="844"/>
                    <a:pt x="21600" y="2025"/>
                  </a:cubicBezTo>
                  <a:cubicBezTo>
                    <a:pt x="21600" y="15525"/>
                    <a:pt x="21600" y="15525"/>
                    <a:pt x="21600" y="15525"/>
                  </a:cubicBezTo>
                  <a:cubicBezTo>
                    <a:pt x="21600" y="16706"/>
                    <a:pt x="20700" y="17550"/>
                    <a:pt x="19440" y="17550"/>
                  </a:cubicBezTo>
                  <a:close/>
                  <a:moveTo>
                    <a:pt x="17280" y="6075"/>
                  </a:moveTo>
                  <a:cubicBezTo>
                    <a:pt x="17280" y="19575"/>
                    <a:pt x="17280" y="19575"/>
                    <a:pt x="17280" y="19575"/>
                  </a:cubicBezTo>
                  <a:cubicBezTo>
                    <a:pt x="17280" y="20756"/>
                    <a:pt x="16380" y="21600"/>
                    <a:pt x="15120" y="21600"/>
                  </a:cubicBezTo>
                  <a:cubicBezTo>
                    <a:pt x="2160" y="21600"/>
                    <a:pt x="2160" y="21600"/>
                    <a:pt x="2160" y="21600"/>
                  </a:cubicBezTo>
                  <a:cubicBezTo>
                    <a:pt x="900" y="21600"/>
                    <a:pt x="0" y="20756"/>
                    <a:pt x="0" y="19575"/>
                  </a:cubicBezTo>
                  <a:cubicBezTo>
                    <a:pt x="0" y="6075"/>
                    <a:pt x="0" y="6075"/>
                    <a:pt x="0" y="6075"/>
                  </a:cubicBezTo>
                  <a:cubicBezTo>
                    <a:pt x="0" y="4894"/>
                    <a:pt x="900" y="4050"/>
                    <a:pt x="2160" y="4050"/>
                  </a:cubicBezTo>
                  <a:cubicBezTo>
                    <a:pt x="15120" y="4050"/>
                    <a:pt x="15120" y="4050"/>
                    <a:pt x="15120" y="4050"/>
                  </a:cubicBezTo>
                  <a:cubicBezTo>
                    <a:pt x="16380" y="4050"/>
                    <a:pt x="17280" y="4894"/>
                    <a:pt x="17280" y="6075"/>
                  </a:cubicBezTo>
                  <a:close/>
                  <a:moveTo>
                    <a:pt x="2880" y="5400"/>
                  </a:moveTo>
                  <a:cubicBezTo>
                    <a:pt x="2160" y="5400"/>
                    <a:pt x="1440" y="6075"/>
                    <a:pt x="1440" y="6750"/>
                  </a:cubicBezTo>
                  <a:cubicBezTo>
                    <a:pt x="1440" y="18900"/>
                    <a:pt x="1440" y="18900"/>
                    <a:pt x="1440" y="18900"/>
                  </a:cubicBezTo>
                  <a:cubicBezTo>
                    <a:pt x="1440" y="19744"/>
                    <a:pt x="2160" y="20250"/>
                    <a:pt x="2880" y="20250"/>
                  </a:cubicBezTo>
                  <a:cubicBezTo>
                    <a:pt x="14400" y="20250"/>
                    <a:pt x="14400" y="20250"/>
                    <a:pt x="14400" y="20250"/>
                  </a:cubicBezTo>
                  <a:cubicBezTo>
                    <a:pt x="15120" y="20250"/>
                    <a:pt x="15840" y="19744"/>
                    <a:pt x="15840" y="18900"/>
                  </a:cubicBezTo>
                  <a:cubicBezTo>
                    <a:pt x="15840" y="6750"/>
                    <a:pt x="15840" y="6750"/>
                    <a:pt x="15840" y="6750"/>
                  </a:cubicBezTo>
                  <a:cubicBezTo>
                    <a:pt x="15840" y="6075"/>
                    <a:pt x="15120" y="5400"/>
                    <a:pt x="14400" y="5400"/>
                  </a:cubicBezTo>
                  <a:cubicBezTo>
                    <a:pt x="2880" y="5400"/>
                    <a:pt x="2880" y="5400"/>
                    <a:pt x="2880" y="5400"/>
                  </a:cubicBezTo>
                  <a:close/>
                </a:path>
              </a:pathLst>
            </a:custGeom>
            <a:solidFill>
              <a:srgbClr val="FFFFFF"/>
            </a:solidFill>
            <a:ln w="12700">
              <a:miter lim="400000"/>
            </a:ln>
          </p:spPr>
          <p:txBody>
            <a:bodyPr lIns="22860" rIns="22860"/>
            <a:lstStyle/>
            <a:p>
              <a:pPr defTabSz="1219200">
                <a:defRPr sz="4800">
                  <a:solidFill>
                    <a:srgbClr val="27282D"/>
                  </a:solidFill>
                  <a:latin typeface="Calibri" panose="020F0502020204030204"/>
                  <a:ea typeface="Calibri" panose="020F0502020204030204"/>
                  <a:cs typeface="Calibri" panose="020F0502020204030204"/>
                  <a:sym typeface="Calibri" panose="020F0502020204030204"/>
                </a:defRPr>
              </a:pPr>
              <a:endParaRPr sz="2400"/>
            </a:p>
          </p:txBody>
        </p:sp>
        <p:grpSp>
          <p:nvGrpSpPr>
            <p:cNvPr id="43" name="组合 42"/>
            <p:cNvGrpSpPr/>
            <p:nvPr/>
          </p:nvGrpSpPr>
          <p:grpSpPr>
            <a:xfrm>
              <a:off x="8883517" y="3516629"/>
              <a:ext cx="2078314" cy="1504961"/>
              <a:chOff x="7419499" y="1954752"/>
              <a:chExt cx="2078314" cy="1504961"/>
            </a:xfrm>
          </p:grpSpPr>
          <p:sp>
            <p:nvSpPr>
              <p:cNvPr id="4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46" name="组合 45"/>
          <p:cNvGrpSpPr/>
          <p:nvPr/>
        </p:nvGrpSpPr>
        <p:grpSpPr>
          <a:xfrm>
            <a:off x="874713" y="419101"/>
            <a:ext cx="3773487" cy="643536"/>
            <a:chOff x="874713" y="419101"/>
            <a:chExt cx="3773487" cy="643536"/>
          </a:xfrm>
        </p:grpSpPr>
        <p:sp>
          <p:nvSpPr>
            <p:cNvPr id="47"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8" name="直接连接符 47"/>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endParaRPr lang="zh-CN" altLang="en-US" sz="3200" b="1" dirty="0">
                <a:solidFill>
                  <a:schemeClr val="bg1"/>
                </a:solidFill>
              </a:endParaRPr>
            </a:p>
          </p:txBody>
        </p:sp>
        <p:sp>
          <p:nvSpPr>
            <p:cNvPr id="50"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1" cstate="screen">
            <a:duotone>
              <a:prstClr val="black"/>
              <a:schemeClr val="tx2">
                <a:tint val="45000"/>
                <a:satMod val="400000"/>
              </a:schemeClr>
            </a:duotone>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0" y="5350624"/>
            <a:ext cx="1130532" cy="1507376"/>
            <a:chOff x="-7876" y="5350624"/>
            <a:chExt cx="1130532" cy="1507376"/>
          </a:xfrm>
        </p:grpSpPr>
        <p:sp>
          <p:nvSpPr>
            <p:cNvPr id="35" name="矩形 34"/>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p:cNvGrpSpPr/>
            <p:nvPr/>
          </p:nvGrpSpPr>
          <p:grpSpPr>
            <a:xfrm>
              <a:off x="-7876" y="6104312"/>
              <a:ext cx="753688" cy="753688"/>
              <a:chOff x="-7876" y="6104312"/>
              <a:chExt cx="753688" cy="753688"/>
            </a:xfrm>
          </p:grpSpPr>
          <p:sp>
            <p:nvSpPr>
              <p:cNvPr id="39" name="矩形 38"/>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p:cNvGrpSpPr/>
          <p:nvPr/>
        </p:nvGrpSpPr>
        <p:grpSpPr>
          <a:xfrm>
            <a:off x="11061468" y="5350624"/>
            <a:ext cx="1130532" cy="1507376"/>
            <a:chOff x="11061468" y="5350624"/>
            <a:chExt cx="1130532" cy="1507376"/>
          </a:xfrm>
        </p:grpSpPr>
        <p:sp>
          <p:nvSpPr>
            <p:cNvPr id="44" name="矩形 43"/>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p:cNvGrpSpPr/>
          <p:nvPr/>
        </p:nvGrpSpPr>
        <p:grpSpPr>
          <a:xfrm>
            <a:off x="3746641" y="1310642"/>
            <a:ext cx="4698722" cy="4268584"/>
            <a:chOff x="3746641" y="1310642"/>
            <a:chExt cx="4698722" cy="4268584"/>
          </a:xfrm>
        </p:grpSpPr>
        <p:sp>
          <p:nvSpPr>
            <p:cNvPr id="51" name="文本框 50"/>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endPar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endParaRPr>
            </a:p>
          </p:txBody>
        </p:sp>
        <p:sp>
          <p:nvSpPr>
            <p:cNvPr id="52" name="任意多边形: 形状 51"/>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p:cNvSpPr txBox="1"/>
            <p:nvPr/>
          </p:nvSpPr>
          <p:spPr>
            <a:xfrm>
              <a:off x="5627765" y="3915923"/>
              <a:ext cx="93647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02</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5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主题">
  <a:themeElements>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0</TotalTime>
  <Words>3478</Words>
  <Application>WPS 演示</Application>
  <PresentationFormat>宽屏</PresentationFormat>
  <Paragraphs>396</Paragraphs>
  <Slides>25</Slides>
  <Notes>24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25</vt:i4>
      </vt:variant>
    </vt:vector>
  </HeadingPairs>
  <TitlesOfParts>
    <vt:vector size="47" baseType="lpstr">
      <vt:lpstr>Arial</vt:lpstr>
      <vt:lpstr>宋体</vt:lpstr>
      <vt:lpstr>Wingdings</vt:lpstr>
      <vt:lpstr>字魂59号-创粗黑</vt:lpstr>
      <vt:lpstr>黑体</vt:lpstr>
      <vt:lpstr>Helvetica Light</vt:lpstr>
      <vt:lpstr>Lato Light</vt:lpstr>
      <vt:lpstr>Gill Sans</vt:lpstr>
      <vt:lpstr>Menk Amglang Tig</vt:lpstr>
      <vt:lpstr>Lato Regular</vt:lpstr>
      <vt:lpstr>Calibri</vt:lpstr>
      <vt:lpstr>微软雅黑</vt:lpstr>
      <vt:lpstr>Arial Unicode MS</vt:lpstr>
      <vt:lpstr>Arial</vt:lpstr>
      <vt:lpstr>Helvetica</vt:lpstr>
      <vt:lpstr>Century Gothic</vt:lpstr>
      <vt:lpstr>Meiryo</vt:lpstr>
      <vt:lpstr>Yu Gothic UI</vt:lpstr>
      <vt:lpstr>Arial Narrow</vt:lpstr>
      <vt:lpstr>Calibri</vt:lpstr>
      <vt:lpstr>Calibri Light</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铭</cp:lastModifiedBy>
  <cp:revision>56</cp:revision>
  <dcterms:created xsi:type="dcterms:W3CDTF">2017-08-24T04:52:00Z</dcterms:created>
  <dcterms:modified xsi:type="dcterms:W3CDTF">2022-02-25T03:21:12Z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F8146B15BF0B4421B585182E6EDF124C</vt:lpwstr>
  </property>
  <property fmtid="{D5CDD505-2E9C-101B-9397-08002B2CF9AE}" pid="3" name="KSOProductBuildVer">
    <vt:lpwstr>2052-11.1.0.11194</vt:lpwstr>
  </property>
</Properties>
</file>