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99" r:id="rId3"/>
    <p:sldId id="447" r:id="rId5"/>
    <p:sldId id="448" r:id="rId6"/>
    <p:sldId id="444" r:id="rId7"/>
    <p:sldId id="429" r:id="rId8"/>
    <p:sldId id="427" r:id="rId9"/>
    <p:sldId id="445" r:id="rId10"/>
    <p:sldId id="439" r:id="rId11"/>
    <p:sldId id="383" r:id="rId12"/>
    <p:sldId id="450" r:id="rId13"/>
    <p:sldId id="440" r:id="rId14"/>
    <p:sldId id="441" r:id="rId15"/>
    <p:sldId id="442" r:id="rId16"/>
    <p:sldId id="412" r:id="rId17"/>
    <p:sldId id="443" r:id="rId18"/>
    <p:sldId id="451" r:id="rId19"/>
    <p:sldId id="426" r:id="rId20"/>
    <p:sldId id="433" r:id="rId21"/>
    <p:sldId id="280" r:id="rId22"/>
    <p:sldId id="432" r:id="rId23"/>
    <p:sldId id="435" r:id="rId24"/>
    <p:sldId id="446" r:id="rId25"/>
    <p:sldId id="449" r:id="rId26"/>
  </p:sldIdLst>
  <p:sldSz cx="9144000" cy="514477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0F0"/>
    <a:srgbClr val="7EB852"/>
    <a:srgbClr val="CEEC61"/>
    <a:srgbClr val="2E640C"/>
    <a:srgbClr val="FFFFFF"/>
    <a:srgbClr val="F9F9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2" autoAdjust="0"/>
    <p:restoredTop sz="95823" autoAdjust="0"/>
  </p:normalViewPr>
  <p:slideViewPr>
    <p:cSldViewPr snapToGrid="0">
      <p:cViewPr varScale="1">
        <p:scale>
          <a:sx n="137" d="100"/>
          <a:sy n="137" d="100"/>
        </p:scale>
        <p:origin x="162" y="10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1"/>
      <c:tx>
        <c:rich>
          <a:bodyPr/>
          <a:lstStyle/>
          <a:p>
            <a:pPr>
              <a:defRPr/>
            </a:pPr>
          </a:p>
        </c:rich>
      </c:tx>
    </c:title>
    <c:autoTitleDeleted val="0"/>
    <c:plotArea>
      <c:layout>
        <c:manualLayout>
          <c:layoutTarget val="inner"/>
          <c:xMode val="edge"/>
          <c:yMode val="edge"/>
          <c:x val="0.0719848"/>
          <c:y val="0.0543274000000005"/>
          <c:w val="0.906032"/>
          <c:h val="0.854042000000001"/>
        </c:manualLayout>
      </c:layout>
      <c:lineChart>
        <c:grouping val="standard"/>
        <c:varyColors val="0"/>
        <c:ser>
          <c:idx val="0"/>
          <c:order val="0"/>
          <c:spPr>
            <a:ln w="12700" cap="flat" cmpd="sng" algn="ctr">
              <a:solidFill>
                <a:schemeClr val="accent1"/>
              </a:solidFill>
              <a:prstDash val="solid"/>
              <a:miter lim="400000"/>
            </a:ln>
            <a:effectLst/>
          </c:spPr>
          <c:marker>
            <c:symbol val="circle"/>
            <c:size val="8"/>
            <c:spPr>
              <a:solidFill>
                <a:srgbClr val="FFFFFF"/>
              </a:solidFill>
              <a:ln w="12700" cap="flat" cmpd="sng" algn="ctr">
                <a:solidFill>
                  <a:schemeClr val="accent1"/>
                </a:solidFill>
                <a:prstDash val="solid"/>
                <a:miter lim="400000"/>
              </a:ln>
              <a:effectLst/>
            </c:spPr>
          </c:marker>
          <c:dLbls>
            <c:delete val="1"/>
          </c:dLbls>
          <c:val>
            <c:numRef>
              <c:f>Sheet1!$B$2:$G$2</c:f>
              <c:numCache>
                <c:formatCode>General</c:formatCode>
                <c:ptCount val="6"/>
                <c:pt idx="0">
                  <c:v>17</c:v>
                </c:pt>
                <c:pt idx="1">
                  <c:v>26</c:v>
                </c:pt>
                <c:pt idx="2">
                  <c:v>53</c:v>
                </c:pt>
                <c:pt idx="3">
                  <c:v>96</c:v>
                </c:pt>
                <c:pt idx="4">
                  <c:v>76</c:v>
                </c:pt>
                <c:pt idx="5">
                  <c:v>87</c:v>
                </c:pt>
              </c:numCache>
            </c:numRef>
          </c:val>
          <c:smooth val="0"/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Area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Sheet1!$B$1:$G$1</c15:sqref>
                        </c15:formulaRef>
                      </c:ext>
                    </c:extLst>
                    <c:strCache>
                      <c:ptCount val="6"/>
                      <c:pt idx="0">
                        <c:v>Jan</c:v>
                      </c:pt>
                      <c:pt idx="1">
                        <c:v>Feb</c:v>
                      </c:pt>
                      <c:pt idx="2">
                        <c:v>Mar</c:v>
                      </c:pt>
                      <c:pt idx="3">
                        <c:v>April</c:v>
                      </c:pt>
                      <c:pt idx="4">
                        <c:v>May</c:v>
                      </c:pt>
                      <c:pt idx="5">
                        <c:v>Jun</c:v>
                      </c:pt>
                    </c:strCache>
                  </c:strRef>
                </c15:cat>
              </c15:filteredCategoryTitle>
            </c:ext>
          </c:extLst>
        </c:ser>
        <c:ser>
          <c:idx val="1"/>
          <c:order val="1"/>
          <c:spPr>
            <a:ln w="12700" cap="flat" cmpd="sng" algn="ctr">
              <a:solidFill>
                <a:schemeClr val="accent2"/>
              </a:solidFill>
              <a:prstDash val="solid"/>
              <a:miter lim="400000"/>
            </a:ln>
            <a:effectLst/>
          </c:spPr>
          <c:marker>
            <c:symbol val="circle"/>
            <c:size val="8"/>
            <c:spPr>
              <a:solidFill>
                <a:srgbClr val="FFFFFF"/>
              </a:solidFill>
              <a:ln w="12700" cap="flat" cmpd="sng" algn="ctr">
                <a:solidFill>
                  <a:schemeClr val="accent2"/>
                </a:solidFill>
                <a:prstDash val="solid"/>
                <a:miter lim="400000"/>
              </a:ln>
              <a:effectLst/>
            </c:spPr>
          </c:marker>
          <c:dLbls>
            <c:delete val="1"/>
          </c:dLbls>
          <c:val>
            <c:numRef>
              <c:f>Sheet1!$B$3:$G$3</c:f>
              <c:numCache>
                <c:formatCode>General</c:formatCode>
                <c:ptCount val="6"/>
                <c:pt idx="0">
                  <c:v>55</c:v>
                </c:pt>
                <c:pt idx="1">
                  <c:v>43</c:v>
                </c:pt>
                <c:pt idx="2">
                  <c:v>70</c:v>
                </c:pt>
                <c:pt idx="3">
                  <c:v>58</c:v>
                </c:pt>
                <c:pt idx="4">
                  <c:v>43</c:v>
                </c:pt>
                <c:pt idx="5">
                  <c:v>23</c:v>
                </c:pt>
              </c:numCache>
            </c:numRef>
          </c:val>
          <c:smooth val="0"/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Sheet1!$A$3</c15:sqref>
                        </c15:formulaRef>
                      </c:ext>
                    </c:extLst>
                    <c:strCache>
                      <c:ptCount val="1"/>
                      <c:pt idx="0">
                        <c:v>Area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Sheet1!$B$1:$G$1</c15:sqref>
                        </c15:formulaRef>
                      </c:ext>
                    </c:extLst>
                    <c:strCache>
                      <c:ptCount val="6"/>
                      <c:pt idx="0">
                        <c:v>Jan</c:v>
                      </c:pt>
                      <c:pt idx="1">
                        <c:v>Feb</c:v>
                      </c:pt>
                      <c:pt idx="2">
                        <c:v>Mar</c:v>
                      </c:pt>
                      <c:pt idx="3">
                        <c:v>April</c:v>
                      </c:pt>
                      <c:pt idx="4">
                        <c:v>May</c:v>
                      </c:pt>
                      <c:pt idx="5">
                        <c:v>Jun</c:v>
                      </c:pt>
                    </c:strCache>
                  </c:strRef>
                </c15:cat>
              </c15:filteredCategoryTitle>
            </c:ext>
          </c:extLst>
        </c:ser>
        <c:ser>
          <c:idx val="2"/>
          <c:order val="2"/>
          <c:spPr>
            <a:ln w="12700" cap="flat" cmpd="sng" algn="ctr">
              <a:solidFill>
                <a:schemeClr val="accent3"/>
              </a:solidFill>
              <a:prstDash val="solid"/>
              <a:miter lim="400000"/>
            </a:ln>
            <a:effectLst/>
          </c:spPr>
          <c:marker>
            <c:symbol val="circle"/>
            <c:size val="8"/>
            <c:spPr>
              <a:solidFill>
                <a:srgbClr val="FFFFFF"/>
              </a:solidFill>
              <a:ln w="12700" cap="flat" cmpd="sng" algn="ctr">
                <a:solidFill>
                  <a:schemeClr val="accent3"/>
                </a:solidFill>
                <a:prstDash val="solid"/>
                <a:miter lim="400000"/>
              </a:ln>
              <a:effectLst/>
            </c:spPr>
          </c:marker>
          <c:dLbls>
            <c:delete val="1"/>
          </c:dLbls>
          <c:val>
            <c:numRef>
              <c:f>Sheet1!$B$4:$G$4</c:f>
              <c:numCache>
                <c:formatCode>General</c:formatCode>
                <c:ptCount val="6"/>
                <c:pt idx="0">
                  <c:v>45</c:v>
                </c:pt>
                <c:pt idx="1">
                  <c:v>87</c:v>
                </c:pt>
                <c:pt idx="2">
                  <c:v>43</c:v>
                </c:pt>
                <c:pt idx="3">
                  <c:v>56</c:v>
                </c:pt>
                <c:pt idx="4">
                  <c:v>89</c:v>
                </c:pt>
                <c:pt idx="5">
                  <c:v>87</c:v>
                </c:pt>
              </c:numCache>
            </c:numRef>
          </c:val>
          <c:smooth val="0"/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Sheet1!$A$4</c15:sqref>
                        </c15:formulaRef>
                      </c:ext>
                    </c:extLst>
                    <c:strCache>
                      <c:ptCount val="1"/>
                      <c:pt idx="0">
                        <c:v>Area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Sheet1!$B$1:$G$1</c15:sqref>
                        </c15:formulaRef>
                      </c:ext>
                    </c:extLst>
                    <c:strCache>
                      <c:ptCount val="6"/>
                      <c:pt idx="0">
                        <c:v>Jan</c:v>
                      </c:pt>
                      <c:pt idx="1">
                        <c:v>Feb</c:v>
                      </c:pt>
                      <c:pt idx="2">
                        <c:v>Mar</c:v>
                      </c:pt>
                      <c:pt idx="3">
                        <c:v>April</c:v>
                      </c:pt>
                      <c:pt idx="4">
                        <c:v>May</c:v>
                      </c:pt>
                      <c:pt idx="5">
                        <c:v>Jun</c:v>
                      </c:pt>
                    </c:strCache>
                  </c:strRef>
                </c15:cat>
              </c15:filteredCategoryTitle>
            </c:ext>
          </c:extLst>
        </c:ser>
        <c:ser>
          <c:idx val="3"/>
          <c:order val="3"/>
          <c:spPr>
            <a:ln w="12700" cap="flat" cmpd="sng" algn="ctr">
              <a:solidFill>
                <a:schemeClr val="accent4"/>
              </a:solidFill>
              <a:prstDash val="solid"/>
              <a:miter lim="400000"/>
            </a:ln>
            <a:effectLst/>
          </c:spPr>
          <c:marker>
            <c:symbol val="circle"/>
            <c:size val="8"/>
            <c:spPr>
              <a:solidFill>
                <a:srgbClr val="FFFFFF"/>
              </a:solidFill>
              <a:ln w="12700" cap="flat" cmpd="sng" algn="ctr">
                <a:solidFill>
                  <a:schemeClr val="accent4"/>
                </a:solidFill>
                <a:prstDash val="solid"/>
                <a:miter lim="400000"/>
              </a:ln>
              <a:effectLst/>
            </c:spPr>
          </c:marker>
          <c:dLbls>
            <c:delete val="1"/>
          </c:dLbls>
          <c:val>
            <c:numRef>
              <c:f>Sheet1!$B$5:$G$5</c:f>
              <c:numCache>
                <c:formatCode>General</c:formatCode>
                <c:ptCount val="6"/>
                <c:pt idx="0">
                  <c:v>20</c:v>
                </c:pt>
                <c:pt idx="1">
                  <c:v>41</c:v>
                </c:pt>
                <c:pt idx="2">
                  <c:v>45</c:v>
                </c:pt>
                <c:pt idx="3">
                  <c:v>78</c:v>
                </c:pt>
                <c:pt idx="4">
                  <c:v>23</c:v>
                </c:pt>
                <c:pt idx="5">
                  <c:v>78</c:v>
                </c:pt>
              </c:numCache>
            </c:numRef>
          </c:val>
          <c:smooth val="0"/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Sheet1!$A$5</c15:sqref>
                        </c15:formulaRef>
                      </c:ext>
                    </c:extLst>
                    <c:strCache>
                      <c:ptCount val="1"/>
                      <c:pt idx="0">
                        <c:v>Area 4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Sheet1!$B$1:$G$1</c15:sqref>
                        </c15:formulaRef>
                      </c:ext>
                    </c:extLst>
                    <c:strCache>
                      <c:ptCount val="6"/>
                      <c:pt idx="0">
                        <c:v>Jan</c:v>
                      </c:pt>
                      <c:pt idx="1">
                        <c:v>Feb</c:v>
                      </c:pt>
                      <c:pt idx="2">
                        <c:v>Mar</c:v>
                      </c:pt>
                      <c:pt idx="3">
                        <c:v>April</c:v>
                      </c:pt>
                      <c:pt idx="4">
                        <c:v>May</c:v>
                      </c:pt>
                      <c:pt idx="5">
                        <c:v>Jun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7679744"/>
        <c:axId val="217800704"/>
      </c:lineChart>
      <c:catAx>
        <c:axId val="2176797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ln w="12700" cap="flat" cmpd="sng" algn="ctr">
            <a:solidFill>
              <a:schemeClr val="bg1">
                <a:lumMod val="65000"/>
              </a:schemeClr>
            </a:solidFill>
            <a:prstDash val="solid"/>
            <a:miter lim="400000"/>
          </a:ln>
        </c:spPr>
        <c:txPr>
          <a:bodyPr rot="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217800704"/>
        <c:crosses val="autoZero"/>
        <c:auto val="1"/>
        <c:lblAlgn val="ctr"/>
        <c:lblOffset val="100"/>
        <c:noMultiLvlLbl val="1"/>
      </c:catAx>
      <c:valAx>
        <c:axId val="217800704"/>
        <c:scaling>
          <c:orientation val="minMax"/>
        </c:scaling>
        <c:delete val="0"/>
        <c:axPos val="l"/>
        <c:majorGridlines>
          <c:spPr>
            <a:ln w="12700" cap="flat" cmpd="sng" algn="ctr">
              <a:solidFill>
                <a:schemeClr val="bg1">
                  <a:lumMod val="65000"/>
                </a:schemeClr>
              </a:solidFill>
              <a:custDash>
                <a:ds d="200000" sp="200000"/>
              </a:custDash>
              <a:miter lim="400000"/>
            </a:ln>
          </c:spPr>
        </c:majorGridlines>
        <c:numFmt formatCode="0" sourceLinked="0"/>
        <c:majorTickMark val="none"/>
        <c:minorTickMark val="none"/>
        <c:tickLblPos val="nextTo"/>
        <c:spPr>
          <a:ln w="12700" cap="flat" cmpd="sng" algn="ctr">
            <a:noFill/>
            <a:prstDash val="solid"/>
            <a:miter lim="400000"/>
          </a:ln>
        </c:spPr>
        <c:txPr>
          <a:bodyPr rot="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217679744"/>
        <c:crosses val="autoZero"/>
        <c:crossBetween val="midCat"/>
        <c:majorUnit val="25"/>
        <c:minorUnit val="12.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0B6987-C615-493E-A58C-819B30F3154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81195B-83DD-40CD-B552-C649BE2EA05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1195B-83DD-40CD-B552-C649BE2EA0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1102C-FAD4-459D-8C7A-106E6431C5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A8D8E6-C8C7-4110-94EE-507477E36C0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E0A07-2C1C-45C5-985B-D6CD99FDD0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1195B-83DD-40CD-B552-C649BE2EA0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303885-BE8B-41DA-867E-71767820FE0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1195B-83DD-40CD-B552-C649BE2EA0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1195B-83DD-40CD-B552-C649BE2EA0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51PPT</a:t>
            </a:r>
            <a:r>
              <a:rPr lang="zh-CN" altLang="en-US" dirty="0"/>
              <a:t>模板网   </a:t>
            </a:r>
            <a:r>
              <a:rPr lang="en-US" altLang="zh-CN" dirty="0"/>
              <a:t>www.51pptmoban.com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1195B-83DD-40CD-B552-C649BE2EA0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432CAF-49F6-421F-9490-E47DD0DF80A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7E94B9-1F08-48DF-B7B6-E879767F1C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B313C-6B84-469A-A8BF-E1E0C9F599A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3ADE9D-3568-4C27-8D47-57A7CA452AC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1195B-83DD-40CD-B552-C649BE2EA0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microsoft.com/office/2007/relationships/hdphoto" Target="../media/image4.wdp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microsoft.com/office/2007/relationships/hdphoto" Target="../media/image4.wdp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microsoft.com/office/2007/relationships/hdphoto" Target="../media/image4.wdp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microsoft.com/office/2007/relationships/hdphoto" Target="../media/image4.wdp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microsoft.com/office/2007/relationships/hdphoto" Target="../media/image4.wdp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2032"/>
            <a:ext cx="6858000" cy="1791253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43000" y="2702363"/>
            <a:ext cx="6858000" cy="1242205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843A5-E55D-4A40-B5C2-476537EC4AD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845EF-EAA8-4820-87FA-4DECC3938AA1}" type="slidenum">
              <a:rPr lang="zh-CN" altLang="en-US" smtClean="0"/>
            </a:fld>
            <a:endParaRPr lang="zh-CN" altLang="en-US"/>
          </a:p>
        </p:txBody>
      </p:sp>
      <p:grpSp>
        <p:nvGrpSpPr>
          <p:cNvPr id="7" name="组合 6"/>
          <p:cNvGrpSpPr/>
          <p:nvPr userDrawn="1"/>
        </p:nvGrpSpPr>
        <p:grpSpPr>
          <a:xfrm>
            <a:off x="-71644" y="-4228"/>
            <a:ext cx="9334654" cy="5153544"/>
            <a:chOff x="-71644" y="-4228"/>
            <a:chExt cx="9334654" cy="5153544"/>
          </a:xfrm>
        </p:grpSpPr>
        <p:pic>
          <p:nvPicPr>
            <p:cNvPr id="8" name="图片 7"/>
            <p:cNvPicPr>
              <a:picLocks noChangeAspect="1"/>
            </p:cNvPicPr>
            <p:nvPr userDrawn="1"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2739273" y="3819525"/>
              <a:ext cx="6523737" cy="1322861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 userDrawn="1"/>
          </p:nvPicPr>
          <p:blipFill rotWithShape="1">
            <a:blip r:embed="rId3" cstate="screen"/>
            <a:srcRect/>
            <a:stretch>
              <a:fillRect/>
            </a:stretch>
          </p:blipFill>
          <p:spPr>
            <a:xfrm flipH="1">
              <a:off x="-71644" y="3819525"/>
              <a:ext cx="5986808" cy="1322861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 userDrawn="1"/>
          </p:nvPicPr>
          <p:blipFill rotWithShape="1">
            <a:blip r:embed="rId4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47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>
            <a:xfrm rot="5400000" flipH="1">
              <a:off x="3805199" y="-1447155"/>
              <a:ext cx="2227959" cy="5122267"/>
            </a:xfrm>
            <a:prstGeom prst="rect">
              <a:avLst/>
            </a:prstGeom>
          </p:spPr>
        </p:pic>
        <p:grpSp>
          <p:nvGrpSpPr>
            <p:cNvPr id="11" name="组合 10"/>
            <p:cNvGrpSpPr/>
            <p:nvPr userDrawn="1"/>
          </p:nvGrpSpPr>
          <p:grpSpPr>
            <a:xfrm>
              <a:off x="322820" y="-4228"/>
              <a:ext cx="745612" cy="703237"/>
              <a:chOff x="3646269" y="744563"/>
              <a:chExt cx="1929887" cy="1820206"/>
            </a:xfrm>
          </p:grpSpPr>
          <p:sp>
            <p:nvSpPr>
              <p:cNvPr id="18" name="椭圆 17"/>
              <p:cNvSpPr/>
              <p:nvPr userDrawn="1"/>
            </p:nvSpPr>
            <p:spPr>
              <a:xfrm>
                <a:off x="3646269" y="955792"/>
                <a:ext cx="1608977" cy="1608977"/>
              </a:xfrm>
              <a:prstGeom prst="ellipse">
                <a:avLst/>
              </a:prstGeom>
              <a:gradFill>
                <a:gsLst>
                  <a:gs pos="100000">
                    <a:srgbClr val="CEEC61"/>
                  </a:gs>
                  <a:gs pos="0">
                    <a:srgbClr val="7EB852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9" name="图片 18"/>
              <p:cNvPicPr>
                <a:picLocks noChangeAspect="1"/>
              </p:cNvPicPr>
              <p:nvPr userDrawn="1"/>
            </p:nvPicPr>
            <p:blipFill rotWithShape="1">
              <a:blip r:embed="rId6" cstate="screen"/>
              <a:srcRect/>
              <a:stretch>
                <a:fillRect/>
              </a:stretch>
            </p:blipFill>
            <p:spPr>
              <a:xfrm>
                <a:off x="4176917" y="744563"/>
                <a:ext cx="1399239" cy="1733324"/>
              </a:xfrm>
              <a:prstGeom prst="rect">
                <a:avLst/>
              </a:prstGeom>
            </p:spPr>
          </p:pic>
        </p:grpSp>
        <p:grpSp>
          <p:nvGrpSpPr>
            <p:cNvPr id="12" name="组合 11"/>
            <p:cNvGrpSpPr/>
            <p:nvPr userDrawn="1"/>
          </p:nvGrpSpPr>
          <p:grpSpPr>
            <a:xfrm>
              <a:off x="2977763" y="4277021"/>
              <a:ext cx="3152570" cy="872295"/>
              <a:chOff x="2063185" y="3206980"/>
              <a:chExt cx="7019813" cy="1942336"/>
            </a:xfrm>
          </p:grpSpPr>
          <p:pic>
            <p:nvPicPr>
              <p:cNvPr id="16" name="图片 15"/>
              <p:cNvPicPr>
                <a:picLocks noChangeAspect="1"/>
              </p:cNvPicPr>
              <p:nvPr/>
            </p:nvPicPr>
            <p:blipFill>
              <a:blip r:embed="rId7" cstate="screen"/>
              <a:stretch>
                <a:fillRect/>
              </a:stretch>
            </p:blipFill>
            <p:spPr>
              <a:xfrm>
                <a:off x="2063185" y="3206980"/>
                <a:ext cx="3149734" cy="1942336"/>
              </a:xfrm>
              <a:prstGeom prst="rect">
                <a:avLst/>
              </a:prstGeom>
            </p:spPr>
          </p:pic>
          <p:pic>
            <p:nvPicPr>
              <p:cNvPr id="17" name="图片 16"/>
              <p:cNvPicPr>
                <a:picLocks noChangeAspect="1"/>
              </p:cNvPicPr>
              <p:nvPr/>
            </p:nvPicPr>
            <p:blipFill>
              <a:blip r:embed="rId7" cstate="screen"/>
              <a:stretch>
                <a:fillRect/>
              </a:stretch>
            </p:blipFill>
            <p:spPr>
              <a:xfrm>
                <a:off x="5933264" y="3206980"/>
                <a:ext cx="3149734" cy="1942336"/>
              </a:xfrm>
              <a:prstGeom prst="rect">
                <a:avLst/>
              </a:prstGeom>
            </p:spPr>
          </p:pic>
        </p:grpSp>
        <p:sp>
          <p:nvSpPr>
            <p:cNvPr id="13" name="矩形 12"/>
            <p:cNvSpPr/>
            <p:nvPr userDrawn="1"/>
          </p:nvSpPr>
          <p:spPr>
            <a:xfrm>
              <a:off x="0" y="0"/>
              <a:ext cx="9144000" cy="5145088"/>
            </a:xfrm>
            <a:prstGeom prst="rect">
              <a:avLst/>
            </a:prstGeom>
            <a:noFill/>
            <a:ln w="38100" cap="flat" cmpd="sng" algn="ctr">
              <a:solidFill>
                <a:schemeClr val="accent1">
                  <a:shade val="50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pic>
          <p:nvPicPr>
            <p:cNvPr id="14" name="图片 13"/>
            <p:cNvPicPr>
              <a:picLocks noChangeAspect="1"/>
            </p:cNvPicPr>
            <p:nvPr userDrawn="1"/>
          </p:nvPicPr>
          <p:blipFill rotWithShape="1">
            <a:blip r:embed="rId8" cstate="screen"/>
            <a:srcRect/>
            <a:stretch>
              <a:fillRect/>
            </a:stretch>
          </p:blipFill>
          <p:spPr>
            <a:xfrm>
              <a:off x="7655337" y="414657"/>
              <a:ext cx="1474169" cy="4730431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 userDrawn="1"/>
          </p:nvPicPr>
          <p:blipFill rotWithShape="1">
            <a:blip r:embed="rId9" cstate="screen"/>
            <a:srcRect/>
            <a:stretch>
              <a:fillRect/>
            </a:stretch>
          </p:blipFill>
          <p:spPr>
            <a:xfrm flipH="1">
              <a:off x="26260" y="414657"/>
              <a:ext cx="1439218" cy="4730431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 advClick="0" advTm="0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2115E-07FC-47AE-8678-8B681C689199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5BB56-9B96-4394-98D1-089DE868BDA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2115E-07FC-47AE-8678-8B681C689199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5BB56-9B96-4394-98D1-089DE868BDA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C50B-97C3-4EFD-966D-3952C8BC2459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F14BB-5E8E-4CC8-BE8B-E1F7A3390155}" type="slidenum">
              <a:rPr lang="zh-CN" altLang="en-US" smtClean="0"/>
            </a:fld>
            <a:endParaRPr lang="zh-CN" altLang="en-US"/>
          </a:p>
        </p:txBody>
      </p:sp>
      <p:grpSp>
        <p:nvGrpSpPr>
          <p:cNvPr id="11" name="组合 10"/>
          <p:cNvGrpSpPr/>
          <p:nvPr userDrawn="1"/>
        </p:nvGrpSpPr>
        <p:grpSpPr>
          <a:xfrm>
            <a:off x="-71644" y="-4228"/>
            <a:ext cx="9334654" cy="5153544"/>
            <a:chOff x="-71644" y="-4228"/>
            <a:chExt cx="9334654" cy="5153544"/>
          </a:xfrm>
        </p:grpSpPr>
        <p:pic>
          <p:nvPicPr>
            <p:cNvPr id="12" name="图片 11"/>
            <p:cNvPicPr>
              <a:picLocks noChangeAspect="1"/>
            </p:cNvPicPr>
            <p:nvPr userDrawn="1"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2739273" y="3819525"/>
              <a:ext cx="6523737" cy="1322861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 userDrawn="1"/>
          </p:nvPicPr>
          <p:blipFill rotWithShape="1">
            <a:blip r:embed="rId3" cstate="screen"/>
            <a:srcRect/>
            <a:stretch>
              <a:fillRect/>
            </a:stretch>
          </p:blipFill>
          <p:spPr>
            <a:xfrm flipH="1">
              <a:off x="-71644" y="3819525"/>
              <a:ext cx="5986808" cy="1322861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 userDrawn="1"/>
          </p:nvPicPr>
          <p:blipFill rotWithShape="1">
            <a:blip r:embed="rId4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47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>
            <a:xfrm rot="5400000" flipH="1">
              <a:off x="3805199" y="-1447155"/>
              <a:ext cx="2227959" cy="5122267"/>
            </a:xfrm>
            <a:prstGeom prst="rect">
              <a:avLst/>
            </a:prstGeom>
          </p:spPr>
        </p:pic>
        <p:grpSp>
          <p:nvGrpSpPr>
            <p:cNvPr id="15" name="组合 14"/>
            <p:cNvGrpSpPr/>
            <p:nvPr userDrawn="1"/>
          </p:nvGrpSpPr>
          <p:grpSpPr>
            <a:xfrm>
              <a:off x="322820" y="-4228"/>
              <a:ext cx="745612" cy="703237"/>
              <a:chOff x="3646269" y="744563"/>
              <a:chExt cx="1929887" cy="1820206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3646269" y="955792"/>
                <a:ext cx="1608977" cy="1608977"/>
              </a:xfrm>
              <a:prstGeom prst="ellipse">
                <a:avLst/>
              </a:prstGeom>
              <a:gradFill>
                <a:gsLst>
                  <a:gs pos="100000">
                    <a:srgbClr val="CEEC61"/>
                  </a:gs>
                  <a:gs pos="0">
                    <a:srgbClr val="7EB852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23" name="图片 22"/>
              <p:cNvPicPr>
                <a:picLocks noChangeAspect="1"/>
              </p:cNvPicPr>
              <p:nvPr/>
            </p:nvPicPr>
            <p:blipFill rotWithShape="1">
              <a:blip r:embed="rId6" cstate="screen"/>
              <a:srcRect/>
              <a:stretch>
                <a:fillRect/>
              </a:stretch>
            </p:blipFill>
            <p:spPr>
              <a:xfrm>
                <a:off x="4176917" y="744563"/>
                <a:ext cx="1399239" cy="1733324"/>
              </a:xfrm>
              <a:prstGeom prst="rect">
                <a:avLst/>
              </a:prstGeom>
            </p:spPr>
          </p:pic>
        </p:grpSp>
        <p:grpSp>
          <p:nvGrpSpPr>
            <p:cNvPr id="16" name="组合 15"/>
            <p:cNvGrpSpPr/>
            <p:nvPr userDrawn="1"/>
          </p:nvGrpSpPr>
          <p:grpSpPr>
            <a:xfrm>
              <a:off x="2977763" y="4277021"/>
              <a:ext cx="3152570" cy="872295"/>
              <a:chOff x="2063185" y="3206980"/>
              <a:chExt cx="7019813" cy="1942336"/>
            </a:xfrm>
          </p:grpSpPr>
          <p:pic>
            <p:nvPicPr>
              <p:cNvPr id="20" name="图片 19"/>
              <p:cNvPicPr>
                <a:picLocks noChangeAspect="1"/>
              </p:cNvPicPr>
              <p:nvPr/>
            </p:nvPicPr>
            <p:blipFill>
              <a:blip r:embed="rId7" cstate="screen"/>
              <a:stretch>
                <a:fillRect/>
              </a:stretch>
            </p:blipFill>
            <p:spPr>
              <a:xfrm>
                <a:off x="2063185" y="3206980"/>
                <a:ext cx="3149734" cy="1942336"/>
              </a:xfrm>
              <a:prstGeom prst="rect">
                <a:avLst/>
              </a:prstGeom>
            </p:spPr>
          </p:pic>
          <p:pic>
            <p:nvPicPr>
              <p:cNvPr id="21" name="图片 20"/>
              <p:cNvPicPr>
                <a:picLocks noChangeAspect="1"/>
              </p:cNvPicPr>
              <p:nvPr/>
            </p:nvPicPr>
            <p:blipFill>
              <a:blip r:embed="rId7" cstate="screen"/>
              <a:stretch>
                <a:fillRect/>
              </a:stretch>
            </p:blipFill>
            <p:spPr>
              <a:xfrm>
                <a:off x="5933264" y="3206980"/>
                <a:ext cx="3149734" cy="1942336"/>
              </a:xfrm>
              <a:prstGeom prst="rect">
                <a:avLst/>
              </a:prstGeom>
            </p:spPr>
          </p:pic>
        </p:grpSp>
        <p:sp>
          <p:nvSpPr>
            <p:cNvPr id="17" name="矩形 16"/>
            <p:cNvSpPr/>
            <p:nvPr userDrawn="1"/>
          </p:nvSpPr>
          <p:spPr>
            <a:xfrm>
              <a:off x="0" y="0"/>
              <a:ext cx="9144000" cy="5145088"/>
            </a:xfrm>
            <a:prstGeom prst="rect">
              <a:avLst/>
            </a:prstGeom>
            <a:noFill/>
            <a:ln w="38100" cap="flat" cmpd="sng" algn="ctr">
              <a:solidFill>
                <a:schemeClr val="accent1">
                  <a:shade val="50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pic>
          <p:nvPicPr>
            <p:cNvPr id="18" name="图片 17"/>
            <p:cNvPicPr>
              <a:picLocks noChangeAspect="1"/>
            </p:cNvPicPr>
            <p:nvPr userDrawn="1"/>
          </p:nvPicPr>
          <p:blipFill rotWithShape="1">
            <a:blip r:embed="rId8" cstate="screen"/>
            <a:srcRect/>
            <a:stretch>
              <a:fillRect/>
            </a:stretch>
          </p:blipFill>
          <p:spPr>
            <a:xfrm>
              <a:off x="7655337" y="414657"/>
              <a:ext cx="1474169" cy="4730431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 userDrawn="1"/>
          </p:nvPicPr>
          <p:blipFill rotWithShape="1">
            <a:blip r:embed="rId9" cstate="screen"/>
            <a:srcRect/>
            <a:stretch>
              <a:fillRect/>
            </a:stretch>
          </p:blipFill>
          <p:spPr>
            <a:xfrm flipH="1">
              <a:off x="26260" y="414657"/>
              <a:ext cx="1439218" cy="4730431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 advClick="0" advTm="0"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C50B-97C3-4EFD-966D-3952C8BC2459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F14BB-5E8E-4CC8-BE8B-E1F7A3390155}" type="slidenum">
              <a:rPr lang="zh-CN" altLang="en-US" smtClean="0"/>
            </a:fld>
            <a:endParaRPr lang="zh-CN" altLang="en-US"/>
          </a:p>
        </p:txBody>
      </p:sp>
      <p:grpSp>
        <p:nvGrpSpPr>
          <p:cNvPr id="11" name="组合 10"/>
          <p:cNvGrpSpPr/>
          <p:nvPr userDrawn="1"/>
        </p:nvGrpSpPr>
        <p:grpSpPr>
          <a:xfrm>
            <a:off x="-71644" y="-4228"/>
            <a:ext cx="9334654" cy="5153544"/>
            <a:chOff x="-71644" y="-4228"/>
            <a:chExt cx="9334654" cy="5153544"/>
          </a:xfrm>
        </p:grpSpPr>
        <p:pic>
          <p:nvPicPr>
            <p:cNvPr id="12" name="图片 11"/>
            <p:cNvPicPr>
              <a:picLocks noChangeAspect="1"/>
            </p:cNvPicPr>
            <p:nvPr userDrawn="1"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2739273" y="3819525"/>
              <a:ext cx="6523737" cy="1322861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 userDrawn="1"/>
          </p:nvPicPr>
          <p:blipFill rotWithShape="1">
            <a:blip r:embed="rId3" cstate="screen"/>
            <a:srcRect/>
            <a:stretch>
              <a:fillRect/>
            </a:stretch>
          </p:blipFill>
          <p:spPr>
            <a:xfrm flipH="1">
              <a:off x="-71644" y="3819525"/>
              <a:ext cx="5986808" cy="1322861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 userDrawn="1"/>
          </p:nvPicPr>
          <p:blipFill rotWithShape="1">
            <a:blip r:embed="rId4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47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>
            <a:xfrm rot="5400000" flipH="1">
              <a:off x="3805199" y="-1447155"/>
              <a:ext cx="2227959" cy="5122267"/>
            </a:xfrm>
            <a:prstGeom prst="rect">
              <a:avLst/>
            </a:prstGeom>
          </p:spPr>
        </p:pic>
        <p:grpSp>
          <p:nvGrpSpPr>
            <p:cNvPr id="15" name="组合 14"/>
            <p:cNvGrpSpPr/>
            <p:nvPr userDrawn="1"/>
          </p:nvGrpSpPr>
          <p:grpSpPr>
            <a:xfrm>
              <a:off x="322820" y="-4228"/>
              <a:ext cx="745612" cy="703237"/>
              <a:chOff x="3646269" y="744563"/>
              <a:chExt cx="1929887" cy="1820206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3646269" y="955792"/>
                <a:ext cx="1608977" cy="1608977"/>
              </a:xfrm>
              <a:prstGeom prst="ellipse">
                <a:avLst/>
              </a:prstGeom>
              <a:gradFill>
                <a:gsLst>
                  <a:gs pos="100000">
                    <a:srgbClr val="CEEC61"/>
                  </a:gs>
                  <a:gs pos="0">
                    <a:srgbClr val="7EB852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23" name="图片 22"/>
              <p:cNvPicPr>
                <a:picLocks noChangeAspect="1"/>
              </p:cNvPicPr>
              <p:nvPr/>
            </p:nvPicPr>
            <p:blipFill rotWithShape="1">
              <a:blip r:embed="rId6" cstate="screen"/>
              <a:srcRect/>
              <a:stretch>
                <a:fillRect/>
              </a:stretch>
            </p:blipFill>
            <p:spPr>
              <a:xfrm>
                <a:off x="4176917" y="744563"/>
                <a:ext cx="1399239" cy="1733324"/>
              </a:xfrm>
              <a:prstGeom prst="rect">
                <a:avLst/>
              </a:prstGeom>
            </p:spPr>
          </p:pic>
        </p:grpSp>
        <p:grpSp>
          <p:nvGrpSpPr>
            <p:cNvPr id="16" name="组合 15"/>
            <p:cNvGrpSpPr/>
            <p:nvPr userDrawn="1"/>
          </p:nvGrpSpPr>
          <p:grpSpPr>
            <a:xfrm>
              <a:off x="2977763" y="4277021"/>
              <a:ext cx="3152570" cy="872295"/>
              <a:chOff x="2063185" y="3206980"/>
              <a:chExt cx="7019813" cy="1942336"/>
            </a:xfrm>
          </p:grpSpPr>
          <p:pic>
            <p:nvPicPr>
              <p:cNvPr id="20" name="图片 19"/>
              <p:cNvPicPr>
                <a:picLocks noChangeAspect="1"/>
              </p:cNvPicPr>
              <p:nvPr/>
            </p:nvPicPr>
            <p:blipFill>
              <a:blip r:embed="rId7" cstate="screen"/>
              <a:stretch>
                <a:fillRect/>
              </a:stretch>
            </p:blipFill>
            <p:spPr>
              <a:xfrm>
                <a:off x="2063185" y="3206980"/>
                <a:ext cx="3149734" cy="1942336"/>
              </a:xfrm>
              <a:prstGeom prst="rect">
                <a:avLst/>
              </a:prstGeom>
            </p:spPr>
          </p:pic>
          <p:pic>
            <p:nvPicPr>
              <p:cNvPr id="21" name="图片 20"/>
              <p:cNvPicPr>
                <a:picLocks noChangeAspect="1"/>
              </p:cNvPicPr>
              <p:nvPr/>
            </p:nvPicPr>
            <p:blipFill>
              <a:blip r:embed="rId7" cstate="screen"/>
              <a:stretch>
                <a:fillRect/>
              </a:stretch>
            </p:blipFill>
            <p:spPr>
              <a:xfrm>
                <a:off x="5933264" y="3206980"/>
                <a:ext cx="3149734" cy="1942336"/>
              </a:xfrm>
              <a:prstGeom prst="rect">
                <a:avLst/>
              </a:prstGeom>
            </p:spPr>
          </p:pic>
        </p:grpSp>
        <p:sp>
          <p:nvSpPr>
            <p:cNvPr id="17" name="矩形 16"/>
            <p:cNvSpPr/>
            <p:nvPr userDrawn="1"/>
          </p:nvSpPr>
          <p:spPr>
            <a:xfrm>
              <a:off x="0" y="0"/>
              <a:ext cx="9144000" cy="5145088"/>
            </a:xfrm>
            <a:prstGeom prst="rect">
              <a:avLst/>
            </a:prstGeom>
            <a:noFill/>
            <a:ln w="38100" cap="flat" cmpd="sng" algn="ctr">
              <a:solidFill>
                <a:schemeClr val="accent1">
                  <a:shade val="50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pic>
          <p:nvPicPr>
            <p:cNvPr id="18" name="图片 17"/>
            <p:cNvPicPr>
              <a:picLocks noChangeAspect="1"/>
            </p:cNvPicPr>
            <p:nvPr userDrawn="1"/>
          </p:nvPicPr>
          <p:blipFill rotWithShape="1">
            <a:blip r:embed="rId8" cstate="screen"/>
            <a:srcRect/>
            <a:stretch>
              <a:fillRect/>
            </a:stretch>
          </p:blipFill>
          <p:spPr>
            <a:xfrm>
              <a:off x="7655337" y="414657"/>
              <a:ext cx="1474169" cy="4730431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 userDrawn="1"/>
          </p:nvPicPr>
          <p:blipFill rotWithShape="1">
            <a:blip r:embed="rId9" cstate="screen"/>
            <a:srcRect/>
            <a:stretch>
              <a:fillRect/>
            </a:stretch>
          </p:blipFill>
          <p:spPr>
            <a:xfrm flipH="1">
              <a:off x="26260" y="414657"/>
              <a:ext cx="1439218" cy="4730431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 advClick="0" advTm="0">
    <p:rand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7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C50B-97C3-4EFD-966D-3952C8BC2459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F14BB-5E8E-4CC8-BE8B-E1F7A3390155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-71644" y="-4228"/>
            <a:ext cx="9334654" cy="5153544"/>
            <a:chOff x="-71644" y="-4228"/>
            <a:chExt cx="9334654" cy="5153544"/>
          </a:xfrm>
        </p:grpSpPr>
        <p:pic>
          <p:nvPicPr>
            <p:cNvPr id="6" name="图片 5"/>
            <p:cNvPicPr>
              <a:picLocks noChangeAspect="1"/>
            </p:cNvPicPr>
            <p:nvPr userDrawn="1"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2739273" y="3819525"/>
              <a:ext cx="6523737" cy="1322861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 userDrawn="1"/>
          </p:nvPicPr>
          <p:blipFill rotWithShape="1">
            <a:blip r:embed="rId3" cstate="screen"/>
            <a:srcRect/>
            <a:stretch>
              <a:fillRect/>
            </a:stretch>
          </p:blipFill>
          <p:spPr>
            <a:xfrm flipH="1">
              <a:off x="-71644" y="3819525"/>
              <a:ext cx="5986808" cy="1322861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 userDrawn="1"/>
          </p:nvPicPr>
          <p:blipFill rotWithShape="1">
            <a:blip r:embed="rId4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47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>
            <a:xfrm rot="5400000" flipH="1">
              <a:off x="3805199" y="-1447155"/>
              <a:ext cx="2227959" cy="5122267"/>
            </a:xfrm>
            <a:prstGeom prst="rect">
              <a:avLst/>
            </a:prstGeom>
          </p:spPr>
        </p:pic>
        <p:grpSp>
          <p:nvGrpSpPr>
            <p:cNvPr id="9" name="组合 8"/>
            <p:cNvGrpSpPr/>
            <p:nvPr userDrawn="1"/>
          </p:nvGrpSpPr>
          <p:grpSpPr>
            <a:xfrm>
              <a:off x="322820" y="-4228"/>
              <a:ext cx="745612" cy="703237"/>
              <a:chOff x="3646269" y="744563"/>
              <a:chExt cx="1929887" cy="1820206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3646269" y="955792"/>
                <a:ext cx="1608977" cy="1608977"/>
              </a:xfrm>
              <a:prstGeom prst="ellipse">
                <a:avLst/>
              </a:prstGeom>
              <a:gradFill>
                <a:gsLst>
                  <a:gs pos="100000">
                    <a:srgbClr val="CEEC61"/>
                  </a:gs>
                  <a:gs pos="0">
                    <a:srgbClr val="7EB852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7" name="图片 16"/>
              <p:cNvPicPr>
                <a:picLocks noChangeAspect="1"/>
              </p:cNvPicPr>
              <p:nvPr/>
            </p:nvPicPr>
            <p:blipFill rotWithShape="1">
              <a:blip r:embed="rId6" cstate="screen"/>
              <a:srcRect/>
              <a:stretch>
                <a:fillRect/>
              </a:stretch>
            </p:blipFill>
            <p:spPr>
              <a:xfrm>
                <a:off x="4176917" y="744563"/>
                <a:ext cx="1399239" cy="1733324"/>
              </a:xfrm>
              <a:prstGeom prst="rect">
                <a:avLst/>
              </a:prstGeom>
            </p:spPr>
          </p:pic>
        </p:grpSp>
        <p:grpSp>
          <p:nvGrpSpPr>
            <p:cNvPr id="10" name="组合 9"/>
            <p:cNvGrpSpPr/>
            <p:nvPr userDrawn="1"/>
          </p:nvGrpSpPr>
          <p:grpSpPr>
            <a:xfrm>
              <a:off x="2977763" y="4277021"/>
              <a:ext cx="3152570" cy="872295"/>
              <a:chOff x="2063185" y="3206980"/>
              <a:chExt cx="7019813" cy="1942336"/>
            </a:xfrm>
          </p:grpSpPr>
          <p:pic>
            <p:nvPicPr>
              <p:cNvPr id="14" name="图片 13"/>
              <p:cNvPicPr>
                <a:picLocks noChangeAspect="1"/>
              </p:cNvPicPr>
              <p:nvPr/>
            </p:nvPicPr>
            <p:blipFill>
              <a:blip r:embed="rId7" cstate="screen"/>
              <a:stretch>
                <a:fillRect/>
              </a:stretch>
            </p:blipFill>
            <p:spPr>
              <a:xfrm>
                <a:off x="2063185" y="3206980"/>
                <a:ext cx="3149734" cy="1942336"/>
              </a:xfrm>
              <a:prstGeom prst="rect">
                <a:avLst/>
              </a:prstGeom>
            </p:spPr>
          </p:pic>
          <p:pic>
            <p:nvPicPr>
              <p:cNvPr id="15" name="图片 14"/>
              <p:cNvPicPr>
                <a:picLocks noChangeAspect="1"/>
              </p:cNvPicPr>
              <p:nvPr/>
            </p:nvPicPr>
            <p:blipFill>
              <a:blip r:embed="rId7" cstate="screen"/>
              <a:stretch>
                <a:fillRect/>
              </a:stretch>
            </p:blipFill>
            <p:spPr>
              <a:xfrm>
                <a:off x="5933264" y="3206980"/>
                <a:ext cx="3149734" cy="1942336"/>
              </a:xfrm>
              <a:prstGeom prst="rect">
                <a:avLst/>
              </a:prstGeom>
            </p:spPr>
          </p:pic>
        </p:grpSp>
        <p:sp>
          <p:nvSpPr>
            <p:cNvPr id="11" name="矩形 10"/>
            <p:cNvSpPr/>
            <p:nvPr userDrawn="1"/>
          </p:nvSpPr>
          <p:spPr>
            <a:xfrm>
              <a:off x="0" y="0"/>
              <a:ext cx="9144000" cy="5145088"/>
            </a:xfrm>
            <a:prstGeom prst="rect">
              <a:avLst/>
            </a:prstGeom>
            <a:noFill/>
            <a:ln w="38100" cap="flat" cmpd="sng" algn="ctr">
              <a:solidFill>
                <a:schemeClr val="accent1">
                  <a:shade val="50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pic>
          <p:nvPicPr>
            <p:cNvPr id="12" name="图片 11"/>
            <p:cNvPicPr>
              <a:picLocks noChangeAspect="1"/>
            </p:cNvPicPr>
            <p:nvPr userDrawn="1"/>
          </p:nvPicPr>
          <p:blipFill rotWithShape="1">
            <a:blip r:embed="rId8" cstate="screen"/>
            <a:srcRect/>
            <a:stretch>
              <a:fillRect/>
            </a:stretch>
          </p:blipFill>
          <p:spPr>
            <a:xfrm>
              <a:off x="7655337" y="414657"/>
              <a:ext cx="1474169" cy="4730431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 userDrawn="1"/>
          </p:nvPicPr>
          <p:blipFill rotWithShape="1">
            <a:blip r:embed="rId9" cstate="screen"/>
            <a:srcRect/>
            <a:stretch>
              <a:fillRect/>
            </a:stretch>
          </p:blipFill>
          <p:spPr>
            <a:xfrm flipH="1">
              <a:off x="26260" y="414657"/>
              <a:ext cx="1439218" cy="4730431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 advClick="0" advTm="0">
    <p:rand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8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C50B-97C3-4EFD-966D-3952C8BC2459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F14BB-5E8E-4CC8-BE8B-E1F7A3390155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-71644" y="-4228"/>
            <a:ext cx="9334654" cy="5153544"/>
            <a:chOff x="-71644" y="-4228"/>
            <a:chExt cx="9334654" cy="5153544"/>
          </a:xfrm>
        </p:grpSpPr>
        <p:pic>
          <p:nvPicPr>
            <p:cNvPr id="6" name="图片 5"/>
            <p:cNvPicPr>
              <a:picLocks noChangeAspect="1"/>
            </p:cNvPicPr>
            <p:nvPr userDrawn="1"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2739273" y="3819525"/>
              <a:ext cx="6523737" cy="1322861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 userDrawn="1"/>
          </p:nvPicPr>
          <p:blipFill rotWithShape="1">
            <a:blip r:embed="rId3" cstate="screen"/>
            <a:srcRect/>
            <a:stretch>
              <a:fillRect/>
            </a:stretch>
          </p:blipFill>
          <p:spPr>
            <a:xfrm flipH="1">
              <a:off x="-71644" y="3819525"/>
              <a:ext cx="5986808" cy="1322861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 userDrawn="1"/>
          </p:nvPicPr>
          <p:blipFill rotWithShape="1">
            <a:blip r:embed="rId4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47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>
            <a:xfrm rot="5400000" flipH="1">
              <a:off x="3805199" y="-1447155"/>
              <a:ext cx="2227959" cy="5122267"/>
            </a:xfrm>
            <a:prstGeom prst="rect">
              <a:avLst/>
            </a:prstGeom>
          </p:spPr>
        </p:pic>
        <p:grpSp>
          <p:nvGrpSpPr>
            <p:cNvPr id="9" name="组合 8"/>
            <p:cNvGrpSpPr/>
            <p:nvPr userDrawn="1"/>
          </p:nvGrpSpPr>
          <p:grpSpPr>
            <a:xfrm>
              <a:off x="322820" y="-4228"/>
              <a:ext cx="745612" cy="703237"/>
              <a:chOff x="3646269" y="744563"/>
              <a:chExt cx="1929887" cy="1820206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3646269" y="955792"/>
                <a:ext cx="1608977" cy="1608977"/>
              </a:xfrm>
              <a:prstGeom prst="ellipse">
                <a:avLst/>
              </a:prstGeom>
              <a:gradFill>
                <a:gsLst>
                  <a:gs pos="100000">
                    <a:srgbClr val="CEEC61"/>
                  </a:gs>
                  <a:gs pos="0">
                    <a:srgbClr val="7EB852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7" name="图片 16"/>
              <p:cNvPicPr>
                <a:picLocks noChangeAspect="1"/>
              </p:cNvPicPr>
              <p:nvPr/>
            </p:nvPicPr>
            <p:blipFill rotWithShape="1">
              <a:blip r:embed="rId6" cstate="screen"/>
              <a:srcRect/>
              <a:stretch>
                <a:fillRect/>
              </a:stretch>
            </p:blipFill>
            <p:spPr>
              <a:xfrm>
                <a:off x="4176917" y="744563"/>
                <a:ext cx="1399239" cy="1733324"/>
              </a:xfrm>
              <a:prstGeom prst="rect">
                <a:avLst/>
              </a:prstGeom>
            </p:spPr>
          </p:pic>
        </p:grpSp>
        <p:grpSp>
          <p:nvGrpSpPr>
            <p:cNvPr id="10" name="组合 9"/>
            <p:cNvGrpSpPr/>
            <p:nvPr userDrawn="1"/>
          </p:nvGrpSpPr>
          <p:grpSpPr>
            <a:xfrm>
              <a:off x="2977763" y="4277021"/>
              <a:ext cx="3152570" cy="872295"/>
              <a:chOff x="2063185" y="3206980"/>
              <a:chExt cx="7019813" cy="1942336"/>
            </a:xfrm>
          </p:grpSpPr>
          <p:pic>
            <p:nvPicPr>
              <p:cNvPr id="14" name="图片 13"/>
              <p:cNvPicPr>
                <a:picLocks noChangeAspect="1"/>
              </p:cNvPicPr>
              <p:nvPr/>
            </p:nvPicPr>
            <p:blipFill>
              <a:blip r:embed="rId7" cstate="screen"/>
              <a:stretch>
                <a:fillRect/>
              </a:stretch>
            </p:blipFill>
            <p:spPr>
              <a:xfrm>
                <a:off x="2063185" y="3206980"/>
                <a:ext cx="3149734" cy="1942336"/>
              </a:xfrm>
              <a:prstGeom prst="rect">
                <a:avLst/>
              </a:prstGeom>
            </p:spPr>
          </p:pic>
          <p:pic>
            <p:nvPicPr>
              <p:cNvPr id="15" name="图片 14"/>
              <p:cNvPicPr>
                <a:picLocks noChangeAspect="1"/>
              </p:cNvPicPr>
              <p:nvPr/>
            </p:nvPicPr>
            <p:blipFill>
              <a:blip r:embed="rId7" cstate="screen"/>
              <a:stretch>
                <a:fillRect/>
              </a:stretch>
            </p:blipFill>
            <p:spPr>
              <a:xfrm>
                <a:off x="5933264" y="3206980"/>
                <a:ext cx="3149734" cy="1942336"/>
              </a:xfrm>
              <a:prstGeom prst="rect">
                <a:avLst/>
              </a:prstGeom>
            </p:spPr>
          </p:pic>
        </p:grpSp>
        <p:sp>
          <p:nvSpPr>
            <p:cNvPr id="11" name="矩形 10"/>
            <p:cNvSpPr/>
            <p:nvPr userDrawn="1"/>
          </p:nvSpPr>
          <p:spPr>
            <a:xfrm>
              <a:off x="0" y="0"/>
              <a:ext cx="9144000" cy="5145088"/>
            </a:xfrm>
            <a:prstGeom prst="rect">
              <a:avLst/>
            </a:prstGeom>
            <a:noFill/>
            <a:ln w="38100" cap="flat" cmpd="sng" algn="ctr">
              <a:solidFill>
                <a:schemeClr val="accent1">
                  <a:shade val="50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pic>
          <p:nvPicPr>
            <p:cNvPr id="12" name="图片 11"/>
            <p:cNvPicPr>
              <a:picLocks noChangeAspect="1"/>
            </p:cNvPicPr>
            <p:nvPr userDrawn="1"/>
          </p:nvPicPr>
          <p:blipFill rotWithShape="1">
            <a:blip r:embed="rId8" cstate="screen"/>
            <a:srcRect/>
            <a:stretch>
              <a:fillRect/>
            </a:stretch>
          </p:blipFill>
          <p:spPr>
            <a:xfrm>
              <a:off x="7655337" y="414657"/>
              <a:ext cx="1474169" cy="4730431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 userDrawn="1"/>
          </p:nvPicPr>
          <p:blipFill rotWithShape="1">
            <a:blip r:embed="rId9" cstate="screen"/>
            <a:srcRect/>
            <a:stretch>
              <a:fillRect/>
            </a:stretch>
          </p:blipFill>
          <p:spPr>
            <a:xfrm flipH="1">
              <a:off x="26260" y="414657"/>
              <a:ext cx="1439218" cy="4730431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 advClick="0" advTm="0">
    <p:rand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3006"/>
            <a:ext cx="2949178" cy="120052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87391" y="740798"/>
            <a:ext cx="4629150" cy="365634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526"/>
            <a:ext cx="2949178" cy="2859574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843A5-E55D-4A40-B5C2-476537EC4AD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845EF-EAA8-4820-87FA-4DECC3938A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3006"/>
            <a:ext cx="2949178" cy="120052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798"/>
            <a:ext cx="4629150" cy="365634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526"/>
            <a:ext cx="2949178" cy="2859574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843A5-E55D-4A40-B5C2-476537EC4AD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845EF-EAA8-4820-87FA-4DECC3938A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843A5-E55D-4A40-B5C2-476537EC4AD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845EF-EAA8-4820-87FA-4DECC3938A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928"/>
            <a:ext cx="1971675" cy="436022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0" y="273928"/>
            <a:ext cx="5800725" cy="4360224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843A5-E55D-4A40-B5C2-476537EC4AD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845EF-EAA8-4820-87FA-4DECC3938A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843A5-E55D-4A40-B5C2-476537EC4AD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845EF-EAA8-4820-87FA-4DECC3938AA1}" type="slidenum">
              <a:rPr lang="zh-CN" altLang="en-US" smtClean="0"/>
            </a:fld>
            <a:endParaRPr lang="zh-CN" altLang="en-US"/>
          </a:p>
        </p:txBody>
      </p:sp>
      <p:sp>
        <p:nvSpPr>
          <p:cNvPr id="18" name="矩形 259"/>
          <p:cNvSpPr>
            <a:spLocks noChangeArrowheads="1"/>
          </p:cNvSpPr>
          <p:nvPr userDrawn="1"/>
        </p:nvSpPr>
        <p:spPr bwMode="auto">
          <a:xfrm>
            <a:off x="3618868" y="1305558"/>
            <a:ext cx="1904996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6600" cap="all" dirty="0">
                <a:solidFill>
                  <a:schemeClr val="bg1"/>
                </a:solidFill>
                <a:latin typeface="江城律动宋" panose="02020700000000000000" pitchFamily="18" charset="-122"/>
                <a:ea typeface="江城律动宋" panose="02020700000000000000" pitchFamily="18" charset="-122"/>
                <a:cs typeface="Arial" panose="020B0604020202020204" pitchFamily="34" charset="0"/>
              </a:rPr>
              <a:t>01</a:t>
            </a:r>
            <a:endParaRPr lang="zh-CN" altLang="en-US" sz="6600" cap="all" dirty="0">
              <a:solidFill>
                <a:schemeClr val="bg1"/>
              </a:solidFill>
              <a:latin typeface="江城律动宋" panose="02020700000000000000" pitchFamily="18" charset="-122"/>
              <a:ea typeface="江城律动宋" panose="02020700000000000000" pitchFamily="18" charset="-122"/>
              <a:cs typeface="Arial" panose="020B0604020202020204" pitchFamily="34" charset="0"/>
            </a:endParaRPr>
          </a:p>
        </p:txBody>
      </p:sp>
      <p:grpSp>
        <p:nvGrpSpPr>
          <p:cNvPr id="22" name="组合 21"/>
          <p:cNvGrpSpPr/>
          <p:nvPr userDrawn="1"/>
        </p:nvGrpSpPr>
        <p:grpSpPr>
          <a:xfrm>
            <a:off x="-71644" y="0"/>
            <a:ext cx="9334654" cy="5149316"/>
            <a:chOff x="-71644" y="0"/>
            <a:chExt cx="9334654" cy="5149316"/>
          </a:xfrm>
        </p:grpSpPr>
        <p:pic>
          <p:nvPicPr>
            <p:cNvPr id="23" name="图片 22"/>
            <p:cNvPicPr>
              <a:picLocks noChangeAspect="1"/>
            </p:cNvPicPr>
            <p:nvPr userDrawn="1"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2739273" y="3819525"/>
              <a:ext cx="6523737" cy="1322861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 userDrawn="1"/>
          </p:nvPicPr>
          <p:blipFill rotWithShape="1">
            <a:blip r:embed="rId3" cstate="screen"/>
            <a:srcRect/>
            <a:stretch>
              <a:fillRect/>
            </a:stretch>
          </p:blipFill>
          <p:spPr>
            <a:xfrm flipH="1">
              <a:off x="-71644" y="3819525"/>
              <a:ext cx="5986808" cy="1322861"/>
            </a:xfrm>
            <a:prstGeom prst="rect">
              <a:avLst/>
            </a:prstGeom>
          </p:spPr>
        </p:pic>
        <p:grpSp>
          <p:nvGrpSpPr>
            <p:cNvPr id="27" name="组合 26"/>
            <p:cNvGrpSpPr/>
            <p:nvPr userDrawn="1"/>
          </p:nvGrpSpPr>
          <p:grpSpPr>
            <a:xfrm>
              <a:off x="2977763" y="4277021"/>
              <a:ext cx="3152570" cy="872295"/>
              <a:chOff x="2063185" y="3206980"/>
              <a:chExt cx="7019813" cy="1942336"/>
            </a:xfrm>
          </p:grpSpPr>
          <p:pic>
            <p:nvPicPr>
              <p:cNvPr id="31" name="图片 30"/>
              <p:cNvPicPr>
                <a:picLocks noChangeAspect="1"/>
              </p:cNvPicPr>
              <p:nvPr/>
            </p:nvPicPr>
            <p:blipFill>
              <a:blip r:embed="rId4" cstate="screen"/>
              <a:stretch>
                <a:fillRect/>
              </a:stretch>
            </p:blipFill>
            <p:spPr>
              <a:xfrm>
                <a:off x="2063185" y="3206980"/>
                <a:ext cx="3149734" cy="1942336"/>
              </a:xfrm>
              <a:prstGeom prst="rect">
                <a:avLst/>
              </a:prstGeom>
            </p:spPr>
          </p:pic>
          <p:pic>
            <p:nvPicPr>
              <p:cNvPr id="32" name="图片 31"/>
              <p:cNvPicPr>
                <a:picLocks noChangeAspect="1"/>
              </p:cNvPicPr>
              <p:nvPr/>
            </p:nvPicPr>
            <p:blipFill>
              <a:blip r:embed="rId4" cstate="screen"/>
              <a:stretch>
                <a:fillRect/>
              </a:stretch>
            </p:blipFill>
            <p:spPr>
              <a:xfrm>
                <a:off x="5933264" y="3206980"/>
                <a:ext cx="3149734" cy="1942336"/>
              </a:xfrm>
              <a:prstGeom prst="rect">
                <a:avLst/>
              </a:prstGeom>
            </p:spPr>
          </p:pic>
        </p:grpSp>
        <p:sp>
          <p:nvSpPr>
            <p:cNvPr id="28" name="矩形 27"/>
            <p:cNvSpPr/>
            <p:nvPr userDrawn="1"/>
          </p:nvSpPr>
          <p:spPr>
            <a:xfrm>
              <a:off x="0" y="0"/>
              <a:ext cx="9144000" cy="5145088"/>
            </a:xfrm>
            <a:prstGeom prst="rect">
              <a:avLst/>
            </a:prstGeom>
            <a:noFill/>
            <a:ln w="38100" cap="flat" cmpd="sng" algn="ctr">
              <a:solidFill>
                <a:schemeClr val="accent1">
                  <a:shade val="50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</p:spTree>
  </p:cSld>
  <p:clrMapOvr>
    <a:masterClrMapping/>
  </p:clrMapOvr>
  <p:transition spd="slow" advClick="0" advTm="0">
    <p:rand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37"/>
          <p:cNvSpPr txBox="1"/>
          <p:nvPr userDrawn="1"/>
        </p:nvSpPr>
        <p:spPr>
          <a:xfrm>
            <a:off x="4094834" y="203130"/>
            <a:ext cx="1061795" cy="346232"/>
          </a:xfrm>
          <a:prstGeom prst="rect">
            <a:avLst/>
          </a:prstGeom>
          <a:noFill/>
        </p:spPr>
        <p:txBody>
          <a:bodyPr wrap="none" lIns="68563" tIns="34282" rIns="68563" bIns="34282" rtlCol="0">
            <a:spAutoFit/>
          </a:bodyPr>
          <a:lstStyle/>
          <a:p>
            <a:pPr lvl="0" defTabSz="685800">
              <a:defRPr/>
            </a:pPr>
            <a:r>
              <a:rPr lang="zh-CN" altLang="en-US" sz="1800" b="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产品运行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6" name="直接连接符 5"/>
          <p:cNvCxnSpPr/>
          <p:nvPr userDrawn="1"/>
        </p:nvCxnSpPr>
        <p:spPr>
          <a:xfrm>
            <a:off x="286" y="376300"/>
            <a:ext cx="3638264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 userDrawn="1"/>
        </p:nvCxnSpPr>
        <p:spPr>
          <a:xfrm>
            <a:off x="5505736" y="376300"/>
            <a:ext cx="3638264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Click="0" advTm="0">
    <p:split orient="vert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37"/>
          <p:cNvSpPr txBox="1"/>
          <p:nvPr userDrawn="1"/>
        </p:nvSpPr>
        <p:spPr>
          <a:xfrm>
            <a:off x="4094834" y="203130"/>
            <a:ext cx="1061795" cy="346232"/>
          </a:xfrm>
          <a:prstGeom prst="rect">
            <a:avLst/>
          </a:prstGeom>
          <a:noFill/>
        </p:spPr>
        <p:txBody>
          <a:bodyPr wrap="none" lIns="68563" tIns="34282" rIns="68563" bIns="34282" rtlCol="0">
            <a:spAutoFit/>
          </a:bodyPr>
          <a:lstStyle/>
          <a:p>
            <a:pPr lvl="0" defTabSz="685800">
              <a:defRPr/>
            </a:pPr>
            <a:r>
              <a:rPr lang="zh-CN" altLang="en-US" sz="1800" b="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投资回报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6" name="直接连接符 5"/>
          <p:cNvCxnSpPr/>
          <p:nvPr userDrawn="1"/>
        </p:nvCxnSpPr>
        <p:spPr>
          <a:xfrm>
            <a:off x="286" y="376300"/>
            <a:ext cx="3638264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 userDrawn="1"/>
        </p:nvCxnSpPr>
        <p:spPr>
          <a:xfrm>
            <a:off x="5505736" y="376300"/>
            <a:ext cx="3638264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Click="0" advTm="0">
    <p:split orient="vert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Click="0" advTm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Click="0" advTm="0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89248" y="195547"/>
            <a:ext cx="3250704" cy="395759"/>
          </a:xfrm>
        </p:spPr>
        <p:txBody>
          <a:bodyPr>
            <a:normAutofit/>
          </a:bodyPr>
          <a:lstStyle>
            <a:lvl1pPr algn="l">
              <a:defRPr sz="2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4021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23888" y="3443160"/>
            <a:ext cx="7886700" cy="1125488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843A5-E55D-4A40-B5C2-476537EC4AD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845EF-EAA8-4820-87FA-4DECC3938A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28650" y="1369642"/>
            <a:ext cx="3886200" cy="326451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29150" y="1369642"/>
            <a:ext cx="3886200" cy="326451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843A5-E55D-4A40-B5C2-476537EC4AD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845EF-EAA8-4820-87FA-4DECC3938A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929"/>
            <a:ext cx="7886700" cy="99447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29842" y="1261261"/>
            <a:ext cx="3868340" cy="61812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9842" y="1879386"/>
            <a:ext cx="3868340" cy="276429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0" y="1261261"/>
            <a:ext cx="3887391" cy="61812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29150" y="1879386"/>
            <a:ext cx="3887391" cy="276429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843A5-E55D-4A40-B5C2-476537EC4AD4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845EF-EAA8-4820-87FA-4DECC3938A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843A5-E55D-4A40-B5C2-476537EC4AD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845EF-EAA8-4820-87FA-4DECC3938A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843A5-E55D-4A40-B5C2-476537EC4AD4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845EF-EAA8-4820-87FA-4DECC3938A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2115E-07FC-47AE-8678-8B681C689199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5BB56-9B96-4394-98D1-089DE868BDA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2115E-07FC-47AE-8678-8B681C689199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5BB56-9B96-4394-98D1-089DE868BDA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9" Type="http://schemas.openxmlformats.org/officeDocument/2006/relationships/theme" Target="../theme/theme1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929"/>
            <a:ext cx="7886700" cy="9944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642"/>
            <a:ext cx="7886700" cy="32645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E843A5-E55D-4A40-B5C2-476537EC4AD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D845EF-EAA8-4820-87FA-4DECC3938AA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</p:sldLayoutIdLst>
  <p:transition spd="slow" advClick="0" advTm="0">
    <p:random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14.png"/><Relationship Id="rId7" Type="http://schemas.openxmlformats.org/officeDocument/2006/relationships/image" Target="../media/image13.png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0" Type="http://schemas.openxmlformats.org/officeDocument/2006/relationships/notesSlide" Target="../notesSlides/notesSlide1.xml"/><Relationship Id="rId1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13.png"/><Relationship Id="rId7" Type="http://schemas.openxmlformats.org/officeDocument/2006/relationships/image" Target="../media/image8.png"/><Relationship Id="rId6" Type="http://schemas.openxmlformats.org/officeDocument/2006/relationships/image" Target="../media/image7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16.png"/><Relationship Id="rId10" Type="http://schemas.openxmlformats.org/officeDocument/2006/relationships/notesSlide" Target="../notesSlides/notesSlide8.xml"/><Relationship Id="rId1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13.png"/><Relationship Id="rId7" Type="http://schemas.openxmlformats.org/officeDocument/2006/relationships/image" Target="../media/image8.png"/><Relationship Id="rId6" Type="http://schemas.openxmlformats.org/officeDocument/2006/relationships/image" Target="../media/image7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16.png"/><Relationship Id="rId10" Type="http://schemas.openxmlformats.org/officeDocument/2006/relationships/notesSlide" Target="../notesSlides/notesSlide13.xml"/><Relationship Id="rId1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5.xml"/><Relationship Id="rId1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image" Target="../media/image15.png"/><Relationship Id="rId8" Type="http://schemas.openxmlformats.org/officeDocument/2006/relationships/image" Target="../media/image13.png"/><Relationship Id="rId7" Type="http://schemas.openxmlformats.org/officeDocument/2006/relationships/image" Target="../media/image14.png"/><Relationship Id="rId6" Type="http://schemas.openxmlformats.org/officeDocument/2006/relationships/image" Target="../media/image9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1" Type="http://schemas.openxmlformats.org/officeDocument/2006/relationships/notesSlide" Target="../notesSlides/notesSlide2.xml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24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14.png"/><Relationship Id="rId7" Type="http://schemas.openxmlformats.org/officeDocument/2006/relationships/image" Target="../media/image13.png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0" Type="http://schemas.openxmlformats.org/officeDocument/2006/relationships/notesSlide" Target="../notesSlides/notesSlide19.xml"/><Relationship Id="rId1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13.png"/><Relationship Id="rId7" Type="http://schemas.openxmlformats.org/officeDocument/2006/relationships/image" Target="../media/image8.png"/><Relationship Id="rId6" Type="http://schemas.openxmlformats.org/officeDocument/2006/relationships/image" Target="../media/image7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16.png"/><Relationship Id="rId10" Type="http://schemas.openxmlformats.org/officeDocument/2006/relationships/notesSlide" Target="../notesSlides/notesSlide3.xml"/><Relationship Id="rId1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2.xml"/><Relationship Id="rId3" Type="http://schemas.openxmlformats.org/officeDocument/2006/relationships/tags" Target="../tags/tag1.xml"/><Relationship Id="rId2" Type="http://schemas.openxmlformats.org/officeDocument/2006/relationships/image" Target="../media/image18.jpeg"/><Relationship Id="rId1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7.xml"/><Relationship Id="rId6" Type="http://schemas.openxmlformats.org/officeDocument/2006/relationships/slideLayout" Target="../slideLayouts/slideLayout13.xml"/><Relationship Id="rId5" Type="http://schemas.openxmlformats.org/officeDocument/2006/relationships/image" Target="../media/image19.jpeg"/><Relationship Id="rId4" Type="http://schemas.openxmlformats.org/officeDocument/2006/relationships/tags" Target="../tags/tag5.xml"/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1" cstate="screen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rot="5400000" flipH="1">
            <a:off x="3805199" y="-1447155"/>
            <a:ext cx="2227959" cy="5122267"/>
          </a:xfrm>
          <a:prstGeom prst="rect">
            <a:avLst/>
          </a:prstGeom>
        </p:spPr>
      </p:pic>
      <p:pic>
        <p:nvPicPr>
          <p:cNvPr id="48" name="图片 47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7655337" y="414657"/>
            <a:ext cx="1474169" cy="4730431"/>
          </a:xfrm>
          <a:prstGeom prst="rect">
            <a:avLst/>
          </a:prstGeom>
        </p:spPr>
      </p:pic>
      <p:pic>
        <p:nvPicPr>
          <p:cNvPr id="69" name="图片 68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 flipH="1">
            <a:off x="26260" y="414657"/>
            <a:ext cx="1439218" cy="4730431"/>
          </a:xfrm>
          <a:prstGeom prst="rect">
            <a:avLst/>
          </a:prstGeom>
        </p:spPr>
      </p:pic>
      <p:grpSp>
        <p:nvGrpSpPr>
          <p:cNvPr id="68" name="组合 67"/>
          <p:cNvGrpSpPr/>
          <p:nvPr/>
        </p:nvGrpSpPr>
        <p:grpSpPr>
          <a:xfrm>
            <a:off x="1315085" y="3784600"/>
            <a:ext cx="6914515" cy="1364716"/>
            <a:chOff x="1315085" y="3784600"/>
            <a:chExt cx="6914515" cy="1364716"/>
          </a:xfrm>
        </p:grpSpPr>
        <p:grpSp>
          <p:nvGrpSpPr>
            <p:cNvPr id="54" name="组合 53"/>
            <p:cNvGrpSpPr/>
            <p:nvPr/>
          </p:nvGrpSpPr>
          <p:grpSpPr>
            <a:xfrm>
              <a:off x="2359580" y="3784600"/>
              <a:ext cx="4424839" cy="1364716"/>
              <a:chOff x="2238377" y="3206980"/>
              <a:chExt cx="6297665" cy="1942336"/>
            </a:xfrm>
          </p:grpSpPr>
          <p:pic>
            <p:nvPicPr>
              <p:cNvPr id="50" name="图片 49"/>
              <p:cNvPicPr>
                <a:picLocks noChangeAspect="1"/>
              </p:cNvPicPr>
              <p:nvPr/>
            </p:nvPicPr>
            <p:blipFill>
              <a:blip r:embed="rId4" cstate="screen"/>
              <a:stretch>
                <a:fillRect/>
              </a:stretch>
            </p:blipFill>
            <p:spPr>
              <a:xfrm>
                <a:off x="2238377" y="3206980"/>
                <a:ext cx="3149734" cy="1942336"/>
              </a:xfrm>
              <a:prstGeom prst="rect">
                <a:avLst/>
              </a:prstGeom>
            </p:spPr>
          </p:pic>
          <p:pic>
            <p:nvPicPr>
              <p:cNvPr id="53" name="图片 52"/>
              <p:cNvPicPr>
                <a:picLocks noChangeAspect="1"/>
              </p:cNvPicPr>
              <p:nvPr/>
            </p:nvPicPr>
            <p:blipFill>
              <a:blip r:embed="rId4" cstate="screen"/>
              <a:stretch>
                <a:fillRect/>
              </a:stretch>
            </p:blipFill>
            <p:spPr>
              <a:xfrm>
                <a:off x="5386308" y="3206980"/>
                <a:ext cx="3149734" cy="1942336"/>
              </a:xfrm>
              <a:prstGeom prst="rect">
                <a:avLst/>
              </a:prstGeom>
            </p:spPr>
          </p:pic>
        </p:grpSp>
        <p:pic>
          <p:nvPicPr>
            <p:cNvPr id="58" name="图片 57"/>
            <p:cNvPicPr>
              <a:picLocks noChangeAspect="1"/>
            </p:cNvPicPr>
            <p:nvPr/>
          </p:nvPicPr>
          <p:blipFill rotWithShape="1">
            <a:blip r:embed="rId5" cstate="screen"/>
            <a:srcRect/>
            <a:stretch>
              <a:fillRect/>
            </a:stretch>
          </p:blipFill>
          <p:spPr>
            <a:xfrm>
              <a:off x="2439359" y="3970963"/>
              <a:ext cx="5790241" cy="1174125"/>
            </a:xfrm>
            <a:prstGeom prst="rect">
              <a:avLst/>
            </a:prstGeom>
          </p:spPr>
        </p:pic>
        <p:pic>
          <p:nvPicPr>
            <p:cNvPr id="59" name="图片 58"/>
            <p:cNvPicPr>
              <a:picLocks noChangeAspect="1"/>
            </p:cNvPicPr>
            <p:nvPr/>
          </p:nvPicPr>
          <p:blipFill rotWithShape="1">
            <a:blip r:embed="rId6" cstate="screen"/>
            <a:srcRect/>
            <a:stretch>
              <a:fillRect/>
            </a:stretch>
          </p:blipFill>
          <p:spPr>
            <a:xfrm flipH="1">
              <a:off x="1315085" y="3970963"/>
              <a:ext cx="5313682" cy="1174125"/>
            </a:xfrm>
            <a:prstGeom prst="rect">
              <a:avLst/>
            </a:prstGeom>
          </p:spPr>
        </p:pic>
      </p:grpSp>
      <p:sp>
        <p:nvSpPr>
          <p:cNvPr id="67" name="矩形 66"/>
          <p:cNvSpPr/>
          <p:nvPr/>
        </p:nvSpPr>
        <p:spPr>
          <a:xfrm>
            <a:off x="0" y="0"/>
            <a:ext cx="9144000" cy="5145088"/>
          </a:xfrm>
          <a:prstGeom prst="rect">
            <a:avLst/>
          </a:prstGeom>
          <a:noFill/>
          <a:ln w="38100" cap="flat" cmpd="sng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4" name="Rectangle 20"/>
          <p:cNvSpPr>
            <a:spLocks noChangeArrowheads="1"/>
          </p:cNvSpPr>
          <p:nvPr/>
        </p:nvSpPr>
        <p:spPr bwMode="auto">
          <a:xfrm>
            <a:off x="2418264" y="3239415"/>
            <a:ext cx="4542911" cy="24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Arial" panose="020B0604020202020204" pitchFamily="34" charset="0"/>
              </a:rPr>
              <a:t>汇报人： 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Arial" panose="020B0604020202020204" pitchFamily="34" charset="0"/>
              </a:rPr>
              <a:t>XXX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Arial" panose="020B0604020202020204" pitchFamily="34" charset="0"/>
              </a:rPr>
              <a:t>   时间：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Arial" panose="020B0604020202020204" pitchFamily="34" charset="0"/>
              </a:rPr>
              <a:t>2022.02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cs typeface="Arial" panose="020B0604020202020204" pitchFamily="34" charset="0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1914526" y="1595312"/>
            <a:ext cx="5314952" cy="1326109"/>
            <a:chOff x="1304924" y="1150391"/>
            <a:chExt cx="5314952" cy="1326109"/>
          </a:xfrm>
        </p:grpSpPr>
        <p:sp>
          <p:nvSpPr>
            <p:cNvPr id="42" name="矩形: 圆角 41"/>
            <p:cNvSpPr/>
            <p:nvPr/>
          </p:nvSpPr>
          <p:spPr>
            <a:xfrm>
              <a:off x="1628775" y="2166054"/>
              <a:ext cx="4762501" cy="310446"/>
            </a:xfrm>
            <a:custGeom>
              <a:avLst/>
              <a:gdLst>
                <a:gd name="connsiteX0" fmla="*/ 0 w 4762501"/>
                <a:gd name="connsiteY0" fmla="*/ 51742 h 310446"/>
                <a:gd name="connsiteX1" fmla="*/ 51742 w 4762501"/>
                <a:gd name="connsiteY1" fmla="*/ 0 h 310446"/>
                <a:gd name="connsiteX2" fmla="*/ 763906 w 4762501"/>
                <a:gd name="connsiteY2" fmla="*/ 0 h 310446"/>
                <a:gd name="connsiteX3" fmla="*/ 1289709 w 4762501"/>
                <a:gd name="connsiteY3" fmla="*/ 0 h 310446"/>
                <a:gd name="connsiteX4" fmla="*/ 1955283 w 4762501"/>
                <a:gd name="connsiteY4" fmla="*/ 0 h 310446"/>
                <a:gd name="connsiteX5" fmla="*/ 2527677 w 4762501"/>
                <a:gd name="connsiteY5" fmla="*/ 0 h 310446"/>
                <a:gd name="connsiteX6" fmla="*/ 3239841 w 4762501"/>
                <a:gd name="connsiteY6" fmla="*/ 0 h 310446"/>
                <a:gd name="connsiteX7" fmla="*/ 3812234 w 4762501"/>
                <a:gd name="connsiteY7" fmla="*/ 0 h 310446"/>
                <a:gd name="connsiteX8" fmla="*/ 4710759 w 4762501"/>
                <a:gd name="connsiteY8" fmla="*/ 0 h 310446"/>
                <a:gd name="connsiteX9" fmla="*/ 4762501 w 4762501"/>
                <a:gd name="connsiteY9" fmla="*/ 51742 h 310446"/>
                <a:gd name="connsiteX10" fmla="*/ 4762501 w 4762501"/>
                <a:gd name="connsiteY10" fmla="*/ 258704 h 310446"/>
                <a:gd name="connsiteX11" fmla="*/ 4710759 w 4762501"/>
                <a:gd name="connsiteY11" fmla="*/ 310446 h 310446"/>
                <a:gd name="connsiteX12" fmla="*/ 3952005 w 4762501"/>
                <a:gd name="connsiteY12" fmla="*/ 310446 h 310446"/>
                <a:gd name="connsiteX13" fmla="*/ 3379611 w 4762501"/>
                <a:gd name="connsiteY13" fmla="*/ 310446 h 310446"/>
                <a:gd name="connsiteX14" fmla="*/ 2853808 w 4762501"/>
                <a:gd name="connsiteY14" fmla="*/ 310446 h 310446"/>
                <a:gd name="connsiteX15" fmla="*/ 2281414 w 4762501"/>
                <a:gd name="connsiteY15" fmla="*/ 310446 h 310446"/>
                <a:gd name="connsiteX16" fmla="*/ 1662431 w 4762501"/>
                <a:gd name="connsiteY16" fmla="*/ 310446 h 310446"/>
                <a:gd name="connsiteX17" fmla="*/ 996857 w 4762501"/>
                <a:gd name="connsiteY17" fmla="*/ 310446 h 310446"/>
                <a:gd name="connsiteX18" fmla="*/ 51742 w 4762501"/>
                <a:gd name="connsiteY18" fmla="*/ 310446 h 310446"/>
                <a:gd name="connsiteX19" fmla="*/ 0 w 4762501"/>
                <a:gd name="connsiteY19" fmla="*/ 258704 h 310446"/>
                <a:gd name="connsiteX20" fmla="*/ 0 w 4762501"/>
                <a:gd name="connsiteY20" fmla="*/ 51742 h 310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762501" h="310446" fill="none" extrusionOk="0">
                  <a:moveTo>
                    <a:pt x="0" y="51742"/>
                  </a:moveTo>
                  <a:cubicBezTo>
                    <a:pt x="476" y="24108"/>
                    <a:pt x="17991" y="2729"/>
                    <a:pt x="51742" y="0"/>
                  </a:cubicBezTo>
                  <a:cubicBezTo>
                    <a:pt x="239191" y="4597"/>
                    <a:pt x="586764" y="-14659"/>
                    <a:pt x="763906" y="0"/>
                  </a:cubicBezTo>
                  <a:cubicBezTo>
                    <a:pt x="941048" y="14659"/>
                    <a:pt x="1087076" y="-13833"/>
                    <a:pt x="1289709" y="0"/>
                  </a:cubicBezTo>
                  <a:cubicBezTo>
                    <a:pt x="1492342" y="13833"/>
                    <a:pt x="1641083" y="-25102"/>
                    <a:pt x="1955283" y="0"/>
                  </a:cubicBezTo>
                  <a:cubicBezTo>
                    <a:pt x="2269483" y="25102"/>
                    <a:pt x="2295689" y="-27536"/>
                    <a:pt x="2527677" y="0"/>
                  </a:cubicBezTo>
                  <a:cubicBezTo>
                    <a:pt x="2759665" y="27536"/>
                    <a:pt x="3071182" y="-32417"/>
                    <a:pt x="3239841" y="0"/>
                  </a:cubicBezTo>
                  <a:cubicBezTo>
                    <a:pt x="3408500" y="32417"/>
                    <a:pt x="3639521" y="-25534"/>
                    <a:pt x="3812234" y="0"/>
                  </a:cubicBezTo>
                  <a:cubicBezTo>
                    <a:pt x="3984947" y="25534"/>
                    <a:pt x="4419057" y="-26770"/>
                    <a:pt x="4710759" y="0"/>
                  </a:cubicBezTo>
                  <a:cubicBezTo>
                    <a:pt x="4736231" y="3142"/>
                    <a:pt x="4759676" y="29211"/>
                    <a:pt x="4762501" y="51742"/>
                  </a:cubicBezTo>
                  <a:cubicBezTo>
                    <a:pt x="4770127" y="151423"/>
                    <a:pt x="4755632" y="160345"/>
                    <a:pt x="4762501" y="258704"/>
                  </a:cubicBezTo>
                  <a:cubicBezTo>
                    <a:pt x="4756839" y="290455"/>
                    <a:pt x="4741147" y="315357"/>
                    <a:pt x="4710759" y="310446"/>
                  </a:cubicBezTo>
                  <a:cubicBezTo>
                    <a:pt x="4518957" y="322757"/>
                    <a:pt x="4179751" y="338806"/>
                    <a:pt x="3952005" y="310446"/>
                  </a:cubicBezTo>
                  <a:cubicBezTo>
                    <a:pt x="3724259" y="282086"/>
                    <a:pt x="3635280" y="333152"/>
                    <a:pt x="3379611" y="310446"/>
                  </a:cubicBezTo>
                  <a:cubicBezTo>
                    <a:pt x="3123942" y="287740"/>
                    <a:pt x="3059718" y="296948"/>
                    <a:pt x="2853808" y="310446"/>
                  </a:cubicBezTo>
                  <a:cubicBezTo>
                    <a:pt x="2647898" y="323944"/>
                    <a:pt x="2533156" y="287270"/>
                    <a:pt x="2281414" y="310446"/>
                  </a:cubicBezTo>
                  <a:cubicBezTo>
                    <a:pt x="2029672" y="333622"/>
                    <a:pt x="1803656" y="291503"/>
                    <a:pt x="1662431" y="310446"/>
                  </a:cubicBezTo>
                  <a:cubicBezTo>
                    <a:pt x="1521206" y="329389"/>
                    <a:pt x="1188300" y="321353"/>
                    <a:pt x="996857" y="310446"/>
                  </a:cubicBezTo>
                  <a:cubicBezTo>
                    <a:pt x="805414" y="299539"/>
                    <a:pt x="518968" y="308123"/>
                    <a:pt x="51742" y="310446"/>
                  </a:cubicBezTo>
                  <a:cubicBezTo>
                    <a:pt x="25113" y="315451"/>
                    <a:pt x="5865" y="290008"/>
                    <a:pt x="0" y="258704"/>
                  </a:cubicBezTo>
                  <a:cubicBezTo>
                    <a:pt x="1109" y="185187"/>
                    <a:pt x="6267" y="134552"/>
                    <a:pt x="0" y="51742"/>
                  </a:cubicBezTo>
                  <a:close/>
                </a:path>
                <a:path w="4762501" h="310446" stroke="0" extrusionOk="0">
                  <a:moveTo>
                    <a:pt x="0" y="51742"/>
                  </a:moveTo>
                  <a:cubicBezTo>
                    <a:pt x="-5892" y="19532"/>
                    <a:pt x="21947" y="458"/>
                    <a:pt x="51742" y="0"/>
                  </a:cubicBezTo>
                  <a:cubicBezTo>
                    <a:pt x="263418" y="21856"/>
                    <a:pt x="607333" y="-25347"/>
                    <a:pt x="810496" y="0"/>
                  </a:cubicBezTo>
                  <a:cubicBezTo>
                    <a:pt x="1013659" y="25347"/>
                    <a:pt x="1182481" y="964"/>
                    <a:pt x="1429480" y="0"/>
                  </a:cubicBezTo>
                  <a:cubicBezTo>
                    <a:pt x="1676479" y="-964"/>
                    <a:pt x="1758918" y="-8110"/>
                    <a:pt x="2001873" y="0"/>
                  </a:cubicBezTo>
                  <a:cubicBezTo>
                    <a:pt x="2244828" y="8110"/>
                    <a:pt x="2457867" y="-5268"/>
                    <a:pt x="2714037" y="0"/>
                  </a:cubicBezTo>
                  <a:cubicBezTo>
                    <a:pt x="2970207" y="5268"/>
                    <a:pt x="3078127" y="26708"/>
                    <a:pt x="3333021" y="0"/>
                  </a:cubicBezTo>
                  <a:cubicBezTo>
                    <a:pt x="3587915" y="-26708"/>
                    <a:pt x="3883105" y="31295"/>
                    <a:pt x="4091775" y="0"/>
                  </a:cubicBezTo>
                  <a:cubicBezTo>
                    <a:pt x="4300445" y="-31295"/>
                    <a:pt x="4540258" y="-19310"/>
                    <a:pt x="4710759" y="0"/>
                  </a:cubicBezTo>
                  <a:cubicBezTo>
                    <a:pt x="4735898" y="5686"/>
                    <a:pt x="4759211" y="19350"/>
                    <a:pt x="4762501" y="51742"/>
                  </a:cubicBezTo>
                  <a:cubicBezTo>
                    <a:pt x="4762074" y="98086"/>
                    <a:pt x="4756295" y="203951"/>
                    <a:pt x="4762501" y="258704"/>
                  </a:cubicBezTo>
                  <a:cubicBezTo>
                    <a:pt x="4764908" y="290864"/>
                    <a:pt x="4739688" y="314103"/>
                    <a:pt x="4710759" y="310446"/>
                  </a:cubicBezTo>
                  <a:cubicBezTo>
                    <a:pt x="4576289" y="293640"/>
                    <a:pt x="4351371" y="332264"/>
                    <a:pt x="4184956" y="310446"/>
                  </a:cubicBezTo>
                  <a:cubicBezTo>
                    <a:pt x="4018541" y="288628"/>
                    <a:pt x="3636785" y="328958"/>
                    <a:pt x="3426201" y="310446"/>
                  </a:cubicBezTo>
                  <a:cubicBezTo>
                    <a:pt x="3215618" y="291934"/>
                    <a:pt x="3037516" y="332005"/>
                    <a:pt x="2853808" y="310446"/>
                  </a:cubicBezTo>
                  <a:cubicBezTo>
                    <a:pt x="2670100" y="288887"/>
                    <a:pt x="2457087" y="294527"/>
                    <a:pt x="2188234" y="310446"/>
                  </a:cubicBezTo>
                  <a:cubicBezTo>
                    <a:pt x="1919381" y="326365"/>
                    <a:pt x="1785010" y="320779"/>
                    <a:pt x="1429480" y="310446"/>
                  </a:cubicBezTo>
                  <a:cubicBezTo>
                    <a:pt x="1073950" y="300113"/>
                    <a:pt x="1009930" y="302630"/>
                    <a:pt x="763906" y="310446"/>
                  </a:cubicBezTo>
                  <a:cubicBezTo>
                    <a:pt x="517882" y="318262"/>
                    <a:pt x="248088" y="291135"/>
                    <a:pt x="51742" y="310446"/>
                  </a:cubicBezTo>
                  <a:cubicBezTo>
                    <a:pt x="18010" y="310658"/>
                    <a:pt x="602" y="286195"/>
                    <a:pt x="0" y="258704"/>
                  </a:cubicBezTo>
                  <a:cubicBezTo>
                    <a:pt x="-9203" y="215254"/>
                    <a:pt x="2337" y="144293"/>
                    <a:pt x="0" y="51742"/>
                  </a:cubicBezTo>
                  <a:close/>
                </a:path>
              </a:pathLst>
            </a:custGeom>
            <a:blipFill dpi="0" rotWithShape="1">
              <a:blip r:embed="rId7"/>
              <a:srcRect/>
              <a:tile tx="-698500" ty="-4445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59"/>
            <p:cNvSpPr>
              <a:spLocks noChangeArrowheads="1"/>
            </p:cNvSpPr>
            <p:nvPr/>
          </p:nvSpPr>
          <p:spPr bwMode="auto">
            <a:xfrm>
              <a:off x="1304924" y="1150391"/>
              <a:ext cx="5314952" cy="10156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zh-CN" altLang="en-US" sz="6600" cap="all" dirty="0">
                  <a:blipFill>
                    <a:blip r:embed="rId8"/>
                    <a:stretch>
                      <a:fillRect/>
                    </a:stretch>
                  </a:blipFill>
                  <a:latin typeface="江城律动宋" panose="02020700000000000000" pitchFamily="18" charset="-122"/>
                  <a:ea typeface="江城律动宋" panose="02020700000000000000" pitchFamily="18" charset="-122"/>
                  <a:cs typeface="Arial" panose="020B0604020202020204" pitchFamily="34" charset="0"/>
                </a:rPr>
                <a:t>春季工作计划</a:t>
              </a:r>
              <a:endParaRPr lang="zh-CN" altLang="en-US" sz="6600" cap="all" dirty="0">
                <a:blipFill>
                  <a:blip r:embed="rId8"/>
                  <a:stretch>
                    <a:fillRect/>
                  </a:stretch>
                </a:blipFill>
                <a:latin typeface="江城律动宋" panose="02020700000000000000" pitchFamily="18" charset="-122"/>
                <a:ea typeface="江城律动宋" panose="02020700000000000000" pitchFamily="18" charset="-122"/>
                <a:cs typeface="Arial" panose="020B0604020202020204" pitchFamily="34" charset="0"/>
              </a:endParaRPr>
            </a:p>
          </p:txBody>
        </p:sp>
        <p:sp>
          <p:nvSpPr>
            <p:cNvPr id="26" name="矩形 259"/>
            <p:cNvSpPr>
              <a:spLocks noChangeArrowheads="1"/>
            </p:cNvSpPr>
            <p:nvPr/>
          </p:nvSpPr>
          <p:spPr bwMode="auto">
            <a:xfrm>
              <a:off x="1829757" y="2223080"/>
              <a:ext cx="4360535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dist">
                <a:buNone/>
              </a:pPr>
              <a:r>
                <a:rPr lang="en-US" altLang="zh-CN" sz="1400" dirty="0">
                  <a:solidFill>
                    <a:schemeClr val="bg1">
                      <a:lumMod val="75000"/>
                    </a:schemeClr>
                  </a:solidFill>
                  <a:latin typeface="江城律动宋" panose="02020700000000000000" pitchFamily="18" charset="-122"/>
                  <a:ea typeface="江城律动宋" panose="02020700000000000000" pitchFamily="18" charset="-122"/>
                  <a:cs typeface="Arial" panose="020B0604020202020204" pitchFamily="34" charset="0"/>
                </a:rPr>
                <a:t> SPRING WORK PLAN </a:t>
              </a:r>
              <a:endParaRPr lang="en-US" altLang="zh-CN" sz="1400" dirty="0">
                <a:solidFill>
                  <a:schemeClr val="bg1">
                    <a:lumMod val="75000"/>
                  </a:schemeClr>
                </a:solidFill>
                <a:latin typeface="江城律动宋" panose="02020700000000000000" pitchFamily="18" charset="-122"/>
                <a:ea typeface="江城律动宋" panose="02020700000000000000" pitchFamily="18" charset="-122"/>
                <a:cs typeface="Arial" panose="020B0604020202020204" pitchFamily="34" charset="0"/>
              </a:endParaRPr>
            </a:p>
          </p:txBody>
        </p:sp>
      </p:grpSp>
      <p:sp>
        <p:nvSpPr>
          <p:cNvPr id="70" name="矩形 259"/>
          <p:cNvSpPr>
            <a:spLocks noChangeArrowheads="1"/>
          </p:cNvSpPr>
          <p:nvPr/>
        </p:nvSpPr>
        <p:spPr bwMode="auto">
          <a:xfrm>
            <a:off x="1962150" y="203475"/>
            <a:ext cx="5314952" cy="1477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9600" cap="all" dirty="0">
                <a:blipFill>
                  <a:blip r:embed="rId8"/>
                  <a:stretch>
                    <a:fillRect/>
                  </a:stretch>
                </a:blipFill>
                <a:latin typeface="胡晓波骚包体" panose="02010600030101010101" pitchFamily="2" charset="-122"/>
                <a:ea typeface="胡晓波骚包体" panose="02010600030101010101" pitchFamily="2" charset="-122"/>
                <a:cs typeface="Arial" panose="020B0604020202020204" pitchFamily="34" charset="0"/>
              </a:rPr>
              <a:t>2022</a:t>
            </a:r>
            <a:endParaRPr lang="zh-CN" altLang="en-US" sz="9600" cap="all" dirty="0">
              <a:blipFill>
                <a:blip r:embed="rId8"/>
                <a:stretch>
                  <a:fillRect/>
                </a:stretch>
              </a:blipFill>
              <a:latin typeface="胡晓波骚包体" panose="02010600030101010101" pitchFamily="2" charset="-122"/>
              <a:ea typeface="胡晓波骚包体" panose="02010600030101010101" pitchFamily="2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1" cstate="screen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rot="5400000" flipH="1">
            <a:off x="3805199" y="-1447155"/>
            <a:ext cx="2227959" cy="5122267"/>
          </a:xfrm>
          <a:prstGeom prst="rect">
            <a:avLst/>
          </a:prstGeom>
        </p:spPr>
      </p:pic>
      <p:sp>
        <p:nvSpPr>
          <p:cNvPr id="4" name="椭圆 3"/>
          <p:cNvSpPr/>
          <p:nvPr/>
        </p:nvSpPr>
        <p:spPr>
          <a:xfrm>
            <a:off x="3646269" y="955792"/>
            <a:ext cx="1608977" cy="1608977"/>
          </a:xfrm>
          <a:prstGeom prst="ellipse">
            <a:avLst/>
          </a:prstGeom>
          <a:gradFill>
            <a:gsLst>
              <a:gs pos="100000">
                <a:srgbClr val="CEEC61"/>
              </a:gs>
              <a:gs pos="0">
                <a:srgbClr val="7EB85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: 形状 40"/>
          <p:cNvSpPr/>
          <p:nvPr/>
        </p:nvSpPr>
        <p:spPr>
          <a:xfrm>
            <a:off x="2234758" y="2390029"/>
            <a:ext cx="4766278" cy="525998"/>
          </a:xfrm>
          <a:custGeom>
            <a:avLst/>
            <a:gdLst>
              <a:gd name="connsiteX0" fmla="*/ 4419199 w 4766278"/>
              <a:gd name="connsiteY0" fmla="*/ 259 h 525998"/>
              <a:gd name="connsiteX1" fmla="*/ 4714377 w 4766278"/>
              <a:gd name="connsiteY1" fmla="*/ 19236 h 525998"/>
              <a:gd name="connsiteX2" fmla="*/ 4766119 w 4766278"/>
              <a:gd name="connsiteY2" fmla="*/ 70978 h 525998"/>
              <a:gd name="connsiteX3" fmla="*/ 4763441 w 4766278"/>
              <a:gd name="connsiteY3" fmla="*/ 229020 h 525998"/>
              <a:gd name="connsiteX4" fmla="*/ 4764851 w 4766278"/>
              <a:gd name="connsiteY4" fmla="*/ 254766 h 525998"/>
              <a:gd name="connsiteX5" fmla="*/ 4766119 w 4766278"/>
              <a:gd name="connsiteY5" fmla="*/ 257341 h 525998"/>
              <a:gd name="connsiteX6" fmla="*/ 4765777 w 4766278"/>
              <a:gd name="connsiteY6" fmla="*/ 271694 h 525998"/>
              <a:gd name="connsiteX7" fmla="*/ 4766119 w 4766278"/>
              <a:gd name="connsiteY7" fmla="*/ 277940 h 525998"/>
              <a:gd name="connsiteX8" fmla="*/ 4765594 w 4766278"/>
              <a:gd name="connsiteY8" fmla="*/ 279403 h 525998"/>
              <a:gd name="connsiteX9" fmla="*/ 4765066 w 4766278"/>
              <a:gd name="connsiteY9" fmla="*/ 301531 h 525998"/>
              <a:gd name="connsiteX10" fmla="*/ 4766119 w 4766278"/>
              <a:gd name="connsiteY10" fmla="*/ 464303 h 525998"/>
              <a:gd name="connsiteX11" fmla="*/ 4714377 w 4766278"/>
              <a:gd name="connsiteY11" fmla="*/ 516045 h 525998"/>
              <a:gd name="connsiteX12" fmla="*/ 4188574 w 4766278"/>
              <a:gd name="connsiteY12" fmla="*/ 516045 h 525998"/>
              <a:gd name="connsiteX13" fmla="*/ 3429819 w 4766278"/>
              <a:gd name="connsiteY13" fmla="*/ 516045 h 525998"/>
              <a:gd name="connsiteX14" fmla="*/ 2857426 w 4766278"/>
              <a:gd name="connsiteY14" fmla="*/ 516045 h 525998"/>
              <a:gd name="connsiteX15" fmla="*/ 2191852 w 4766278"/>
              <a:gd name="connsiteY15" fmla="*/ 516045 h 525998"/>
              <a:gd name="connsiteX16" fmla="*/ 1433098 w 4766278"/>
              <a:gd name="connsiteY16" fmla="*/ 516045 h 525998"/>
              <a:gd name="connsiteX17" fmla="*/ 767524 w 4766278"/>
              <a:gd name="connsiteY17" fmla="*/ 516045 h 525998"/>
              <a:gd name="connsiteX18" fmla="*/ 55360 w 4766278"/>
              <a:gd name="connsiteY18" fmla="*/ 516045 h 525998"/>
              <a:gd name="connsiteX19" fmla="*/ 3618 w 4766278"/>
              <a:gd name="connsiteY19" fmla="*/ 464303 h 525998"/>
              <a:gd name="connsiteX20" fmla="*/ 3310 w 4766278"/>
              <a:gd name="connsiteY20" fmla="*/ 322614 h 525998"/>
              <a:gd name="connsiteX21" fmla="*/ 3525 w 4766278"/>
              <a:gd name="connsiteY21" fmla="*/ 276959 h 525998"/>
              <a:gd name="connsiteX22" fmla="*/ 64 w 4766278"/>
              <a:gd name="connsiteY22" fmla="*/ 240287 h 525998"/>
              <a:gd name="connsiteX23" fmla="*/ 3618 w 4766278"/>
              <a:gd name="connsiteY23" fmla="*/ 70978 h 525998"/>
              <a:gd name="connsiteX24" fmla="*/ 55360 w 4766278"/>
              <a:gd name="connsiteY24" fmla="*/ 19236 h 525998"/>
              <a:gd name="connsiteX25" fmla="*/ 814114 w 4766278"/>
              <a:gd name="connsiteY25" fmla="*/ 19236 h 525998"/>
              <a:gd name="connsiteX26" fmla="*/ 1433098 w 4766278"/>
              <a:gd name="connsiteY26" fmla="*/ 19236 h 525998"/>
              <a:gd name="connsiteX27" fmla="*/ 2005491 w 4766278"/>
              <a:gd name="connsiteY27" fmla="*/ 19236 h 525998"/>
              <a:gd name="connsiteX28" fmla="*/ 2717655 w 4766278"/>
              <a:gd name="connsiteY28" fmla="*/ 19236 h 525998"/>
              <a:gd name="connsiteX29" fmla="*/ 3336639 w 4766278"/>
              <a:gd name="connsiteY29" fmla="*/ 19236 h 525998"/>
              <a:gd name="connsiteX30" fmla="*/ 4095393 w 4766278"/>
              <a:gd name="connsiteY30" fmla="*/ 19236 h 525998"/>
              <a:gd name="connsiteX31" fmla="*/ 4419199 w 4766278"/>
              <a:gd name="connsiteY31" fmla="*/ 259 h 525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766278" h="525998">
                <a:moveTo>
                  <a:pt x="4419199" y="259"/>
                </a:moveTo>
                <a:cubicBezTo>
                  <a:pt x="4526548" y="1757"/>
                  <a:pt x="4629127" y="9581"/>
                  <a:pt x="4714377" y="19236"/>
                </a:cubicBezTo>
                <a:cubicBezTo>
                  <a:pt x="4739516" y="24922"/>
                  <a:pt x="4762829" y="38586"/>
                  <a:pt x="4766119" y="70978"/>
                </a:cubicBezTo>
                <a:cubicBezTo>
                  <a:pt x="4765799" y="105736"/>
                  <a:pt x="4762468" y="173975"/>
                  <a:pt x="4763441" y="229020"/>
                </a:cubicBezTo>
                <a:lnTo>
                  <a:pt x="4764851" y="254766"/>
                </a:lnTo>
                <a:lnTo>
                  <a:pt x="4766119" y="257341"/>
                </a:lnTo>
                <a:lnTo>
                  <a:pt x="4765777" y="271694"/>
                </a:lnTo>
                <a:lnTo>
                  <a:pt x="4766119" y="277940"/>
                </a:lnTo>
                <a:lnTo>
                  <a:pt x="4765594" y="279403"/>
                </a:lnTo>
                <a:lnTo>
                  <a:pt x="4765066" y="301531"/>
                </a:lnTo>
                <a:cubicBezTo>
                  <a:pt x="4763552" y="353423"/>
                  <a:pt x="4761465" y="423238"/>
                  <a:pt x="4766119" y="464303"/>
                </a:cubicBezTo>
                <a:cubicBezTo>
                  <a:pt x="4768526" y="496463"/>
                  <a:pt x="4743306" y="519702"/>
                  <a:pt x="4714377" y="516045"/>
                </a:cubicBezTo>
                <a:cubicBezTo>
                  <a:pt x="4579907" y="499239"/>
                  <a:pt x="4354989" y="537863"/>
                  <a:pt x="4188574" y="516045"/>
                </a:cubicBezTo>
                <a:cubicBezTo>
                  <a:pt x="4022159" y="494227"/>
                  <a:pt x="3640403" y="534557"/>
                  <a:pt x="3429819" y="516045"/>
                </a:cubicBezTo>
                <a:cubicBezTo>
                  <a:pt x="3219236" y="497533"/>
                  <a:pt x="3041134" y="537604"/>
                  <a:pt x="2857426" y="516045"/>
                </a:cubicBezTo>
                <a:cubicBezTo>
                  <a:pt x="2673718" y="494486"/>
                  <a:pt x="2460705" y="500126"/>
                  <a:pt x="2191852" y="516045"/>
                </a:cubicBezTo>
                <a:cubicBezTo>
                  <a:pt x="1922999" y="531964"/>
                  <a:pt x="1788628" y="526378"/>
                  <a:pt x="1433098" y="516045"/>
                </a:cubicBezTo>
                <a:cubicBezTo>
                  <a:pt x="1077568" y="505712"/>
                  <a:pt x="1013548" y="508229"/>
                  <a:pt x="767524" y="516045"/>
                </a:cubicBezTo>
                <a:cubicBezTo>
                  <a:pt x="521500" y="523861"/>
                  <a:pt x="251706" y="496734"/>
                  <a:pt x="55360" y="516045"/>
                </a:cubicBezTo>
                <a:cubicBezTo>
                  <a:pt x="21628" y="516257"/>
                  <a:pt x="4220" y="491794"/>
                  <a:pt x="3618" y="464303"/>
                </a:cubicBezTo>
                <a:cubicBezTo>
                  <a:pt x="-3284" y="431716"/>
                  <a:pt x="1481" y="383653"/>
                  <a:pt x="3310" y="322614"/>
                </a:cubicBezTo>
                <a:lnTo>
                  <a:pt x="3525" y="276959"/>
                </a:lnTo>
                <a:lnTo>
                  <a:pt x="64" y="240287"/>
                </a:lnTo>
                <a:cubicBezTo>
                  <a:pt x="-682" y="197660"/>
                  <a:pt x="5371" y="140391"/>
                  <a:pt x="3618" y="70978"/>
                </a:cubicBezTo>
                <a:cubicBezTo>
                  <a:pt x="-2274" y="38768"/>
                  <a:pt x="25565" y="19694"/>
                  <a:pt x="55360" y="19236"/>
                </a:cubicBezTo>
                <a:cubicBezTo>
                  <a:pt x="267036" y="41092"/>
                  <a:pt x="610951" y="-6111"/>
                  <a:pt x="814114" y="19236"/>
                </a:cubicBezTo>
                <a:cubicBezTo>
                  <a:pt x="1017277" y="44583"/>
                  <a:pt x="1186099" y="20200"/>
                  <a:pt x="1433098" y="19236"/>
                </a:cubicBezTo>
                <a:cubicBezTo>
                  <a:pt x="1680097" y="18272"/>
                  <a:pt x="1762536" y="11126"/>
                  <a:pt x="2005491" y="19236"/>
                </a:cubicBezTo>
                <a:cubicBezTo>
                  <a:pt x="2248446" y="27346"/>
                  <a:pt x="2461485" y="13968"/>
                  <a:pt x="2717655" y="19236"/>
                </a:cubicBezTo>
                <a:cubicBezTo>
                  <a:pt x="2973825" y="24504"/>
                  <a:pt x="3081745" y="45944"/>
                  <a:pt x="3336639" y="19236"/>
                </a:cubicBezTo>
                <a:cubicBezTo>
                  <a:pt x="3591533" y="-7472"/>
                  <a:pt x="3886723" y="50531"/>
                  <a:pt x="4095393" y="19236"/>
                </a:cubicBezTo>
                <a:cubicBezTo>
                  <a:pt x="4199728" y="3588"/>
                  <a:pt x="4311849" y="-1239"/>
                  <a:pt x="4419199" y="259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6419748" y="3018044"/>
            <a:ext cx="529699" cy="529699"/>
          </a:xfrm>
          <a:prstGeom prst="ellipse">
            <a:avLst/>
          </a:prstGeom>
          <a:gradFill>
            <a:gsLst>
              <a:gs pos="100000">
                <a:srgbClr val="7EB852"/>
              </a:gs>
              <a:gs pos="0">
                <a:srgbClr val="CEEC61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4437007" y="744563"/>
            <a:ext cx="1399240" cy="1733324"/>
          </a:xfrm>
          <a:prstGeom prst="rect">
            <a:avLst/>
          </a:prstGeom>
        </p:spPr>
      </p:pic>
      <p:grpSp>
        <p:nvGrpSpPr>
          <p:cNvPr id="68" name="组合 67"/>
          <p:cNvGrpSpPr/>
          <p:nvPr/>
        </p:nvGrpSpPr>
        <p:grpSpPr>
          <a:xfrm>
            <a:off x="1315085" y="3784600"/>
            <a:ext cx="6914515" cy="1364716"/>
            <a:chOff x="1315085" y="3784600"/>
            <a:chExt cx="6914515" cy="1364716"/>
          </a:xfrm>
        </p:grpSpPr>
        <p:grpSp>
          <p:nvGrpSpPr>
            <p:cNvPr id="54" name="组合 53"/>
            <p:cNvGrpSpPr/>
            <p:nvPr/>
          </p:nvGrpSpPr>
          <p:grpSpPr>
            <a:xfrm>
              <a:off x="2359580" y="3784600"/>
              <a:ext cx="4424839" cy="1364716"/>
              <a:chOff x="2238377" y="3206980"/>
              <a:chExt cx="6297665" cy="1942336"/>
            </a:xfrm>
          </p:grpSpPr>
          <p:pic>
            <p:nvPicPr>
              <p:cNvPr id="50" name="图片 49"/>
              <p:cNvPicPr>
                <a:picLocks noChangeAspect="1"/>
              </p:cNvPicPr>
              <p:nvPr/>
            </p:nvPicPr>
            <p:blipFill>
              <a:blip r:embed="rId3" cstate="screen"/>
              <a:stretch>
                <a:fillRect/>
              </a:stretch>
            </p:blipFill>
            <p:spPr>
              <a:xfrm>
                <a:off x="2238377" y="3206980"/>
                <a:ext cx="3149734" cy="1942336"/>
              </a:xfrm>
              <a:prstGeom prst="rect">
                <a:avLst/>
              </a:prstGeom>
            </p:spPr>
          </p:pic>
          <p:pic>
            <p:nvPicPr>
              <p:cNvPr id="53" name="图片 52"/>
              <p:cNvPicPr>
                <a:picLocks noChangeAspect="1"/>
              </p:cNvPicPr>
              <p:nvPr/>
            </p:nvPicPr>
            <p:blipFill>
              <a:blip r:embed="rId3" cstate="screen"/>
              <a:stretch>
                <a:fillRect/>
              </a:stretch>
            </p:blipFill>
            <p:spPr>
              <a:xfrm>
                <a:off x="5386308" y="3206980"/>
                <a:ext cx="3149734" cy="1942336"/>
              </a:xfrm>
              <a:prstGeom prst="rect">
                <a:avLst/>
              </a:prstGeom>
            </p:spPr>
          </p:pic>
        </p:grpSp>
        <p:pic>
          <p:nvPicPr>
            <p:cNvPr id="58" name="图片 57"/>
            <p:cNvPicPr>
              <a:picLocks noChangeAspect="1"/>
            </p:cNvPicPr>
            <p:nvPr/>
          </p:nvPicPr>
          <p:blipFill rotWithShape="1">
            <a:blip r:embed="rId4" cstate="screen"/>
            <a:srcRect/>
            <a:stretch>
              <a:fillRect/>
            </a:stretch>
          </p:blipFill>
          <p:spPr>
            <a:xfrm>
              <a:off x="2439359" y="3970963"/>
              <a:ext cx="5790241" cy="1174125"/>
            </a:xfrm>
            <a:prstGeom prst="rect">
              <a:avLst/>
            </a:prstGeom>
          </p:spPr>
        </p:pic>
        <p:pic>
          <p:nvPicPr>
            <p:cNvPr id="59" name="图片 58"/>
            <p:cNvPicPr>
              <a:picLocks noChangeAspect="1"/>
            </p:cNvPicPr>
            <p:nvPr/>
          </p:nvPicPr>
          <p:blipFill rotWithShape="1">
            <a:blip r:embed="rId5" cstate="screen"/>
            <a:srcRect/>
            <a:stretch>
              <a:fillRect/>
            </a:stretch>
          </p:blipFill>
          <p:spPr>
            <a:xfrm flipH="1">
              <a:off x="1315085" y="3970963"/>
              <a:ext cx="5313682" cy="1174125"/>
            </a:xfrm>
            <a:prstGeom prst="rect">
              <a:avLst/>
            </a:prstGeom>
          </p:spPr>
        </p:pic>
      </p:grpSp>
      <p:sp>
        <p:nvSpPr>
          <p:cNvPr id="67" name="矩形 66"/>
          <p:cNvSpPr/>
          <p:nvPr/>
        </p:nvSpPr>
        <p:spPr>
          <a:xfrm>
            <a:off x="0" y="0"/>
            <a:ext cx="9144000" cy="5145088"/>
          </a:xfrm>
          <a:prstGeom prst="rect">
            <a:avLst/>
          </a:prstGeom>
          <a:noFill/>
          <a:ln w="38100" cap="flat" cmpd="sng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48" name="图片 47"/>
          <p:cNvPicPr>
            <a:picLocks noChangeAspect="1"/>
          </p:cNvPicPr>
          <p:nvPr/>
        </p:nvPicPr>
        <p:blipFill rotWithShape="1">
          <a:blip r:embed="rId6" cstate="screen"/>
          <a:srcRect/>
          <a:stretch>
            <a:fillRect/>
          </a:stretch>
        </p:blipFill>
        <p:spPr>
          <a:xfrm>
            <a:off x="7655337" y="414657"/>
            <a:ext cx="1474169" cy="4730431"/>
          </a:xfrm>
          <a:prstGeom prst="rect">
            <a:avLst/>
          </a:prstGeom>
        </p:spPr>
      </p:pic>
      <p:sp>
        <p:nvSpPr>
          <p:cNvPr id="25" name="矩形 259"/>
          <p:cNvSpPr>
            <a:spLocks noChangeArrowheads="1"/>
          </p:cNvSpPr>
          <p:nvPr/>
        </p:nvSpPr>
        <p:spPr bwMode="auto">
          <a:xfrm>
            <a:off x="3618868" y="1305558"/>
            <a:ext cx="1904996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6600" cap="all" dirty="0">
                <a:solidFill>
                  <a:schemeClr val="bg1"/>
                </a:solidFill>
                <a:latin typeface="江城律动宋" panose="02020700000000000000" pitchFamily="18" charset="-122"/>
                <a:ea typeface="江城律动宋" panose="02020700000000000000" pitchFamily="18" charset="-122"/>
                <a:cs typeface="Arial" panose="020B0604020202020204" pitchFamily="34" charset="0"/>
              </a:rPr>
              <a:t>02</a:t>
            </a:r>
            <a:endParaRPr lang="zh-CN" altLang="en-US" sz="6600" cap="all" dirty="0">
              <a:solidFill>
                <a:schemeClr val="bg1"/>
              </a:solidFill>
              <a:latin typeface="江城律动宋" panose="02020700000000000000" pitchFamily="18" charset="-122"/>
              <a:ea typeface="江城律动宋" panose="02020700000000000000" pitchFamily="18" charset="-122"/>
              <a:cs typeface="Arial" panose="020B0604020202020204" pitchFamily="34" charset="0"/>
            </a:endParaRPr>
          </a:p>
        </p:txBody>
      </p:sp>
      <p:pic>
        <p:nvPicPr>
          <p:cNvPr id="69" name="图片 68"/>
          <p:cNvPicPr>
            <a:picLocks noChangeAspect="1"/>
          </p:cNvPicPr>
          <p:nvPr/>
        </p:nvPicPr>
        <p:blipFill rotWithShape="1">
          <a:blip r:embed="rId7" cstate="screen"/>
          <a:srcRect/>
          <a:stretch>
            <a:fillRect/>
          </a:stretch>
        </p:blipFill>
        <p:spPr>
          <a:xfrm flipH="1">
            <a:off x="26260" y="414657"/>
            <a:ext cx="1439218" cy="4730431"/>
          </a:xfrm>
          <a:prstGeom prst="rect">
            <a:avLst/>
          </a:prstGeom>
        </p:spPr>
      </p:pic>
      <p:sp>
        <p:nvSpPr>
          <p:cNvPr id="19" name="任意多边形: 形状 18"/>
          <p:cNvSpPr/>
          <p:nvPr/>
        </p:nvSpPr>
        <p:spPr>
          <a:xfrm>
            <a:off x="2234758" y="2390029"/>
            <a:ext cx="4766278" cy="525998"/>
          </a:xfrm>
          <a:custGeom>
            <a:avLst/>
            <a:gdLst>
              <a:gd name="connsiteX0" fmla="*/ 4419199 w 4766278"/>
              <a:gd name="connsiteY0" fmla="*/ 259 h 525998"/>
              <a:gd name="connsiteX1" fmla="*/ 4714377 w 4766278"/>
              <a:gd name="connsiteY1" fmla="*/ 19236 h 525998"/>
              <a:gd name="connsiteX2" fmla="*/ 4766119 w 4766278"/>
              <a:gd name="connsiteY2" fmla="*/ 70978 h 525998"/>
              <a:gd name="connsiteX3" fmla="*/ 4763441 w 4766278"/>
              <a:gd name="connsiteY3" fmla="*/ 229020 h 525998"/>
              <a:gd name="connsiteX4" fmla="*/ 4764851 w 4766278"/>
              <a:gd name="connsiteY4" fmla="*/ 254766 h 525998"/>
              <a:gd name="connsiteX5" fmla="*/ 4766119 w 4766278"/>
              <a:gd name="connsiteY5" fmla="*/ 257341 h 525998"/>
              <a:gd name="connsiteX6" fmla="*/ 4765777 w 4766278"/>
              <a:gd name="connsiteY6" fmla="*/ 271694 h 525998"/>
              <a:gd name="connsiteX7" fmla="*/ 4766119 w 4766278"/>
              <a:gd name="connsiteY7" fmla="*/ 277940 h 525998"/>
              <a:gd name="connsiteX8" fmla="*/ 4765594 w 4766278"/>
              <a:gd name="connsiteY8" fmla="*/ 279403 h 525998"/>
              <a:gd name="connsiteX9" fmla="*/ 4765066 w 4766278"/>
              <a:gd name="connsiteY9" fmla="*/ 301531 h 525998"/>
              <a:gd name="connsiteX10" fmla="*/ 4766119 w 4766278"/>
              <a:gd name="connsiteY10" fmla="*/ 464303 h 525998"/>
              <a:gd name="connsiteX11" fmla="*/ 4714377 w 4766278"/>
              <a:gd name="connsiteY11" fmla="*/ 516045 h 525998"/>
              <a:gd name="connsiteX12" fmla="*/ 4188574 w 4766278"/>
              <a:gd name="connsiteY12" fmla="*/ 516045 h 525998"/>
              <a:gd name="connsiteX13" fmla="*/ 3429819 w 4766278"/>
              <a:gd name="connsiteY13" fmla="*/ 516045 h 525998"/>
              <a:gd name="connsiteX14" fmla="*/ 2857426 w 4766278"/>
              <a:gd name="connsiteY14" fmla="*/ 516045 h 525998"/>
              <a:gd name="connsiteX15" fmla="*/ 2191852 w 4766278"/>
              <a:gd name="connsiteY15" fmla="*/ 516045 h 525998"/>
              <a:gd name="connsiteX16" fmla="*/ 1433098 w 4766278"/>
              <a:gd name="connsiteY16" fmla="*/ 516045 h 525998"/>
              <a:gd name="connsiteX17" fmla="*/ 767524 w 4766278"/>
              <a:gd name="connsiteY17" fmla="*/ 516045 h 525998"/>
              <a:gd name="connsiteX18" fmla="*/ 55360 w 4766278"/>
              <a:gd name="connsiteY18" fmla="*/ 516045 h 525998"/>
              <a:gd name="connsiteX19" fmla="*/ 3618 w 4766278"/>
              <a:gd name="connsiteY19" fmla="*/ 464303 h 525998"/>
              <a:gd name="connsiteX20" fmla="*/ 3310 w 4766278"/>
              <a:gd name="connsiteY20" fmla="*/ 322614 h 525998"/>
              <a:gd name="connsiteX21" fmla="*/ 3525 w 4766278"/>
              <a:gd name="connsiteY21" fmla="*/ 276959 h 525998"/>
              <a:gd name="connsiteX22" fmla="*/ 64 w 4766278"/>
              <a:gd name="connsiteY22" fmla="*/ 240287 h 525998"/>
              <a:gd name="connsiteX23" fmla="*/ 3618 w 4766278"/>
              <a:gd name="connsiteY23" fmla="*/ 70978 h 525998"/>
              <a:gd name="connsiteX24" fmla="*/ 55360 w 4766278"/>
              <a:gd name="connsiteY24" fmla="*/ 19236 h 525998"/>
              <a:gd name="connsiteX25" fmla="*/ 814114 w 4766278"/>
              <a:gd name="connsiteY25" fmla="*/ 19236 h 525998"/>
              <a:gd name="connsiteX26" fmla="*/ 1433098 w 4766278"/>
              <a:gd name="connsiteY26" fmla="*/ 19236 h 525998"/>
              <a:gd name="connsiteX27" fmla="*/ 2005491 w 4766278"/>
              <a:gd name="connsiteY27" fmla="*/ 19236 h 525998"/>
              <a:gd name="connsiteX28" fmla="*/ 2717655 w 4766278"/>
              <a:gd name="connsiteY28" fmla="*/ 19236 h 525998"/>
              <a:gd name="connsiteX29" fmla="*/ 3336639 w 4766278"/>
              <a:gd name="connsiteY29" fmla="*/ 19236 h 525998"/>
              <a:gd name="connsiteX30" fmla="*/ 4095393 w 4766278"/>
              <a:gd name="connsiteY30" fmla="*/ 19236 h 525998"/>
              <a:gd name="connsiteX31" fmla="*/ 4419199 w 4766278"/>
              <a:gd name="connsiteY31" fmla="*/ 259 h 525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766278" h="525998">
                <a:moveTo>
                  <a:pt x="4419199" y="259"/>
                </a:moveTo>
                <a:cubicBezTo>
                  <a:pt x="4526548" y="1757"/>
                  <a:pt x="4629127" y="9581"/>
                  <a:pt x="4714377" y="19236"/>
                </a:cubicBezTo>
                <a:cubicBezTo>
                  <a:pt x="4739516" y="24922"/>
                  <a:pt x="4762829" y="38586"/>
                  <a:pt x="4766119" y="70978"/>
                </a:cubicBezTo>
                <a:cubicBezTo>
                  <a:pt x="4765799" y="105736"/>
                  <a:pt x="4762468" y="173975"/>
                  <a:pt x="4763441" y="229020"/>
                </a:cubicBezTo>
                <a:lnTo>
                  <a:pt x="4764851" y="254766"/>
                </a:lnTo>
                <a:lnTo>
                  <a:pt x="4766119" y="257341"/>
                </a:lnTo>
                <a:lnTo>
                  <a:pt x="4765777" y="271694"/>
                </a:lnTo>
                <a:lnTo>
                  <a:pt x="4766119" y="277940"/>
                </a:lnTo>
                <a:lnTo>
                  <a:pt x="4765594" y="279403"/>
                </a:lnTo>
                <a:lnTo>
                  <a:pt x="4765066" y="301531"/>
                </a:lnTo>
                <a:cubicBezTo>
                  <a:pt x="4763552" y="353423"/>
                  <a:pt x="4761465" y="423238"/>
                  <a:pt x="4766119" y="464303"/>
                </a:cubicBezTo>
                <a:cubicBezTo>
                  <a:pt x="4768526" y="496463"/>
                  <a:pt x="4743306" y="519702"/>
                  <a:pt x="4714377" y="516045"/>
                </a:cubicBezTo>
                <a:cubicBezTo>
                  <a:pt x="4579907" y="499239"/>
                  <a:pt x="4354989" y="537863"/>
                  <a:pt x="4188574" y="516045"/>
                </a:cubicBezTo>
                <a:cubicBezTo>
                  <a:pt x="4022159" y="494227"/>
                  <a:pt x="3640403" y="534557"/>
                  <a:pt x="3429819" y="516045"/>
                </a:cubicBezTo>
                <a:cubicBezTo>
                  <a:pt x="3219236" y="497533"/>
                  <a:pt x="3041134" y="537604"/>
                  <a:pt x="2857426" y="516045"/>
                </a:cubicBezTo>
                <a:cubicBezTo>
                  <a:pt x="2673718" y="494486"/>
                  <a:pt x="2460705" y="500126"/>
                  <a:pt x="2191852" y="516045"/>
                </a:cubicBezTo>
                <a:cubicBezTo>
                  <a:pt x="1922999" y="531964"/>
                  <a:pt x="1788628" y="526378"/>
                  <a:pt x="1433098" y="516045"/>
                </a:cubicBezTo>
                <a:cubicBezTo>
                  <a:pt x="1077568" y="505712"/>
                  <a:pt x="1013548" y="508229"/>
                  <a:pt x="767524" y="516045"/>
                </a:cubicBezTo>
                <a:cubicBezTo>
                  <a:pt x="521500" y="523861"/>
                  <a:pt x="251706" y="496734"/>
                  <a:pt x="55360" y="516045"/>
                </a:cubicBezTo>
                <a:cubicBezTo>
                  <a:pt x="21628" y="516257"/>
                  <a:pt x="4220" y="491794"/>
                  <a:pt x="3618" y="464303"/>
                </a:cubicBezTo>
                <a:cubicBezTo>
                  <a:pt x="-3284" y="431716"/>
                  <a:pt x="1481" y="383653"/>
                  <a:pt x="3310" y="322614"/>
                </a:cubicBezTo>
                <a:lnTo>
                  <a:pt x="3525" y="276959"/>
                </a:lnTo>
                <a:lnTo>
                  <a:pt x="64" y="240287"/>
                </a:lnTo>
                <a:cubicBezTo>
                  <a:pt x="-682" y="197660"/>
                  <a:pt x="5371" y="140391"/>
                  <a:pt x="3618" y="70978"/>
                </a:cubicBezTo>
                <a:cubicBezTo>
                  <a:pt x="-2274" y="38768"/>
                  <a:pt x="25565" y="19694"/>
                  <a:pt x="55360" y="19236"/>
                </a:cubicBezTo>
                <a:cubicBezTo>
                  <a:pt x="267036" y="41092"/>
                  <a:pt x="610951" y="-6111"/>
                  <a:pt x="814114" y="19236"/>
                </a:cubicBezTo>
                <a:cubicBezTo>
                  <a:pt x="1017277" y="44583"/>
                  <a:pt x="1186099" y="20200"/>
                  <a:pt x="1433098" y="19236"/>
                </a:cubicBezTo>
                <a:cubicBezTo>
                  <a:pt x="1680097" y="18272"/>
                  <a:pt x="1762536" y="11126"/>
                  <a:pt x="2005491" y="19236"/>
                </a:cubicBezTo>
                <a:cubicBezTo>
                  <a:pt x="2248446" y="27346"/>
                  <a:pt x="2461485" y="13968"/>
                  <a:pt x="2717655" y="19236"/>
                </a:cubicBezTo>
                <a:cubicBezTo>
                  <a:pt x="2973825" y="24504"/>
                  <a:pt x="3081745" y="45944"/>
                  <a:pt x="3336639" y="19236"/>
                </a:cubicBezTo>
                <a:cubicBezTo>
                  <a:pt x="3591533" y="-7472"/>
                  <a:pt x="3886723" y="50531"/>
                  <a:pt x="4095393" y="19236"/>
                </a:cubicBezTo>
                <a:cubicBezTo>
                  <a:pt x="4199728" y="3588"/>
                  <a:pt x="4311849" y="-1239"/>
                  <a:pt x="4419199" y="259"/>
                </a:cubicBezTo>
                <a:close/>
              </a:path>
            </a:pathLst>
          </a:custGeom>
          <a:blipFill>
            <a:blip r:embed="rId8"/>
            <a:tile tx="-698500" ty="5080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3253375" y="2477887"/>
            <a:ext cx="2889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dirty="0">
                <a:gradFill>
                  <a:gsLst>
                    <a:gs pos="100000">
                      <a:srgbClr val="2E640C"/>
                    </a:gs>
                    <a:gs pos="0">
                      <a:srgbClr val="7EB852"/>
                    </a:gs>
                  </a:gsLst>
                  <a:lin ang="5400000" scaled="1"/>
                </a:gradFill>
                <a:latin typeface="江城律动宋" panose="02020700000000000000" pitchFamily="18" charset="-122"/>
                <a:ea typeface="江城律动宋" panose="02020700000000000000" pitchFamily="18" charset="-122"/>
              </a:rPr>
              <a:t>单击此处添加标题文本</a:t>
            </a:r>
            <a:endParaRPr lang="zh-CN" altLang="en-US" dirty="0">
              <a:gradFill>
                <a:gsLst>
                  <a:gs pos="100000">
                    <a:srgbClr val="2E640C"/>
                  </a:gs>
                  <a:gs pos="0">
                    <a:srgbClr val="7EB852"/>
                  </a:gs>
                </a:gsLst>
                <a:lin ang="5400000" scaled="1"/>
              </a:gradFill>
              <a:latin typeface="江城律动宋" panose="02020700000000000000" pitchFamily="18" charset="-122"/>
              <a:ea typeface="江城律动宋" panose="02020700000000000000" pitchFamily="18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2275841" y="3010042"/>
            <a:ext cx="4591050" cy="5757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/>
              <a:t>根据自己的需要添加适当的文字，此处添加详细文本描述，建议与标题相关尽量简洁... ...</a:t>
            </a:r>
            <a:endParaRPr lang="zh-CN" altLang="en-US" sz="11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7"/>
          <p:cNvGrpSpPr/>
          <p:nvPr/>
        </p:nvGrpSpPr>
        <p:grpSpPr>
          <a:xfrm>
            <a:off x="3710216" y="3060871"/>
            <a:ext cx="1416446" cy="1319035"/>
            <a:chOff x="5074795" y="3502152"/>
            <a:chExt cx="2042413" cy="1901952"/>
          </a:xfrm>
          <a:solidFill>
            <a:schemeClr val="accent1"/>
          </a:solidFill>
        </p:grpSpPr>
        <p:sp>
          <p:nvSpPr>
            <p:cNvPr id="61" name="Oval 1"/>
            <p:cNvSpPr/>
            <p:nvPr/>
          </p:nvSpPr>
          <p:spPr>
            <a:xfrm>
              <a:off x="5510784" y="3502152"/>
              <a:ext cx="1170432" cy="1170432"/>
            </a:xfrm>
            <a:prstGeom prst="ellipse">
              <a:avLst/>
            </a:prstGeom>
            <a:grpFill/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2" name="Freeform: Shape 5"/>
            <p:cNvSpPr/>
            <p:nvPr/>
          </p:nvSpPr>
          <p:spPr>
            <a:xfrm>
              <a:off x="5074795" y="4599432"/>
              <a:ext cx="2042413" cy="804672"/>
            </a:xfrm>
            <a:custGeom>
              <a:avLst/>
              <a:gdLst>
                <a:gd name="connsiteX0" fmla="*/ 1021206 w 2042413"/>
                <a:gd name="connsiteY0" fmla="*/ 0 h 804672"/>
                <a:gd name="connsiteX1" fmla="*/ 2025490 w 2042413"/>
                <a:gd name="connsiteY1" fmla="*/ 738858 h 804672"/>
                <a:gd name="connsiteX2" fmla="*/ 2042413 w 2042413"/>
                <a:gd name="connsiteY2" fmla="*/ 804672 h 804672"/>
                <a:gd name="connsiteX3" fmla="*/ 0 w 2042413"/>
                <a:gd name="connsiteY3" fmla="*/ 804672 h 804672"/>
                <a:gd name="connsiteX4" fmla="*/ 16922 w 2042413"/>
                <a:gd name="connsiteY4" fmla="*/ 738858 h 804672"/>
                <a:gd name="connsiteX5" fmla="*/ 1021206 w 2042413"/>
                <a:gd name="connsiteY5" fmla="*/ 0 h 804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2413" h="804672">
                  <a:moveTo>
                    <a:pt x="1021206" y="0"/>
                  </a:moveTo>
                  <a:cubicBezTo>
                    <a:pt x="1493075" y="0"/>
                    <a:pt x="1892351" y="310801"/>
                    <a:pt x="2025490" y="738858"/>
                  </a:cubicBezTo>
                  <a:lnTo>
                    <a:pt x="2042413" y="804672"/>
                  </a:lnTo>
                  <a:lnTo>
                    <a:pt x="0" y="804672"/>
                  </a:lnTo>
                  <a:lnTo>
                    <a:pt x="16922" y="738858"/>
                  </a:lnTo>
                  <a:cubicBezTo>
                    <a:pt x="150062" y="310801"/>
                    <a:pt x="549338" y="0"/>
                    <a:pt x="1021206" y="0"/>
                  </a:cubicBezTo>
                  <a:close/>
                </a:path>
              </a:pathLst>
            </a:custGeom>
            <a:grpFill/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55" name="Freeform: Shape 20"/>
          <p:cNvSpPr/>
          <p:nvPr/>
        </p:nvSpPr>
        <p:spPr>
          <a:xfrm>
            <a:off x="4470844" y="1255896"/>
            <a:ext cx="1179521" cy="1719629"/>
          </a:xfrm>
          <a:custGeom>
            <a:avLst/>
            <a:gdLst>
              <a:gd name="connsiteX0" fmla="*/ 443484 w 886968"/>
              <a:gd name="connsiteY0" fmla="*/ 0 h 1293114"/>
              <a:gd name="connsiteX1" fmla="*/ 886968 w 886968"/>
              <a:gd name="connsiteY1" fmla="*/ 443484 h 1293114"/>
              <a:gd name="connsiteX2" fmla="*/ 532862 w 886968"/>
              <a:gd name="connsiteY2" fmla="*/ 877958 h 1293114"/>
              <a:gd name="connsiteX3" fmla="*/ 443485 w 886968"/>
              <a:gd name="connsiteY3" fmla="*/ 886968 h 1293114"/>
              <a:gd name="connsiteX4" fmla="*/ 443485 w 886968"/>
              <a:gd name="connsiteY4" fmla="*/ 887079 h 1293114"/>
              <a:gd name="connsiteX5" fmla="*/ 442389 w 886968"/>
              <a:gd name="connsiteY5" fmla="*/ 886968 h 1293114"/>
              <a:gd name="connsiteX6" fmla="*/ 8988 w 886968"/>
              <a:gd name="connsiteY6" fmla="*/ 1240200 h 1293114"/>
              <a:gd name="connsiteX7" fmla="*/ 3654 w 886968"/>
              <a:gd name="connsiteY7" fmla="*/ 1293114 h 1293114"/>
              <a:gd name="connsiteX8" fmla="*/ 1 w 886968"/>
              <a:gd name="connsiteY8" fmla="*/ 1293114 h 1293114"/>
              <a:gd name="connsiteX9" fmla="*/ 1 w 886968"/>
              <a:gd name="connsiteY9" fmla="*/ 443494 h 1293114"/>
              <a:gd name="connsiteX10" fmla="*/ 0 w 886968"/>
              <a:gd name="connsiteY10" fmla="*/ 443484 h 1293114"/>
              <a:gd name="connsiteX11" fmla="*/ 443484 w 886968"/>
              <a:gd name="connsiteY11" fmla="*/ 0 h 1293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86968" h="1293114">
                <a:moveTo>
                  <a:pt x="443484" y="0"/>
                </a:moveTo>
                <a:cubicBezTo>
                  <a:pt x="688413" y="0"/>
                  <a:pt x="886968" y="198555"/>
                  <a:pt x="886968" y="443484"/>
                </a:cubicBezTo>
                <a:cubicBezTo>
                  <a:pt x="886968" y="657797"/>
                  <a:pt x="734950" y="836605"/>
                  <a:pt x="532862" y="877958"/>
                </a:cubicBezTo>
                <a:lnTo>
                  <a:pt x="443485" y="886968"/>
                </a:lnTo>
                <a:lnTo>
                  <a:pt x="443485" y="887079"/>
                </a:lnTo>
                <a:lnTo>
                  <a:pt x="442389" y="886968"/>
                </a:lnTo>
                <a:cubicBezTo>
                  <a:pt x="228605" y="886968"/>
                  <a:pt x="50239" y="1038611"/>
                  <a:pt x="8988" y="1240200"/>
                </a:cubicBezTo>
                <a:lnTo>
                  <a:pt x="3654" y="1293114"/>
                </a:lnTo>
                <a:lnTo>
                  <a:pt x="1" y="1293114"/>
                </a:lnTo>
                <a:lnTo>
                  <a:pt x="1" y="443494"/>
                </a:lnTo>
                <a:lnTo>
                  <a:pt x="0" y="443484"/>
                </a:lnTo>
                <a:cubicBezTo>
                  <a:pt x="0" y="198555"/>
                  <a:pt x="198555" y="0"/>
                  <a:pt x="443484" y="0"/>
                </a:cubicBezTo>
                <a:close/>
              </a:path>
            </a:pathLst>
          </a:custGeom>
          <a:solidFill>
            <a:schemeClr val="accent2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56" name="Freeform: Shape 21"/>
          <p:cNvSpPr/>
          <p:nvPr/>
        </p:nvSpPr>
        <p:spPr>
          <a:xfrm flipH="1">
            <a:off x="3493634" y="1723555"/>
            <a:ext cx="858746" cy="1251970"/>
          </a:xfrm>
          <a:custGeom>
            <a:avLst/>
            <a:gdLst>
              <a:gd name="connsiteX0" fmla="*/ 443484 w 886968"/>
              <a:gd name="connsiteY0" fmla="*/ 0 h 1293114"/>
              <a:gd name="connsiteX1" fmla="*/ 886968 w 886968"/>
              <a:gd name="connsiteY1" fmla="*/ 443484 h 1293114"/>
              <a:gd name="connsiteX2" fmla="*/ 532862 w 886968"/>
              <a:gd name="connsiteY2" fmla="*/ 877958 h 1293114"/>
              <a:gd name="connsiteX3" fmla="*/ 443485 w 886968"/>
              <a:gd name="connsiteY3" fmla="*/ 886968 h 1293114"/>
              <a:gd name="connsiteX4" fmla="*/ 443485 w 886968"/>
              <a:gd name="connsiteY4" fmla="*/ 887079 h 1293114"/>
              <a:gd name="connsiteX5" fmla="*/ 442389 w 886968"/>
              <a:gd name="connsiteY5" fmla="*/ 886968 h 1293114"/>
              <a:gd name="connsiteX6" fmla="*/ 8988 w 886968"/>
              <a:gd name="connsiteY6" fmla="*/ 1240200 h 1293114"/>
              <a:gd name="connsiteX7" fmla="*/ 3654 w 886968"/>
              <a:gd name="connsiteY7" fmla="*/ 1293114 h 1293114"/>
              <a:gd name="connsiteX8" fmla="*/ 1 w 886968"/>
              <a:gd name="connsiteY8" fmla="*/ 1293114 h 1293114"/>
              <a:gd name="connsiteX9" fmla="*/ 1 w 886968"/>
              <a:gd name="connsiteY9" fmla="*/ 443494 h 1293114"/>
              <a:gd name="connsiteX10" fmla="*/ 0 w 886968"/>
              <a:gd name="connsiteY10" fmla="*/ 443484 h 1293114"/>
              <a:gd name="connsiteX11" fmla="*/ 443484 w 886968"/>
              <a:gd name="connsiteY11" fmla="*/ 0 h 1293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86968" h="1293114">
                <a:moveTo>
                  <a:pt x="443484" y="0"/>
                </a:moveTo>
                <a:cubicBezTo>
                  <a:pt x="688413" y="0"/>
                  <a:pt x="886968" y="198555"/>
                  <a:pt x="886968" y="443484"/>
                </a:cubicBezTo>
                <a:cubicBezTo>
                  <a:pt x="886968" y="657797"/>
                  <a:pt x="734950" y="836605"/>
                  <a:pt x="532862" y="877958"/>
                </a:cubicBezTo>
                <a:lnTo>
                  <a:pt x="443485" y="886968"/>
                </a:lnTo>
                <a:lnTo>
                  <a:pt x="443485" y="887079"/>
                </a:lnTo>
                <a:lnTo>
                  <a:pt x="442389" y="886968"/>
                </a:lnTo>
                <a:cubicBezTo>
                  <a:pt x="228605" y="886968"/>
                  <a:pt x="50239" y="1038611"/>
                  <a:pt x="8988" y="1240200"/>
                </a:cubicBezTo>
                <a:lnTo>
                  <a:pt x="3654" y="1293114"/>
                </a:lnTo>
                <a:lnTo>
                  <a:pt x="1" y="1293114"/>
                </a:lnTo>
                <a:lnTo>
                  <a:pt x="1" y="443494"/>
                </a:lnTo>
                <a:lnTo>
                  <a:pt x="0" y="443484"/>
                </a:lnTo>
                <a:cubicBezTo>
                  <a:pt x="0" y="198555"/>
                  <a:pt x="198555" y="0"/>
                  <a:pt x="443484" y="0"/>
                </a:cubicBezTo>
                <a:close/>
              </a:path>
            </a:pathLst>
          </a:custGeom>
          <a:solidFill>
            <a:schemeClr val="accent4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57" name="Freeform: Shape 22"/>
          <p:cNvSpPr/>
          <p:nvPr/>
        </p:nvSpPr>
        <p:spPr>
          <a:xfrm flipH="1">
            <a:off x="3797498" y="1121110"/>
            <a:ext cx="554882" cy="808965"/>
          </a:xfrm>
          <a:custGeom>
            <a:avLst/>
            <a:gdLst>
              <a:gd name="connsiteX0" fmla="*/ 443484 w 886968"/>
              <a:gd name="connsiteY0" fmla="*/ 0 h 1293114"/>
              <a:gd name="connsiteX1" fmla="*/ 886968 w 886968"/>
              <a:gd name="connsiteY1" fmla="*/ 443484 h 1293114"/>
              <a:gd name="connsiteX2" fmla="*/ 532862 w 886968"/>
              <a:gd name="connsiteY2" fmla="*/ 877958 h 1293114"/>
              <a:gd name="connsiteX3" fmla="*/ 443485 w 886968"/>
              <a:gd name="connsiteY3" fmla="*/ 886968 h 1293114"/>
              <a:gd name="connsiteX4" fmla="*/ 443485 w 886968"/>
              <a:gd name="connsiteY4" fmla="*/ 887079 h 1293114"/>
              <a:gd name="connsiteX5" fmla="*/ 442389 w 886968"/>
              <a:gd name="connsiteY5" fmla="*/ 886968 h 1293114"/>
              <a:gd name="connsiteX6" fmla="*/ 8988 w 886968"/>
              <a:gd name="connsiteY6" fmla="*/ 1240200 h 1293114"/>
              <a:gd name="connsiteX7" fmla="*/ 3654 w 886968"/>
              <a:gd name="connsiteY7" fmla="*/ 1293114 h 1293114"/>
              <a:gd name="connsiteX8" fmla="*/ 1 w 886968"/>
              <a:gd name="connsiteY8" fmla="*/ 1293114 h 1293114"/>
              <a:gd name="connsiteX9" fmla="*/ 1 w 886968"/>
              <a:gd name="connsiteY9" fmla="*/ 443494 h 1293114"/>
              <a:gd name="connsiteX10" fmla="*/ 0 w 886968"/>
              <a:gd name="connsiteY10" fmla="*/ 443484 h 1293114"/>
              <a:gd name="connsiteX11" fmla="*/ 443484 w 886968"/>
              <a:gd name="connsiteY11" fmla="*/ 0 h 1293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86968" h="1293114">
                <a:moveTo>
                  <a:pt x="443484" y="0"/>
                </a:moveTo>
                <a:cubicBezTo>
                  <a:pt x="688413" y="0"/>
                  <a:pt x="886968" y="198555"/>
                  <a:pt x="886968" y="443484"/>
                </a:cubicBezTo>
                <a:cubicBezTo>
                  <a:pt x="886968" y="657797"/>
                  <a:pt x="734950" y="836605"/>
                  <a:pt x="532862" y="877958"/>
                </a:cubicBezTo>
                <a:lnTo>
                  <a:pt x="443485" y="886968"/>
                </a:lnTo>
                <a:lnTo>
                  <a:pt x="443485" y="887079"/>
                </a:lnTo>
                <a:lnTo>
                  <a:pt x="442389" y="886968"/>
                </a:lnTo>
                <a:cubicBezTo>
                  <a:pt x="228605" y="886968"/>
                  <a:pt x="50239" y="1038611"/>
                  <a:pt x="8988" y="1240200"/>
                </a:cubicBezTo>
                <a:lnTo>
                  <a:pt x="3654" y="1293114"/>
                </a:lnTo>
                <a:lnTo>
                  <a:pt x="1" y="1293114"/>
                </a:lnTo>
                <a:lnTo>
                  <a:pt x="1" y="443494"/>
                </a:lnTo>
                <a:lnTo>
                  <a:pt x="0" y="443484"/>
                </a:lnTo>
                <a:cubicBezTo>
                  <a:pt x="0" y="198555"/>
                  <a:pt x="198555" y="0"/>
                  <a:pt x="443484" y="0"/>
                </a:cubicBezTo>
                <a:close/>
              </a:path>
            </a:pathLst>
          </a:custGeom>
          <a:solidFill>
            <a:schemeClr val="accent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58" name="Freeform: Shape 8"/>
          <p:cNvSpPr/>
          <p:nvPr/>
        </p:nvSpPr>
        <p:spPr bwMode="auto">
          <a:xfrm>
            <a:off x="3926975" y="1282363"/>
            <a:ext cx="295929" cy="243229"/>
          </a:xfrm>
          <a:custGeom>
            <a:avLst/>
            <a:gdLst>
              <a:gd name="T0" fmla="*/ 285 w 293"/>
              <a:gd name="T1" fmla="*/ 32 h 238"/>
              <a:gd name="T2" fmla="*/ 259 w 293"/>
              <a:gd name="T3" fmla="*/ 38 h 238"/>
              <a:gd name="T4" fmla="*/ 275 w 293"/>
              <a:gd name="T5" fmla="*/ 24 h 238"/>
              <a:gd name="T6" fmla="*/ 285 w 293"/>
              <a:gd name="T7" fmla="*/ 4 h 238"/>
              <a:gd name="T8" fmla="*/ 257 w 293"/>
              <a:gd name="T9" fmla="*/ 16 h 238"/>
              <a:gd name="T10" fmla="*/ 237 w 293"/>
              <a:gd name="T11" fmla="*/ 11 h 238"/>
              <a:gd name="T12" fmla="*/ 216 w 293"/>
              <a:gd name="T13" fmla="*/ 1 h 238"/>
              <a:gd name="T14" fmla="*/ 203 w 293"/>
              <a:gd name="T15" fmla="*/ 0 h 238"/>
              <a:gd name="T16" fmla="*/ 179 w 293"/>
              <a:gd name="T17" fmla="*/ 5 h 238"/>
              <a:gd name="T18" fmla="*/ 154 w 293"/>
              <a:gd name="T19" fmla="*/ 27 h 238"/>
              <a:gd name="T20" fmla="*/ 143 w 293"/>
              <a:gd name="T21" fmla="*/ 54 h 238"/>
              <a:gd name="T22" fmla="*/ 143 w 293"/>
              <a:gd name="T23" fmla="*/ 67 h 238"/>
              <a:gd name="T24" fmla="*/ 126 w 293"/>
              <a:gd name="T25" fmla="*/ 72 h 238"/>
              <a:gd name="T26" fmla="*/ 75 w 293"/>
              <a:gd name="T27" fmla="*/ 55 h 238"/>
              <a:gd name="T28" fmla="*/ 33 w 293"/>
              <a:gd name="T29" fmla="*/ 24 h 238"/>
              <a:gd name="T30" fmla="*/ 17 w 293"/>
              <a:gd name="T31" fmla="*/ 17 h 238"/>
              <a:gd name="T32" fmla="*/ 12 w 293"/>
              <a:gd name="T33" fmla="*/ 41 h 238"/>
              <a:gd name="T34" fmla="*/ 14 w 293"/>
              <a:gd name="T35" fmla="*/ 57 h 238"/>
              <a:gd name="T36" fmla="*/ 23 w 293"/>
              <a:gd name="T37" fmla="*/ 76 h 238"/>
              <a:gd name="T38" fmla="*/ 39 w 293"/>
              <a:gd name="T39" fmla="*/ 91 h 238"/>
              <a:gd name="T40" fmla="*/ 25 w 293"/>
              <a:gd name="T41" fmla="*/ 89 h 238"/>
              <a:gd name="T42" fmla="*/ 12 w 293"/>
              <a:gd name="T43" fmla="*/ 84 h 238"/>
              <a:gd name="T44" fmla="*/ 13 w 293"/>
              <a:gd name="T45" fmla="*/ 95 h 238"/>
              <a:gd name="T46" fmla="*/ 25 w 293"/>
              <a:gd name="T47" fmla="*/ 123 h 238"/>
              <a:gd name="T48" fmla="*/ 50 w 293"/>
              <a:gd name="T49" fmla="*/ 140 h 238"/>
              <a:gd name="T50" fmla="*/ 52 w 293"/>
              <a:gd name="T51" fmla="*/ 145 h 238"/>
              <a:gd name="T52" fmla="*/ 33 w 293"/>
              <a:gd name="T53" fmla="*/ 145 h 238"/>
              <a:gd name="T54" fmla="*/ 41 w 293"/>
              <a:gd name="T55" fmla="*/ 161 h 238"/>
              <a:gd name="T56" fmla="*/ 62 w 293"/>
              <a:gd name="T57" fmla="*/ 179 h 238"/>
              <a:gd name="T58" fmla="*/ 89 w 293"/>
              <a:gd name="T59" fmla="*/ 186 h 238"/>
              <a:gd name="T60" fmla="*/ 73 w 293"/>
              <a:gd name="T61" fmla="*/ 197 h 238"/>
              <a:gd name="T62" fmla="*/ 45 w 293"/>
              <a:gd name="T63" fmla="*/ 208 h 238"/>
              <a:gd name="T64" fmla="*/ 14 w 293"/>
              <a:gd name="T65" fmla="*/ 212 h 238"/>
              <a:gd name="T66" fmla="*/ 0 w 293"/>
              <a:gd name="T67" fmla="*/ 211 h 238"/>
              <a:gd name="T68" fmla="*/ 32 w 293"/>
              <a:gd name="T69" fmla="*/ 227 h 238"/>
              <a:gd name="T70" fmla="*/ 68 w 293"/>
              <a:gd name="T71" fmla="*/ 237 h 238"/>
              <a:gd name="T72" fmla="*/ 93 w 293"/>
              <a:gd name="T73" fmla="*/ 238 h 238"/>
              <a:gd name="T74" fmla="*/ 149 w 293"/>
              <a:gd name="T75" fmla="*/ 229 h 238"/>
              <a:gd name="T76" fmla="*/ 195 w 293"/>
              <a:gd name="T77" fmla="*/ 205 h 238"/>
              <a:gd name="T78" fmla="*/ 229 w 293"/>
              <a:gd name="T79" fmla="*/ 169 h 238"/>
              <a:gd name="T80" fmla="*/ 252 w 293"/>
              <a:gd name="T81" fmla="*/ 127 h 238"/>
              <a:gd name="T82" fmla="*/ 262 w 293"/>
              <a:gd name="T83" fmla="*/ 82 h 238"/>
              <a:gd name="T84" fmla="*/ 263 w 293"/>
              <a:gd name="T85" fmla="*/ 59 h 238"/>
              <a:gd name="T86" fmla="*/ 280 w 293"/>
              <a:gd name="T87" fmla="*/ 45 h 238"/>
              <a:gd name="T88" fmla="*/ 293 w 293"/>
              <a:gd name="T89" fmla="*/ 28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93" h="238">
                <a:moveTo>
                  <a:pt x="293" y="28"/>
                </a:moveTo>
                <a:lnTo>
                  <a:pt x="293" y="28"/>
                </a:lnTo>
                <a:lnTo>
                  <a:pt x="285" y="32"/>
                </a:lnTo>
                <a:lnTo>
                  <a:pt x="277" y="34"/>
                </a:lnTo>
                <a:lnTo>
                  <a:pt x="267" y="36"/>
                </a:lnTo>
                <a:lnTo>
                  <a:pt x="259" y="38"/>
                </a:lnTo>
                <a:lnTo>
                  <a:pt x="259" y="38"/>
                </a:lnTo>
                <a:lnTo>
                  <a:pt x="267" y="31"/>
                </a:lnTo>
                <a:lnTo>
                  <a:pt x="275" y="24"/>
                </a:lnTo>
                <a:lnTo>
                  <a:pt x="281" y="14"/>
                </a:lnTo>
                <a:lnTo>
                  <a:pt x="285" y="4"/>
                </a:lnTo>
                <a:lnTo>
                  <a:pt x="285" y="4"/>
                </a:lnTo>
                <a:lnTo>
                  <a:pt x="277" y="9"/>
                </a:lnTo>
                <a:lnTo>
                  <a:pt x="266" y="13"/>
                </a:lnTo>
                <a:lnTo>
                  <a:pt x="257" y="16"/>
                </a:lnTo>
                <a:lnTo>
                  <a:pt x="247" y="18"/>
                </a:lnTo>
                <a:lnTo>
                  <a:pt x="247" y="18"/>
                </a:lnTo>
                <a:lnTo>
                  <a:pt x="237" y="11"/>
                </a:lnTo>
                <a:lnTo>
                  <a:pt x="227" y="5"/>
                </a:lnTo>
                <a:lnTo>
                  <a:pt x="222" y="3"/>
                </a:lnTo>
                <a:lnTo>
                  <a:pt x="216" y="1"/>
                </a:lnTo>
                <a:lnTo>
                  <a:pt x="209" y="0"/>
                </a:lnTo>
                <a:lnTo>
                  <a:pt x="203" y="0"/>
                </a:lnTo>
                <a:lnTo>
                  <a:pt x="203" y="0"/>
                </a:lnTo>
                <a:lnTo>
                  <a:pt x="197" y="0"/>
                </a:lnTo>
                <a:lnTo>
                  <a:pt x="191" y="1"/>
                </a:lnTo>
                <a:lnTo>
                  <a:pt x="179" y="5"/>
                </a:lnTo>
                <a:lnTo>
                  <a:pt x="169" y="10"/>
                </a:lnTo>
                <a:lnTo>
                  <a:pt x="161" y="17"/>
                </a:lnTo>
                <a:lnTo>
                  <a:pt x="154" y="27"/>
                </a:lnTo>
                <a:lnTo>
                  <a:pt x="147" y="37"/>
                </a:lnTo>
                <a:lnTo>
                  <a:pt x="144" y="48"/>
                </a:lnTo>
                <a:lnTo>
                  <a:pt x="143" y="54"/>
                </a:lnTo>
                <a:lnTo>
                  <a:pt x="143" y="60"/>
                </a:lnTo>
                <a:lnTo>
                  <a:pt x="143" y="60"/>
                </a:lnTo>
                <a:lnTo>
                  <a:pt x="143" y="67"/>
                </a:lnTo>
                <a:lnTo>
                  <a:pt x="144" y="74"/>
                </a:lnTo>
                <a:lnTo>
                  <a:pt x="144" y="74"/>
                </a:lnTo>
                <a:lnTo>
                  <a:pt x="126" y="72"/>
                </a:lnTo>
                <a:lnTo>
                  <a:pt x="108" y="68"/>
                </a:lnTo>
                <a:lnTo>
                  <a:pt x="92" y="63"/>
                </a:lnTo>
                <a:lnTo>
                  <a:pt x="75" y="55"/>
                </a:lnTo>
                <a:lnTo>
                  <a:pt x="59" y="46"/>
                </a:lnTo>
                <a:lnTo>
                  <a:pt x="45" y="36"/>
                </a:lnTo>
                <a:lnTo>
                  <a:pt x="33" y="24"/>
                </a:lnTo>
                <a:lnTo>
                  <a:pt x="20" y="11"/>
                </a:lnTo>
                <a:lnTo>
                  <a:pt x="20" y="11"/>
                </a:lnTo>
                <a:lnTo>
                  <a:pt x="17" y="17"/>
                </a:lnTo>
                <a:lnTo>
                  <a:pt x="15" y="26"/>
                </a:lnTo>
                <a:lnTo>
                  <a:pt x="13" y="33"/>
                </a:lnTo>
                <a:lnTo>
                  <a:pt x="12" y="41"/>
                </a:lnTo>
                <a:lnTo>
                  <a:pt x="12" y="41"/>
                </a:lnTo>
                <a:lnTo>
                  <a:pt x="13" y="48"/>
                </a:lnTo>
                <a:lnTo>
                  <a:pt x="14" y="57"/>
                </a:lnTo>
                <a:lnTo>
                  <a:pt x="17" y="63"/>
                </a:lnTo>
                <a:lnTo>
                  <a:pt x="20" y="70"/>
                </a:lnTo>
                <a:lnTo>
                  <a:pt x="23" y="76"/>
                </a:lnTo>
                <a:lnTo>
                  <a:pt x="28" y="81"/>
                </a:lnTo>
                <a:lnTo>
                  <a:pt x="34" y="87"/>
                </a:lnTo>
                <a:lnTo>
                  <a:pt x="39" y="91"/>
                </a:lnTo>
                <a:lnTo>
                  <a:pt x="39" y="91"/>
                </a:lnTo>
                <a:lnTo>
                  <a:pt x="32" y="91"/>
                </a:lnTo>
                <a:lnTo>
                  <a:pt x="25" y="89"/>
                </a:lnTo>
                <a:lnTo>
                  <a:pt x="18" y="87"/>
                </a:lnTo>
                <a:lnTo>
                  <a:pt x="12" y="84"/>
                </a:lnTo>
                <a:lnTo>
                  <a:pt x="12" y="84"/>
                </a:lnTo>
                <a:lnTo>
                  <a:pt x="12" y="85"/>
                </a:lnTo>
                <a:lnTo>
                  <a:pt x="12" y="85"/>
                </a:lnTo>
                <a:lnTo>
                  <a:pt x="13" y="95"/>
                </a:lnTo>
                <a:lnTo>
                  <a:pt x="16" y="105"/>
                </a:lnTo>
                <a:lnTo>
                  <a:pt x="20" y="115"/>
                </a:lnTo>
                <a:lnTo>
                  <a:pt x="25" y="123"/>
                </a:lnTo>
                <a:lnTo>
                  <a:pt x="33" y="130"/>
                </a:lnTo>
                <a:lnTo>
                  <a:pt x="41" y="136"/>
                </a:lnTo>
                <a:lnTo>
                  <a:pt x="50" y="140"/>
                </a:lnTo>
                <a:lnTo>
                  <a:pt x="60" y="143"/>
                </a:lnTo>
                <a:lnTo>
                  <a:pt x="60" y="143"/>
                </a:lnTo>
                <a:lnTo>
                  <a:pt x="52" y="145"/>
                </a:lnTo>
                <a:lnTo>
                  <a:pt x="44" y="146"/>
                </a:lnTo>
                <a:lnTo>
                  <a:pt x="44" y="146"/>
                </a:lnTo>
                <a:lnTo>
                  <a:pt x="33" y="145"/>
                </a:lnTo>
                <a:lnTo>
                  <a:pt x="33" y="145"/>
                </a:lnTo>
                <a:lnTo>
                  <a:pt x="37" y="153"/>
                </a:lnTo>
                <a:lnTo>
                  <a:pt x="41" y="161"/>
                </a:lnTo>
                <a:lnTo>
                  <a:pt x="47" y="168"/>
                </a:lnTo>
                <a:lnTo>
                  <a:pt x="54" y="175"/>
                </a:lnTo>
                <a:lnTo>
                  <a:pt x="62" y="179"/>
                </a:lnTo>
                <a:lnTo>
                  <a:pt x="71" y="183"/>
                </a:lnTo>
                <a:lnTo>
                  <a:pt x="79" y="185"/>
                </a:lnTo>
                <a:lnTo>
                  <a:pt x="89" y="186"/>
                </a:lnTo>
                <a:lnTo>
                  <a:pt x="89" y="186"/>
                </a:lnTo>
                <a:lnTo>
                  <a:pt x="81" y="192"/>
                </a:lnTo>
                <a:lnTo>
                  <a:pt x="73" y="197"/>
                </a:lnTo>
                <a:lnTo>
                  <a:pt x="64" y="201"/>
                </a:lnTo>
                <a:lnTo>
                  <a:pt x="54" y="206"/>
                </a:lnTo>
                <a:lnTo>
                  <a:pt x="45" y="208"/>
                </a:lnTo>
                <a:lnTo>
                  <a:pt x="35" y="210"/>
                </a:lnTo>
                <a:lnTo>
                  <a:pt x="25" y="212"/>
                </a:lnTo>
                <a:lnTo>
                  <a:pt x="14" y="212"/>
                </a:lnTo>
                <a:lnTo>
                  <a:pt x="14" y="212"/>
                </a:lnTo>
                <a:lnTo>
                  <a:pt x="0" y="211"/>
                </a:lnTo>
                <a:lnTo>
                  <a:pt x="0" y="211"/>
                </a:lnTo>
                <a:lnTo>
                  <a:pt x="10" y="217"/>
                </a:lnTo>
                <a:lnTo>
                  <a:pt x="21" y="222"/>
                </a:lnTo>
                <a:lnTo>
                  <a:pt x="32" y="227"/>
                </a:lnTo>
                <a:lnTo>
                  <a:pt x="44" y="231"/>
                </a:lnTo>
                <a:lnTo>
                  <a:pt x="55" y="235"/>
                </a:lnTo>
                <a:lnTo>
                  <a:pt x="68" y="237"/>
                </a:lnTo>
                <a:lnTo>
                  <a:pt x="80" y="238"/>
                </a:lnTo>
                <a:lnTo>
                  <a:pt x="93" y="238"/>
                </a:lnTo>
                <a:lnTo>
                  <a:pt x="93" y="238"/>
                </a:lnTo>
                <a:lnTo>
                  <a:pt x="112" y="237"/>
                </a:lnTo>
                <a:lnTo>
                  <a:pt x="132" y="233"/>
                </a:lnTo>
                <a:lnTo>
                  <a:pt x="149" y="229"/>
                </a:lnTo>
                <a:lnTo>
                  <a:pt x="166" y="222"/>
                </a:lnTo>
                <a:lnTo>
                  <a:pt x="180" y="215"/>
                </a:lnTo>
                <a:lnTo>
                  <a:pt x="195" y="205"/>
                </a:lnTo>
                <a:lnTo>
                  <a:pt x="207" y="194"/>
                </a:lnTo>
                <a:lnTo>
                  <a:pt x="220" y="183"/>
                </a:lnTo>
                <a:lnTo>
                  <a:pt x="229" y="169"/>
                </a:lnTo>
                <a:lnTo>
                  <a:pt x="238" y="156"/>
                </a:lnTo>
                <a:lnTo>
                  <a:pt x="246" y="141"/>
                </a:lnTo>
                <a:lnTo>
                  <a:pt x="252" y="127"/>
                </a:lnTo>
                <a:lnTo>
                  <a:pt x="257" y="112"/>
                </a:lnTo>
                <a:lnTo>
                  <a:pt x="260" y="97"/>
                </a:lnTo>
                <a:lnTo>
                  <a:pt x="262" y="82"/>
                </a:lnTo>
                <a:lnTo>
                  <a:pt x="263" y="67"/>
                </a:lnTo>
                <a:lnTo>
                  <a:pt x="263" y="67"/>
                </a:lnTo>
                <a:lnTo>
                  <a:pt x="263" y="59"/>
                </a:lnTo>
                <a:lnTo>
                  <a:pt x="263" y="59"/>
                </a:lnTo>
                <a:lnTo>
                  <a:pt x="271" y="52"/>
                </a:lnTo>
                <a:lnTo>
                  <a:pt x="280" y="45"/>
                </a:lnTo>
                <a:lnTo>
                  <a:pt x="287" y="37"/>
                </a:lnTo>
                <a:lnTo>
                  <a:pt x="293" y="28"/>
                </a:lnTo>
                <a:lnTo>
                  <a:pt x="293" y="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59" name="Freeform: Shape 9"/>
          <p:cNvSpPr>
            <a:spLocks noChangeAspect="1"/>
          </p:cNvSpPr>
          <p:nvPr/>
        </p:nvSpPr>
        <p:spPr bwMode="auto">
          <a:xfrm>
            <a:off x="4799651" y="1572690"/>
            <a:ext cx="543590" cy="543021"/>
          </a:xfrm>
          <a:custGeom>
            <a:avLst/>
            <a:gdLst>
              <a:gd name="T0" fmla="*/ 374 w 400"/>
              <a:gd name="T1" fmla="*/ 100 h 400"/>
              <a:gd name="T2" fmla="*/ 301 w 400"/>
              <a:gd name="T3" fmla="*/ 27 h 400"/>
              <a:gd name="T4" fmla="*/ 200 w 400"/>
              <a:gd name="T5" fmla="*/ 0 h 400"/>
              <a:gd name="T6" fmla="*/ 100 w 400"/>
              <a:gd name="T7" fmla="*/ 27 h 400"/>
              <a:gd name="T8" fmla="*/ 27 w 400"/>
              <a:gd name="T9" fmla="*/ 100 h 400"/>
              <a:gd name="T10" fmla="*/ 0 w 400"/>
              <a:gd name="T11" fmla="*/ 200 h 400"/>
              <a:gd name="T12" fmla="*/ 27 w 400"/>
              <a:gd name="T13" fmla="*/ 301 h 400"/>
              <a:gd name="T14" fmla="*/ 100 w 400"/>
              <a:gd name="T15" fmla="*/ 374 h 400"/>
              <a:gd name="T16" fmla="*/ 200 w 400"/>
              <a:gd name="T17" fmla="*/ 400 h 400"/>
              <a:gd name="T18" fmla="*/ 301 w 400"/>
              <a:gd name="T19" fmla="*/ 374 h 400"/>
              <a:gd name="T20" fmla="*/ 374 w 400"/>
              <a:gd name="T21" fmla="*/ 301 h 400"/>
              <a:gd name="T22" fmla="*/ 400 w 400"/>
              <a:gd name="T23" fmla="*/ 200 h 400"/>
              <a:gd name="T24" fmla="*/ 374 w 400"/>
              <a:gd name="T25" fmla="*/ 100 h 400"/>
              <a:gd name="T26" fmla="*/ 330 w 400"/>
              <a:gd name="T27" fmla="*/ 170 h 400"/>
              <a:gd name="T28" fmla="*/ 188 w 400"/>
              <a:gd name="T29" fmla="*/ 311 h 400"/>
              <a:gd name="T30" fmla="*/ 176 w 400"/>
              <a:gd name="T31" fmla="*/ 316 h 400"/>
              <a:gd name="T32" fmla="*/ 165 w 400"/>
              <a:gd name="T33" fmla="*/ 311 h 400"/>
              <a:gd name="T34" fmla="*/ 70 w 400"/>
              <a:gd name="T35" fmla="*/ 217 h 400"/>
              <a:gd name="T36" fmla="*/ 66 w 400"/>
              <a:gd name="T37" fmla="*/ 205 h 400"/>
              <a:gd name="T38" fmla="*/ 70 w 400"/>
              <a:gd name="T39" fmla="*/ 193 h 400"/>
              <a:gd name="T40" fmla="*/ 94 w 400"/>
              <a:gd name="T41" fmla="*/ 170 h 400"/>
              <a:gd name="T42" fmla="*/ 106 w 400"/>
              <a:gd name="T43" fmla="*/ 165 h 400"/>
              <a:gd name="T44" fmla="*/ 118 w 400"/>
              <a:gd name="T45" fmla="*/ 170 h 400"/>
              <a:gd name="T46" fmla="*/ 176 w 400"/>
              <a:gd name="T47" fmla="*/ 229 h 400"/>
              <a:gd name="T48" fmla="*/ 283 w 400"/>
              <a:gd name="T49" fmla="*/ 123 h 400"/>
              <a:gd name="T50" fmla="*/ 295 w 400"/>
              <a:gd name="T51" fmla="*/ 118 h 400"/>
              <a:gd name="T52" fmla="*/ 306 w 400"/>
              <a:gd name="T53" fmla="*/ 123 h 400"/>
              <a:gd name="T54" fmla="*/ 330 w 400"/>
              <a:gd name="T55" fmla="*/ 146 h 400"/>
              <a:gd name="T56" fmla="*/ 335 w 400"/>
              <a:gd name="T57" fmla="*/ 158 h 400"/>
              <a:gd name="T58" fmla="*/ 330 w 400"/>
              <a:gd name="T59" fmla="*/ 170 h 400"/>
              <a:gd name="T60" fmla="*/ 330 w 400"/>
              <a:gd name="T61" fmla="*/ 170 h 400"/>
              <a:gd name="T62" fmla="*/ 330 w 400"/>
              <a:gd name="T63" fmla="*/ 170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00" h="400">
                <a:moveTo>
                  <a:pt x="374" y="100"/>
                </a:moveTo>
                <a:cubicBezTo>
                  <a:pt x="356" y="69"/>
                  <a:pt x="331" y="45"/>
                  <a:pt x="301" y="27"/>
                </a:cubicBezTo>
                <a:cubicBezTo>
                  <a:pt x="270" y="9"/>
                  <a:pt x="237" y="0"/>
                  <a:pt x="200" y="0"/>
                </a:cubicBezTo>
                <a:cubicBezTo>
                  <a:pt x="164" y="0"/>
                  <a:pt x="130" y="9"/>
                  <a:pt x="100" y="27"/>
                </a:cubicBezTo>
                <a:cubicBezTo>
                  <a:pt x="69" y="45"/>
                  <a:pt x="45" y="69"/>
                  <a:pt x="27" y="100"/>
                </a:cubicBezTo>
                <a:cubicBezTo>
                  <a:pt x="9" y="130"/>
                  <a:pt x="0" y="164"/>
                  <a:pt x="0" y="200"/>
                </a:cubicBezTo>
                <a:cubicBezTo>
                  <a:pt x="0" y="237"/>
                  <a:pt x="9" y="270"/>
                  <a:pt x="27" y="301"/>
                </a:cubicBezTo>
                <a:cubicBezTo>
                  <a:pt x="45" y="331"/>
                  <a:pt x="69" y="356"/>
                  <a:pt x="100" y="374"/>
                </a:cubicBezTo>
                <a:cubicBezTo>
                  <a:pt x="130" y="391"/>
                  <a:pt x="164" y="400"/>
                  <a:pt x="200" y="400"/>
                </a:cubicBezTo>
                <a:cubicBezTo>
                  <a:pt x="237" y="400"/>
                  <a:pt x="270" y="391"/>
                  <a:pt x="301" y="374"/>
                </a:cubicBezTo>
                <a:cubicBezTo>
                  <a:pt x="331" y="356"/>
                  <a:pt x="356" y="331"/>
                  <a:pt x="374" y="301"/>
                </a:cubicBezTo>
                <a:cubicBezTo>
                  <a:pt x="392" y="270"/>
                  <a:pt x="400" y="237"/>
                  <a:pt x="400" y="200"/>
                </a:cubicBezTo>
                <a:cubicBezTo>
                  <a:pt x="400" y="164"/>
                  <a:pt x="392" y="130"/>
                  <a:pt x="374" y="100"/>
                </a:cubicBezTo>
                <a:close/>
                <a:moveTo>
                  <a:pt x="330" y="170"/>
                </a:moveTo>
                <a:cubicBezTo>
                  <a:pt x="188" y="311"/>
                  <a:pt x="188" y="311"/>
                  <a:pt x="188" y="311"/>
                </a:cubicBezTo>
                <a:cubicBezTo>
                  <a:pt x="185" y="315"/>
                  <a:pt x="181" y="316"/>
                  <a:pt x="176" y="316"/>
                </a:cubicBezTo>
                <a:cubicBezTo>
                  <a:pt x="172" y="316"/>
                  <a:pt x="168" y="315"/>
                  <a:pt x="165" y="311"/>
                </a:cubicBezTo>
                <a:cubicBezTo>
                  <a:pt x="70" y="217"/>
                  <a:pt x="70" y="217"/>
                  <a:pt x="70" y="217"/>
                </a:cubicBezTo>
                <a:cubicBezTo>
                  <a:pt x="67" y="214"/>
                  <a:pt x="66" y="210"/>
                  <a:pt x="66" y="205"/>
                </a:cubicBezTo>
                <a:cubicBezTo>
                  <a:pt x="66" y="200"/>
                  <a:pt x="67" y="196"/>
                  <a:pt x="70" y="193"/>
                </a:cubicBezTo>
                <a:cubicBezTo>
                  <a:pt x="94" y="170"/>
                  <a:pt x="94" y="170"/>
                  <a:pt x="94" y="170"/>
                </a:cubicBezTo>
                <a:cubicBezTo>
                  <a:pt x="97" y="166"/>
                  <a:pt x="101" y="165"/>
                  <a:pt x="106" y="165"/>
                </a:cubicBezTo>
                <a:cubicBezTo>
                  <a:pt x="110" y="165"/>
                  <a:pt x="114" y="166"/>
                  <a:pt x="118" y="170"/>
                </a:cubicBezTo>
                <a:cubicBezTo>
                  <a:pt x="176" y="229"/>
                  <a:pt x="176" y="229"/>
                  <a:pt x="176" y="229"/>
                </a:cubicBezTo>
                <a:cubicBezTo>
                  <a:pt x="283" y="123"/>
                  <a:pt x="283" y="123"/>
                  <a:pt x="283" y="123"/>
                </a:cubicBezTo>
                <a:cubicBezTo>
                  <a:pt x="286" y="119"/>
                  <a:pt x="290" y="118"/>
                  <a:pt x="295" y="118"/>
                </a:cubicBezTo>
                <a:cubicBezTo>
                  <a:pt x="299" y="118"/>
                  <a:pt x="303" y="119"/>
                  <a:pt x="306" y="123"/>
                </a:cubicBezTo>
                <a:cubicBezTo>
                  <a:pt x="330" y="146"/>
                  <a:pt x="330" y="146"/>
                  <a:pt x="330" y="146"/>
                </a:cubicBezTo>
                <a:cubicBezTo>
                  <a:pt x="333" y="149"/>
                  <a:pt x="335" y="153"/>
                  <a:pt x="335" y="158"/>
                </a:cubicBezTo>
                <a:cubicBezTo>
                  <a:pt x="335" y="163"/>
                  <a:pt x="333" y="167"/>
                  <a:pt x="330" y="170"/>
                </a:cubicBezTo>
                <a:close/>
                <a:moveTo>
                  <a:pt x="330" y="170"/>
                </a:moveTo>
                <a:cubicBezTo>
                  <a:pt x="330" y="170"/>
                  <a:pt x="330" y="170"/>
                  <a:pt x="330" y="17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60" name="Freeform: Shape 10"/>
          <p:cNvSpPr/>
          <p:nvPr/>
        </p:nvSpPr>
        <p:spPr bwMode="auto">
          <a:xfrm>
            <a:off x="3735413" y="1944406"/>
            <a:ext cx="428307" cy="427514"/>
          </a:xfrm>
          <a:custGeom>
            <a:avLst/>
            <a:gdLst>
              <a:gd name="T0" fmla="*/ 164 w 204"/>
              <a:gd name="T1" fmla="*/ 0 h 204"/>
              <a:gd name="T2" fmla="*/ 39 w 204"/>
              <a:gd name="T3" fmla="*/ 0 h 204"/>
              <a:gd name="T4" fmla="*/ 0 w 204"/>
              <a:gd name="T5" fmla="*/ 39 h 204"/>
              <a:gd name="T6" fmla="*/ 0 w 204"/>
              <a:gd name="T7" fmla="*/ 81 h 204"/>
              <a:gd name="T8" fmla="*/ 0 w 204"/>
              <a:gd name="T9" fmla="*/ 164 h 204"/>
              <a:gd name="T10" fmla="*/ 39 w 204"/>
              <a:gd name="T11" fmla="*/ 204 h 204"/>
              <a:gd name="T12" fmla="*/ 164 w 204"/>
              <a:gd name="T13" fmla="*/ 204 h 204"/>
              <a:gd name="T14" fmla="*/ 204 w 204"/>
              <a:gd name="T15" fmla="*/ 164 h 204"/>
              <a:gd name="T16" fmla="*/ 204 w 204"/>
              <a:gd name="T17" fmla="*/ 81 h 204"/>
              <a:gd name="T18" fmla="*/ 204 w 204"/>
              <a:gd name="T19" fmla="*/ 39 h 204"/>
              <a:gd name="T20" fmla="*/ 164 w 204"/>
              <a:gd name="T21" fmla="*/ 0 h 204"/>
              <a:gd name="T22" fmla="*/ 176 w 204"/>
              <a:gd name="T23" fmla="*/ 23 h 204"/>
              <a:gd name="T24" fmla="*/ 180 w 204"/>
              <a:gd name="T25" fmla="*/ 23 h 204"/>
              <a:gd name="T26" fmla="*/ 180 w 204"/>
              <a:gd name="T27" fmla="*/ 28 h 204"/>
              <a:gd name="T28" fmla="*/ 180 w 204"/>
              <a:gd name="T29" fmla="*/ 58 h 204"/>
              <a:gd name="T30" fmla="*/ 146 w 204"/>
              <a:gd name="T31" fmla="*/ 58 h 204"/>
              <a:gd name="T32" fmla="*/ 146 w 204"/>
              <a:gd name="T33" fmla="*/ 24 h 204"/>
              <a:gd name="T34" fmla="*/ 176 w 204"/>
              <a:gd name="T35" fmla="*/ 23 h 204"/>
              <a:gd name="T36" fmla="*/ 73 w 204"/>
              <a:gd name="T37" fmla="*/ 81 h 204"/>
              <a:gd name="T38" fmla="*/ 102 w 204"/>
              <a:gd name="T39" fmla="*/ 66 h 204"/>
              <a:gd name="T40" fmla="*/ 131 w 204"/>
              <a:gd name="T41" fmla="*/ 81 h 204"/>
              <a:gd name="T42" fmla="*/ 138 w 204"/>
              <a:gd name="T43" fmla="*/ 102 h 204"/>
              <a:gd name="T44" fmla="*/ 102 w 204"/>
              <a:gd name="T45" fmla="*/ 138 h 204"/>
              <a:gd name="T46" fmla="*/ 66 w 204"/>
              <a:gd name="T47" fmla="*/ 102 h 204"/>
              <a:gd name="T48" fmla="*/ 73 w 204"/>
              <a:gd name="T49" fmla="*/ 81 h 204"/>
              <a:gd name="T50" fmla="*/ 184 w 204"/>
              <a:gd name="T51" fmla="*/ 164 h 204"/>
              <a:gd name="T52" fmla="*/ 164 w 204"/>
              <a:gd name="T53" fmla="*/ 184 h 204"/>
              <a:gd name="T54" fmla="*/ 39 w 204"/>
              <a:gd name="T55" fmla="*/ 184 h 204"/>
              <a:gd name="T56" fmla="*/ 20 w 204"/>
              <a:gd name="T57" fmla="*/ 164 h 204"/>
              <a:gd name="T58" fmla="*/ 20 w 204"/>
              <a:gd name="T59" fmla="*/ 81 h 204"/>
              <a:gd name="T60" fmla="*/ 50 w 204"/>
              <a:gd name="T61" fmla="*/ 81 h 204"/>
              <a:gd name="T62" fmla="*/ 46 w 204"/>
              <a:gd name="T63" fmla="*/ 102 h 204"/>
              <a:gd name="T64" fmla="*/ 102 w 204"/>
              <a:gd name="T65" fmla="*/ 158 h 204"/>
              <a:gd name="T66" fmla="*/ 157 w 204"/>
              <a:gd name="T67" fmla="*/ 102 h 204"/>
              <a:gd name="T68" fmla="*/ 153 w 204"/>
              <a:gd name="T69" fmla="*/ 81 h 204"/>
              <a:gd name="T70" fmla="*/ 184 w 204"/>
              <a:gd name="T71" fmla="*/ 81 h 204"/>
              <a:gd name="T72" fmla="*/ 184 w 204"/>
              <a:gd name="T73" fmla="*/ 164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4" h="204">
                <a:moveTo>
                  <a:pt x="164" y="0"/>
                </a:moveTo>
                <a:cubicBezTo>
                  <a:pt x="39" y="0"/>
                  <a:pt x="39" y="0"/>
                  <a:pt x="39" y="0"/>
                </a:cubicBezTo>
                <a:cubicBezTo>
                  <a:pt x="17" y="0"/>
                  <a:pt x="0" y="18"/>
                  <a:pt x="0" y="39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164"/>
                  <a:pt x="0" y="164"/>
                  <a:pt x="0" y="164"/>
                </a:cubicBezTo>
                <a:cubicBezTo>
                  <a:pt x="0" y="186"/>
                  <a:pt x="17" y="204"/>
                  <a:pt x="39" y="204"/>
                </a:cubicBezTo>
                <a:cubicBezTo>
                  <a:pt x="164" y="204"/>
                  <a:pt x="164" y="204"/>
                  <a:pt x="164" y="204"/>
                </a:cubicBezTo>
                <a:cubicBezTo>
                  <a:pt x="186" y="204"/>
                  <a:pt x="204" y="186"/>
                  <a:pt x="204" y="164"/>
                </a:cubicBezTo>
                <a:cubicBezTo>
                  <a:pt x="204" y="81"/>
                  <a:pt x="204" y="81"/>
                  <a:pt x="204" y="81"/>
                </a:cubicBezTo>
                <a:cubicBezTo>
                  <a:pt x="204" y="39"/>
                  <a:pt x="204" y="39"/>
                  <a:pt x="204" y="39"/>
                </a:cubicBezTo>
                <a:cubicBezTo>
                  <a:pt x="204" y="18"/>
                  <a:pt x="186" y="0"/>
                  <a:pt x="164" y="0"/>
                </a:cubicBezTo>
                <a:close/>
                <a:moveTo>
                  <a:pt x="176" y="23"/>
                </a:moveTo>
                <a:cubicBezTo>
                  <a:pt x="180" y="23"/>
                  <a:pt x="180" y="23"/>
                  <a:pt x="180" y="23"/>
                </a:cubicBezTo>
                <a:cubicBezTo>
                  <a:pt x="180" y="28"/>
                  <a:pt x="180" y="28"/>
                  <a:pt x="180" y="28"/>
                </a:cubicBezTo>
                <a:cubicBezTo>
                  <a:pt x="180" y="58"/>
                  <a:pt x="180" y="58"/>
                  <a:pt x="180" y="58"/>
                </a:cubicBezTo>
                <a:cubicBezTo>
                  <a:pt x="146" y="58"/>
                  <a:pt x="146" y="58"/>
                  <a:pt x="146" y="58"/>
                </a:cubicBezTo>
                <a:cubicBezTo>
                  <a:pt x="146" y="24"/>
                  <a:pt x="146" y="24"/>
                  <a:pt x="146" y="24"/>
                </a:cubicBezTo>
                <a:lnTo>
                  <a:pt x="176" y="23"/>
                </a:lnTo>
                <a:close/>
                <a:moveTo>
                  <a:pt x="73" y="81"/>
                </a:moveTo>
                <a:cubicBezTo>
                  <a:pt x="79" y="72"/>
                  <a:pt x="90" y="66"/>
                  <a:pt x="102" y="66"/>
                </a:cubicBezTo>
                <a:cubicBezTo>
                  <a:pt x="114" y="66"/>
                  <a:pt x="124" y="72"/>
                  <a:pt x="131" y="81"/>
                </a:cubicBezTo>
                <a:cubicBezTo>
                  <a:pt x="135" y="87"/>
                  <a:pt x="138" y="94"/>
                  <a:pt x="138" y="102"/>
                </a:cubicBezTo>
                <a:cubicBezTo>
                  <a:pt x="138" y="122"/>
                  <a:pt x="121" y="138"/>
                  <a:pt x="102" y="138"/>
                </a:cubicBezTo>
                <a:cubicBezTo>
                  <a:pt x="82" y="138"/>
                  <a:pt x="66" y="122"/>
                  <a:pt x="66" y="102"/>
                </a:cubicBezTo>
                <a:cubicBezTo>
                  <a:pt x="66" y="94"/>
                  <a:pt x="68" y="87"/>
                  <a:pt x="73" y="81"/>
                </a:cubicBezTo>
                <a:close/>
                <a:moveTo>
                  <a:pt x="184" y="164"/>
                </a:moveTo>
                <a:cubicBezTo>
                  <a:pt x="184" y="175"/>
                  <a:pt x="175" y="184"/>
                  <a:pt x="164" y="184"/>
                </a:cubicBezTo>
                <a:cubicBezTo>
                  <a:pt x="39" y="184"/>
                  <a:pt x="39" y="184"/>
                  <a:pt x="39" y="184"/>
                </a:cubicBezTo>
                <a:cubicBezTo>
                  <a:pt x="28" y="184"/>
                  <a:pt x="20" y="175"/>
                  <a:pt x="20" y="164"/>
                </a:cubicBezTo>
                <a:cubicBezTo>
                  <a:pt x="20" y="81"/>
                  <a:pt x="20" y="81"/>
                  <a:pt x="20" y="81"/>
                </a:cubicBezTo>
                <a:cubicBezTo>
                  <a:pt x="50" y="81"/>
                  <a:pt x="50" y="81"/>
                  <a:pt x="50" y="81"/>
                </a:cubicBezTo>
                <a:cubicBezTo>
                  <a:pt x="47" y="87"/>
                  <a:pt x="46" y="95"/>
                  <a:pt x="46" y="102"/>
                </a:cubicBezTo>
                <a:cubicBezTo>
                  <a:pt x="46" y="133"/>
                  <a:pt x="71" y="158"/>
                  <a:pt x="102" y="158"/>
                </a:cubicBezTo>
                <a:cubicBezTo>
                  <a:pt x="132" y="158"/>
                  <a:pt x="157" y="133"/>
                  <a:pt x="157" y="102"/>
                </a:cubicBezTo>
                <a:cubicBezTo>
                  <a:pt x="157" y="95"/>
                  <a:pt x="156" y="87"/>
                  <a:pt x="153" y="81"/>
                </a:cubicBezTo>
                <a:cubicBezTo>
                  <a:pt x="184" y="81"/>
                  <a:pt x="184" y="81"/>
                  <a:pt x="184" y="81"/>
                </a:cubicBezTo>
                <a:lnTo>
                  <a:pt x="184" y="1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39" name="Group 57"/>
          <p:cNvGrpSpPr/>
          <p:nvPr/>
        </p:nvGrpSpPr>
        <p:grpSpPr>
          <a:xfrm>
            <a:off x="2829882" y="1192876"/>
            <a:ext cx="367394" cy="367393"/>
            <a:chOff x="1427243" y="1987229"/>
            <a:chExt cx="1016000" cy="1016000"/>
          </a:xfrm>
          <a:effectLst/>
        </p:grpSpPr>
        <p:sp>
          <p:nvSpPr>
            <p:cNvPr id="52" name="Oval 70"/>
            <p:cNvSpPr/>
            <p:nvPr/>
          </p:nvSpPr>
          <p:spPr>
            <a:xfrm>
              <a:off x="1427243" y="1987229"/>
              <a:ext cx="1016000" cy="1016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3" name="Freeform: Shape 71"/>
            <p:cNvSpPr/>
            <p:nvPr/>
          </p:nvSpPr>
          <p:spPr bwMode="auto">
            <a:xfrm>
              <a:off x="1748604" y="2300569"/>
              <a:ext cx="373276" cy="373276"/>
            </a:xfrm>
            <a:custGeom>
              <a:avLst/>
              <a:gdLst>
                <a:gd name="T0" fmla="*/ 177354294 w 21600"/>
                <a:gd name="T1" fmla="*/ 119619947 h 21600"/>
                <a:gd name="T2" fmla="*/ 181994773 w 21600"/>
                <a:gd name="T3" fmla="*/ 90970153 h 21600"/>
                <a:gd name="T4" fmla="*/ 90997440 w 21600"/>
                <a:gd name="T5" fmla="*/ 0 h 21600"/>
                <a:gd name="T6" fmla="*/ 0 w 21600"/>
                <a:gd name="T7" fmla="*/ 90970153 h 21600"/>
                <a:gd name="T8" fmla="*/ 90997440 w 21600"/>
                <a:gd name="T9" fmla="*/ 181941690 h 21600"/>
                <a:gd name="T10" fmla="*/ 119632265 w 21600"/>
                <a:gd name="T11" fmla="*/ 177314796 h 21600"/>
                <a:gd name="T12" fmla="*/ 140353873 w 21600"/>
                <a:gd name="T13" fmla="*/ 198036404 h 21600"/>
                <a:gd name="T14" fmla="*/ 184433669 w 21600"/>
                <a:gd name="T15" fmla="*/ 198036404 h 21600"/>
                <a:gd name="T16" fmla="*/ 184433669 w 21600"/>
                <a:gd name="T17" fmla="*/ 242088912 h 21600"/>
                <a:gd name="T18" fmla="*/ 184513921 w 21600"/>
                <a:gd name="T19" fmla="*/ 242169283 h 21600"/>
                <a:gd name="T20" fmla="*/ 228567695 w 21600"/>
                <a:gd name="T21" fmla="*/ 242169283 h 21600"/>
                <a:gd name="T22" fmla="*/ 228567695 w 21600"/>
                <a:gd name="T23" fmla="*/ 286223057 h 21600"/>
                <a:gd name="T24" fmla="*/ 228660384 w 21600"/>
                <a:gd name="T25" fmla="*/ 286302043 h 21600"/>
                <a:gd name="T26" fmla="*/ 286355233 w 21600"/>
                <a:gd name="T27" fmla="*/ 286302043 h 21600"/>
                <a:gd name="T28" fmla="*/ 286355233 w 21600"/>
                <a:gd name="T29" fmla="*/ 286355233 h 21600"/>
                <a:gd name="T30" fmla="*/ 286355233 w 21600"/>
                <a:gd name="T31" fmla="*/ 228580132 h 21600"/>
                <a:gd name="T32" fmla="*/ 177354294 w 21600"/>
                <a:gd name="T33" fmla="*/ 119619947 h 21600"/>
                <a:gd name="T34" fmla="*/ 72066037 w 21600"/>
                <a:gd name="T35" fmla="*/ 102106942 h 21600"/>
                <a:gd name="T36" fmla="*/ 41349250 w 21600"/>
                <a:gd name="T37" fmla="*/ 71416187 h 21600"/>
                <a:gd name="T38" fmla="*/ 72066037 w 21600"/>
                <a:gd name="T39" fmla="*/ 40712996 h 21600"/>
                <a:gd name="T40" fmla="*/ 102769110 w 21600"/>
                <a:gd name="T41" fmla="*/ 71416187 h 21600"/>
                <a:gd name="T42" fmla="*/ 72066037 w 21600"/>
                <a:gd name="T43" fmla="*/ 102106942 h 21600"/>
                <a:gd name="T44" fmla="*/ 72066037 w 21600"/>
                <a:gd name="T45" fmla="*/ 102106942 h 2160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1600" h="21600">
                  <a:moveTo>
                    <a:pt x="13378" y="9023"/>
                  </a:moveTo>
                  <a:cubicBezTo>
                    <a:pt x="13604" y="8343"/>
                    <a:pt x="13728" y="7617"/>
                    <a:pt x="13728" y="6862"/>
                  </a:cubicBezTo>
                  <a:cubicBezTo>
                    <a:pt x="13728" y="3072"/>
                    <a:pt x="10655" y="0"/>
                    <a:pt x="6864" y="0"/>
                  </a:cubicBezTo>
                  <a:cubicBezTo>
                    <a:pt x="3073" y="0"/>
                    <a:pt x="0" y="3072"/>
                    <a:pt x="0" y="6862"/>
                  </a:cubicBezTo>
                  <a:cubicBezTo>
                    <a:pt x="0" y="10652"/>
                    <a:pt x="3073" y="13724"/>
                    <a:pt x="6864" y="13724"/>
                  </a:cubicBezTo>
                  <a:cubicBezTo>
                    <a:pt x="7619" y="13724"/>
                    <a:pt x="8345" y="13600"/>
                    <a:pt x="9024" y="13375"/>
                  </a:cubicBezTo>
                  <a:lnTo>
                    <a:pt x="10587" y="14938"/>
                  </a:lnTo>
                  <a:lnTo>
                    <a:pt x="13912" y="14938"/>
                  </a:lnTo>
                  <a:lnTo>
                    <a:pt x="13912" y="18261"/>
                  </a:lnTo>
                  <a:lnTo>
                    <a:pt x="13918" y="18267"/>
                  </a:lnTo>
                  <a:lnTo>
                    <a:pt x="17241" y="18267"/>
                  </a:lnTo>
                  <a:lnTo>
                    <a:pt x="17241" y="21590"/>
                  </a:lnTo>
                  <a:lnTo>
                    <a:pt x="17248" y="21596"/>
                  </a:lnTo>
                  <a:lnTo>
                    <a:pt x="21600" y="21596"/>
                  </a:lnTo>
                  <a:lnTo>
                    <a:pt x="21600" y="21600"/>
                  </a:lnTo>
                  <a:lnTo>
                    <a:pt x="21600" y="17242"/>
                  </a:lnTo>
                  <a:lnTo>
                    <a:pt x="13378" y="9023"/>
                  </a:lnTo>
                  <a:close/>
                  <a:moveTo>
                    <a:pt x="5436" y="7702"/>
                  </a:moveTo>
                  <a:cubicBezTo>
                    <a:pt x="4157" y="7702"/>
                    <a:pt x="3119" y="6665"/>
                    <a:pt x="3119" y="5387"/>
                  </a:cubicBezTo>
                  <a:cubicBezTo>
                    <a:pt x="3119" y="4108"/>
                    <a:pt x="4157" y="3071"/>
                    <a:pt x="5436" y="3071"/>
                  </a:cubicBezTo>
                  <a:cubicBezTo>
                    <a:pt x="6715" y="3071"/>
                    <a:pt x="7752" y="4108"/>
                    <a:pt x="7752" y="5387"/>
                  </a:cubicBezTo>
                  <a:cubicBezTo>
                    <a:pt x="7751" y="6665"/>
                    <a:pt x="6715" y="7702"/>
                    <a:pt x="5436" y="7702"/>
                  </a:cubicBezTo>
                  <a:close/>
                  <a:moveTo>
                    <a:pt x="5436" y="7702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40" name="Group 58"/>
          <p:cNvGrpSpPr/>
          <p:nvPr/>
        </p:nvGrpSpPr>
        <p:grpSpPr>
          <a:xfrm>
            <a:off x="2829882" y="2497139"/>
            <a:ext cx="367394" cy="367393"/>
            <a:chOff x="1427243" y="3314803"/>
            <a:chExt cx="1016000" cy="1016000"/>
          </a:xfrm>
          <a:effectLst/>
        </p:grpSpPr>
        <p:sp>
          <p:nvSpPr>
            <p:cNvPr id="50" name="Oval 68"/>
            <p:cNvSpPr/>
            <p:nvPr/>
          </p:nvSpPr>
          <p:spPr>
            <a:xfrm>
              <a:off x="1427243" y="3314803"/>
              <a:ext cx="1016000" cy="1016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1" name="Freeform: Shape 69"/>
            <p:cNvSpPr/>
            <p:nvPr/>
          </p:nvSpPr>
          <p:spPr bwMode="auto">
            <a:xfrm>
              <a:off x="1754561" y="3643499"/>
              <a:ext cx="327256" cy="373276"/>
            </a:xfrm>
            <a:custGeom>
              <a:avLst/>
              <a:gdLst>
                <a:gd name="T0" fmla="*/ 145512959 w 21600"/>
                <a:gd name="T1" fmla="*/ 203073433 h 21600"/>
                <a:gd name="T2" fmla="*/ 145802623 w 21600"/>
                <a:gd name="T3" fmla="*/ 194761133 h 21600"/>
                <a:gd name="T4" fmla="*/ 145802623 w 21600"/>
                <a:gd name="T5" fmla="*/ 125373600 h 21600"/>
                <a:gd name="T6" fmla="*/ 104926995 w 21600"/>
                <a:gd name="T7" fmla="*/ 39943277 h 21600"/>
                <a:gd name="T8" fmla="*/ 105749513 w 21600"/>
                <a:gd name="T9" fmla="*/ 31392540 h 21600"/>
                <a:gd name="T10" fmla="*/ 84532065 w 21600"/>
                <a:gd name="T11" fmla="*/ 0 h 21600"/>
                <a:gd name="T12" fmla="*/ 63314533 w 21600"/>
                <a:gd name="T13" fmla="*/ 31392540 h 21600"/>
                <a:gd name="T14" fmla="*/ 64145452 w 21600"/>
                <a:gd name="T15" fmla="*/ 39996478 h 21600"/>
                <a:gd name="T16" fmla="*/ 23363023 w 21600"/>
                <a:gd name="T17" fmla="*/ 125385918 h 21600"/>
                <a:gd name="T18" fmla="*/ 23363023 w 21600"/>
                <a:gd name="T19" fmla="*/ 194761133 h 21600"/>
                <a:gd name="T20" fmla="*/ 23645246 w 21600"/>
                <a:gd name="T21" fmla="*/ 203100602 h 21600"/>
                <a:gd name="T22" fmla="*/ 0 w 21600"/>
                <a:gd name="T23" fmla="*/ 236998693 h 21600"/>
                <a:gd name="T24" fmla="*/ 9272957 w 21600"/>
                <a:gd name="T25" fmla="*/ 250706436 h 21600"/>
                <a:gd name="T26" fmla="*/ 63534281 w 21600"/>
                <a:gd name="T27" fmla="*/ 250706436 h 21600"/>
                <a:gd name="T28" fmla="*/ 63314533 w 21600"/>
                <a:gd name="T29" fmla="*/ 254962705 h 21600"/>
                <a:gd name="T30" fmla="*/ 84532065 w 21600"/>
                <a:gd name="T31" fmla="*/ 286355233 h 21600"/>
                <a:gd name="T32" fmla="*/ 105749513 w 21600"/>
                <a:gd name="T33" fmla="*/ 254962705 h 21600"/>
                <a:gd name="T34" fmla="*/ 105529766 w 21600"/>
                <a:gd name="T35" fmla="*/ 250706436 h 21600"/>
                <a:gd name="T36" fmla="*/ 159908522 w 21600"/>
                <a:gd name="T37" fmla="*/ 250706436 h 21600"/>
                <a:gd name="T38" fmla="*/ 169173962 w 21600"/>
                <a:gd name="T39" fmla="*/ 236998693 h 21600"/>
                <a:gd name="T40" fmla="*/ 145512959 w 21600"/>
                <a:gd name="T41" fmla="*/ 203073433 h 21600"/>
                <a:gd name="T42" fmla="*/ 72721479 w 21600"/>
                <a:gd name="T43" fmla="*/ 31392540 h 21600"/>
                <a:gd name="T44" fmla="*/ 84532065 w 21600"/>
                <a:gd name="T45" fmla="*/ 13920288 h 21600"/>
                <a:gd name="T46" fmla="*/ 96343451 w 21600"/>
                <a:gd name="T47" fmla="*/ 31392540 h 21600"/>
                <a:gd name="T48" fmla="*/ 95802281 w 21600"/>
                <a:gd name="T49" fmla="*/ 36338135 h 21600"/>
                <a:gd name="T50" fmla="*/ 84587024 w 21600"/>
                <a:gd name="T51" fmla="*/ 34799986 h 21600"/>
                <a:gd name="T52" fmla="*/ 73269292 w 21600"/>
                <a:gd name="T53" fmla="*/ 36364156 h 21600"/>
                <a:gd name="T54" fmla="*/ 72721479 w 21600"/>
                <a:gd name="T55" fmla="*/ 31392540 h 21600"/>
                <a:gd name="T56" fmla="*/ 72721479 w 21600"/>
                <a:gd name="T57" fmla="*/ 31392540 h 2160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1600" h="21600">
                  <a:moveTo>
                    <a:pt x="18579" y="15318"/>
                  </a:moveTo>
                  <a:cubicBezTo>
                    <a:pt x="18603" y="15119"/>
                    <a:pt x="18616" y="14912"/>
                    <a:pt x="18616" y="14691"/>
                  </a:cubicBezTo>
                  <a:lnTo>
                    <a:pt x="18616" y="9457"/>
                  </a:lnTo>
                  <a:cubicBezTo>
                    <a:pt x="18616" y="6480"/>
                    <a:pt x="16437" y="3949"/>
                    <a:pt x="13397" y="3013"/>
                  </a:cubicBezTo>
                  <a:cubicBezTo>
                    <a:pt x="13464" y="2807"/>
                    <a:pt x="13502" y="2592"/>
                    <a:pt x="13502" y="2368"/>
                  </a:cubicBezTo>
                  <a:cubicBezTo>
                    <a:pt x="13502" y="1061"/>
                    <a:pt x="12289" y="0"/>
                    <a:pt x="10793" y="0"/>
                  </a:cubicBezTo>
                  <a:cubicBezTo>
                    <a:pt x="9297" y="0"/>
                    <a:pt x="8084" y="1060"/>
                    <a:pt x="8084" y="2368"/>
                  </a:cubicBezTo>
                  <a:cubicBezTo>
                    <a:pt x="8084" y="2593"/>
                    <a:pt x="8122" y="2810"/>
                    <a:pt x="8190" y="3017"/>
                  </a:cubicBezTo>
                  <a:cubicBezTo>
                    <a:pt x="5156" y="3956"/>
                    <a:pt x="2983" y="6484"/>
                    <a:pt x="2983" y="9458"/>
                  </a:cubicBezTo>
                  <a:lnTo>
                    <a:pt x="2983" y="14691"/>
                  </a:lnTo>
                  <a:cubicBezTo>
                    <a:pt x="2983" y="14912"/>
                    <a:pt x="2996" y="15121"/>
                    <a:pt x="3019" y="15320"/>
                  </a:cubicBezTo>
                  <a:lnTo>
                    <a:pt x="0" y="17877"/>
                  </a:lnTo>
                  <a:cubicBezTo>
                    <a:pt x="0" y="18448"/>
                    <a:pt x="530" y="18911"/>
                    <a:pt x="1184" y="18911"/>
                  </a:cubicBezTo>
                  <a:lnTo>
                    <a:pt x="8112" y="18911"/>
                  </a:lnTo>
                  <a:cubicBezTo>
                    <a:pt x="8096" y="19017"/>
                    <a:pt x="8084" y="19123"/>
                    <a:pt x="8084" y="19232"/>
                  </a:cubicBezTo>
                  <a:cubicBezTo>
                    <a:pt x="8084" y="20540"/>
                    <a:pt x="9297" y="21600"/>
                    <a:pt x="10793" y="21600"/>
                  </a:cubicBezTo>
                  <a:cubicBezTo>
                    <a:pt x="12289" y="21600"/>
                    <a:pt x="13502" y="20540"/>
                    <a:pt x="13502" y="19232"/>
                  </a:cubicBezTo>
                  <a:cubicBezTo>
                    <a:pt x="13502" y="19123"/>
                    <a:pt x="13490" y="19016"/>
                    <a:pt x="13474" y="18911"/>
                  </a:cubicBezTo>
                  <a:lnTo>
                    <a:pt x="20417" y="18911"/>
                  </a:lnTo>
                  <a:cubicBezTo>
                    <a:pt x="21070" y="18911"/>
                    <a:pt x="21600" y="18448"/>
                    <a:pt x="21600" y="17877"/>
                  </a:cubicBezTo>
                  <a:lnTo>
                    <a:pt x="18579" y="15318"/>
                  </a:lnTo>
                  <a:close/>
                  <a:moveTo>
                    <a:pt x="9285" y="2368"/>
                  </a:moveTo>
                  <a:cubicBezTo>
                    <a:pt x="9285" y="1641"/>
                    <a:pt x="9962" y="1050"/>
                    <a:pt x="10793" y="1050"/>
                  </a:cubicBezTo>
                  <a:cubicBezTo>
                    <a:pt x="11624" y="1050"/>
                    <a:pt x="12301" y="1641"/>
                    <a:pt x="12301" y="2368"/>
                  </a:cubicBezTo>
                  <a:cubicBezTo>
                    <a:pt x="12301" y="2498"/>
                    <a:pt x="12272" y="2622"/>
                    <a:pt x="12232" y="2741"/>
                  </a:cubicBezTo>
                  <a:cubicBezTo>
                    <a:pt x="11767" y="2666"/>
                    <a:pt x="11289" y="2625"/>
                    <a:pt x="10800" y="2625"/>
                  </a:cubicBezTo>
                  <a:cubicBezTo>
                    <a:pt x="10306" y="2625"/>
                    <a:pt x="9824" y="2666"/>
                    <a:pt x="9355" y="2743"/>
                  </a:cubicBezTo>
                  <a:cubicBezTo>
                    <a:pt x="9314" y="2623"/>
                    <a:pt x="9285" y="2499"/>
                    <a:pt x="9285" y="2368"/>
                  </a:cubicBezTo>
                  <a:close/>
                  <a:moveTo>
                    <a:pt x="9285" y="2368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41" name="Group 59"/>
          <p:cNvGrpSpPr/>
          <p:nvPr/>
        </p:nvGrpSpPr>
        <p:grpSpPr>
          <a:xfrm>
            <a:off x="2829882" y="3759113"/>
            <a:ext cx="367394" cy="367393"/>
            <a:chOff x="1427243" y="4599335"/>
            <a:chExt cx="1016000" cy="1016000"/>
          </a:xfrm>
          <a:effectLst/>
        </p:grpSpPr>
        <p:sp>
          <p:nvSpPr>
            <p:cNvPr id="48" name="Oval 66"/>
            <p:cNvSpPr/>
            <p:nvPr/>
          </p:nvSpPr>
          <p:spPr>
            <a:xfrm>
              <a:off x="1427243" y="4599335"/>
              <a:ext cx="1016000" cy="10160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9" name="Freeform: Shape 67"/>
            <p:cNvSpPr/>
            <p:nvPr/>
          </p:nvSpPr>
          <p:spPr bwMode="auto">
            <a:xfrm>
              <a:off x="1761388" y="4912675"/>
              <a:ext cx="347709" cy="373276"/>
            </a:xfrm>
            <a:custGeom>
              <a:avLst/>
              <a:gdLst>
                <a:gd name="T0" fmla="*/ 201595705 w 21600"/>
                <a:gd name="T1" fmla="*/ 190811269 h 21600"/>
                <a:gd name="T2" fmla="*/ 187592182 w 21600"/>
                <a:gd name="T3" fmla="*/ 208164918 h 21600"/>
                <a:gd name="T4" fmla="*/ 187752038 w 21600"/>
                <a:gd name="T5" fmla="*/ 210192294 h 21600"/>
                <a:gd name="T6" fmla="*/ 161460495 w 21600"/>
                <a:gd name="T7" fmla="*/ 231219137 h 21600"/>
                <a:gd name="T8" fmla="*/ 128262652 w 21600"/>
                <a:gd name="T9" fmla="*/ 238391082 h 21600"/>
                <a:gd name="T10" fmla="*/ 119149403 w 21600"/>
                <a:gd name="T11" fmla="*/ 185693870 h 21600"/>
                <a:gd name="T12" fmla="*/ 117292923 w 21600"/>
                <a:gd name="T13" fmla="*/ 120030070 h 21600"/>
                <a:gd name="T14" fmla="*/ 154692970 w 21600"/>
                <a:gd name="T15" fmla="*/ 120030070 h 21600"/>
                <a:gd name="T16" fmla="*/ 169246679 w 21600"/>
                <a:gd name="T17" fmla="*/ 116013538 h 21600"/>
                <a:gd name="T18" fmla="*/ 178309081 w 21600"/>
                <a:gd name="T19" fmla="*/ 121846296 h 21600"/>
                <a:gd name="T20" fmla="*/ 189438676 w 21600"/>
                <a:gd name="T21" fmla="*/ 108059450 h 21600"/>
                <a:gd name="T22" fmla="*/ 178309081 w 21600"/>
                <a:gd name="T23" fmla="*/ 94259126 h 21600"/>
                <a:gd name="T24" fmla="*/ 168947157 w 21600"/>
                <a:gd name="T25" fmla="*/ 100649045 h 21600"/>
                <a:gd name="T26" fmla="*/ 116743727 w 21600"/>
                <a:gd name="T27" fmla="*/ 100649045 h 21600"/>
                <a:gd name="T28" fmla="*/ 115795006 w 21600"/>
                <a:gd name="T29" fmla="*/ 67360039 h 21600"/>
                <a:gd name="T30" fmla="*/ 135378766 w 21600"/>
                <a:gd name="T31" fmla="*/ 34455253 h 21600"/>
                <a:gd name="T32" fmla="*/ 107580421 w 21600"/>
                <a:gd name="T33" fmla="*/ 0 h 21600"/>
                <a:gd name="T34" fmla="*/ 79792072 w 21600"/>
                <a:gd name="T35" fmla="*/ 34455253 h 21600"/>
                <a:gd name="T36" fmla="*/ 99795237 w 21600"/>
                <a:gd name="T37" fmla="*/ 67505810 h 21600"/>
                <a:gd name="T38" fmla="*/ 98846616 w 21600"/>
                <a:gd name="T39" fmla="*/ 100649045 h 21600"/>
                <a:gd name="T40" fmla="*/ 46543272 w 21600"/>
                <a:gd name="T41" fmla="*/ 100649045 h 21600"/>
                <a:gd name="T42" fmla="*/ 37181348 w 21600"/>
                <a:gd name="T43" fmla="*/ 94271445 h 21600"/>
                <a:gd name="T44" fmla="*/ 26051763 w 21600"/>
                <a:gd name="T45" fmla="*/ 108059450 h 21600"/>
                <a:gd name="T46" fmla="*/ 37181348 w 21600"/>
                <a:gd name="T47" fmla="*/ 121846296 h 21600"/>
                <a:gd name="T48" fmla="*/ 46294607 w 21600"/>
                <a:gd name="T49" fmla="*/ 115934434 h 21600"/>
                <a:gd name="T50" fmla="*/ 60897374 w 21600"/>
                <a:gd name="T51" fmla="*/ 120030070 h 21600"/>
                <a:gd name="T52" fmla="*/ 98307316 w 21600"/>
                <a:gd name="T53" fmla="*/ 120030070 h 21600"/>
                <a:gd name="T54" fmla="*/ 96440941 w 21600"/>
                <a:gd name="T55" fmla="*/ 185706188 h 21600"/>
                <a:gd name="T56" fmla="*/ 87507319 w 21600"/>
                <a:gd name="T57" fmla="*/ 237382914 h 21600"/>
                <a:gd name="T58" fmla="*/ 47661734 w 21600"/>
                <a:gd name="T59" fmla="*/ 226048548 h 21600"/>
                <a:gd name="T60" fmla="*/ 27788349 w 21600"/>
                <a:gd name="T61" fmla="*/ 210828560 h 21600"/>
                <a:gd name="T62" fmla="*/ 28008047 w 21600"/>
                <a:gd name="T63" fmla="*/ 208177236 h 21600"/>
                <a:gd name="T64" fmla="*/ 14004523 w 21600"/>
                <a:gd name="T65" fmla="*/ 190811269 h 21600"/>
                <a:gd name="T66" fmla="*/ 0 w 21600"/>
                <a:gd name="T67" fmla="*/ 208177236 h 21600"/>
                <a:gd name="T68" fmla="*/ 14004523 w 21600"/>
                <a:gd name="T69" fmla="*/ 225530885 h 21600"/>
                <a:gd name="T70" fmla="*/ 17118241 w 21600"/>
                <a:gd name="T71" fmla="*/ 225067560 h 21600"/>
                <a:gd name="T72" fmla="*/ 39067705 w 21600"/>
                <a:gd name="T73" fmla="*/ 245456871 h 21600"/>
                <a:gd name="T74" fmla="*/ 82057973 w 21600"/>
                <a:gd name="T75" fmla="*/ 270977155 h 21600"/>
                <a:gd name="T76" fmla="*/ 108229521 w 21600"/>
                <a:gd name="T77" fmla="*/ 286355233 h 21600"/>
                <a:gd name="T78" fmla="*/ 133132946 w 21600"/>
                <a:gd name="T79" fmla="*/ 271308186 h 21600"/>
                <a:gd name="T80" fmla="*/ 176652419 w 21600"/>
                <a:gd name="T81" fmla="*/ 245456871 h 21600"/>
                <a:gd name="T82" fmla="*/ 198492083 w 21600"/>
                <a:gd name="T83" fmla="*/ 225067560 h 21600"/>
                <a:gd name="T84" fmla="*/ 201595705 w 21600"/>
                <a:gd name="T85" fmla="*/ 225530885 h 21600"/>
                <a:gd name="T86" fmla="*/ 215600229 w 21600"/>
                <a:gd name="T87" fmla="*/ 208177236 h 21600"/>
                <a:gd name="T88" fmla="*/ 201595705 w 21600"/>
                <a:gd name="T89" fmla="*/ 190811269 h 21600"/>
                <a:gd name="T90" fmla="*/ 92817999 w 21600"/>
                <a:gd name="T91" fmla="*/ 34455253 h 21600"/>
                <a:gd name="T92" fmla="*/ 107580421 w 21600"/>
                <a:gd name="T93" fmla="*/ 16147786 h 21600"/>
                <a:gd name="T94" fmla="*/ 122352929 w 21600"/>
                <a:gd name="T95" fmla="*/ 34455253 h 21600"/>
                <a:gd name="T96" fmla="*/ 107580421 w 21600"/>
                <a:gd name="T97" fmla="*/ 52750402 h 21600"/>
                <a:gd name="T98" fmla="*/ 92817999 w 21600"/>
                <a:gd name="T99" fmla="*/ 34455253 h 21600"/>
                <a:gd name="T100" fmla="*/ 92817999 w 21600"/>
                <a:gd name="T101" fmla="*/ 34455253 h 216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1600" h="21600">
                  <a:moveTo>
                    <a:pt x="20197" y="14393"/>
                  </a:moveTo>
                  <a:cubicBezTo>
                    <a:pt x="19422" y="14393"/>
                    <a:pt x="18794" y="14979"/>
                    <a:pt x="18794" y="15702"/>
                  </a:cubicBezTo>
                  <a:cubicBezTo>
                    <a:pt x="18794" y="15755"/>
                    <a:pt x="18804" y="15804"/>
                    <a:pt x="18810" y="15855"/>
                  </a:cubicBezTo>
                  <a:cubicBezTo>
                    <a:pt x="18191" y="16270"/>
                    <a:pt x="17267" y="16825"/>
                    <a:pt x="16176" y="17441"/>
                  </a:cubicBezTo>
                  <a:cubicBezTo>
                    <a:pt x="15167" y="18013"/>
                    <a:pt x="14017" y="18040"/>
                    <a:pt x="12850" y="17982"/>
                  </a:cubicBezTo>
                  <a:lnTo>
                    <a:pt x="11937" y="14007"/>
                  </a:lnTo>
                  <a:cubicBezTo>
                    <a:pt x="11937" y="14007"/>
                    <a:pt x="11842" y="11487"/>
                    <a:pt x="11751" y="9054"/>
                  </a:cubicBezTo>
                  <a:lnTo>
                    <a:pt x="15498" y="9054"/>
                  </a:lnTo>
                  <a:lnTo>
                    <a:pt x="16956" y="8751"/>
                  </a:lnTo>
                  <a:cubicBezTo>
                    <a:pt x="17159" y="9017"/>
                    <a:pt x="17489" y="9191"/>
                    <a:pt x="17864" y="9191"/>
                  </a:cubicBezTo>
                  <a:cubicBezTo>
                    <a:pt x="18479" y="9191"/>
                    <a:pt x="18979" y="8725"/>
                    <a:pt x="18979" y="8151"/>
                  </a:cubicBezTo>
                  <a:cubicBezTo>
                    <a:pt x="18979" y="7576"/>
                    <a:pt x="18479" y="7110"/>
                    <a:pt x="17864" y="7110"/>
                  </a:cubicBezTo>
                  <a:cubicBezTo>
                    <a:pt x="17469" y="7110"/>
                    <a:pt x="17124" y="7303"/>
                    <a:pt x="16926" y="7592"/>
                  </a:cubicBezTo>
                  <a:lnTo>
                    <a:pt x="11696" y="7592"/>
                  </a:lnTo>
                  <a:cubicBezTo>
                    <a:pt x="11656" y="6536"/>
                    <a:pt x="11622" y="5616"/>
                    <a:pt x="11601" y="5081"/>
                  </a:cubicBezTo>
                  <a:cubicBezTo>
                    <a:pt x="12737" y="4753"/>
                    <a:pt x="13563" y="3766"/>
                    <a:pt x="13563" y="2599"/>
                  </a:cubicBezTo>
                  <a:cubicBezTo>
                    <a:pt x="13563" y="1163"/>
                    <a:pt x="12316" y="0"/>
                    <a:pt x="10778" y="0"/>
                  </a:cubicBezTo>
                  <a:cubicBezTo>
                    <a:pt x="9240" y="0"/>
                    <a:pt x="7994" y="1163"/>
                    <a:pt x="7994" y="2599"/>
                  </a:cubicBezTo>
                  <a:cubicBezTo>
                    <a:pt x="7994" y="3781"/>
                    <a:pt x="8840" y="4777"/>
                    <a:pt x="9998" y="5092"/>
                  </a:cubicBezTo>
                  <a:cubicBezTo>
                    <a:pt x="9978" y="5628"/>
                    <a:pt x="9943" y="6543"/>
                    <a:pt x="9903" y="7592"/>
                  </a:cubicBezTo>
                  <a:lnTo>
                    <a:pt x="4663" y="7592"/>
                  </a:lnTo>
                  <a:cubicBezTo>
                    <a:pt x="4465" y="7303"/>
                    <a:pt x="4120" y="7111"/>
                    <a:pt x="3725" y="7111"/>
                  </a:cubicBezTo>
                  <a:cubicBezTo>
                    <a:pt x="3109" y="7111"/>
                    <a:pt x="2610" y="7576"/>
                    <a:pt x="2610" y="8151"/>
                  </a:cubicBezTo>
                  <a:cubicBezTo>
                    <a:pt x="2610" y="8725"/>
                    <a:pt x="3109" y="9191"/>
                    <a:pt x="3725" y="9191"/>
                  </a:cubicBezTo>
                  <a:cubicBezTo>
                    <a:pt x="4104" y="9191"/>
                    <a:pt x="4437" y="9014"/>
                    <a:pt x="4638" y="8745"/>
                  </a:cubicBezTo>
                  <a:lnTo>
                    <a:pt x="6101" y="9054"/>
                  </a:lnTo>
                  <a:lnTo>
                    <a:pt x="9849" y="9054"/>
                  </a:lnTo>
                  <a:cubicBezTo>
                    <a:pt x="9758" y="11487"/>
                    <a:pt x="9662" y="14008"/>
                    <a:pt x="9662" y="14008"/>
                  </a:cubicBezTo>
                  <a:lnTo>
                    <a:pt x="8767" y="17906"/>
                  </a:lnTo>
                  <a:cubicBezTo>
                    <a:pt x="7327" y="17896"/>
                    <a:pt x="5923" y="17761"/>
                    <a:pt x="4775" y="17051"/>
                  </a:cubicBezTo>
                  <a:cubicBezTo>
                    <a:pt x="3962" y="16551"/>
                    <a:pt x="3276" y="16270"/>
                    <a:pt x="2784" y="15903"/>
                  </a:cubicBezTo>
                  <a:cubicBezTo>
                    <a:pt x="2795" y="15837"/>
                    <a:pt x="2806" y="15771"/>
                    <a:pt x="2806" y="15703"/>
                  </a:cubicBezTo>
                  <a:cubicBezTo>
                    <a:pt x="2806" y="14980"/>
                    <a:pt x="2178" y="14393"/>
                    <a:pt x="1403" y="14393"/>
                  </a:cubicBezTo>
                  <a:cubicBezTo>
                    <a:pt x="628" y="14393"/>
                    <a:pt x="0" y="14980"/>
                    <a:pt x="0" y="15703"/>
                  </a:cubicBezTo>
                  <a:cubicBezTo>
                    <a:pt x="0" y="16426"/>
                    <a:pt x="628" y="17012"/>
                    <a:pt x="1403" y="17012"/>
                  </a:cubicBezTo>
                  <a:cubicBezTo>
                    <a:pt x="1510" y="17012"/>
                    <a:pt x="1614" y="16998"/>
                    <a:pt x="1715" y="16977"/>
                  </a:cubicBezTo>
                  <a:cubicBezTo>
                    <a:pt x="2247" y="17399"/>
                    <a:pt x="3003" y="17955"/>
                    <a:pt x="3914" y="18515"/>
                  </a:cubicBezTo>
                  <a:cubicBezTo>
                    <a:pt x="5121" y="19253"/>
                    <a:pt x="6602" y="20007"/>
                    <a:pt x="8221" y="20440"/>
                  </a:cubicBezTo>
                  <a:cubicBezTo>
                    <a:pt x="8477" y="20583"/>
                    <a:pt x="10318" y="21600"/>
                    <a:pt x="10843" y="21600"/>
                  </a:cubicBezTo>
                  <a:cubicBezTo>
                    <a:pt x="11346" y="21600"/>
                    <a:pt x="12980" y="20671"/>
                    <a:pt x="13338" y="20465"/>
                  </a:cubicBezTo>
                  <a:cubicBezTo>
                    <a:pt x="14974" y="20035"/>
                    <a:pt x="16475" y="19266"/>
                    <a:pt x="17698" y="18515"/>
                  </a:cubicBezTo>
                  <a:cubicBezTo>
                    <a:pt x="18603" y="17955"/>
                    <a:pt x="19354" y="17398"/>
                    <a:pt x="19886" y="16977"/>
                  </a:cubicBezTo>
                  <a:cubicBezTo>
                    <a:pt x="19986" y="16999"/>
                    <a:pt x="20090" y="17012"/>
                    <a:pt x="20197" y="17012"/>
                  </a:cubicBezTo>
                  <a:cubicBezTo>
                    <a:pt x="20972" y="17012"/>
                    <a:pt x="21600" y="16426"/>
                    <a:pt x="21600" y="15703"/>
                  </a:cubicBezTo>
                  <a:cubicBezTo>
                    <a:pt x="21600" y="14979"/>
                    <a:pt x="20972" y="14393"/>
                    <a:pt x="20197" y="14393"/>
                  </a:cubicBezTo>
                  <a:close/>
                  <a:moveTo>
                    <a:pt x="9299" y="2599"/>
                  </a:moveTo>
                  <a:cubicBezTo>
                    <a:pt x="9299" y="1837"/>
                    <a:pt x="9963" y="1218"/>
                    <a:pt x="10778" y="1218"/>
                  </a:cubicBezTo>
                  <a:cubicBezTo>
                    <a:pt x="11594" y="1218"/>
                    <a:pt x="12258" y="1837"/>
                    <a:pt x="12258" y="2599"/>
                  </a:cubicBezTo>
                  <a:cubicBezTo>
                    <a:pt x="12258" y="3360"/>
                    <a:pt x="11595" y="3979"/>
                    <a:pt x="10778" y="3979"/>
                  </a:cubicBezTo>
                  <a:cubicBezTo>
                    <a:pt x="9963" y="3979"/>
                    <a:pt x="9299" y="3360"/>
                    <a:pt x="9299" y="2599"/>
                  </a:cubicBezTo>
                  <a:close/>
                  <a:moveTo>
                    <a:pt x="9299" y="2599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8" name="Group 26"/>
          <p:cNvGrpSpPr/>
          <p:nvPr/>
        </p:nvGrpSpPr>
        <p:grpSpPr>
          <a:xfrm>
            <a:off x="5979172" y="2497139"/>
            <a:ext cx="367394" cy="367393"/>
            <a:chOff x="6262908" y="3314803"/>
            <a:chExt cx="1016000" cy="1016000"/>
          </a:xfrm>
          <a:effectLst/>
        </p:grpSpPr>
        <p:sp>
          <p:nvSpPr>
            <p:cNvPr id="32" name="Oval 50"/>
            <p:cNvSpPr/>
            <p:nvPr/>
          </p:nvSpPr>
          <p:spPr>
            <a:xfrm>
              <a:off x="6262908" y="3314803"/>
              <a:ext cx="1016000" cy="1016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33" name="Group 51"/>
            <p:cNvGrpSpPr/>
            <p:nvPr/>
          </p:nvGrpSpPr>
          <p:grpSpPr bwMode="auto">
            <a:xfrm>
              <a:off x="6582682" y="3643500"/>
              <a:ext cx="373277" cy="373278"/>
              <a:chOff x="0" y="0"/>
              <a:chExt cx="577" cy="574"/>
            </a:xfrm>
            <a:solidFill>
              <a:srgbClr val="FFFFFF"/>
            </a:solidFill>
          </p:grpSpPr>
          <p:sp>
            <p:nvSpPr>
              <p:cNvPr id="34" name="Freeform: Shape 52"/>
              <p:cNvSpPr/>
              <p:nvPr/>
            </p:nvSpPr>
            <p:spPr bwMode="auto">
              <a:xfrm>
                <a:off x="368" y="368"/>
                <a:ext cx="205" cy="204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1600" h="21600">
                    <a:moveTo>
                      <a:pt x="18447" y="8564"/>
                    </a:moveTo>
                    <a:lnTo>
                      <a:pt x="6893" y="0"/>
                    </a:lnTo>
                    <a:lnTo>
                      <a:pt x="0" y="6909"/>
                    </a:lnTo>
                    <a:lnTo>
                      <a:pt x="8514" y="18507"/>
                    </a:lnTo>
                    <a:cubicBezTo>
                      <a:pt x="10541" y="16972"/>
                      <a:pt x="14706" y="18290"/>
                      <a:pt x="18327" y="21600"/>
                    </a:cubicBezTo>
                    <a:lnTo>
                      <a:pt x="21600" y="18319"/>
                    </a:lnTo>
                    <a:cubicBezTo>
                      <a:pt x="18344" y="14739"/>
                      <a:pt x="17015" y="10625"/>
                      <a:pt x="18447" y="8564"/>
                    </a:cubicBezTo>
                    <a:close/>
                    <a:moveTo>
                      <a:pt x="14477" y="14461"/>
                    </a:moveTo>
                    <a:cubicBezTo>
                      <a:pt x="13723" y="15214"/>
                      <a:pt x="12501" y="15214"/>
                      <a:pt x="11748" y="14461"/>
                    </a:cubicBezTo>
                    <a:cubicBezTo>
                      <a:pt x="10995" y="13705"/>
                      <a:pt x="10995" y="12479"/>
                      <a:pt x="11749" y="11725"/>
                    </a:cubicBezTo>
                    <a:cubicBezTo>
                      <a:pt x="12502" y="10969"/>
                      <a:pt x="13724" y="10969"/>
                      <a:pt x="14477" y="11725"/>
                    </a:cubicBezTo>
                    <a:cubicBezTo>
                      <a:pt x="15230" y="12479"/>
                      <a:pt x="15230" y="13705"/>
                      <a:pt x="14477" y="14461"/>
                    </a:cubicBezTo>
                    <a:close/>
                    <a:moveTo>
                      <a:pt x="14477" y="14461"/>
                    </a:moveTo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5" name="Freeform: Shape 53"/>
              <p:cNvSpPr/>
              <p:nvPr/>
            </p:nvSpPr>
            <p:spPr bwMode="auto">
              <a:xfrm>
                <a:off x="328" y="304"/>
                <a:ext cx="107" cy="13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4544" y="0"/>
                    </a:moveTo>
                    <a:lnTo>
                      <a:pt x="13967" y="562"/>
                    </a:lnTo>
                    <a:cubicBezTo>
                      <a:pt x="14018" y="3961"/>
                      <a:pt x="12593" y="7264"/>
                      <a:pt x="9866" y="9922"/>
                    </a:cubicBezTo>
                    <a:lnTo>
                      <a:pt x="24" y="19504"/>
                    </a:lnTo>
                    <a:cubicBezTo>
                      <a:pt x="18" y="19554"/>
                      <a:pt x="6" y="19602"/>
                      <a:pt x="0" y="19652"/>
                    </a:cubicBezTo>
                    <a:lnTo>
                      <a:pt x="2371" y="21600"/>
                    </a:lnTo>
                    <a:lnTo>
                      <a:pt x="21600" y="5798"/>
                    </a:lnTo>
                    <a:lnTo>
                      <a:pt x="14544" y="0"/>
                    </a:lnTo>
                    <a:close/>
                    <a:moveTo>
                      <a:pt x="14544" y="0"/>
                    </a:moveTo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6" name="Freeform: Shape 54"/>
              <p:cNvSpPr/>
              <p:nvPr/>
            </p:nvSpPr>
            <p:spPr bwMode="auto">
              <a:xfrm>
                <a:off x="0" y="0"/>
                <a:ext cx="297" cy="289"/>
              </a:xfrm>
              <a:custGeom>
                <a:avLst/>
                <a:gdLst>
                  <a:gd name="T0" fmla="*/ 0 w 21222"/>
                  <a:gd name="T1" fmla="*/ 0 h 21211"/>
                  <a:gd name="T2" fmla="*/ 0 w 21222"/>
                  <a:gd name="T3" fmla="*/ 0 h 21211"/>
                  <a:gd name="T4" fmla="*/ 0 w 21222"/>
                  <a:gd name="T5" fmla="*/ 0 h 21211"/>
                  <a:gd name="T6" fmla="*/ 0 w 21222"/>
                  <a:gd name="T7" fmla="*/ 0 h 21211"/>
                  <a:gd name="T8" fmla="*/ 0 w 21222"/>
                  <a:gd name="T9" fmla="*/ 0 h 21211"/>
                  <a:gd name="T10" fmla="*/ 0 w 21222"/>
                  <a:gd name="T11" fmla="*/ 0 h 21211"/>
                  <a:gd name="T12" fmla="*/ 0 w 21222"/>
                  <a:gd name="T13" fmla="*/ 0 h 21211"/>
                  <a:gd name="T14" fmla="*/ 0 w 21222"/>
                  <a:gd name="T15" fmla="*/ 0 h 21211"/>
                  <a:gd name="T16" fmla="*/ 0 w 21222"/>
                  <a:gd name="T17" fmla="*/ 0 h 212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222" h="21211">
                    <a:moveTo>
                      <a:pt x="15153" y="21211"/>
                    </a:moveTo>
                    <a:lnTo>
                      <a:pt x="17409" y="18463"/>
                    </a:lnTo>
                    <a:cubicBezTo>
                      <a:pt x="18368" y="17292"/>
                      <a:pt x="19694" y="16530"/>
                      <a:pt x="21146" y="16293"/>
                    </a:cubicBezTo>
                    <a:lnTo>
                      <a:pt x="21222" y="16201"/>
                    </a:lnTo>
                    <a:lnTo>
                      <a:pt x="6603" y="1165"/>
                    </a:lnTo>
                    <a:cubicBezTo>
                      <a:pt x="5093" y="-389"/>
                      <a:pt x="2643" y="-389"/>
                      <a:pt x="1133" y="1165"/>
                    </a:cubicBezTo>
                    <a:cubicBezTo>
                      <a:pt x="-378" y="2718"/>
                      <a:pt x="-378" y="5237"/>
                      <a:pt x="1133" y="6791"/>
                    </a:cubicBezTo>
                    <a:lnTo>
                      <a:pt x="15153" y="21211"/>
                    </a:lnTo>
                    <a:close/>
                    <a:moveTo>
                      <a:pt x="15153" y="21211"/>
                    </a:moveTo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7" name="Freeform: Shape 55"/>
              <p:cNvSpPr/>
              <p:nvPr/>
            </p:nvSpPr>
            <p:spPr bwMode="auto">
              <a:xfrm>
                <a:off x="0" y="328"/>
                <a:ext cx="298" cy="246"/>
              </a:xfrm>
              <a:custGeom>
                <a:avLst/>
                <a:gdLst>
                  <a:gd name="T0" fmla="*/ 0 w 21116"/>
                  <a:gd name="T1" fmla="*/ 0 h 21374"/>
                  <a:gd name="T2" fmla="*/ 0 w 21116"/>
                  <a:gd name="T3" fmla="*/ 0 h 21374"/>
                  <a:gd name="T4" fmla="*/ 0 w 21116"/>
                  <a:gd name="T5" fmla="*/ 0 h 21374"/>
                  <a:gd name="T6" fmla="*/ 0 w 21116"/>
                  <a:gd name="T7" fmla="*/ 0 h 21374"/>
                  <a:gd name="T8" fmla="*/ 0 w 21116"/>
                  <a:gd name="T9" fmla="*/ 0 h 21374"/>
                  <a:gd name="T10" fmla="*/ 0 w 21116"/>
                  <a:gd name="T11" fmla="*/ 0 h 21374"/>
                  <a:gd name="T12" fmla="*/ 0 w 21116"/>
                  <a:gd name="T13" fmla="*/ 0 h 21374"/>
                  <a:gd name="T14" fmla="*/ 0 w 21116"/>
                  <a:gd name="T15" fmla="*/ 0 h 21374"/>
                  <a:gd name="T16" fmla="*/ 0 w 21116"/>
                  <a:gd name="T17" fmla="*/ 0 h 2137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116" h="21374">
                    <a:moveTo>
                      <a:pt x="17024" y="721"/>
                    </a:moveTo>
                    <a:cubicBezTo>
                      <a:pt x="16543" y="427"/>
                      <a:pt x="16052" y="191"/>
                      <a:pt x="15571" y="0"/>
                    </a:cubicBezTo>
                    <a:cubicBezTo>
                      <a:pt x="13915" y="235"/>
                      <a:pt x="7378" y="2037"/>
                      <a:pt x="6834" y="8291"/>
                    </a:cubicBezTo>
                    <a:cubicBezTo>
                      <a:pt x="6063" y="17146"/>
                      <a:pt x="1254" y="15657"/>
                      <a:pt x="153" y="15771"/>
                    </a:cubicBezTo>
                    <a:cubicBezTo>
                      <a:pt x="-484" y="15837"/>
                      <a:pt x="743" y="21126"/>
                      <a:pt x="6046" y="21364"/>
                    </a:cubicBezTo>
                    <a:cubicBezTo>
                      <a:pt x="11298" y="21600"/>
                      <a:pt x="20647" y="17485"/>
                      <a:pt x="21032" y="7006"/>
                    </a:cubicBezTo>
                    <a:lnTo>
                      <a:pt x="21116" y="6884"/>
                    </a:lnTo>
                    <a:cubicBezTo>
                      <a:pt x="20449" y="3612"/>
                      <a:pt x="18811" y="1844"/>
                      <a:pt x="17024" y="721"/>
                    </a:cubicBezTo>
                    <a:close/>
                    <a:moveTo>
                      <a:pt x="17024" y="721"/>
                    </a:moveTo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8" name="Freeform: Shape 56"/>
              <p:cNvSpPr/>
              <p:nvPr/>
            </p:nvSpPr>
            <p:spPr bwMode="auto">
              <a:xfrm>
                <a:off x="240" y="0"/>
                <a:ext cx="337" cy="385"/>
              </a:xfrm>
              <a:custGeom>
                <a:avLst/>
                <a:gdLst>
                  <a:gd name="T0" fmla="*/ 0 w 21345"/>
                  <a:gd name="T1" fmla="*/ 0 h 21376"/>
                  <a:gd name="T2" fmla="*/ 0 w 21345"/>
                  <a:gd name="T3" fmla="*/ 0 h 21376"/>
                  <a:gd name="T4" fmla="*/ 0 w 21345"/>
                  <a:gd name="T5" fmla="*/ 0 h 21376"/>
                  <a:gd name="T6" fmla="*/ 0 w 21345"/>
                  <a:gd name="T7" fmla="*/ 0 h 21376"/>
                  <a:gd name="T8" fmla="*/ 0 w 21345"/>
                  <a:gd name="T9" fmla="*/ 0 h 21376"/>
                  <a:gd name="T10" fmla="*/ 0 w 21345"/>
                  <a:gd name="T11" fmla="*/ 0 h 21376"/>
                  <a:gd name="T12" fmla="*/ 0 w 21345"/>
                  <a:gd name="T13" fmla="*/ 0 h 21376"/>
                  <a:gd name="T14" fmla="*/ 0 w 21345"/>
                  <a:gd name="T15" fmla="*/ 0 h 21376"/>
                  <a:gd name="T16" fmla="*/ 0 w 21345"/>
                  <a:gd name="T17" fmla="*/ 0 h 21376"/>
                  <a:gd name="T18" fmla="*/ 0 w 21345"/>
                  <a:gd name="T19" fmla="*/ 0 h 21376"/>
                  <a:gd name="T20" fmla="*/ 0 w 21345"/>
                  <a:gd name="T21" fmla="*/ 0 h 21376"/>
                  <a:gd name="T22" fmla="*/ 0 w 21345"/>
                  <a:gd name="T23" fmla="*/ 0 h 2137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1345" h="21376">
                    <a:moveTo>
                      <a:pt x="7963" y="16438"/>
                    </a:moveTo>
                    <a:lnTo>
                      <a:pt x="20844" y="3060"/>
                    </a:lnTo>
                    <a:cubicBezTo>
                      <a:pt x="21600" y="2274"/>
                      <a:pt x="21488" y="1102"/>
                      <a:pt x="20592" y="438"/>
                    </a:cubicBezTo>
                    <a:cubicBezTo>
                      <a:pt x="19696" y="-224"/>
                      <a:pt x="18359" y="-125"/>
                      <a:pt x="17602" y="661"/>
                    </a:cubicBezTo>
                    <a:lnTo>
                      <a:pt x="4720" y="14039"/>
                    </a:lnTo>
                    <a:cubicBezTo>
                      <a:pt x="3698" y="14005"/>
                      <a:pt x="2666" y="14368"/>
                      <a:pt x="1957" y="15106"/>
                    </a:cubicBezTo>
                    <a:lnTo>
                      <a:pt x="0" y="17139"/>
                    </a:lnTo>
                    <a:cubicBezTo>
                      <a:pt x="266" y="17232"/>
                      <a:pt x="533" y="17334"/>
                      <a:pt x="800" y="17450"/>
                    </a:cubicBezTo>
                    <a:cubicBezTo>
                      <a:pt x="2456" y="18154"/>
                      <a:pt x="4079" y="19406"/>
                      <a:pt x="4942" y="21376"/>
                    </a:cubicBezTo>
                    <a:lnTo>
                      <a:pt x="7225" y="19005"/>
                    </a:lnTo>
                    <a:cubicBezTo>
                      <a:pt x="7936" y="18266"/>
                      <a:pt x="8172" y="17316"/>
                      <a:pt x="7963" y="16438"/>
                    </a:cubicBezTo>
                    <a:close/>
                    <a:moveTo>
                      <a:pt x="7963" y="16438"/>
                    </a:moveTo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9" name="Group 27"/>
          <p:cNvGrpSpPr/>
          <p:nvPr/>
        </p:nvGrpSpPr>
        <p:grpSpPr>
          <a:xfrm>
            <a:off x="5979172" y="1192876"/>
            <a:ext cx="367394" cy="367393"/>
            <a:chOff x="6262908" y="1987229"/>
            <a:chExt cx="1016000" cy="1016000"/>
          </a:xfrm>
          <a:effectLst/>
        </p:grpSpPr>
        <p:sp>
          <p:nvSpPr>
            <p:cNvPr id="22" name="Oval 40"/>
            <p:cNvSpPr/>
            <p:nvPr/>
          </p:nvSpPr>
          <p:spPr>
            <a:xfrm>
              <a:off x="6262908" y="1987229"/>
              <a:ext cx="1016000" cy="1016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23" name="Group 41"/>
            <p:cNvGrpSpPr/>
            <p:nvPr/>
          </p:nvGrpSpPr>
          <p:grpSpPr bwMode="auto">
            <a:xfrm>
              <a:off x="6581713" y="2281761"/>
              <a:ext cx="378392" cy="370722"/>
              <a:chOff x="0" y="0"/>
              <a:chExt cx="581" cy="573"/>
            </a:xfrm>
            <a:solidFill>
              <a:srgbClr val="FFFFFF"/>
            </a:solidFill>
          </p:grpSpPr>
          <p:sp>
            <p:nvSpPr>
              <p:cNvPr id="24" name="Freeform: Shape 42"/>
              <p:cNvSpPr/>
              <p:nvPr/>
            </p:nvSpPr>
            <p:spPr bwMode="auto">
              <a:xfrm>
                <a:off x="256" y="0"/>
                <a:ext cx="72" cy="18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600" h="21600">
                    <a:moveTo>
                      <a:pt x="10799" y="0"/>
                    </a:moveTo>
                    <a:cubicBezTo>
                      <a:pt x="4833" y="0"/>
                      <a:pt x="0" y="1476"/>
                      <a:pt x="0" y="3295"/>
                    </a:cubicBezTo>
                    <a:lnTo>
                      <a:pt x="0" y="18305"/>
                    </a:lnTo>
                    <a:cubicBezTo>
                      <a:pt x="0" y="20125"/>
                      <a:pt x="4833" y="21600"/>
                      <a:pt x="10799" y="21600"/>
                    </a:cubicBezTo>
                    <a:cubicBezTo>
                      <a:pt x="16762" y="21600"/>
                      <a:pt x="21600" y="20125"/>
                      <a:pt x="21600" y="18305"/>
                    </a:cubicBezTo>
                    <a:lnTo>
                      <a:pt x="21600" y="3295"/>
                    </a:lnTo>
                    <a:cubicBezTo>
                      <a:pt x="21600" y="1476"/>
                      <a:pt x="16762" y="0"/>
                      <a:pt x="10799" y="0"/>
                    </a:cubicBezTo>
                    <a:close/>
                    <a:moveTo>
                      <a:pt x="10799" y="0"/>
                    </a:moveTo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5" name="Freeform: Shape 43"/>
              <p:cNvSpPr/>
              <p:nvPr/>
            </p:nvSpPr>
            <p:spPr bwMode="auto">
              <a:xfrm>
                <a:off x="256" y="392"/>
                <a:ext cx="72" cy="18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600" h="21600">
                    <a:moveTo>
                      <a:pt x="10799" y="0"/>
                    </a:moveTo>
                    <a:cubicBezTo>
                      <a:pt x="4833" y="0"/>
                      <a:pt x="0" y="1476"/>
                      <a:pt x="0" y="3295"/>
                    </a:cubicBezTo>
                    <a:lnTo>
                      <a:pt x="0" y="18305"/>
                    </a:lnTo>
                    <a:cubicBezTo>
                      <a:pt x="0" y="20125"/>
                      <a:pt x="4833" y="21600"/>
                      <a:pt x="10799" y="21600"/>
                    </a:cubicBezTo>
                    <a:cubicBezTo>
                      <a:pt x="16762" y="21600"/>
                      <a:pt x="21600" y="20125"/>
                      <a:pt x="21600" y="18305"/>
                    </a:cubicBezTo>
                    <a:lnTo>
                      <a:pt x="21600" y="3295"/>
                    </a:lnTo>
                    <a:cubicBezTo>
                      <a:pt x="21600" y="1476"/>
                      <a:pt x="16762" y="0"/>
                      <a:pt x="10799" y="0"/>
                    </a:cubicBezTo>
                    <a:close/>
                    <a:moveTo>
                      <a:pt x="10799" y="0"/>
                    </a:moveTo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6" name="Freeform: Shape 44"/>
              <p:cNvSpPr/>
              <p:nvPr/>
            </p:nvSpPr>
            <p:spPr bwMode="auto">
              <a:xfrm>
                <a:off x="400" y="248"/>
                <a:ext cx="181" cy="7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600" h="21600">
                    <a:moveTo>
                      <a:pt x="18305" y="0"/>
                    </a:moveTo>
                    <a:lnTo>
                      <a:pt x="3295" y="0"/>
                    </a:lnTo>
                    <a:cubicBezTo>
                      <a:pt x="1475" y="0"/>
                      <a:pt x="0" y="4834"/>
                      <a:pt x="0" y="10798"/>
                    </a:cubicBezTo>
                    <a:cubicBezTo>
                      <a:pt x="0" y="16762"/>
                      <a:pt x="1475" y="21600"/>
                      <a:pt x="3295" y="21600"/>
                    </a:cubicBezTo>
                    <a:lnTo>
                      <a:pt x="18305" y="21600"/>
                    </a:lnTo>
                    <a:cubicBezTo>
                      <a:pt x="20124" y="21600"/>
                      <a:pt x="21600" y="16762"/>
                      <a:pt x="21600" y="10798"/>
                    </a:cubicBezTo>
                    <a:cubicBezTo>
                      <a:pt x="21600" y="4834"/>
                      <a:pt x="20124" y="0"/>
                      <a:pt x="18305" y="0"/>
                    </a:cubicBezTo>
                    <a:close/>
                    <a:moveTo>
                      <a:pt x="18305" y="0"/>
                    </a:moveTo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7" name="Freeform: Shape 45"/>
              <p:cNvSpPr/>
              <p:nvPr/>
            </p:nvSpPr>
            <p:spPr bwMode="auto">
              <a:xfrm>
                <a:off x="0" y="248"/>
                <a:ext cx="181" cy="7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600" h="21600">
                    <a:moveTo>
                      <a:pt x="21600" y="10798"/>
                    </a:moveTo>
                    <a:cubicBezTo>
                      <a:pt x="21600" y="4834"/>
                      <a:pt x="20124" y="0"/>
                      <a:pt x="18304" y="0"/>
                    </a:cubicBezTo>
                    <a:lnTo>
                      <a:pt x="3295" y="0"/>
                    </a:lnTo>
                    <a:cubicBezTo>
                      <a:pt x="1475" y="0"/>
                      <a:pt x="0" y="4834"/>
                      <a:pt x="0" y="10798"/>
                    </a:cubicBezTo>
                    <a:cubicBezTo>
                      <a:pt x="0" y="16762"/>
                      <a:pt x="1475" y="21600"/>
                      <a:pt x="3295" y="21600"/>
                    </a:cubicBezTo>
                    <a:lnTo>
                      <a:pt x="18304" y="21600"/>
                    </a:lnTo>
                    <a:cubicBezTo>
                      <a:pt x="20124" y="21600"/>
                      <a:pt x="21600" y="16764"/>
                      <a:pt x="21600" y="10798"/>
                    </a:cubicBezTo>
                    <a:close/>
                    <a:moveTo>
                      <a:pt x="21600" y="10798"/>
                    </a:moveTo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8" name="Freeform: Shape 46"/>
              <p:cNvSpPr/>
              <p:nvPr/>
            </p:nvSpPr>
            <p:spPr bwMode="auto">
              <a:xfrm>
                <a:off x="352" y="64"/>
                <a:ext cx="153" cy="153"/>
              </a:xfrm>
              <a:custGeom>
                <a:avLst/>
                <a:gdLst>
                  <a:gd name="T0" fmla="*/ 0 w 20488"/>
                  <a:gd name="T1" fmla="*/ 0 h 20489"/>
                  <a:gd name="T2" fmla="*/ 0 w 20488"/>
                  <a:gd name="T3" fmla="*/ 0 h 20489"/>
                  <a:gd name="T4" fmla="*/ 0 w 20488"/>
                  <a:gd name="T5" fmla="*/ 0 h 20489"/>
                  <a:gd name="T6" fmla="*/ 0 w 20488"/>
                  <a:gd name="T7" fmla="*/ 0 h 20489"/>
                  <a:gd name="T8" fmla="*/ 0 w 20488"/>
                  <a:gd name="T9" fmla="*/ 0 h 20489"/>
                  <a:gd name="T10" fmla="*/ 0 w 20488"/>
                  <a:gd name="T11" fmla="*/ 0 h 20489"/>
                  <a:gd name="T12" fmla="*/ 0 w 20488"/>
                  <a:gd name="T13" fmla="*/ 0 h 20489"/>
                  <a:gd name="T14" fmla="*/ 0 w 20488"/>
                  <a:gd name="T15" fmla="*/ 0 h 2048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0488" h="20489">
                    <a:moveTo>
                      <a:pt x="7697" y="19601"/>
                    </a:moveTo>
                    <a:lnTo>
                      <a:pt x="19601" y="7697"/>
                    </a:lnTo>
                    <a:cubicBezTo>
                      <a:pt x="21044" y="6253"/>
                      <a:pt x="20690" y="3557"/>
                      <a:pt x="18809" y="1678"/>
                    </a:cubicBezTo>
                    <a:cubicBezTo>
                      <a:pt x="16928" y="-203"/>
                      <a:pt x="14234" y="-555"/>
                      <a:pt x="12792" y="887"/>
                    </a:cubicBezTo>
                    <a:lnTo>
                      <a:pt x="888" y="12791"/>
                    </a:lnTo>
                    <a:cubicBezTo>
                      <a:pt x="-556" y="14235"/>
                      <a:pt x="-202" y="16928"/>
                      <a:pt x="1679" y="18809"/>
                    </a:cubicBezTo>
                    <a:cubicBezTo>
                      <a:pt x="3558" y="20690"/>
                      <a:pt x="6252" y="21045"/>
                      <a:pt x="7697" y="19601"/>
                    </a:cubicBezTo>
                    <a:close/>
                    <a:moveTo>
                      <a:pt x="7697" y="19601"/>
                    </a:moveTo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9" name="Freeform: Shape 47"/>
              <p:cNvSpPr/>
              <p:nvPr/>
            </p:nvSpPr>
            <p:spPr bwMode="auto">
              <a:xfrm>
                <a:off x="72" y="344"/>
                <a:ext cx="153" cy="153"/>
              </a:xfrm>
              <a:custGeom>
                <a:avLst/>
                <a:gdLst>
                  <a:gd name="T0" fmla="*/ 0 w 20489"/>
                  <a:gd name="T1" fmla="*/ 0 h 20488"/>
                  <a:gd name="T2" fmla="*/ 0 w 20489"/>
                  <a:gd name="T3" fmla="*/ 0 h 20488"/>
                  <a:gd name="T4" fmla="*/ 0 w 20489"/>
                  <a:gd name="T5" fmla="*/ 0 h 20488"/>
                  <a:gd name="T6" fmla="*/ 0 w 20489"/>
                  <a:gd name="T7" fmla="*/ 0 h 20488"/>
                  <a:gd name="T8" fmla="*/ 0 w 20489"/>
                  <a:gd name="T9" fmla="*/ 0 h 20488"/>
                  <a:gd name="T10" fmla="*/ 0 w 20489"/>
                  <a:gd name="T11" fmla="*/ 0 h 20488"/>
                  <a:gd name="T12" fmla="*/ 0 w 20489"/>
                  <a:gd name="T13" fmla="*/ 0 h 20488"/>
                  <a:gd name="T14" fmla="*/ 0 w 20489"/>
                  <a:gd name="T15" fmla="*/ 0 h 2048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0489" h="20488">
                    <a:moveTo>
                      <a:pt x="12792" y="888"/>
                    </a:moveTo>
                    <a:lnTo>
                      <a:pt x="888" y="12792"/>
                    </a:lnTo>
                    <a:cubicBezTo>
                      <a:pt x="-556" y="14236"/>
                      <a:pt x="-202" y="16929"/>
                      <a:pt x="1679" y="18809"/>
                    </a:cubicBezTo>
                    <a:cubicBezTo>
                      <a:pt x="3558" y="20689"/>
                      <a:pt x="6253" y="21044"/>
                      <a:pt x="7697" y="19601"/>
                    </a:cubicBezTo>
                    <a:lnTo>
                      <a:pt x="19601" y="7697"/>
                    </a:lnTo>
                    <a:cubicBezTo>
                      <a:pt x="21044" y="6254"/>
                      <a:pt x="20690" y="3559"/>
                      <a:pt x="18810" y="1679"/>
                    </a:cubicBezTo>
                    <a:cubicBezTo>
                      <a:pt x="16929" y="-203"/>
                      <a:pt x="14235" y="-556"/>
                      <a:pt x="12792" y="888"/>
                    </a:cubicBezTo>
                    <a:close/>
                    <a:moveTo>
                      <a:pt x="12792" y="888"/>
                    </a:moveTo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0" name="Freeform: Shape 48"/>
              <p:cNvSpPr/>
              <p:nvPr/>
            </p:nvSpPr>
            <p:spPr bwMode="auto">
              <a:xfrm>
                <a:off x="352" y="344"/>
                <a:ext cx="153" cy="153"/>
              </a:xfrm>
              <a:custGeom>
                <a:avLst/>
                <a:gdLst>
                  <a:gd name="T0" fmla="*/ 0 w 20489"/>
                  <a:gd name="T1" fmla="*/ 0 h 20489"/>
                  <a:gd name="T2" fmla="*/ 0 w 20489"/>
                  <a:gd name="T3" fmla="*/ 0 h 20489"/>
                  <a:gd name="T4" fmla="*/ 0 w 20489"/>
                  <a:gd name="T5" fmla="*/ 0 h 20489"/>
                  <a:gd name="T6" fmla="*/ 0 w 20489"/>
                  <a:gd name="T7" fmla="*/ 0 h 20489"/>
                  <a:gd name="T8" fmla="*/ 0 w 20489"/>
                  <a:gd name="T9" fmla="*/ 0 h 20489"/>
                  <a:gd name="T10" fmla="*/ 0 w 20489"/>
                  <a:gd name="T11" fmla="*/ 0 h 20489"/>
                  <a:gd name="T12" fmla="*/ 0 w 20489"/>
                  <a:gd name="T13" fmla="*/ 0 h 20489"/>
                  <a:gd name="T14" fmla="*/ 0 w 20489"/>
                  <a:gd name="T15" fmla="*/ 0 h 2048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0489" h="20489">
                    <a:moveTo>
                      <a:pt x="7696" y="888"/>
                    </a:moveTo>
                    <a:cubicBezTo>
                      <a:pt x="6251" y="-556"/>
                      <a:pt x="3559" y="-202"/>
                      <a:pt x="1679" y="1678"/>
                    </a:cubicBezTo>
                    <a:cubicBezTo>
                      <a:pt x="-201" y="3558"/>
                      <a:pt x="-556" y="6251"/>
                      <a:pt x="888" y="7697"/>
                    </a:cubicBezTo>
                    <a:lnTo>
                      <a:pt x="12792" y="19601"/>
                    </a:lnTo>
                    <a:cubicBezTo>
                      <a:pt x="14236" y="21044"/>
                      <a:pt x="16932" y="20690"/>
                      <a:pt x="18811" y="18810"/>
                    </a:cubicBezTo>
                    <a:cubicBezTo>
                      <a:pt x="20691" y="16929"/>
                      <a:pt x="21044" y="14236"/>
                      <a:pt x="19601" y="12793"/>
                    </a:cubicBezTo>
                    <a:lnTo>
                      <a:pt x="7696" y="888"/>
                    </a:lnTo>
                    <a:close/>
                    <a:moveTo>
                      <a:pt x="7696" y="888"/>
                    </a:moveTo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1" name="Freeform: Shape 49"/>
              <p:cNvSpPr/>
              <p:nvPr/>
            </p:nvSpPr>
            <p:spPr bwMode="auto">
              <a:xfrm>
                <a:off x="71" y="71"/>
                <a:ext cx="154" cy="154"/>
              </a:xfrm>
              <a:custGeom>
                <a:avLst/>
                <a:gdLst>
                  <a:gd name="T0" fmla="*/ 0 w 20489"/>
                  <a:gd name="T1" fmla="*/ 0 h 20489"/>
                  <a:gd name="T2" fmla="*/ 0 w 20489"/>
                  <a:gd name="T3" fmla="*/ 0 h 20489"/>
                  <a:gd name="T4" fmla="*/ 0 w 20489"/>
                  <a:gd name="T5" fmla="*/ 0 h 20489"/>
                  <a:gd name="T6" fmla="*/ 0 w 20489"/>
                  <a:gd name="T7" fmla="*/ 0 h 20489"/>
                  <a:gd name="T8" fmla="*/ 0 w 20489"/>
                  <a:gd name="T9" fmla="*/ 0 h 20489"/>
                  <a:gd name="T10" fmla="*/ 0 w 20489"/>
                  <a:gd name="T11" fmla="*/ 0 h 20489"/>
                  <a:gd name="T12" fmla="*/ 0 w 20489"/>
                  <a:gd name="T13" fmla="*/ 0 h 20489"/>
                  <a:gd name="T14" fmla="*/ 0 w 20489"/>
                  <a:gd name="T15" fmla="*/ 0 h 2048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0489" h="20489">
                    <a:moveTo>
                      <a:pt x="12792" y="19602"/>
                    </a:moveTo>
                    <a:cubicBezTo>
                      <a:pt x="14235" y="21045"/>
                      <a:pt x="16930" y="20691"/>
                      <a:pt x="18811" y="18810"/>
                    </a:cubicBezTo>
                    <a:cubicBezTo>
                      <a:pt x="20691" y="16930"/>
                      <a:pt x="21044" y="14236"/>
                      <a:pt x="19601" y="12793"/>
                    </a:cubicBezTo>
                    <a:lnTo>
                      <a:pt x="7696" y="888"/>
                    </a:lnTo>
                    <a:cubicBezTo>
                      <a:pt x="6252" y="-555"/>
                      <a:pt x="3560" y="-202"/>
                      <a:pt x="1679" y="1679"/>
                    </a:cubicBezTo>
                    <a:cubicBezTo>
                      <a:pt x="-201" y="3559"/>
                      <a:pt x="-556" y="6254"/>
                      <a:pt x="887" y="7697"/>
                    </a:cubicBezTo>
                    <a:lnTo>
                      <a:pt x="12792" y="19602"/>
                    </a:lnTo>
                    <a:close/>
                    <a:moveTo>
                      <a:pt x="12792" y="19602"/>
                    </a:moveTo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0" name="Group 28"/>
          <p:cNvGrpSpPr/>
          <p:nvPr/>
        </p:nvGrpSpPr>
        <p:grpSpPr>
          <a:xfrm>
            <a:off x="5979172" y="3759113"/>
            <a:ext cx="367394" cy="367393"/>
            <a:chOff x="6262908" y="4599335"/>
            <a:chExt cx="1016000" cy="1016000"/>
          </a:xfrm>
          <a:effectLst/>
        </p:grpSpPr>
        <p:sp>
          <p:nvSpPr>
            <p:cNvPr id="17" name="Oval 35"/>
            <p:cNvSpPr/>
            <p:nvPr/>
          </p:nvSpPr>
          <p:spPr>
            <a:xfrm>
              <a:off x="6262908" y="4599335"/>
              <a:ext cx="1016000" cy="1016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8" name="Group 36"/>
            <p:cNvGrpSpPr/>
            <p:nvPr/>
          </p:nvGrpSpPr>
          <p:grpSpPr bwMode="auto">
            <a:xfrm>
              <a:off x="6591562" y="4912675"/>
              <a:ext cx="373277" cy="373276"/>
              <a:chOff x="0" y="0"/>
              <a:chExt cx="571" cy="576"/>
            </a:xfrm>
            <a:solidFill>
              <a:srgbClr val="FFFFFF"/>
            </a:solidFill>
          </p:grpSpPr>
          <p:sp>
            <p:nvSpPr>
              <p:cNvPr id="19" name="Freeform: Shape 37"/>
              <p:cNvSpPr/>
              <p:nvPr/>
            </p:nvSpPr>
            <p:spPr bwMode="auto">
              <a:xfrm>
                <a:off x="88" y="368"/>
                <a:ext cx="182" cy="20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4113" y="5025"/>
                    </a:lnTo>
                    <a:lnTo>
                      <a:pt x="4113" y="18406"/>
                    </a:lnTo>
                    <a:cubicBezTo>
                      <a:pt x="4113" y="20169"/>
                      <a:pt x="5748" y="21600"/>
                      <a:pt x="7763" y="21600"/>
                    </a:cubicBezTo>
                    <a:lnTo>
                      <a:pt x="17951" y="21600"/>
                    </a:lnTo>
                    <a:cubicBezTo>
                      <a:pt x="19966" y="21600"/>
                      <a:pt x="21600" y="20169"/>
                      <a:pt x="21600" y="18406"/>
                    </a:cubicBezTo>
                    <a:lnTo>
                      <a:pt x="17434" y="5025"/>
                    </a:lnTo>
                    <a:lnTo>
                      <a:pt x="19779" y="1821"/>
                    </a:lnTo>
                    <a:cubicBezTo>
                      <a:pt x="14571" y="906"/>
                      <a:pt x="9477" y="313"/>
                      <a:pt x="5095" y="313"/>
                    </a:cubicBezTo>
                    <a:cubicBezTo>
                      <a:pt x="3263" y="313"/>
                      <a:pt x="1571" y="201"/>
                      <a:pt x="0" y="0"/>
                    </a:cubicBezTo>
                    <a:close/>
                    <a:moveTo>
                      <a:pt x="0" y="0"/>
                    </a:moveTo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0" name="Freeform: Shape 38"/>
              <p:cNvSpPr/>
              <p:nvPr/>
            </p:nvSpPr>
            <p:spPr bwMode="auto">
              <a:xfrm>
                <a:off x="176" y="0"/>
                <a:ext cx="395" cy="437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1600" h="21600">
                    <a:moveTo>
                      <a:pt x="0" y="15750"/>
                    </a:moveTo>
                    <a:cubicBezTo>
                      <a:pt x="8522" y="16492"/>
                      <a:pt x="20175" y="20356"/>
                      <a:pt x="21600" y="21600"/>
                    </a:cubicBezTo>
                    <a:lnTo>
                      <a:pt x="21600" y="0"/>
                    </a:lnTo>
                    <a:cubicBezTo>
                      <a:pt x="19877" y="1348"/>
                      <a:pt x="8354" y="5075"/>
                      <a:pt x="0" y="5783"/>
                    </a:cubicBezTo>
                    <a:lnTo>
                      <a:pt x="0" y="15750"/>
                    </a:lnTo>
                    <a:close/>
                    <a:moveTo>
                      <a:pt x="0" y="15750"/>
                    </a:moveTo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1" name="Freeform: Shape 39"/>
              <p:cNvSpPr/>
              <p:nvPr/>
            </p:nvSpPr>
            <p:spPr bwMode="auto">
              <a:xfrm>
                <a:off x="0" y="120"/>
                <a:ext cx="114" cy="19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600" h="21600">
                    <a:moveTo>
                      <a:pt x="21600" y="21600"/>
                    </a:moveTo>
                    <a:lnTo>
                      <a:pt x="21600" y="0"/>
                    </a:lnTo>
                    <a:cubicBezTo>
                      <a:pt x="4123" y="761"/>
                      <a:pt x="0" y="7019"/>
                      <a:pt x="0" y="10870"/>
                    </a:cubicBezTo>
                    <a:cubicBezTo>
                      <a:pt x="0" y="15025"/>
                      <a:pt x="3935" y="20934"/>
                      <a:pt x="21600" y="21600"/>
                    </a:cubicBezTo>
                    <a:close/>
                    <a:moveTo>
                      <a:pt x="21600" y="21600"/>
                    </a:moveTo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sp>
        <p:nvSpPr>
          <p:cNvPr id="63" name="文本框 62"/>
          <p:cNvSpPr txBox="1"/>
          <p:nvPr/>
        </p:nvSpPr>
        <p:spPr>
          <a:xfrm>
            <a:off x="1082926" y="249390"/>
            <a:ext cx="2889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sz="2000" dirty="0">
                <a:gradFill>
                  <a:gsLst>
                    <a:gs pos="100000">
                      <a:srgbClr val="2E640C"/>
                    </a:gs>
                    <a:gs pos="0">
                      <a:srgbClr val="7EB852"/>
                    </a:gs>
                  </a:gsLst>
                  <a:lin ang="5400000" scaled="1"/>
                </a:gradFill>
                <a:latin typeface="江城律动宋" panose="02020700000000000000" pitchFamily="18" charset="-122"/>
                <a:ea typeface="江城律动宋" panose="02020700000000000000" pitchFamily="18" charset="-122"/>
              </a:rPr>
              <a:t>单击此处添加标题文本</a:t>
            </a:r>
            <a:endParaRPr lang="zh-CN" altLang="en-US" sz="2000" dirty="0">
              <a:gradFill>
                <a:gsLst>
                  <a:gs pos="100000">
                    <a:srgbClr val="2E640C"/>
                  </a:gs>
                  <a:gs pos="0">
                    <a:srgbClr val="7EB852"/>
                  </a:gs>
                </a:gsLst>
                <a:lin ang="5400000" scaled="1"/>
              </a:gradFill>
              <a:latin typeface="江城律动宋" panose="02020700000000000000" pitchFamily="18" charset="-122"/>
              <a:ea typeface="江城律动宋" panose="02020700000000000000" pitchFamily="18" charset="-122"/>
            </a:endParaRPr>
          </a:p>
        </p:txBody>
      </p:sp>
      <p:sp>
        <p:nvSpPr>
          <p:cNvPr id="64" name="矩形 259"/>
          <p:cNvSpPr>
            <a:spLocks noChangeArrowheads="1"/>
          </p:cNvSpPr>
          <p:nvPr/>
        </p:nvSpPr>
        <p:spPr bwMode="auto">
          <a:xfrm>
            <a:off x="344783" y="182275"/>
            <a:ext cx="621628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800" cap="all" dirty="0">
                <a:solidFill>
                  <a:schemeClr val="bg1"/>
                </a:solidFill>
                <a:latin typeface="江城律动宋" panose="02020700000000000000" pitchFamily="18" charset="-122"/>
                <a:ea typeface="江城律动宋" panose="02020700000000000000" pitchFamily="18" charset="-122"/>
                <a:cs typeface="Arial" panose="020B0604020202020204" pitchFamily="34" charset="0"/>
              </a:rPr>
              <a:t>01</a:t>
            </a:r>
            <a:endParaRPr lang="zh-CN" altLang="en-US" sz="2800" cap="all" dirty="0">
              <a:solidFill>
                <a:schemeClr val="bg1"/>
              </a:solidFill>
              <a:latin typeface="江城律动宋" panose="02020700000000000000" pitchFamily="18" charset="-122"/>
              <a:ea typeface="江城律动宋" panose="02020700000000000000" pitchFamily="18" charset="-122"/>
              <a:cs typeface="Arial" panose="020B0604020202020204" pitchFamily="34" charset="0"/>
            </a:endParaRPr>
          </a:p>
        </p:txBody>
      </p:sp>
      <p:grpSp>
        <p:nvGrpSpPr>
          <p:cNvPr id="65" name="淘宝网Chenying0907出品 34"/>
          <p:cNvGrpSpPr/>
          <p:nvPr/>
        </p:nvGrpSpPr>
        <p:grpSpPr bwMode="auto">
          <a:xfrm>
            <a:off x="611552" y="1152934"/>
            <a:ext cx="2169945" cy="654844"/>
            <a:chOff x="3167621" y="2866421"/>
            <a:chExt cx="1532114" cy="653678"/>
          </a:xfrm>
        </p:grpSpPr>
        <p:sp>
          <p:nvSpPr>
            <p:cNvPr id="66" name="淘宝网Chenying0907出品 35"/>
            <p:cNvSpPr txBox="1">
              <a:spLocks noChangeArrowheads="1"/>
            </p:cNvSpPr>
            <p:nvPr/>
          </p:nvSpPr>
          <p:spPr bwMode="auto">
            <a:xfrm>
              <a:off x="3916754" y="2866421"/>
              <a:ext cx="782313" cy="2765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342900"/>
              <a:r>
                <a:rPr kumimoji="1" lang="zh-CN" altLang="en-US" sz="1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  <a:endParaRPr kumimoji="1" lang="zh-CN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7" name="淘宝网Chenying0907出品 66"/>
            <p:cNvSpPr txBox="1">
              <a:spLocks noChangeArrowheads="1"/>
            </p:cNvSpPr>
            <p:nvPr/>
          </p:nvSpPr>
          <p:spPr bwMode="auto">
            <a:xfrm>
              <a:off x="3167621" y="3077050"/>
              <a:ext cx="1532114" cy="443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... ...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8" name="淘宝网Chenying0907出品 34"/>
          <p:cNvGrpSpPr/>
          <p:nvPr/>
        </p:nvGrpSpPr>
        <p:grpSpPr bwMode="auto">
          <a:xfrm>
            <a:off x="611552" y="2406027"/>
            <a:ext cx="2169945" cy="654844"/>
            <a:chOff x="3167621" y="2866421"/>
            <a:chExt cx="1532114" cy="653678"/>
          </a:xfrm>
        </p:grpSpPr>
        <p:sp>
          <p:nvSpPr>
            <p:cNvPr id="69" name="淘宝网Chenying0907出品 35"/>
            <p:cNvSpPr txBox="1">
              <a:spLocks noChangeArrowheads="1"/>
            </p:cNvSpPr>
            <p:nvPr/>
          </p:nvSpPr>
          <p:spPr bwMode="auto">
            <a:xfrm>
              <a:off x="3916754" y="2866421"/>
              <a:ext cx="782313" cy="2765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342900"/>
              <a:r>
                <a:rPr kumimoji="1" lang="zh-CN" altLang="en-US" sz="1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  <a:endParaRPr kumimoji="1" lang="zh-CN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0" name="淘宝网Chenying0907出品 66"/>
            <p:cNvSpPr txBox="1">
              <a:spLocks noChangeArrowheads="1"/>
            </p:cNvSpPr>
            <p:nvPr/>
          </p:nvSpPr>
          <p:spPr bwMode="auto">
            <a:xfrm>
              <a:off x="3167621" y="3077050"/>
              <a:ext cx="1532114" cy="443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... ...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71" name="淘宝网Chenying0907出品 34"/>
          <p:cNvGrpSpPr/>
          <p:nvPr/>
        </p:nvGrpSpPr>
        <p:grpSpPr bwMode="auto">
          <a:xfrm>
            <a:off x="611552" y="3679976"/>
            <a:ext cx="2169945" cy="654844"/>
            <a:chOff x="3167621" y="2866421"/>
            <a:chExt cx="1532114" cy="653678"/>
          </a:xfrm>
        </p:grpSpPr>
        <p:sp>
          <p:nvSpPr>
            <p:cNvPr id="72" name="淘宝网Chenying0907出品 35"/>
            <p:cNvSpPr txBox="1">
              <a:spLocks noChangeArrowheads="1"/>
            </p:cNvSpPr>
            <p:nvPr/>
          </p:nvSpPr>
          <p:spPr bwMode="auto">
            <a:xfrm>
              <a:off x="3916754" y="2866421"/>
              <a:ext cx="782313" cy="2765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342900"/>
              <a:r>
                <a:rPr kumimoji="1" lang="zh-CN" altLang="en-US" sz="1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  <a:endParaRPr kumimoji="1" lang="zh-CN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3" name="淘宝网Chenying0907出品 66"/>
            <p:cNvSpPr txBox="1">
              <a:spLocks noChangeArrowheads="1"/>
            </p:cNvSpPr>
            <p:nvPr/>
          </p:nvSpPr>
          <p:spPr bwMode="auto">
            <a:xfrm>
              <a:off x="3167621" y="3077050"/>
              <a:ext cx="1532114" cy="443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... ...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74" name="淘宝网Chenying0907出品 34"/>
          <p:cNvGrpSpPr/>
          <p:nvPr/>
        </p:nvGrpSpPr>
        <p:grpSpPr bwMode="auto">
          <a:xfrm>
            <a:off x="6440772" y="1152934"/>
            <a:ext cx="2171802" cy="654844"/>
            <a:chOff x="3166310" y="2866421"/>
            <a:chExt cx="1533425" cy="653678"/>
          </a:xfrm>
        </p:grpSpPr>
        <p:sp>
          <p:nvSpPr>
            <p:cNvPr id="75" name="淘宝网Chenying0907出品 35"/>
            <p:cNvSpPr txBox="1">
              <a:spLocks noChangeArrowheads="1"/>
            </p:cNvSpPr>
            <p:nvPr/>
          </p:nvSpPr>
          <p:spPr bwMode="auto">
            <a:xfrm>
              <a:off x="3166310" y="2866421"/>
              <a:ext cx="782313" cy="2765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342900"/>
              <a:r>
                <a:rPr kumimoji="1" lang="zh-CN" altLang="en-US" sz="1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  <a:endParaRPr kumimoji="1" lang="zh-CN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6" name="淘宝网Chenying0907出品 66"/>
            <p:cNvSpPr txBox="1">
              <a:spLocks noChangeArrowheads="1"/>
            </p:cNvSpPr>
            <p:nvPr/>
          </p:nvSpPr>
          <p:spPr bwMode="auto">
            <a:xfrm>
              <a:off x="3167621" y="3077050"/>
              <a:ext cx="1532114" cy="443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... ...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77" name="淘宝网Chenying0907出品 34"/>
          <p:cNvGrpSpPr/>
          <p:nvPr/>
        </p:nvGrpSpPr>
        <p:grpSpPr bwMode="auto">
          <a:xfrm>
            <a:off x="6436540" y="2406027"/>
            <a:ext cx="2176034" cy="654844"/>
            <a:chOff x="3163322" y="2866421"/>
            <a:chExt cx="1536413" cy="653678"/>
          </a:xfrm>
        </p:grpSpPr>
        <p:sp>
          <p:nvSpPr>
            <p:cNvPr id="78" name="淘宝网Chenying0907出品 35"/>
            <p:cNvSpPr txBox="1">
              <a:spLocks noChangeArrowheads="1"/>
            </p:cNvSpPr>
            <p:nvPr/>
          </p:nvSpPr>
          <p:spPr bwMode="auto">
            <a:xfrm>
              <a:off x="3163322" y="2866421"/>
              <a:ext cx="782313" cy="2765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342900"/>
              <a:r>
                <a:rPr kumimoji="1" lang="zh-CN" altLang="en-US" sz="1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  <a:endParaRPr kumimoji="1" lang="zh-CN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9" name="淘宝网Chenying0907出品 66"/>
            <p:cNvSpPr txBox="1">
              <a:spLocks noChangeArrowheads="1"/>
            </p:cNvSpPr>
            <p:nvPr/>
          </p:nvSpPr>
          <p:spPr bwMode="auto">
            <a:xfrm>
              <a:off x="3167621" y="3077050"/>
              <a:ext cx="1532114" cy="443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... ...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0" name="淘宝网Chenying0907出品 34"/>
          <p:cNvGrpSpPr/>
          <p:nvPr/>
        </p:nvGrpSpPr>
        <p:grpSpPr bwMode="auto">
          <a:xfrm>
            <a:off x="6436540" y="3679976"/>
            <a:ext cx="2176034" cy="654844"/>
            <a:chOff x="3163322" y="2866421"/>
            <a:chExt cx="1536413" cy="653678"/>
          </a:xfrm>
        </p:grpSpPr>
        <p:sp>
          <p:nvSpPr>
            <p:cNvPr id="81" name="淘宝网Chenying0907出品 35"/>
            <p:cNvSpPr txBox="1">
              <a:spLocks noChangeArrowheads="1"/>
            </p:cNvSpPr>
            <p:nvPr/>
          </p:nvSpPr>
          <p:spPr bwMode="auto">
            <a:xfrm>
              <a:off x="3163322" y="2866421"/>
              <a:ext cx="782313" cy="2765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342900"/>
              <a:r>
                <a:rPr kumimoji="1" lang="zh-CN" altLang="en-US" sz="1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  <a:endParaRPr kumimoji="1" lang="zh-CN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2" name="淘宝网Chenying0907出品 66"/>
            <p:cNvSpPr txBox="1">
              <a:spLocks noChangeArrowheads="1"/>
            </p:cNvSpPr>
            <p:nvPr/>
          </p:nvSpPr>
          <p:spPr bwMode="auto">
            <a:xfrm>
              <a:off x="3167621" y="3077050"/>
              <a:ext cx="1532114" cy="443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... ...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923929" y="1506672"/>
            <a:ext cx="1110239" cy="1709720"/>
            <a:chOff x="3923928" y="1923678"/>
            <a:chExt cx="1110239" cy="1709192"/>
          </a:xfrm>
        </p:grpSpPr>
        <p:sp>
          <p:nvSpPr>
            <p:cNvPr id="3" name="圆角矩形 2"/>
            <p:cNvSpPr/>
            <p:nvPr/>
          </p:nvSpPr>
          <p:spPr>
            <a:xfrm>
              <a:off x="3923928" y="1923678"/>
              <a:ext cx="1110239" cy="144016"/>
            </a:xfrm>
            <a:prstGeom prst="roundRect">
              <a:avLst>
                <a:gd name="adj" fmla="val 34304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圆角矩形 3"/>
            <p:cNvSpPr/>
            <p:nvPr/>
          </p:nvSpPr>
          <p:spPr>
            <a:xfrm>
              <a:off x="3923928" y="3515179"/>
              <a:ext cx="1110239" cy="117691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3"/>
            <p:cNvSpPr/>
            <p:nvPr/>
          </p:nvSpPr>
          <p:spPr>
            <a:xfrm>
              <a:off x="4066960" y="2009705"/>
              <a:ext cx="824838" cy="1548487"/>
            </a:xfrm>
            <a:custGeom>
              <a:avLst/>
              <a:gdLst>
                <a:gd name="connsiteX0" fmla="*/ 0 w 1656184"/>
                <a:gd name="connsiteY0" fmla="*/ 0 h 2861320"/>
                <a:gd name="connsiteX1" fmla="*/ 1656184 w 1656184"/>
                <a:gd name="connsiteY1" fmla="*/ 0 h 2861320"/>
                <a:gd name="connsiteX2" fmla="*/ 1656184 w 1656184"/>
                <a:gd name="connsiteY2" fmla="*/ 2861320 h 2861320"/>
                <a:gd name="connsiteX3" fmla="*/ 0 w 1656184"/>
                <a:gd name="connsiteY3" fmla="*/ 2861320 h 2861320"/>
                <a:gd name="connsiteX4" fmla="*/ 0 w 1656184"/>
                <a:gd name="connsiteY4" fmla="*/ 0 h 2861320"/>
                <a:gd name="connsiteX0-1" fmla="*/ 0 w 1659979"/>
                <a:gd name="connsiteY0-2" fmla="*/ 0 h 2861320"/>
                <a:gd name="connsiteX1-3" fmla="*/ 1656184 w 1659979"/>
                <a:gd name="connsiteY1-4" fmla="*/ 0 h 2861320"/>
                <a:gd name="connsiteX2-5" fmla="*/ 1659979 w 1659979"/>
                <a:gd name="connsiteY2-6" fmla="*/ 1502271 h 2861320"/>
                <a:gd name="connsiteX3-7" fmla="*/ 1656184 w 1659979"/>
                <a:gd name="connsiteY3-8" fmla="*/ 2861320 h 2861320"/>
                <a:gd name="connsiteX4-9" fmla="*/ 0 w 1659979"/>
                <a:gd name="connsiteY4-10" fmla="*/ 2861320 h 2861320"/>
                <a:gd name="connsiteX5" fmla="*/ 0 w 1659979"/>
                <a:gd name="connsiteY5" fmla="*/ 0 h 2861320"/>
                <a:gd name="connsiteX0-11" fmla="*/ 6896 w 1666875"/>
                <a:gd name="connsiteY0-12" fmla="*/ 0 h 2861320"/>
                <a:gd name="connsiteX1-13" fmla="*/ 1663080 w 1666875"/>
                <a:gd name="connsiteY1-14" fmla="*/ 0 h 2861320"/>
                <a:gd name="connsiteX2-15" fmla="*/ 1666875 w 1666875"/>
                <a:gd name="connsiteY2-16" fmla="*/ 1502271 h 2861320"/>
                <a:gd name="connsiteX3-17" fmla="*/ 1663080 w 1666875"/>
                <a:gd name="connsiteY3-18" fmla="*/ 2861320 h 2861320"/>
                <a:gd name="connsiteX4-19" fmla="*/ 6896 w 1666875"/>
                <a:gd name="connsiteY4-20" fmla="*/ 2861320 h 2861320"/>
                <a:gd name="connsiteX5-21" fmla="*/ 0 w 1666875"/>
                <a:gd name="connsiteY5-22" fmla="*/ 1568946 h 2861320"/>
                <a:gd name="connsiteX6" fmla="*/ 6896 w 1666875"/>
                <a:gd name="connsiteY6" fmla="*/ 0 h 2861320"/>
                <a:gd name="connsiteX0-23" fmla="*/ 9 w 1659988"/>
                <a:gd name="connsiteY0-24" fmla="*/ 0 h 2861320"/>
                <a:gd name="connsiteX1-25" fmla="*/ 1656193 w 1659988"/>
                <a:gd name="connsiteY1-26" fmla="*/ 0 h 2861320"/>
                <a:gd name="connsiteX2-27" fmla="*/ 1659988 w 1659988"/>
                <a:gd name="connsiteY2-28" fmla="*/ 1502271 h 2861320"/>
                <a:gd name="connsiteX3-29" fmla="*/ 1656193 w 1659988"/>
                <a:gd name="connsiteY3-30" fmla="*/ 2861320 h 2861320"/>
                <a:gd name="connsiteX4-31" fmla="*/ 9 w 1659988"/>
                <a:gd name="connsiteY4-32" fmla="*/ 2861320 h 2861320"/>
                <a:gd name="connsiteX5-33" fmla="*/ 450313 w 1659988"/>
                <a:gd name="connsiteY5-34" fmla="*/ 1454646 h 2861320"/>
                <a:gd name="connsiteX6-35" fmla="*/ 9 w 1659988"/>
                <a:gd name="connsiteY6-36" fmla="*/ 0 h 2861320"/>
                <a:gd name="connsiteX0-37" fmla="*/ 9 w 1656193"/>
                <a:gd name="connsiteY0-38" fmla="*/ 0 h 2861320"/>
                <a:gd name="connsiteX1-39" fmla="*/ 1656193 w 1656193"/>
                <a:gd name="connsiteY1-40" fmla="*/ 0 h 2861320"/>
                <a:gd name="connsiteX2-41" fmla="*/ 936088 w 1656193"/>
                <a:gd name="connsiteY2-42" fmla="*/ 1464171 h 2861320"/>
                <a:gd name="connsiteX3-43" fmla="*/ 1656193 w 1656193"/>
                <a:gd name="connsiteY3-44" fmla="*/ 2861320 h 2861320"/>
                <a:gd name="connsiteX4-45" fmla="*/ 9 w 1656193"/>
                <a:gd name="connsiteY4-46" fmla="*/ 2861320 h 2861320"/>
                <a:gd name="connsiteX5-47" fmla="*/ 450313 w 1656193"/>
                <a:gd name="connsiteY5-48" fmla="*/ 1454646 h 2861320"/>
                <a:gd name="connsiteX6-49" fmla="*/ 9 w 1656193"/>
                <a:gd name="connsiteY6-50" fmla="*/ 0 h 2861320"/>
                <a:gd name="connsiteX0-51" fmla="*/ 6 w 1656190"/>
                <a:gd name="connsiteY0-52" fmla="*/ 0 h 2861320"/>
                <a:gd name="connsiteX1-53" fmla="*/ 1656190 w 1656190"/>
                <a:gd name="connsiteY1-54" fmla="*/ 0 h 2861320"/>
                <a:gd name="connsiteX2-55" fmla="*/ 936085 w 1656190"/>
                <a:gd name="connsiteY2-56" fmla="*/ 1464171 h 2861320"/>
                <a:gd name="connsiteX3-57" fmla="*/ 1656190 w 1656190"/>
                <a:gd name="connsiteY3-58" fmla="*/ 2861320 h 2861320"/>
                <a:gd name="connsiteX4-59" fmla="*/ 6 w 1656190"/>
                <a:gd name="connsiteY4-60" fmla="*/ 2861320 h 2861320"/>
                <a:gd name="connsiteX5-61" fmla="*/ 717010 w 1656190"/>
                <a:gd name="connsiteY5-62" fmla="*/ 1491444 h 2861320"/>
                <a:gd name="connsiteX6-63" fmla="*/ 6 w 1656190"/>
                <a:gd name="connsiteY6-64" fmla="*/ 0 h 2861320"/>
                <a:gd name="connsiteX0-65" fmla="*/ 6 w 1656190"/>
                <a:gd name="connsiteY0-66" fmla="*/ 0 h 2861320"/>
                <a:gd name="connsiteX1-67" fmla="*/ 1656190 w 1656190"/>
                <a:gd name="connsiteY1-68" fmla="*/ 0 h 2861320"/>
                <a:gd name="connsiteX2-69" fmla="*/ 917035 w 1656190"/>
                <a:gd name="connsiteY2-70" fmla="*/ 1464171 h 2861320"/>
                <a:gd name="connsiteX3-71" fmla="*/ 1656190 w 1656190"/>
                <a:gd name="connsiteY3-72" fmla="*/ 2861320 h 2861320"/>
                <a:gd name="connsiteX4-73" fmla="*/ 6 w 1656190"/>
                <a:gd name="connsiteY4-74" fmla="*/ 2861320 h 2861320"/>
                <a:gd name="connsiteX5-75" fmla="*/ 717010 w 1656190"/>
                <a:gd name="connsiteY5-76" fmla="*/ 1491444 h 2861320"/>
                <a:gd name="connsiteX6-77" fmla="*/ 6 w 1656190"/>
                <a:gd name="connsiteY6-78" fmla="*/ 0 h 2861320"/>
                <a:gd name="connsiteX0-79" fmla="*/ 6 w 1673805"/>
                <a:gd name="connsiteY0-80" fmla="*/ 0 h 2861320"/>
                <a:gd name="connsiteX1-81" fmla="*/ 1656190 w 1673805"/>
                <a:gd name="connsiteY1-82" fmla="*/ 0 h 2861320"/>
                <a:gd name="connsiteX2-83" fmla="*/ 917035 w 1673805"/>
                <a:gd name="connsiteY2-84" fmla="*/ 1464171 h 2861320"/>
                <a:gd name="connsiteX3-85" fmla="*/ 1656190 w 1673805"/>
                <a:gd name="connsiteY3-86" fmla="*/ 2861320 h 2861320"/>
                <a:gd name="connsiteX4-87" fmla="*/ 6 w 1673805"/>
                <a:gd name="connsiteY4-88" fmla="*/ 2861320 h 2861320"/>
                <a:gd name="connsiteX5-89" fmla="*/ 717010 w 1673805"/>
                <a:gd name="connsiteY5-90" fmla="*/ 1491444 h 2861320"/>
                <a:gd name="connsiteX6-91" fmla="*/ 6 w 1673805"/>
                <a:gd name="connsiteY6-92" fmla="*/ 0 h 2861320"/>
                <a:gd name="connsiteX0-93" fmla="*/ 6 w 1673805"/>
                <a:gd name="connsiteY0-94" fmla="*/ 0 h 2861320"/>
                <a:gd name="connsiteX1-95" fmla="*/ 1656190 w 1673805"/>
                <a:gd name="connsiteY1-96" fmla="*/ 0 h 2861320"/>
                <a:gd name="connsiteX2-97" fmla="*/ 917035 w 1673805"/>
                <a:gd name="connsiteY2-98" fmla="*/ 1464171 h 2861320"/>
                <a:gd name="connsiteX3-99" fmla="*/ 1656190 w 1673805"/>
                <a:gd name="connsiteY3-100" fmla="*/ 2861320 h 2861320"/>
                <a:gd name="connsiteX4-101" fmla="*/ 6 w 1673805"/>
                <a:gd name="connsiteY4-102" fmla="*/ 2861320 h 2861320"/>
                <a:gd name="connsiteX5-103" fmla="*/ 717010 w 1673805"/>
                <a:gd name="connsiteY5-104" fmla="*/ 1491444 h 2861320"/>
                <a:gd name="connsiteX6-105" fmla="*/ 6 w 1673805"/>
                <a:gd name="connsiteY6-106" fmla="*/ 0 h 2861320"/>
                <a:gd name="connsiteX0-107" fmla="*/ 6 w 1668422"/>
                <a:gd name="connsiteY0-108" fmla="*/ 0 h 2861320"/>
                <a:gd name="connsiteX1-109" fmla="*/ 1656190 w 1668422"/>
                <a:gd name="connsiteY1-110" fmla="*/ 0 h 2861320"/>
                <a:gd name="connsiteX2-111" fmla="*/ 917035 w 1668422"/>
                <a:gd name="connsiteY2-112" fmla="*/ 1464171 h 2861320"/>
                <a:gd name="connsiteX3-113" fmla="*/ 1656190 w 1668422"/>
                <a:gd name="connsiteY3-114" fmla="*/ 2861320 h 2861320"/>
                <a:gd name="connsiteX4-115" fmla="*/ 6 w 1668422"/>
                <a:gd name="connsiteY4-116" fmla="*/ 2861320 h 2861320"/>
                <a:gd name="connsiteX5-117" fmla="*/ 717010 w 1668422"/>
                <a:gd name="connsiteY5-118" fmla="*/ 1491444 h 2861320"/>
                <a:gd name="connsiteX6-119" fmla="*/ 6 w 1668422"/>
                <a:gd name="connsiteY6-120" fmla="*/ 0 h 2861320"/>
                <a:gd name="connsiteX0-121" fmla="*/ 6 w 1662495"/>
                <a:gd name="connsiteY0-122" fmla="*/ 0 h 2861320"/>
                <a:gd name="connsiteX1-123" fmla="*/ 1656190 w 1662495"/>
                <a:gd name="connsiteY1-124" fmla="*/ 0 h 2861320"/>
                <a:gd name="connsiteX2-125" fmla="*/ 917035 w 1662495"/>
                <a:gd name="connsiteY2-126" fmla="*/ 1464171 h 2861320"/>
                <a:gd name="connsiteX3-127" fmla="*/ 1656190 w 1662495"/>
                <a:gd name="connsiteY3-128" fmla="*/ 2861320 h 2861320"/>
                <a:gd name="connsiteX4-129" fmla="*/ 6 w 1662495"/>
                <a:gd name="connsiteY4-130" fmla="*/ 2861320 h 2861320"/>
                <a:gd name="connsiteX5-131" fmla="*/ 717010 w 1662495"/>
                <a:gd name="connsiteY5-132" fmla="*/ 1491444 h 2861320"/>
                <a:gd name="connsiteX6-133" fmla="*/ 6 w 1662495"/>
                <a:gd name="connsiteY6-134" fmla="*/ 0 h 2861320"/>
                <a:gd name="connsiteX0-135" fmla="*/ 6 w 1662495"/>
                <a:gd name="connsiteY0-136" fmla="*/ 0 h 2861320"/>
                <a:gd name="connsiteX1-137" fmla="*/ 1656190 w 1662495"/>
                <a:gd name="connsiteY1-138" fmla="*/ 0 h 2861320"/>
                <a:gd name="connsiteX2-139" fmla="*/ 917035 w 1662495"/>
                <a:gd name="connsiteY2-140" fmla="*/ 1464171 h 2861320"/>
                <a:gd name="connsiteX3-141" fmla="*/ 1656190 w 1662495"/>
                <a:gd name="connsiteY3-142" fmla="*/ 2861320 h 2861320"/>
                <a:gd name="connsiteX4-143" fmla="*/ 6 w 1662495"/>
                <a:gd name="connsiteY4-144" fmla="*/ 2861320 h 2861320"/>
                <a:gd name="connsiteX5-145" fmla="*/ 717010 w 1662495"/>
                <a:gd name="connsiteY5-146" fmla="*/ 1491444 h 2861320"/>
                <a:gd name="connsiteX6-147" fmla="*/ 6 w 1662495"/>
                <a:gd name="connsiteY6-148" fmla="*/ 0 h 2861320"/>
                <a:gd name="connsiteX0-149" fmla="*/ 452 w 1662941"/>
                <a:gd name="connsiteY0-150" fmla="*/ 0 h 2861320"/>
                <a:gd name="connsiteX1-151" fmla="*/ 1656636 w 1662941"/>
                <a:gd name="connsiteY1-152" fmla="*/ 0 h 2861320"/>
                <a:gd name="connsiteX2-153" fmla="*/ 917481 w 1662941"/>
                <a:gd name="connsiteY2-154" fmla="*/ 1464171 h 2861320"/>
                <a:gd name="connsiteX3-155" fmla="*/ 1656636 w 1662941"/>
                <a:gd name="connsiteY3-156" fmla="*/ 2861320 h 2861320"/>
                <a:gd name="connsiteX4-157" fmla="*/ 452 w 1662941"/>
                <a:gd name="connsiteY4-158" fmla="*/ 2861320 h 2861320"/>
                <a:gd name="connsiteX5-159" fmla="*/ 717456 w 1662941"/>
                <a:gd name="connsiteY5-160" fmla="*/ 1491444 h 2861320"/>
                <a:gd name="connsiteX6-161" fmla="*/ 452 w 1662941"/>
                <a:gd name="connsiteY6-162" fmla="*/ 0 h 2861320"/>
                <a:gd name="connsiteX0-163" fmla="*/ 452 w 1658369"/>
                <a:gd name="connsiteY0-164" fmla="*/ 0 h 2861320"/>
                <a:gd name="connsiteX1-165" fmla="*/ 1656636 w 1658369"/>
                <a:gd name="connsiteY1-166" fmla="*/ 0 h 2861320"/>
                <a:gd name="connsiteX2-167" fmla="*/ 917481 w 1658369"/>
                <a:gd name="connsiteY2-168" fmla="*/ 1464171 h 2861320"/>
                <a:gd name="connsiteX3-169" fmla="*/ 1656636 w 1658369"/>
                <a:gd name="connsiteY3-170" fmla="*/ 2861320 h 2861320"/>
                <a:gd name="connsiteX4-171" fmla="*/ 452 w 1658369"/>
                <a:gd name="connsiteY4-172" fmla="*/ 2861320 h 2861320"/>
                <a:gd name="connsiteX5-173" fmla="*/ 717456 w 1658369"/>
                <a:gd name="connsiteY5-174" fmla="*/ 1491444 h 2861320"/>
                <a:gd name="connsiteX6-175" fmla="*/ 452 w 1658369"/>
                <a:gd name="connsiteY6-176" fmla="*/ 0 h 2861320"/>
                <a:gd name="connsiteX0-177" fmla="*/ 452 w 1658421"/>
                <a:gd name="connsiteY0-178" fmla="*/ 0 h 2861320"/>
                <a:gd name="connsiteX1-179" fmla="*/ 1656636 w 1658421"/>
                <a:gd name="connsiteY1-180" fmla="*/ 0 h 2861320"/>
                <a:gd name="connsiteX2-181" fmla="*/ 941293 w 1658421"/>
                <a:gd name="connsiteY2-182" fmla="*/ 1495711 h 2861320"/>
                <a:gd name="connsiteX3-183" fmla="*/ 1656636 w 1658421"/>
                <a:gd name="connsiteY3-184" fmla="*/ 2861320 h 2861320"/>
                <a:gd name="connsiteX4-185" fmla="*/ 452 w 1658421"/>
                <a:gd name="connsiteY4-186" fmla="*/ 2861320 h 2861320"/>
                <a:gd name="connsiteX5-187" fmla="*/ 717456 w 1658421"/>
                <a:gd name="connsiteY5-188" fmla="*/ 1491444 h 2861320"/>
                <a:gd name="connsiteX6-189" fmla="*/ 452 w 1658421"/>
                <a:gd name="connsiteY6-190" fmla="*/ 0 h 28613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21" y="connsiteY5-22"/>
                </a:cxn>
                <a:cxn ang="0">
                  <a:pos x="connsiteX6-35" y="connsiteY6-36"/>
                </a:cxn>
              </a:cxnLst>
              <a:rect l="l" t="t" r="r" b="b"/>
              <a:pathLst>
                <a:path w="1658421" h="2861320">
                  <a:moveTo>
                    <a:pt x="452" y="0"/>
                  </a:moveTo>
                  <a:lnTo>
                    <a:pt x="1656636" y="0"/>
                  </a:lnTo>
                  <a:cubicBezTo>
                    <a:pt x="1699936" y="1363719"/>
                    <a:pt x="941293" y="1018824"/>
                    <a:pt x="941293" y="1495711"/>
                  </a:cubicBezTo>
                  <a:cubicBezTo>
                    <a:pt x="941293" y="1972598"/>
                    <a:pt x="1676124" y="1577110"/>
                    <a:pt x="1656636" y="2861320"/>
                  </a:cubicBezTo>
                  <a:lnTo>
                    <a:pt x="452" y="2861320"/>
                  </a:lnTo>
                  <a:cubicBezTo>
                    <a:pt x="-20897" y="1568421"/>
                    <a:pt x="719755" y="1922235"/>
                    <a:pt x="717456" y="1491444"/>
                  </a:cubicBezTo>
                  <a:cubicBezTo>
                    <a:pt x="719755" y="968462"/>
                    <a:pt x="17203" y="1490226"/>
                    <a:pt x="452" y="0"/>
                  </a:cubicBezTo>
                  <a:close/>
                </a:path>
              </a:pathLst>
            </a:custGeom>
            <a:noFill/>
            <a:ln w="508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4170169" y="2381463"/>
              <a:ext cx="632441" cy="685946"/>
            </a:xfrm>
            <a:custGeom>
              <a:avLst/>
              <a:gdLst>
                <a:gd name="connsiteX0" fmla="*/ 632441 w 632441"/>
                <a:gd name="connsiteY0" fmla="*/ 0 h 543071"/>
                <a:gd name="connsiteX1" fmla="*/ 333986 w 632441"/>
                <a:gd name="connsiteY1" fmla="*/ 369832 h 543071"/>
                <a:gd name="connsiteX2" fmla="*/ 333634 w 632441"/>
                <a:gd name="connsiteY2" fmla="*/ 522943 h 543071"/>
                <a:gd name="connsiteX3" fmla="*/ 333734 w 632441"/>
                <a:gd name="connsiteY3" fmla="*/ 543071 h 543071"/>
                <a:gd name="connsiteX4" fmla="*/ 299188 w 632441"/>
                <a:gd name="connsiteY4" fmla="*/ 543071 h 543071"/>
                <a:gd name="connsiteX5" fmla="*/ 298455 w 632441"/>
                <a:gd name="connsiteY5" fmla="*/ 366986 h 543071"/>
                <a:gd name="connsiteX6" fmla="*/ 0 w 632441"/>
                <a:gd name="connsiteY6" fmla="*/ 5690 h 543071"/>
                <a:gd name="connsiteX7" fmla="*/ 632441 w 632441"/>
                <a:gd name="connsiteY7" fmla="*/ 0 h 543071"/>
                <a:gd name="connsiteX0-1" fmla="*/ 632441 w 632441"/>
                <a:gd name="connsiteY0-2" fmla="*/ 0 h 543071"/>
                <a:gd name="connsiteX1-3" fmla="*/ 333986 w 632441"/>
                <a:gd name="connsiteY1-4" fmla="*/ 369832 h 543071"/>
                <a:gd name="connsiteX2-5" fmla="*/ 335156 w 632441"/>
                <a:gd name="connsiteY2-6" fmla="*/ 392694 h 543071"/>
                <a:gd name="connsiteX3-7" fmla="*/ 333634 w 632441"/>
                <a:gd name="connsiteY3-8" fmla="*/ 522943 h 543071"/>
                <a:gd name="connsiteX4-9" fmla="*/ 333734 w 632441"/>
                <a:gd name="connsiteY4-10" fmla="*/ 543071 h 543071"/>
                <a:gd name="connsiteX5-11" fmla="*/ 299188 w 632441"/>
                <a:gd name="connsiteY5-12" fmla="*/ 543071 h 543071"/>
                <a:gd name="connsiteX6-13" fmla="*/ 298455 w 632441"/>
                <a:gd name="connsiteY6-14" fmla="*/ 366986 h 543071"/>
                <a:gd name="connsiteX7-15" fmla="*/ 0 w 632441"/>
                <a:gd name="connsiteY7-16" fmla="*/ 5690 h 543071"/>
                <a:gd name="connsiteX8" fmla="*/ 632441 w 632441"/>
                <a:gd name="connsiteY8" fmla="*/ 0 h 543071"/>
                <a:gd name="connsiteX0-17" fmla="*/ 632441 w 632441"/>
                <a:gd name="connsiteY0-18" fmla="*/ 0 h 543071"/>
                <a:gd name="connsiteX1-19" fmla="*/ 333986 w 632441"/>
                <a:gd name="connsiteY1-20" fmla="*/ 369832 h 543071"/>
                <a:gd name="connsiteX2-21" fmla="*/ 333634 w 632441"/>
                <a:gd name="connsiteY2-22" fmla="*/ 522943 h 543071"/>
                <a:gd name="connsiteX3-23" fmla="*/ 333734 w 632441"/>
                <a:gd name="connsiteY3-24" fmla="*/ 543071 h 543071"/>
                <a:gd name="connsiteX4-25" fmla="*/ 299188 w 632441"/>
                <a:gd name="connsiteY4-26" fmla="*/ 543071 h 543071"/>
                <a:gd name="connsiteX5-27" fmla="*/ 298455 w 632441"/>
                <a:gd name="connsiteY5-28" fmla="*/ 366986 h 543071"/>
                <a:gd name="connsiteX6-29" fmla="*/ 0 w 632441"/>
                <a:gd name="connsiteY6-30" fmla="*/ 5690 h 543071"/>
                <a:gd name="connsiteX7-31" fmla="*/ 632441 w 632441"/>
                <a:gd name="connsiteY7-32" fmla="*/ 0 h 543071"/>
                <a:gd name="connsiteX0-33" fmla="*/ 632441 w 632441"/>
                <a:gd name="connsiteY0-34" fmla="*/ 0 h 543071"/>
                <a:gd name="connsiteX1-35" fmla="*/ 333986 w 632441"/>
                <a:gd name="connsiteY1-36" fmla="*/ 369832 h 543071"/>
                <a:gd name="connsiteX2-37" fmla="*/ 333734 w 632441"/>
                <a:gd name="connsiteY2-38" fmla="*/ 543071 h 543071"/>
                <a:gd name="connsiteX3-39" fmla="*/ 299188 w 632441"/>
                <a:gd name="connsiteY3-40" fmla="*/ 543071 h 543071"/>
                <a:gd name="connsiteX4-41" fmla="*/ 298455 w 632441"/>
                <a:gd name="connsiteY4-42" fmla="*/ 366986 h 543071"/>
                <a:gd name="connsiteX5-43" fmla="*/ 0 w 632441"/>
                <a:gd name="connsiteY5-44" fmla="*/ 5690 h 543071"/>
                <a:gd name="connsiteX6-45" fmla="*/ 632441 w 632441"/>
                <a:gd name="connsiteY6-46" fmla="*/ 0 h 543071"/>
                <a:gd name="connsiteX0-47" fmla="*/ 632441 w 632441"/>
                <a:gd name="connsiteY0-48" fmla="*/ 0 h 543073"/>
                <a:gd name="connsiteX1-49" fmla="*/ 333986 w 632441"/>
                <a:gd name="connsiteY1-50" fmla="*/ 369832 h 543073"/>
                <a:gd name="connsiteX2-51" fmla="*/ 299188 w 632441"/>
                <a:gd name="connsiteY2-52" fmla="*/ 543071 h 543073"/>
                <a:gd name="connsiteX3-53" fmla="*/ 298455 w 632441"/>
                <a:gd name="connsiteY3-54" fmla="*/ 366986 h 543073"/>
                <a:gd name="connsiteX4-55" fmla="*/ 0 w 632441"/>
                <a:gd name="connsiteY4-56" fmla="*/ 5690 h 543073"/>
                <a:gd name="connsiteX5-57" fmla="*/ 632441 w 632441"/>
                <a:gd name="connsiteY5-58" fmla="*/ 0 h 543073"/>
                <a:gd name="connsiteX0-59" fmla="*/ 632441 w 632441"/>
                <a:gd name="connsiteY0-60" fmla="*/ 0 h 674040"/>
                <a:gd name="connsiteX1-61" fmla="*/ 333986 w 632441"/>
                <a:gd name="connsiteY1-62" fmla="*/ 369832 h 674040"/>
                <a:gd name="connsiteX2-63" fmla="*/ 315856 w 632441"/>
                <a:gd name="connsiteY2-64" fmla="*/ 674040 h 674040"/>
                <a:gd name="connsiteX3-65" fmla="*/ 298455 w 632441"/>
                <a:gd name="connsiteY3-66" fmla="*/ 366986 h 674040"/>
                <a:gd name="connsiteX4-67" fmla="*/ 0 w 632441"/>
                <a:gd name="connsiteY4-68" fmla="*/ 5690 h 674040"/>
                <a:gd name="connsiteX5-69" fmla="*/ 632441 w 632441"/>
                <a:gd name="connsiteY5-70" fmla="*/ 0 h 674040"/>
                <a:gd name="connsiteX0-71" fmla="*/ 632441 w 632441"/>
                <a:gd name="connsiteY0-72" fmla="*/ 0 h 674040"/>
                <a:gd name="connsiteX1-73" fmla="*/ 333986 w 632441"/>
                <a:gd name="connsiteY1-74" fmla="*/ 369832 h 674040"/>
                <a:gd name="connsiteX2-75" fmla="*/ 315856 w 632441"/>
                <a:gd name="connsiteY2-76" fmla="*/ 674040 h 674040"/>
                <a:gd name="connsiteX3-77" fmla="*/ 298455 w 632441"/>
                <a:gd name="connsiteY3-78" fmla="*/ 366986 h 674040"/>
                <a:gd name="connsiteX4-79" fmla="*/ 0 w 632441"/>
                <a:gd name="connsiteY4-80" fmla="*/ 5690 h 674040"/>
                <a:gd name="connsiteX5-81" fmla="*/ 632441 w 632441"/>
                <a:gd name="connsiteY5-82" fmla="*/ 0 h 674040"/>
                <a:gd name="connsiteX0-83" fmla="*/ 632441 w 632441"/>
                <a:gd name="connsiteY0-84" fmla="*/ 0 h 685946"/>
                <a:gd name="connsiteX1-85" fmla="*/ 333986 w 632441"/>
                <a:gd name="connsiteY1-86" fmla="*/ 369832 h 685946"/>
                <a:gd name="connsiteX2-87" fmla="*/ 313475 w 632441"/>
                <a:gd name="connsiteY2-88" fmla="*/ 685946 h 685946"/>
                <a:gd name="connsiteX3-89" fmla="*/ 298455 w 632441"/>
                <a:gd name="connsiteY3-90" fmla="*/ 366986 h 685946"/>
                <a:gd name="connsiteX4-91" fmla="*/ 0 w 632441"/>
                <a:gd name="connsiteY4-92" fmla="*/ 5690 h 685946"/>
                <a:gd name="connsiteX5-93" fmla="*/ 632441 w 632441"/>
                <a:gd name="connsiteY5-94" fmla="*/ 0 h 6859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632441" h="685946">
                  <a:moveTo>
                    <a:pt x="632441" y="0"/>
                  </a:moveTo>
                  <a:cubicBezTo>
                    <a:pt x="600464" y="200089"/>
                    <a:pt x="330829" y="237547"/>
                    <a:pt x="333986" y="369832"/>
                  </a:cubicBezTo>
                  <a:cubicBezTo>
                    <a:pt x="321306" y="496063"/>
                    <a:pt x="319397" y="686420"/>
                    <a:pt x="313475" y="685946"/>
                  </a:cubicBezTo>
                  <a:cubicBezTo>
                    <a:pt x="313231" y="627251"/>
                    <a:pt x="298699" y="425681"/>
                    <a:pt x="298455" y="366986"/>
                  </a:cubicBezTo>
                  <a:cubicBezTo>
                    <a:pt x="281875" y="201037"/>
                    <a:pt x="40268" y="217158"/>
                    <a:pt x="0" y="5690"/>
                  </a:cubicBezTo>
                  <a:lnTo>
                    <a:pt x="6324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4170169" y="3169892"/>
              <a:ext cx="627704" cy="306839"/>
            </a:xfrm>
            <a:custGeom>
              <a:avLst/>
              <a:gdLst>
                <a:gd name="connsiteX0" fmla="*/ 299518 w 627704"/>
                <a:gd name="connsiteY0" fmla="*/ 0 h 472931"/>
                <a:gd name="connsiteX1" fmla="*/ 334127 w 627704"/>
                <a:gd name="connsiteY1" fmla="*/ 0 h 472931"/>
                <a:gd name="connsiteX2" fmla="*/ 334430 w 627704"/>
                <a:gd name="connsiteY2" fmla="*/ 61317 h 472931"/>
                <a:gd name="connsiteX3" fmla="*/ 336354 w 627704"/>
                <a:gd name="connsiteY3" fmla="*/ 316465 h 472931"/>
                <a:gd name="connsiteX4" fmla="*/ 627704 w 627704"/>
                <a:gd name="connsiteY4" fmla="*/ 472931 h 472931"/>
                <a:gd name="connsiteX5" fmla="*/ 0 w 627704"/>
                <a:gd name="connsiteY5" fmla="*/ 472931 h 472931"/>
                <a:gd name="connsiteX6" fmla="*/ 300824 w 627704"/>
                <a:gd name="connsiteY6" fmla="*/ 313619 h 472931"/>
                <a:gd name="connsiteX7" fmla="*/ 299639 w 627704"/>
                <a:gd name="connsiteY7" fmla="*/ 29134 h 472931"/>
                <a:gd name="connsiteX8" fmla="*/ 299518 w 627704"/>
                <a:gd name="connsiteY8" fmla="*/ 0 h 472931"/>
                <a:gd name="connsiteX0-1" fmla="*/ 299518 w 627704"/>
                <a:gd name="connsiteY0-2" fmla="*/ 0 h 472931"/>
                <a:gd name="connsiteX1-3" fmla="*/ 334430 w 627704"/>
                <a:gd name="connsiteY1-4" fmla="*/ 61317 h 472931"/>
                <a:gd name="connsiteX2-5" fmla="*/ 336354 w 627704"/>
                <a:gd name="connsiteY2-6" fmla="*/ 316465 h 472931"/>
                <a:gd name="connsiteX3-7" fmla="*/ 627704 w 627704"/>
                <a:gd name="connsiteY3-8" fmla="*/ 472931 h 472931"/>
                <a:gd name="connsiteX4-9" fmla="*/ 0 w 627704"/>
                <a:gd name="connsiteY4-10" fmla="*/ 472931 h 472931"/>
                <a:gd name="connsiteX5-11" fmla="*/ 300824 w 627704"/>
                <a:gd name="connsiteY5-12" fmla="*/ 313619 h 472931"/>
                <a:gd name="connsiteX6-13" fmla="*/ 299639 w 627704"/>
                <a:gd name="connsiteY6-14" fmla="*/ 29134 h 472931"/>
                <a:gd name="connsiteX7-15" fmla="*/ 299518 w 627704"/>
                <a:gd name="connsiteY7-16" fmla="*/ 0 h 472931"/>
                <a:gd name="connsiteX0-17" fmla="*/ 299639 w 627704"/>
                <a:gd name="connsiteY0-18" fmla="*/ 21027 h 464824"/>
                <a:gd name="connsiteX1-19" fmla="*/ 334430 w 627704"/>
                <a:gd name="connsiteY1-20" fmla="*/ 53210 h 464824"/>
                <a:gd name="connsiteX2-21" fmla="*/ 336354 w 627704"/>
                <a:gd name="connsiteY2-22" fmla="*/ 308358 h 464824"/>
                <a:gd name="connsiteX3-23" fmla="*/ 627704 w 627704"/>
                <a:gd name="connsiteY3-24" fmla="*/ 464824 h 464824"/>
                <a:gd name="connsiteX4-25" fmla="*/ 0 w 627704"/>
                <a:gd name="connsiteY4-26" fmla="*/ 464824 h 464824"/>
                <a:gd name="connsiteX5-27" fmla="*/ 300824 w 627704"/>
                <a:gd name="connsiteY5-28" fmla="*/ 305512 h 464824"/>
                <a:gd name="connsiteX6-29" fmla="*/ 299639 w 627704"/>
                <a:gd name="connsiteY6-30" fmla="*/ 21027 h 464824"/>
                <a:gd name="connsiteX0-31" fmla="*/ 300824 w 627704"/>
                <a:gd name="connsiteY0-32" fmla="*/ 252303 h 411615"/>
                <a:gd name="connsiteX1-33" fmla="*/ 334430 w 627704"/>
                <a:gd name="connsiteY1-34" fmla="*/ 1 h 411615"/>
                <a:gd name="connsiteX2-35" fmla="*/ 336354 w 627704"/>
                <a:gd name="connsiteY2-36" fmla="*/ 255149 h 411615"/>
                <a:gd name="connsiteX3-37" fmla="*/ 627704 w 627704"/>
                <a:gd name="connsiteY3-38" fmla="*/ 411615 h 411615"/>
                <a:gd name="connsiteX4-39" fmla="*/ 0 w 627704"/>
                <a:gd name="connsiteY4-40" fmla="*/ 411615 h 411615"/>
                <a:gd name="connsiteX5-41" fmla="*/ 300824 w 627704"/>
                <a:gd name="connsiteY5-42" fmla="*/ 252303 h 411615"/>
                <a:gd name="connsiteX0-43" fmla="*/ 300824 w 627704"/>
                <a:gd name="connsiteY0-44" fmla="*/ 126099 h 285411"/>
                <a:gd name="connsiteX1-45" fmla="*/ 317761 w 627704"/>
                <a:gd name="connsiteY1-46" fmla="*/ 3 h 285411"/>
                <a:gd name="connsiteX2-47" fmla="*/ 336354 w 627704"/>
                <a:gd name="connsiteY2-48" fmla="*/ 128945 h 285411"/>
                <a:gd name="connsiteX3-49" fmla="*/ 627704 w 627704"/>
                <a:gd name="connsiteY3-50" fmla="*/ 285411 h 285411"/>
                <a:gd name="connsiteX4-51" fmla="*/ 0 w 627704"/>
                <a:gd name="connsiteY4-52" fmla="*/ 285411 h 285411"/>
                <a:gd name="connsiteX5-53" fmla="*/ 300824 w 627704"/>
                <a:gd name="connsiteY5-54" fmla="*/ 126099 h 285411"/>
                <a:gd name="connsiteX0-55" fmla="*/ 300824 w 627704"/>
                <a:gd name="connsiteY0-56" fmla="*/ 126099 h 285411"/>
                <a:gd name="connsiteX1-57" fmla="*/ 317761 w 627704"/>
                <a:gd name="connsiteY1-58" fmla="*/ 3 h 285411"/>
                <a:gd name="connsiteX2-59" fmla="*/ 336354 w 627704"/>
                <a:gd name="connsiteY2-60" fmla="*/ 128945 h 285411"/>
                <a:gd name="connsiteX3-61" fmla="*/ 627704 w 627704"/>
                <a:gd name="connsiteY3-62" fmla="*/ 285411 h 285411"/>
                <a:gd name="connsiteX4-63" fmla="*/ 0 w 627704"/>
                <a:gd name="connsiteY4-64" fmla="*/ 285411 h 285411"/>
                <a:gd name="connsiteX5-65" fmla="*/ 300824 w 627704"/>
                <a:gd name="connsiteY5-66" fmla="*/ 126099 h 285411"/>
                <a:gd name="connsiteX0-67" fmla="*/ 300824 w 627704"/>
                <a:gd name="connsiteY0-68" fmla="*/ 126099 h 285411"/>
                <a:gd name="connsiteX1-69" fmla="*/ 317761 w 627704"/>
                <a:gd name="connsiteY1-70" fmla="*/ 3 h 285411"/>
                <a:gd name="connsiteX2-71" fmla="*/ 336354 w 627704"/>
                <a:gd name="connsiteY2-72" fmla="*/ 128945 h 285411"/>
                <a:gd name="connsiteX3-73" fmla="*/ 627704 w 627704"/>
                <a:gd name="connsiteY3-74" fmla="*/ 285411 h 285411"/>
                <a:gd name="connsiteX4-75" fmla="*/ 0 w 627704"/>
                <a:gd name="connsiteY4-76" fmla="*/ 285411 h 285411"/>
                <a:gd name="connsiteX5-77" fmla="*/ 300824 w 627704"/>
                <a:gd name="connsiteY5-78" fmla="*/ 126099 h 285411"/>
                <a:gd name="connsiteX0-79" fmla="*/ 300824 w 627704"/>
                <a:gd name="connsiteY0-80" fmla="*/ 126099 h 285411"/>
                <a:gd name="connsiteX1-81" fmla="*/ 317761 w 627704"/>
                <a:gd name="connsiteY1-82" fmla="*/ 3 h 285411"/>
                <a:gd name="connsiteX2-83" fmla="*/ 336354 w 627704"/>
                <a:gd name="connsiteY2-84" fmla="*/ 128945 h 285411"/>
                <a:gd name="connsiteX3-85" fmla="*/ 627704 w 627704"/>
                <a:gd name="connsiteY3-86" fmla="*/ 285411 h 285411"/>
                <a:gd name="connsiteX4-87" fmla="*/ 0 w 627704"/>
                <a:gd name="connsiteY4-88" fmla="*/ 285411 h 285411"/>
                <a:gd name="connsiteX5-89" fmla="*/ 300824 w 627704"/>
                <a:gd name="connsiteY5-90" fmla="*/ 126099 h 285411"/>
                <a:gd name="connsiteX0-91" fmla="*/ 300824 w 627704"/>
                <a:gd name="connsiteY0-92" fmla="*/ 126099 h 285411"/>
                <a:gd name="connsiteX1-93" fmla="*/ 317761 w 627704"/>
                <a:gd name="connsiteY1-94" fmla="*/ 3 h 285411"/>
                <a:gd name="connsiteX2-95" fmla="*/ 336354 w 627704"/>
                <a:gd name="connsiteY2-96" fmla="*/ 128945 h 285411"/>
                <a:gd name="connsiteX3-97" fmla="*/ 627704 w 627704"/>
                <a:gd name="connsiteY3-98" fmla="*/ 285411 h 285411"/>
                <a:gd name="connsiteX4-99" fmla="*/ 0 w 627704"/>
                <a:gd name="connsiteY4-100" fmla="*/ 285411 h 285411"/>
                <a:gd name="connsiteX5-101" fmla="*/ 300824 w 627704"/>
                <a:gd name="connsiteY5-102" fmla="*/ 126099 h 285411"/>
                <a:gd name="connsiteX0-103" fmla="*/ 300824 w 627704"/>
                <a:gd name="connsiteY0-104" fmla="*/ 126099 h 285411"/>
                <a:gd name="connsiteX1-105" fmla="*/ 317761 w 627704"/>
                <a:gd name="connsiteY1-106" fmla="*/ 3 h 285411"/>
                <a:gd name="connsiteX2-107" fmla="*/ 336354 w 627704"/>
                <a:gd name="connsiteY2-108" fmla="*/ 128945 h 285411"/>
                <a:gd name="connsiteX3-109" fmla="*/ 627704 w 627704"/>
                <a:gd name="connsiteY3-110" fmla="*/ 285411 h 285411"/>
                <a:gd name="connsiteX4-111" fmla="*/ 0 w 627704"/>
                <a:gd name="connsiteY4-112" fmla="*/ 285411 h 285411"/>
                <a:gd name="connsiteX5-113" fmla="*/ 300824 w 627704"/>
                <a:gd name="connsiteY5-114" fmla="*/ 126099 h 285411"/>
                <a:gd name="connsiteX0-115" fmla="*/ 300824 w 627704"/>
                <a:gd name="connsiteY0-116" fmla="*/ 126099 h 285411"/>
                <a:gd name="connsiteX1-117" fmla="*/ 317761 w 627704"/>
                <a:gd name="connsiteY1-118" fmla="*/ 3 h 285411"/>
                <a:gd name="connsiteX2-119" fmla="*/ 336354 w 627704"/>
                <a:gd name="connsiteY2-120" fmla="*/ 121801 h 285411"/>
                <a:gd name="connsiteX3-121" fmla="*/ 627704 w 627704"/>
                <a:gd name="connsiteY3-122" fmla="*/ 285411 h 285411"/>
                <a:gd name="connsiteX4-123" fmla="*/ 0 w 627704"/>
                <a:gd name="connsiteY4-124" fmla="*/ 285411 h 285411"/>
                <a:gd name="connsiteX5-125" fmla="*/ 300824 w 627704"/>
                <a:gd name="connsiteY5-126" fmla="*/ 126099 h 285411"/>
                <a:gd name="connsiteX0-127" fmla="*/ 300824 w 627704"/>
                <a:gd name="connsiteY0-128" fmla="*/ 126099 h 285411"/>
                <a:gd name="connsiteX1-129" fmla="*/ 317761 w 627704"/>
                <a:gd name="connsiteY1-130" fmla="*/ 3 h 285411"/>
                <a:gd name="connsiteX2-131" fmla="*/ 333973 w 627704"/>
                <a:gd name="connsiteY2-132" fmla="*/ 128944 h 285411"/>
                <a:gd name="connsiteX3-133" fmla="*/ 627704 w 627704"/>
                <a:gd name="connsiteY3-134" fmla="*/ 285411 h 285411"/>
                <a:gd name="connsiteX4-135" fmla="*/ 0 w 627704"/>
                <a:gd name="connsiteY4-136" fmla="*/ 285411 h 285411"/>
                <a:gd name="connsiteX5-137" fmla="*/ 300824 w 627704"/>
                <a:gd name="connsiteY5-138" fmla="*/ 126099 h 285411"/>
                <a:gd name="connsiteX0-139" fmla="*/ 300824 w 627704"/>
                <a:gd name="connsiteY0-140" fmla="*/ 126099 h 285411"/>
                <a:gd name="connsiteX1-141" fmla="*/ 317761 w 627704"/>
                <a:gd name="connsiteY1-142" fmla="*/ 3 h 285411"/>
                <a:gd name="connsiteX2-143" fmla="*/ 333973 w 627704"/>
                <a:gd name="connsiteY2-144" fmla="*/ 128944 h 285411"/>
                <a:gd name="connsiteX3-145" fmla="*/ 627704 w 627704"/>
                <a:gd name="connsiteY3-146" fmla="*/ 285411 h 285411"/>
                <a:gd name="connsiteX4-147" fmla="*/ 0 w 627704"/>
                <a:gd name="connsiteY4-148" fmla="*/ 285411 h 285411"/>
                <a:gd name="connsiteX5-149" fmla="*/ 300824 w 627704"/>
                <a:gd name="connsiteY5-150" fmla="*/ 126099 h 285411"/>
                <a:gd name="connsiteX0-151" fmla="*/ 300824 w 627704"/>
                <a:gd name="connsiteY0-152" fmla="*/ 138003 h 297315"/>
                <a:gd name="connsiteX1-153" fmla="*/ 343955 w 627704"/>
                <a:gd name="connsiteY1-154" fmla="*/ 1 h 297315"/>
                <a:gd name="connsiteX2-155" fmla="*/ 333973 w 627704"/>
                <a:gd name="connsiteY2-156" fmla="*/ 140848 h 297315"/>
                <a:gd name="connsiteX3-157" fmla="*/ 627704 w 627704"/>
                <a:gd name="connsiteY3-158" fmla="*/ 297315 h 297315"/>
                <a:gd name="connsiteX4-159" fmla="*/ 0 w 627704"/>
                <a:gd name="connsiteY4-160" fmla="*/ 297315 h 297315"/>
                <a:gd name="connsiteX5-161" fmla="*/ 300824 w 627704"/>
                <a:gd name="connsiteY5-162" fmla="*/ 138003 h 297315"/>
                <a:gd name="connsiteX0-163" fmla="*/ 300824 w 627704"/>
                <a:gd name="connsiteY0-164" fmla="*/ 142765 h 302077"/>
                <a:gd name="connsiteX1-165" fmla="*/ 320143 w 627704"/>
                <a:gd name="connsiteY1-166" fmla="*/ 1 h 302077"/>
                <a:gd name="connsiteX2-167" fmla="*/ 333973 w 627704"/>
                <a:gd name="connsiteY2-168" fmla="*/ 145610 h 302077"/>
                <a:gd name="connsiteX3-169" fmla="*/ 627704 w 627704"/>
                <a:gd name="connsiteY3-170" fmla="*/ 302077 h 302077"/>
                <a:gd name="connsiteX4-171" fmla="*/ 0 w 627704"/>
                <a:gd name="connsiteY4-172" fmla="*/ 302077 h 302077"/>
                <a:gd name="connsiteX5-173" fmla="*/ 300824 w 627704"/>
                <a:gd name="connsiteY5-174" fmla="*/ 142765 h 302077"/>
                <a:gd name="connsiteX0-175" fmla="*/ 300824 w 627704"/>
                <a:gd name="connsiteY0-176" fmla="*/ 172055 h 331367"/>
                <a:gd name="connsiteX1-177" fmla="*/ 320143 w 627704"/>
                <a:gd name="connsiteY1-178" fmla="*/ 29291 h 331367"/>
                <a:gd name="connsiteX2-179" fmla="*/ 333973 w 627704"/>
                <a:gd name="connsiteY2-180" fmla="*/ 174900 h 331367"/>
                <a:gd name="connsiteX3-181" fmla="*/ 627704 w 627704"/>
                <a:gd name="connsiteY3-182" fmla="*/ 331367 h 331367"/>
                <a:gd name="connsiteX4-183" fmla="*/ 0 w 627704"/>
                <a:gd name="connsiteY4-184" fmla="*/ 331367 h 331367"/>
                <a:gd name="connsiteX5-185" fmla="*/ 300824 w 627704"/>
                <a:gd name="connsiteY5-186" fmla="*/ 172055 h 331367"/>
                <a:gd name="connsiteX0-187" fmla="*/ 300824 w 627704"/>
                <a:gd name="connsiteY0-188" fmla="*/ 143382 h 302694"/>
                <a:gd name="connsiteX1-189" fmla="*/ 320143 w 627704"/>
                <a:gd name="connsiteY1-190" fmla="*/ 618 h 302694"/>
                <a:gd name="connsiteX2-191" fmla="*/ 333973 w 627704"/>
                <a:gd name="connsiteY2-192" fmla="*/ 146227 h 302694"/>
                <a:gd name="connsiteX3-193" fmla="*/ 627704 w 627704"/>
                <a:gd name="connsiteY3-194" fmla="*/ 302694 h 302694"/>
                <a:gd name="connsiteX4-195" fmla="*/ 0 w 627704"/>
                <a:gd name="connsiteY4-196" fmla="*/ 302694 h 302694"/>
                <a:gd name="connsiteX5-197" fmla="*/ 300824 w 627704"/>
                <a:gd name="connsiteY5-198" fmla="*/ 143382 h 302694"/>
                <a:gd name="connsiteX0-199" fmla="*/ 300824 w 627704"/>
                <a:gd name="connsiteY0-200" fmla="*/ 143382 h 302694"/>
                <a:gd name="connsiteX1-201" fmla="*/ 320143 w 627704"/>
                <a:gd name="connsiteY1-202" fmla="*/ 618 h 302694"/>
                <a:gd name="connsiteX2-203" fmla="*/ 333973 w 627704"/>
                <a:gd name="connsiteY2-204" fmla="*/ 146227 h 302694"/>
                <a:gd name="connsiteX3-205" fmla="*/ 627704 w 627704"/>
                <a:gd name="connsiteY3-206" fmla="*/ 302694 h 302694"/>
                <a:gd name="connsiteX4-207" fmla="*/ 0 w 627704"/>
                <a:gd name="connsiteY4-208" fmla="*/ 302694 h 302694"/>
                <a:gd name="connsiteX5-209" fmla="*/ 300824 w 627704"/>
                <a:gd name="connsiteY5-210" fmla="*/ 143382 h 302694"/>
                <a:gd name="connsiteX0-211" fmla="*/ 300824 w 627704"/>
                <a:gd name="connsiteY0-212" fmla="*/ 143382 h 302694"/>
                <a:gd name="connsiteX1-213" fmla="*/ 320143 w 627704"/>
                <a:gd name="connsiteY1-214" fmla="*/ 618 h 302694"/>
                <a:gd name="connsiteX2-215" fmla="*/ 333973 w 627704"/>
                <a:gd name="connsiteY2-216" fmla="*/ 146227 h 302694"/>
                <a:gd name="connsiteX3-217" fmla="*/ 627704 w 627704"/>
                <a:gd name="connsiteY3-218" fmla="*/ 302694 h 302694"/>
                <a:gd name="connsiteX4-219" fmla="*/ 0 w 627704"/>
                <a:gd name="connsiteY4-220" fmla="*/ 302694 h 302694"/>
                <a:gd name="connsiteX5-221" fmla="*/ 300824 w 627704"/>
                <a:gd name="connsiteY5-222" fmla="*/ 143382 h 302694"/>
                <a:gd name="connsiteX0-223" fmla="*/ 300824 w 627704"/>
                <a:gd name="connsiteY0-224" fmla="*/ 142764 h 302076"/>
                <a:gd name="connsiteX1-225" fmla="*/ 320143 w 627704"/>
                <a:gd name="connsiteY1-226" fmla="*/ 0 h 302076"/>
                <a:gd name="connsiteX2-227" fmla="*/ 333973 w 627704"/>
                <a:gd name="connsiteY2-228" fmla="*/ 145609 h 302076"/>
                <a:gd name="connsiteX3-229" fmla="*/ 627704 w 627704"/>
                <a:gd name="connsiteY3-230" fmla="*/ 302076 h 302076"/>
                <a:gd name="connsiteX4-231" fmla="*/ 0 w 627704"/>
                <a:gd name="connsiteY4-232" fmla="*/ 302076 h 302076"/>
                <a:gd name="connsiteX5-233" fmla="*/ 300824 w 627704"/>
                <a:gd name="connsiteY5-234" fmla="*/ 142764 h 302076"/>
                <a:gd name="connsiteX0-235" fmla="*/ 300824 w 627704"/>
                <a:gd name="connsiteY0-236" fmla="*/ 142764 h 302076"/>
                <a:gd name="connsiteX1-237" fmla="*/ 320143 w 627704"/>
                <a:gd name="connsiteY1-238" fmla="*/ 0 h 302076"/>
                <a:gd name="connsiteX2-239" fmla="*/ 333973 w 627704"/>
                <a:gd name="connsiteY2-240" fmla="*/ 145609 h 302076"/>
                <a:gd name="connsiteX3-241" fmla="*/ 627704 w 627704"/>
                <a:gd name="connsiteY3-242" fmla="*/ 302076 h 302076"/>
                <a:gd name="connsiteX4-243" fmla="*/ 0 w 627704"/>
                <a:gd name="connsiteY4-244" fmla="*/ 302076 h 302076"/>
                <a:gd name="connsiteX5-245" fmla="*/ 300824 w 627704"/>
                <a:gd name="connsiteY5-246" fmla="*/ 142764 h 302076"/>
                <a:gd name="connsiteX0-247" fmla="*/ 300824 w 627704"/>
                <a:gd name="connsiteY0-248" fmla="*/ 142764 h 302076"/>
                <a:gd name="connsiteX1-249" fmla="*/ 320143 w 627704"/>
                <a:gd name="connsiteY1-250" fmla="*/ 0 h 302076"/>
                <a:gd name="connsiteX2-251" fmla="*/ 333973 w 627704"/>
                <a:gd name="connsiteY2-252" fmla="*/ 145609 h 302076"/>
                <a:gd name="connsiteX3-253" fmla="*/ 627704 w 627704"/>
                <a:gd name="connsiteY3-254" fmla="*/ 302076 h 302076"/>
                <a:gd name="connsiteX4-255" fmla="*/ 0 w 627704"/>
                <a:gd name="connsiteY4-256" fmla="*/ 302076 h 302076"/>
                <a:gd name="connsiteX5-257" fmla="*/ 300824 w 627704"/>
                <a:gd name="connsiteY5-258" fmla="*/ 142764 h 302076"/>
                <a:gd name="connsiteX0-259" fmla="*/ 300824 w 627704"/>
                <a:gd name="connsiteY0-260" fmla="*/ 142764 h 302076"/>
                <a:gd name="connsiteX1-261" fmla="*/ 320143 w 627704"/>
                <a:gd name="connsiteY1-262" fmla="*/ 0 h 302076"/>
                <a:gd name="connsiteX2-263" fmla="*/ 333973 w 627704"/>
                <a:gd name="connsiteY2-264" fmla="*/ 145609 h 302076"/>
                <a:gd name="connsiteX3-265" fmla="*/ 627704 w 627704"/>
                <a:gd name="connsiteY3-266" fmla="*/ 302076 h 302076"/>
                <a:gd name="connsiteX4-267" fmla="*/ 0 w 627704"/>
                <a:gd name="connsiteY4-268" fmla="*/ 302076 h 302076"/>
                <a:gd name="connsiteX5-269" fmla="*/ 300824 w 627704"/>
                <a:gd name="connsiteY5-270" fmla="*/ 142764 h 302076"/>
                <a:gd name="connsiteX0-271" fmla="*/ 300824 w 627704"/>
                <a:gd name="connsiteY0-272" fmla="*/ 147527 h 306839"/>
                <a:gd name="connsiteX1-273" fmla="*/ 317762 w 627704"/>
                <a:gd name="connsiteY1-274" fmla="*/ 0 h 306839"/>
                <a:gd name="connsiteX2-275" fmla="*/ 333973 w 627704"/>
                <a:gd name="connsiteY2-276" fmla="*/ 150372 h 306839"/>
                <a:gd name="connsiteX3-277" fmla="*/ 627704 w 627704"/>
                <a:gd name="connsiteY3-278" fmla="*/ 306839 h 306839"/>
                <a:gd name="connsiteX4-279" fmla="*/ 0 w 627704"/>
                <a:gd name="connsiteY4-280" fmla="*/ 306839 h 306839"/>
                <a:gd name="connsiteX5-281" fmla="*/ 300824 w 627704"/>
                <a:gd name="connsiteY5-282" fmla="*/ 147527 h 30683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627704" h="306839">
                  <a:moveTo>
                    <a:pt x="300824" y="147527"/>
                  </a:moveTo>
                  <a:cubicBezTo>
                    <a:pt x="313700" y="82894"/>
                    <a:pt x="309879" y="73867"/>
                    <a:pt x="317762" y="0"/>
                  </a:cubicBezTo>
                  <a:cubicBezTo>
                    <a:pt x="323264" y="73770"/>
                    <a:pt x="319488" y="92517"/>
                    <a:pt x="333973" y="150372"/>
                  </a:cubicBezTo>
                  <a:cubicBezTo>
                    <a:pt x="350128" y="207289"/>
                    <a:pt x="530587" y="254684"/>
                    <a:pt x="627704" y="306839"/>
                  </a:cubicBezTo>
                  <a:lnTo>
                    <a:pt x="0" y="306839"/>
                  </a:lnTo>
                  <a:cubicBezTo>
                    <a:pt x="100275" y="253735"/>
                    <a:pt x="255318" y="233968"/>
                    <a:pt x="300824" y="1475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cxnSp>
        <p:nvCxnSpPr>
          <p:cNvPr id="8" name="肘形连接符 7"/>
          <p:cNvCxnSpPr/>
          <p:nvPr/>
        </p:nvCxnSpPr>
        <p:spPr>
          <a:xfrm flipV="1">
            <a:off x="4572000" y="1804102"/>
            <a:ext cx="2088232" cy="1160521"/>
          </a:xfrm>
          <a:prstGeom prst="bentConnector3">
            <a:avLst>
              <a:gd name="adj1" fmla="val 27650"/>
            </a:avLst>
          </a:prstGeom>
          <a:ln w="12700">
            <a:solidFill>
              <a:schemeClr val="accent2"/>
            </a:solidFill>
            <a:prstDash val="sysDash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肘形连接符 8"/>
          <p:cNvCxnSpPr/>
          <p:nvPr/>
        </p:nvCxnSpPr>
        <p:spPr>
          <a:xfrm rot="10800000" flipV="1">
            <a:off x="2275607" y="2058961"/>
            <a:ext cx="2251431" cy="930564"/>
          </a:xfrm>
          <a:prstGeom prst="bentConnector3">
            <a:avLst>
              <a:gd name="adj1" fmla="val 30539"/>
            </a:avLst>
          </a:prstGeom>
          <a:ln w="12700">
            <a:solidFill>
              <a:schemeClr val="accent1"/>
            </a:solidFill>
            <a:prstDash val="sysDash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6"/>
          <p:cNvSpPr txBox="1">
            <a:spLocks noChangeArrowheads="1"/>
          </p:cNvSpPr>
          <p:nvPr/>
        </p:nvSpPr>
        <p:spPr bwMode="auto">
          <a:xfrm>
            <a:off x="3451979" y="480519"/>
            <a:ext cx="571980" cy="40023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00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cs typeface="+mn-ea"/>
                <a:sym typeface="+mn-lt"/>
              </a:rPr>
              <a:t>03</a:t>
            </a:r>
            <a:endParaRPr kumimoji="0" lang="zh-CN" sz="180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82926" y="249390"/>
            <a:ext cx="2889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sz="2000" dirty="0">
                <a:gradFill>
                  <a:gsLst>
                    <a:gs pos="100000">
                      <a:srgbClr val="2E640C"/>
                    </a:gs>
                    <a:gs pos="0">
                      <a:srgbClr val="7EB852"/>
                    </a:gs>
                  </a:gsLst>
                  <a:lin ang="5400000" scaled="1"/>
                </a:gradFill>
                <a:latin typeface="江城律动宋" panose="02020700000000000000" pitchFamily="18" charset="-122"/>
                <a:ea typeface="江城律动宋" panose="02020700000000000000" pitchFamily="18" charset="-122"/>
              </a:rPr>
              <a:t>单击此处添加标题文本</a:t>
            </a:r>
            <a:endParaRPr lang="zh-CN" altLang="en-US" sz="2000" dirty="0">
              <a:gradFill>
                <a:gsLst>
                  <a:gs pos="100000">
                    <a:srgbClr val="2E640C"/>
                  </a:gs>
                  <a:gs pos="0">
                    <a:srgbClr val="7EB852"/>
                  </a:gs>
                </a:gsLst>
                <a:lin ang="5400000" scaled="1"/>
              </a:gradFill>
              <a:latin typeface="江城律动宋" panose="02020700000000000000" pitchFamily="18" charset="-122"/>
              <a:ea typeface="江城律动宋" panose="02020700000000000000" pitchFamily="18" charset="-122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344783" y="182275"/>
            <a:ext cx="621628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800" cap="all" dirty="0">
                <a:solidFill>
                  <a:schemeClr val="bg1"/>
                </a:solidFill>
                <a:latin typeface="江城律动宋" panose="02020700000000000000" pitchFamily="18" charset="-122"/>
                <a:ea typeface="江城律动宋" panose="02020700000000000000" pitchFamily="18" charset="-122"/>
                <a:cs typeface="Arial" panose="020B0604020202020204" pitchFamily="34" charset="0"/>
              </a:rPr>
              <a:t>01</a:t>
            </a:r>
            <a:endParaRPr lang="zh-CN" altLang="en-US" sz="2800" cap="all" dirty="0">
              <a:solidFill>
                <a:schemeClr val="bg1"/>
              </a:solidFill>
              <a:latin typeface="江城律动宋" panose="02020700000000000000" pitchFamily="18" charset="-122"/>
              <a:ea typeface="江城律动宋" panose="02020700000000000000" pitchFamily="18" charset="-122"/>
              <a:cs typeface="Arial" panose="020B0604020202020204" pitchFamily="34" charset="0"/>
            </a:endParaRPr>
          </a:p>
        </p:txBody>
      </p:sp>
      <p:grpSp>
        <p:nvGrpSpPr>
          <p:cNvPr id="16" name="淘宝网Chenying0907出品 34"/>
          <p:cNvGrpSpPr/>
          <p:nvPr/>
        </p:nvGrpSpPr>
        <p:grpSpPr bwMode="auto">
          <a:xfrm>
            <a:off x="1502036" y="1995912"/>
            <a:ext cx="2251432" cy="654844"/>
            <a:chOff x="3110086" y="2866421"/>
            <a:chExt cx="1589648" cy="653678"/>
          </a:xfrm>
        </p:grpSpPr>
        <p:sp>
          <p:nvSpPr>
            <p:cNvPr id="17" name="淘宝网Chenying0907出品 35"/>
            <p:cNvSpPr txBox="1">
              <a:spLocks noChangeArrowheads="1"/>
            </p:cNvSpPr>
            <p:nvPr/>
          </p:nvSpPr>
          <p:spPr bwMode="auto">
            <a:xfrm>
              <a:off x="3916754" y="2866421"/>
              <a:ext cx="782313" cy="2765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342900"/>
              <a:r>
                <a:rPr kumimoji="1" lang="zh-CN" altLang="en-US" sz="1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  <a:endParaRPr kumimoji="1" lang="zh-CN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淘宝网Chenying0907出品 66"/>
            <p:cNvSpPr txBox="1">
              <a:spLocks noChangeArrowheads="1"/>
            </p:cNvSpPr>
            <p:nvPr/>
          </p:nvSpPr>
          <p:spPr bwMode="auto">
            <a:xfrm>
              <a:off x="3110086" y="3077050"/>
              <a:ext cx="1589648" cy="443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... ...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9" name="淘宝网Chenying0907出品 34"/>
          <p:cNvGrpSpPr/>
          <p:nvPr/>
        </p:nvGrpSpPr>
        <p:grpSpPr bwMode="auto">
          <a:xfrm>
            <a:off x="5293629" y="1995912"/>
            <a:ext cx="2251432" cy="654844"/>
            <a:chOff x="3110086" y="2866421"/>
            <a:chExt cx="1589648" cy="653678"/>
          </a:xfrm>
        </p:grpSpPr>
        <p:sp>
          <p:nvSpPr>
            <p:cNvPr id="20" name="淘宝网Chenying0907出品 35"/>
            <p:cNvSpPr txBox="1">
              <a:spLocks noChangeArrowheads="1"/>
            </p:cNvSpPr>
            <p:nvPr/>
          </p:nvSpPr>
          <p:spPr bwMode="auto">
            <a:xfrm>
              <a:off x="3119986" y="2866421"/>
              <a:ext cx="782313" cy="2765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342900"/>
              <a:r>
                <a:rPr kumimoji="1" lang="zh-CN" altLang="en-US" sz="1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  <a:endParaRPr kumimoji="1" lang="zh-CN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淘宝网Chenying0907出品 66"/>
            <p:cNvSpPr txBox="1">
              <a:spLocks noChangeArrowheads="1"/>
            </p:cNvSpPr>
            <p:nvPr/>
          </p:nvSpPr>
          <p:spPr bwMode="auto">
            <a:xfrm>
              <a:off x="3110086" y="3077050"/>
              <a:ext cx="1589648" cy="443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... ...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3406249" y="1204869"/>
            <a:ext cx="2219743" cy="1802568"/>
          </a:xfrm>
          <a:custGeom>
            <a:avLst/>
            <a:gdLst>
              <a:gd name="connsiteX0" fmla="*/ 654595 w 2483336"/>
              <a:gd name="connsiteY0" fmla="*/ 0 h 2037930"/>
              <a:gd name="connsiteX1" fmla="*/ 654595 w 2483336"/>
              <a:gd name="connsiteY1" fmla="*/ 180132 h 2037930"/>
              <a:gd name="connsiteX2" fmla="*/ 1568937 w 2483336"/>
              <a:gd name="connsiteY2" fmla="*/ 180132 h 2037930"/>
              <a:gd name="connsiteX3" fmla="*/ 1645137 w 2483336"/>
              <a:gd name="connsiteY3" fmla="*/ 180132 h 2037930"/>
              <a:gd name="connsiteX4" fmla="*/ 1645137 w 2483336"/>
              <a:gd name="connsiteY4" fmla="*/ 185195 h 2037930"/>
              <a:gd name="connsiteX5" fmla="*/ 1721122 w 2483336"/>
              <a:gd name="connsiteY5" fmla="*/ 196549 h 2037930"/>
              <a:gd name="connsiteX6" fmla="*/ 2483336 w 2483336"/>
              <a:gd name="connsiteY6" fmla="*/ 1125818 h 2037930"/>
              <a:gd name="connsiteX7" fmla="*/ 1817699 w 2483336"/>
              <a:gd name="connsiteY7" fmla="*/ 2030577 h 2037930"/>
              <a:gd name="connsiteX8" fmla="*/ 1789102 w 2483336"/>
              <a:gd name="connsiteY8" fmla="*/ 2037930 h 2037930"/>
              <a:gd name="connsiteX9" fmla="*/ 1834501 w 2483336"/>
              <a:gd name="connsiteY9" fmla="*/ 2023838 h 2037930"/>
              <a:gd name="connsiteX10" fmla="*/ 2217899 w 2483336"/>
              <a:gd name="connsiteY10" fmla="*/ 1445423 h 2037930"/>
              <a:gd name="connsiteX11" fmla="*/ 1716666 w 2483336"/>
              <a:gd name="connsiteY11" fmla="*/ 830431 h 2037930"/>
              <a:gd name="connsiteX12" fmla="*/ 1599617 w 2483336"/>
              <a:gd name="connsiteY12" fmla="*/ 818631 h 2037930"/>
              <a:gd name="connsiteX13" fmla="*/ 1580691 w 2483336"/>
              <a:gd name="connsiteY13" fmla="*/ 818631 h 2037930"/>
              <a:gd name="connsiteX14" fmla="*/ 1568937 w 2483336"/>
              <a:gd name="connsiteY14" fmla="*/ 819816 h 2037930"/>
              <a:gd name="connsiteX15" fmla="*/ 1568937 w 2483336"/>
              <a:gd name="connsiteY15" fmla="*/ 818631 h 2037930"/>
              <a:gd name="connsiteX16" fmla="*/ 654595 w 2483336"/>
              <a:gd name="connsiteY16" fmla="*/ 818631 h 2037930"/>
              <a:gd name="connsiteX17" fmla="*/ 654595 w 2483336"/>
              <a:gd name="connsiteY17" fmla="*/ 957943 h 2037930"/>
              <a:gd name="connsiteX18" fmla="*/ 0 w 2483336"/>
              <a:gd name="connsiteY18" fmla="*/ 478971 h 203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483336" h="2037930">
                <a:moveTo>
                  <a:pt x="654595" y="0"/>
                </a:moveTo>
                <a:lnTo>
                  <a:pt x="654595" y="180132"/>
                </a:lnTo>
                <a:lnTo>
                  <a:pt x="1568937" y="180132"/>
                </a:lnTo>
                <a:lnTo>
                  <a:pt x="1645137" y="180132"/>
                </a:lnTo>
                <a:lnTo>
                  <a:pt x="1645137" y="185195"/>
                </a:lnTo>
                <a:lnTo>
                  <a:pt x="1721122" y="196549"/>
                </a:lnTo>
                <a:cubicBezTo>
                  <a:pt x="2155696" y="282643"/>
                  <a:pt x="2483336" y="665969"/>
                  <a:pt x="2483336" y="1125818"/>
                </a:cubicBezTo>
                <a:cubicBezTo>
                  <a:pt x="2483336" y="1550924"/>
                  <a:pt x="2203336" y="1910632"/>
                  <a:pt x="1817699" y="2030577"/>
                </a:cubicBezTo>
                <a:lnTo>
                  <a:pt x="1789102" y="2037930"/>
                </a:lnTo>
                <a:lnTo>
                  <a:pt x="1834501" y="2023838"/>
                </a:lnTo>
                <a:cubicBezTo>
                  <a:pt x="2059808" y="1928541"/>
                  <a:pt x="2217899" y="1705444"/>
                  <a:pt x="2217899" y="1445423"/>
                </a:cubicBezTo>
                <a:cubicBezTo>
                  <a:pt x="2217899" y="1142065"/>
                  <a:pt x="2002720" y="888966"/>
                  <a:pt x="1716666" y="830431"/>
                </a:cubicBezTo>
                <a:lnTo>
                  <a:pt x="1599617" y="818631"/>
                </a:lnTo>
                <a:lnTo>
                  <a:pt x="1580691" y="818631"/>
                </a:lnTo>
                <a:lnTo>
                  <a:pt x="1568937" y="819816"/>
                </a:lnTo>
                <a:lnTo>
                  <a:pt x="1568937" y="818631"/>
                </a:lnTo>
                <a:lnTo>
                  <a:pt x="654595" y="818631"/>
                </a:lnTo>
                <a:lnTo>
                  <a:pt x="654595" y="957943"/>
                </a:lnTo>
                <a:lnTo>
                  <a:pt x="0" y="47897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490585" y="2068775"/>
            <a:ext cx="801969" cy="802217"/>
            <a:chOff x="6662284" y="3464169"/>
            <a:chExt cx="897202" cy="897202"/>
          </a:xfrm>
        </p:grpSpPr>
        <p:sp>
          <p:nvSpPr>
            <p:cNvPr id="4" name="椭圆 3"/>
            <p:cNvSpPr/>
            <p:nvPr/>
          </p:nvSpPr>
          <p:spPr>
            <a:xfrm>
              <a:off x="6662284" y="3464169"/>
              <a:ext cx="897202" cy="89720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KSO_Shape"/>
            <p:cNvSpPr/>
            <p:nvPr/>
          </p:nvSpPr>
          <p:spPr>
            <a:xfrm>
              <a:off x="6975411" y="3576884"/>
              <a:ext cx="270948" cy="671772"/>
            </a:xfrm>
            <a:custGeom>
              <a:avLst/>
              <a:gdLst/>
              <a:ahLst/>
              <a:cxnLst/>
              <a:rect l="l" t="t" r="r" b="b"/>
              <a:pathLst>
                <a:path w="771525" h="1912713">
                  <a:moveTo>
                    <a:pt x="143272" y="357755"/>
                  </a:moveTo>
                  <a:lnTo>
                    <a:pt x="628253" y="357755"/>
                  </a:lnTo>
                  <a:cubicBezTo>
                    <a:pt x="707380" y="357755"/>
                    <a:pt x="771525" y="421900"/>
                    <a:pt x="771525" y="501027"/>
                  </a:cubicBezTo>
                  <a:lnTo>
                    <a:pt x="771525" y="659703"/>
                  </a:lnTo>
                  <a:lnTo>
                    <a:pt x="771525" y="802652"/>
                  </a:lnTo>
                  <a:lnTo>
                    <a:pt x="771525" y="1017361"/>
                  </a:lnTo>
                  <a:cubicBezTo>
                    <a:pt x="771525" y="1058130"/>
                    <a:pt x="738475" y="1091180"/>
                    <a:pt x="697706" y="1091180"/>
                  </a:cubicBezTo>
                  <a:cubicBezTo>
                    <a:pt x="656937" y="1091180"/>
                    <a:pt x="623887" y="1058130"/>
                    <a:pt x="623887" y="1017361"/>
                  </a:cubicBezTo>
                  <a:lnTo>
                    <a:pt x="623887" y="659703"/>
                  </a:lnTo>
                  <a:lnTo>
                    <a:pt x="623888" y="659698"/>
                  </a:lnTo>
                  <a:lnTo>
                    <a:pt x="623888" y="571551"/>
                  </a:lnTo>
                  <a:cubicBezTo>
                    <a:pt x="623888" y="556427"/>
                    <a:pt x="611628" y="544167"/>
                    <a:pt x="596504" y="544167"/>
                  </a:cubicBezTo>
                  <a:cubicBezTo>
                    <a:pt x="581380" y="544167"/>
                    <a:pt x="569120" y="556427"/>
                    <a:pt x="569120" y="571551"/>
                  </a:cubicBezTo>
                  <a:lnTo>
                    <a:pt x="569120" y="945924"/>
                  </a:lnTo>
                  <a:lnTo>
                    <a:pt x="569119" y="945924"/>
                  </a:lnTo>
                  <a:lnTo>
                    <a:pt x="569119" y="1168521"/>
                  </a:lnTo>
                  <a:lnTo>
                    <a:pt x="569119" y="1172836"/>
                  </a:lnTo>
                  <a:lnTo>
                    <a:pt x="569119" y="1834131"/>
                  </a:lnTo>
                  <a:cubicBezTo>
                    <a:pt x="569119" y="1877530"/>
                    <a:pt x="533937" y="1912712"/>
                    <a:pt x="490538" y="1912712"/>
                  </a:cubicBezTo>
                  <a:cubicBezTo>
                    <a:pt x="447139" y="1912712"/>
                    <a:pt x="411957" y="1877530"/>
                    <a:pt x="411957" y="1834131"/>
                  </a:cubicBezTo>
                  <a:lnTo>
                    <a:pt x="411957" y="1233956"/>
                  </a:lnTo>
                  <a:lnTo>
                    <a:pt x="411957" y="1175047"/>
                  </a:lnTo>
                  <a:cubicBezTo>
                    <a:pt x="411957" y="1159923"/>
                    <a:pt x="399696" y="1147662"/>
                    <a:pt x="384572" y="1147662"/>
                  </a:cubicBezTo>
                  <a:cubicBezTo>
                    <a:pt x="369449" y="1147662"/>
                    <a:pt x="357188" y="1159922"/>
                    <a:pt x="357188" y="1175045"/>
                  </a:cubicBezTo>
                  <a:cubicBezTo>
                    <a:pt x="357188" y="1395138"/>
                    <a:pt x="357187" y="1615229"/>
                    <a:pt x="357187" y="1835322"/>
                  </a:cubicBezTo>
                  <a:cubicBezTo>
                    <a:pt x="357187" y="1878064"/>
                    <a:pt x="322538" y="1912713"/>
                    <a:pt x="279796" y="1912713"/>
                  </a:cubicBezTo>
                  <a:lnTo>
                    <a:pt x="279797" y="1912712"/>
                  </a:lnTo>
                  <a:cubicBezTo>
                    <a:pt x="237055" y="1912712"/>
                    <a:pt x="202406" y="1878063"/>
                    <a:pt x="202406" y="1835321"/>
                  </a:cubicBezTo>
                  <a:lnTo>
                    <a:pt x="202406" y="1167331"/>
                  </a:lnTo>
                  <a:lnTo>
                    <a:pt x="202407" y="1167326"/>
                  </a:lnTo>
                  <a:lnTo>
                    <a:pt x="202407" y="945924"/>
                  </a:lnTo>
                  <a:lnTo>
                    <a:pt x="202406" y="945924"/>
                  </a:lnTo>
                  <a:lnTo>
                    <a:pt x="202406" y="571551"/>
                  </a:lnTo>
                  <a:cubicBezTo>
                    <a:pt x="202406" y="556427"/>
                    <a:pt x="190146" y="544167"/>
                    <a:pt x="175022" y="544167"/>
                  </a:cubicBezTo>
                  <a:cubicBezTo>
                    <a:pt x="159898" y="544167"/>
                    <a:pt x="147638" y="556427"/>
                    <a:pt x="147638" y="571551"/>
                  </a:cubicBezTo>
                  <a:lnTo>
                    <a:pt x="147638" y="659703"/>
                  </a:lnTo>
                  <a:lnTo>
                    <a:pt x="147638" y="945924"/>
                  </a:lnTo>
                  <a:lnTo>
                    <a:pt x="147638" y="1017361"/>
                  </a:lnTo>
                  <a:cubicBezTo>
                    <a:pt x="147638" y="1058130"/>
                    <a:pt x="114588" y="1091180"/>
                    <a:pt x="73819" y="1091180"/>
                  </a:cubicBezTo>
                  <a:cubicBezTo>
                    <a:pt x="33050" y="1091180"/>
                    <a:pt x="0" y="1058130"/>
                    <a:pt x="0" y="1017361"/>
                  </a:cubicBezTo>
                  <a:lnTo>
                    <a:pt x="0" y="802652"/>
                  </a:lnTo>
                  <a:lnTo>
                    <a:pt x="0" y="659703"/>
                  </a:lnTo>
                  <a:lnTo>
                    <a:pt x="0" y="501027"/>
                  </a:lnTo>
                  <a:cubicBezTo>
                    <a:pt x="0" y="421900"/>
                    <a:pt x="64145" y="357755"/>
                    <a:pt x="143272" y="357755"/>
                  </a:cubicBezTo>
                  <a:close/>
                  <a:moveTo>
                    <a:pt x="383667" y="0"/>
                  </a:moveTo>
                  <a:cubicBezTo>
                    <a:pt x="470623" y="0"/>
                    <a:pt x="541114" y="70491"/>
                    <a:pt x="541114" y="157447"/>
                  </a:cubicBezTo>
                  <a:cubicBezTo>
                    <a:pt x="541114" y="244403"/>
                    <a:pt x="470623" y="314894"/>
                    <a:pt x="383667" y="314894"/>
                  </a:cubicBezTo>
                  <a:cubicBezTo>
                    <a:pt x="296711" y="314894"/>
                    <a:pt x="226220" y="244403"/>
                    <a:pt x="226220" y="157447"/>
                  </a:cubicBezTo>
                  <a:cubicBezTo>
                    <a:pt x="226220" y="70491"/>
                    <a:pt x="296711" y="0"/>
                    <a:pt x="38366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3942303" y="1505116"/>
            <a:ext cx="14784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任意多边形 6"/>
          <p:cNvSpPr/>
          <p:nvPr/>
        </p:nvSpPr>
        <p:spPr>
          <a:xfrm flipH="1" flipV="1">
            <a:off x="3068045" y="2057832"/>
            <a:ext cx="2219743" cy="1802568"/>
          </a:xfrm>
          <a:custGeom>
            <a:avLst/>
            <a:gdLst>
              <a:gd name="connsiteX0" fmla="*/ 654595 w 2483336"/>
              <a:gd name="connsiteY0" fmla="*/ 0 h 2037930"/>
              <a:gd name="connsiteX1" fmla="*/ 654595 w 2483336"/>
              <a:gd name="connsiteY1" fmla="*/ 180132 h 2037930"/>
              <a:gd name="connsiteX2" fmla="*/ 1568937 w 2483336"/>
              <a:gd name="connsiteY2" fmla="*/ 180132 h 2037930"/>
              <a:gd name="connsiteX3" fmla="*/ 1645137 w 2483336"/>
              <a:gd name="connsiteY3" fmla="*/ 180132 h 2037930"/>
              <a:gd name="connsiteX4" fmla="*/ 1645137 w 2483336"/>
              <a:gd name="connsiteY4" fmla="*/ 185195 h 2037930"/>
              <a:gd name="connsiteX5" fmla="*/ 1721122 w 2483336"/>
              <a:gd name="connsiteY5" fmla="*/ 196549 h 2037930"/>
              <a:gd name="connsiteX6" fmla="*/ 2483336 w 2483336"/>
              <a:gd name="connsiteY6" fmla="*/ 1125818 h 2037930"/>
              <a:gd name="connsiteX7" fmla="*/ 1817699 w 2483336"/>
              <a:gd name="connsiteY7" fmla="*/ 2030577 h 2037930"/>
              <a:gd name="connsiteX8" fmla="*/ 1789102 w 2483336"/>
              <a:gd name="connsiteY8" fmla="*/ 2037930 h 2037930"/>
              <a:gd name="connsiteX9" fmla="*/ 1834501 w 2483336"/>
              <a:gd name="connsiteY9" fmla="*/ 2023838 h 2037930"/>
              <a:gd name="connsiteX10" fmla="*/ 2217899 w 2483336"/>
              <a:gd name="connsiteY10" fmla="*/ 1445423 h 2037930"/>
              <a:gd name="connsiteX11" fmla="*/ 1716666 w 2483336"/>
              <a:gd name="connsiteY11" fmla="*/ 830431 h 2037930"/>
              <a:gd name="connsiteX12" fmla="*/ 1599617 w 2483336"/>
              <a:gd name="connsiteY12" fmla="*/ 818631 h 2037930"/>
              <a:gd name="connsiteX13" fmla="*/ 1580691 w 2483336"/>
              <a:gd name="connsiteY13" fmla="*/ 818631 h 2037930"/>
              <a:gd name="connsiteX14" fmla="*/ 1568937 w 2483336"/>
              <a:gd name="connsiteY14" fmla="*/ 819816 h 2037930"/>
              <a:gd name="connsiteX15" fmla="*/ 1568937 w 2483336"/>
              <a:gd name="connsiteY15" fmla="*/ 818631 h 2037930"/>
              <a:gd name="connsiteX16" fmla="*/ 654595 w 2483336"/>
              <a:gd name="connsiteY16" fmla="*/ 818631 h 2037930"/>
              <a:gd name="connsiteX17" fmla="*/ 654595 w 2483336"/>
              <a:gd name="connsiteY17" fmla="*/ 957943 h 2037930"/>
              <a:gd name="connsiteX18" fmla="*/ 0 w 2483336"/>
              <a:gd name="connsiteY18" fmla="*/ 478971 h 203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483336" h="2037930">
                <a:moveTo>
                  <a:pt x="654595" y="0"/>
                </a:moveTo>
                <a:lnTo>
                  <a:pt x="654595" y="180132"/>
                </a:lnTo>
                <a:lnTo>
                  <a:pt x="1568937" y="180132"/>
                </a:lnTo>
                <a:lnTo>
                  <a:pt x="1645137" y="180132"/>
                </a:lnTo>
                <a:lnTo>
                  <a:pt x="1645137" y="185195"/>
                </a:lnTo>
                <a:lnTo>
                  <a:pt x="1721122" y="196549"/>
                </a:lnTo>
                <a:cubicBezTo>
                  <a:pt x="2155696" y="282643"/>
                  <a:pt x="2483336" y="665969"/>
                  <a:pt x="2483336" y="1125818"/>
                </a:cubicBezTo>
                <a:cubicBezTo>
                  <a:pt x="2483336" y="1550924"/>
                  <a:pt x="2203336" y="1910632"/>
                  <a:pt x="1817699" y="2030577"/>
                </a:cubicBezTo>
                <a:lnTo>
                  <a:pt x="1789102" y="2037930"/>
                </a:lnTo>
                <a:lnTo>
                  <a:pt x="1834501" y="2023838"/>
                </a:lnTo>
                <a:cubicBezTo>
                  <a:pt x="2059808" y="1928541"/>
                  <a:pt x="2217899" y="1705444"/>
                  <a:pt x="2217899" y="1445423"/>
                </a:cubicBezTo>
                <a:cubicBezTo>
                  <a:pt x="2217899" y="1142065"/>
                  <a:pt x="2002720" y="888966"/>
                  <a:pt x="1716666" y="830431"/>
                </a:cubicBezTo>
                <a:lnTo>
                  <a:pt x="1599617" y="818631"/>
                </a:lnTo>
                <a:lnTo>
                  <a:pt x="1580691" y="818631"/>
                </a:lnTo>
                <a:lnTo>
                  <a:pt x="1568937" y="819816"/>
                </a:lnTo>
                <a:lnTo>
                  <a:pt x="1568937" y="818631"/>
                </a:lnTo>
                <a:lnTo>
                  <a:pt x="654595" y="818631"/>
                </a:lnTo>
                <a:lnTo>
                  <a:pt x="654595" y="957943"/>
                </a:lnTo>
                <a:lnTo>
                  <a:pt x="0" y="47897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406249" y="2161695"/>
            <a:ext cx="801969" cy="802217"/>
            <a:chOff x="4993748" y="3557061"/>
            <a:chExt cx="897202" cy="897202"/>
          </a:xfrm>
        </p:grpSpPr>
        <p:sp>
          <p:nvSpPr>
            <p:cNvPr id="9" name="椭圆 8"/>
            <p:cNvSpPr/>
            <p:nvPr/>
          </p:nvSpPr>
          <p:spPr>
            <a:xfrm flipH="1">
              <a:off x="4993748" y="3557061"/>
              <a:ext cx="897202" cy="89720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KSO_Shape"/>
            <p:cNvSpPr/>
            <p:nvPr/>
          </p:nvSpPr>
          <p:spPr>
            <a:xfrm>
              <a:off x="5265137" y="3628373"/>
              <a:ext cx="354423" cy="754577"/>
            </a:xfrm>
            <a:custGeom>
              <a:avLst/>
              <a:gdLst/>
              <a:ahLst/>
              <a:cxnLst/>
              <a:rect l="l" t="t" r="r" b="b"/>
              <a:pathLst>
                <a:path w="987290" h="1912712">
                  <a:moveTo>
                    <a:pt x="287267" y="357754"/>
                  </a:moveTo>
                  <a:lnTo>
                    <a:pt x="696037" y="357754"/>
                  </a:lnTo>
                  <a:cubicBezTo>
                    <a:pt x="751531" y="357754"/>
                    <a:pt x="799531" y="389836"/>
                    <a:pt x="821308" y="437053"/>
                  </a:cubicBezTo>
                  <a:cubicBezTo>
                    <a:pt x="828839" y="444251"/>
                    <a:pt x="834170" y="453657"/>
                    <a:pt x="837118" y="464360"/>
                  </a:cubicBezTo>
                  <a:lnTo>
                    <a:pt x="984815" y="1000638"/>
                  </a:lnTo>
                  <a:cubicBezTo>
                    <a:pt x="994856" y="1037095"/>
                    <a:pt x="973441" y="1074789"/>
                    <a:pt x="936984" y="1084830"/>
                  </a:cubicBezTo>
                  <a:lnTo>
                    <a:pt x="936986" y="1084831"/>
                  </a:lnTo>
                  <a:cubicBezTo>
                    <a:pt x="901976" y="1094473"/>
                    <a:pt x="865826" y="1075107"/>
                    <a:pt x="854828" y="1041024"/>
                  </a:cubicBezTo>
                  <a:lnTo>
                    <a:pt x="726065" y="573497"/>
                  </a:lnTo>
                  <a:cubicBezTo>
                    <a:pt x="721080" y="555394"/>
                    <a:pt x="702362" y="544760"/>
                    <a:pt x="684259" y="549746"/>
                  </a:cubicBezTo>
                  <a:cubicBezTo>
                    <a:pt x="666156" y="554732"/>
                    <a:pt x="655522" y="573449"/>
                    <a:pt x="660508" y="591552"/>
                  </a:cubicBezTo>
                  <a:lnTo>
                    <a:pt x="852387" y="1288247"/>
                  </a:lnTo>
                  <a:lnTo>
                    <a:pt x="863126" y="1336447"/>
                  </a:lnTo>
                  <a:lnTo>
                    <a:pt x="679772" y="1336447"/>
                  </a:lnTo>
                  <a:lnTo>
                    <a:pt x="679772" y="1834130"/>
                  </a:lnTo>
                  <a:cubicBezTo>
                    <a:pt x="679772" y="1877529"/>
                    <a:pt x="644590" y="1912711"/>
                    <a:pt x="601191" y="1912711"/>
                  </a:cubicBezTo>
                  <a:cubicBezTo>
                    <a:pt x="557792" y="1912711"/>
                    <a:pt x="522610" y="1877529"/>
                    <a:pt x="522610" y="1834130"/>
                  </a:cubicBezTo>
                  <a:lnTo>
                    <a:pt x="522610" y="1336447"/>
                  </a:lnTo>
                  <a:lnTo>
                    <a:pt x="467841" y="1336447"/>
                  </a:lnTo>
                  <a:cubicBezTo>
                    <a:pt x="467841" y="1502738"/>
                    <a:pt x="467840" y="1669030"/>
                    <a:pt x="467840" y="1835321"/>
                  </a:cubicBezTo>
                  <a:cubicBezTo>
                    <a:pt x="467840" y="1878063"/>
                    <a:pt x="433191" y="1912712"/>
                    <a:pt x="390449" y="1912712"/>
                  </a:cubicBezTo>
                  <a:lnTo>
                    <a:pt x="390450" y="1912711"/>
                  </a:lnTo>
                  <a:cubicBezTo>
                    <a:pt x="347708" y="1912711"/>
                    <a:pt x="313059" y="1878062"/>
                    <a:pt x="313059" y="1835320"/>
                  </a:cubicBezTo>
                  <a:lnTo>
                    <a:pt x="313059" y="1336447"/>
                  </a:lnTo>
                  <a:lnTo>
                    <a:pt x="122692" y="1336447"/>
                  </a:lnTo>
                  <a:lnTo>
                    <a:pt x="327846" y="591552"/>
                  </a:lnTo>
                  <a:cubicBezTo>
                    <a:pt x="332832" y="573449"/>
                    <a:pt x="322198" y="554732"/>
                    <a:pt x="304095" y="549746"/>
                  </a:cubicBezTo>
                  <a:cubicBezTo>
                    <a:pt x="285992" y="544760"/>
                    <a:pt x="267275" y="555394"/>
                    <a:pt x="262289" y="573497"/>
                  </a:cubicBezTo>
                  <a:lnTo>
                    <a:pt x="176423" y="885270"/>
                  </a:lnTo>
                  <a:lnTo>
                    <a:pt x="176320" y="885144"/>
                  </a:lnTo>
                  <a:cubicBezTo>
                    <a:pt x="162379" y="935763"/>
                    <a:pt x="148437" y="986382"/>
                    <a:pt x="134496" y="1037001"/>
                  </a:cubicBezTo>
                  <a:cubicBezTo>
                    <a:pt x="124456" y="1073457"/>
                    <a:pt x="86761" y="1094872"/>
                    <a:pt x="50304" y="1084832"/>
                  </a:cubicBezTo>
                  <a:lnTo>
                    <a:pt x="50306" y="1084831"/>
                  </a:lnTo>
                  <a:cubicBezTo>
                    <a:pt x="13849" y="1074790"/>
                    <a:pt x="-7566" y="1037096"/>
                    <a:pt x="2475" y="1000639"/>
                  </a:cubicBezTo>
                  <a:lnTo>
                    <a:pt x="150173" y="464361"/>
                  </a:lnTo>
                  <a:lnTo>
                    <a:pt x="155370" y="454078"/>
                  </a:lnTo>
                  <a:cubicBezTo>
                    <a:pt x="172562" y="397845"/>
                    <a:pt x="225232" y="357754"/>
                    <a:pt x="287267" y="357754"/>
                  </a:cubicBezTo>
                  <a:close/>
                  <a:moveTo>
                    <a:pt x="494320" y="0"/>
                  </a:moveTo>
                  <a:cubicBezTo>
                    <a:pt x="581276" y="0"/>
                    <a:pt x="651767" y="70491"/>
                    <a:pt x="651767" y="157447"/>
                  </a:cubicBezTo>
                  <a:cubicBezTo>
                    <a:pt x="651767" y="244403"/>
                    <a:pt x="581276" y="314894"/>
                    <a:pt x="494320" y="314894"/>
                  </a:cubicBezTo>
                  <a:cubicBezTo>
                    <a:pt x="407364" y="314894"/>
                    <a:pt x="336873" y="244403"/>
                    <a:pt x="336873" y="157447"/>
                  </a:cubicBezTo>
                  <a:cubicBezTo>
                    <a:pt x="336873" y="70491"/>
                    <a:pt x="407364" y="0"/>
                    <a:pt x="49432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3575172" y="3269312"/>
            <a:ext cx="14784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TextBox 6"/>
          <p:cNvSpPr txBox="1">
            <a:spLocks noChangeArrowheads="1"/>
          </p:cNvSpPr>
          <p:nvPr/>
        </p:nvSpPr>
        <p:spPr bwMode="auto">
          <a:xfrm>
            <a:off x="3451979" y="480519"/>
            <a:ext cx="571980" cy="40023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00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cs typeface="+mn-ea"/>
                <a:sym typeface="+mn-lt"/>
              </a:rPr>
              <a:t>01</a:t>
            </a:r>
            <a:endParaRPr kumimoji="0" lang="zh-CN" sz="180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082926" y="249390"/>
            <a:ext cx="2889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sz="2000" dirty="0">
                <a:gradFill>
                  <a:gsLst>
                    <a:gs pos="100000">
                      <a:srgbClr val="2E640C"/>
                    </a:gs>
                    <a:gs pos="0">
                      <a:srgbClr val="7EB852"/>
                    </a:gs>
                  </a:gsLst>
                  <a:lin ang="5400000" scaled="1"/>
                </a:gradFill>
                <a:latin typeface="江城律动宋" panose="02020700000000000000" pitchFamily="18" charset="-122"/>
                <a:ea typeface="江城律动宋" panose="02020700000000000000" pitchFamily="18" charset="-122"/>
              </a:rPr>
              <a:t>单击此处添加标题文本</a:t>
            </a:r>
            <a:endParaRPr lang="zh-CN" altLang="en-US" sz="2000" dirty="0">
              <a:gradFill>
                <a:gsLst>
                  <a:gs pos="100000">
                    <a:srgbClr val="2E640C"/>
                  </a:gs>
                  <a:gs pos="0">
                    <a:srgbClr val="7EB852"/>
                  </a:gs>
                </a:gsLst>
                <a:lin ang="5400000" scaled="1"/>
              </a:gradFill>
              <a:latin typeface="江城律动宋" panose="02020700000000000000" pitchFamily="18" charset="-122"/>
              <a:ea typeface="江城律动宋" panose="02020700000000000000" pitchFamily="18" charset="-122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344783" y="182275"/>
            <a:ext cx="621628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800" cap="all" dirty="0">
                <a:solidFill>
                  <a:schemeClr val="bg1"/>
                </a:solidFill>
                <a:latin typeface="江城律动宋" panose="02020700000000000000" pitchFamily="18" charset="-122"/>
                <a:ea typeface="江城律动宋" panose="02020700000000000000" pitchFamily="18" charset="-122"/>
                <a:cs typeface="Arial" panose="020B0604020202020204" pitchFamily="34" charset="0"/>
              </a:rPr>
              <a:t>01</a:t>
            </a:r>
            <a:endParaRPr lang="zh-CN" altLang="en-US" sz="2800" cap="all" dirty="0">
              <a:solidFill>
                <a:schemeClr val="bg1"/>
              </a:solidFill>
              <a:latin typeface="江城律动宋" panose="02020700000000000000" pitchFamily="18" charset="-122"/>
              <a:ea typeface="江城律动宋" panose="02020700000000000000" pitchFamily="18" charset="-122"/>
              <a:cs typeface="Arial" panose="020B0604020202020204" pitchFamily="34" charset="0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5489192" y="2808037"/>
            <a:ext cx="2423608" cy="1167599"/>
            <a:chOff x="5489192" y="2808037"/>
            <a:chExt cx="2423608" cy="1167599"/>
          </a:xfrm>
        </p:grpSpPr>
        <p:sp>
          <p:nvSpPr>
            <p:cNvPr id="22" name="淘宝网Chenying0907出品 35"/>
            <p:cNvSpPr txBox="1">
              <a:spLocks noChangeArrowheads="1"/>
            </p:cNvSpPr>
            <p:nvPr/>
          </p:nvSpPr>
          <p:spPr bwMode="auto">
            <a:xfrm>
              <a:off x="5662116" y="2808037"/>
              <a:ext cx="110799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342900"/>
              <a:r>
                <a:rPr kumimoji="1" lang="zh-CN" altLang="en-US" sz="1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  <a:endParaRPr kumimoji="1" lang="zh-CN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淘宝网Chenying0907出品 66"/>
            <p:cNvSpPr txBox="1">
              <a:spLocks noChangeArrowheads="1"/>
            </p:cNvSpPr>
            <p:nvPr/>
          </p:nvSpPr>
          <p:spPr bwMode="auto">
            <a:xfrm>
              <a:off x="5489192" y="3085036"/>
              <a:ext cx="2423608" cy="443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171450" indent="-171450" eaLnBrk="1" hangingPunct="1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... ...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淘宝网Chenying0907出品 66"/>
            <p:cNvSpPr txBox="1">
              <a:spLocks noChangeArrowheads="1"/>
            </p:cNvSpPr>
            <p:nvPr/>
          </p:nvSpPr>
          <p:spPr bwMode="auto">
            <a:xfrm>
              <a:off x="5489192" y="3531797"/>
              <a:ext cx="2423608" cy="443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171450" indent="-171450" eaLnBrk="1" hangingPunct="1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... ...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973402" y="991404"/>
            <a:ext cx="2392783" cy="1167599"/>
            <a:chOff x="5489191" y="2808037"/>
            <a:chExt cx="2392783" cy="1167599"/>
          </a:xfrm>
        </p:grpSpPr>
        <p:sp>
          <p:nvSpPr>
            <p:cNvPr id="28" name="淘宝网Chenying0907出品 35"/>
            <p:cNvSpPr txBox="1">
              <a:spLocks noChangeArrowheads="1"/>
            </p:cNvSpPr>
            <p:nvPr/>
          </p:nvSpPr>
          <p:spPr bwMode="auto">
            <a:xfrm>
              <a:off x="5662116" y="2808037"/>
              <a:ext cx="110799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342900"/>
              <a:r>
                <a:rPr kumimoji="1" lang="zh-CN" altLang="en-US" sz="1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  <a:endParaRPr kumimoji="1" lang="zh-CN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淘宝网Chenying0907出品 66"/>
            <p:cNvSpPr txBox="1">
              <a:spLocks noChangeArrowheads="1"/>
            </p:cNvSpPr>
            <p:nvPr/>
          </p:nvSpPr>
          <p:spPr bwMode="auto">
            <a:xfrm>
              <a:off x="5489191" y="3085036"/>
              <a:ext cx="2392783" cy="443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171450" indent="-171450" eaLnBrk="1" hangingPunct="1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... ...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淘宝网Chenying0907出品 66"/>
            <p:cNvSpPr txBox="1">
              <a:spLocks noChangeArrowheads="1"/>
            </p:cNvSpPr>
            <p:nvPr/>
          </p:nvSpPr>
          <p:spPr bwMode="auto">
            <a:xfrm>
              <a:off x="5489191" y="3531797"/>
              <a:ext cx="2392783" cy="443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171450" indent="-171450" eaLnBrk="1" hangingPunct="1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... ...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randomBar dir="vert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3384750" y="2503962"/>
            <a:ext cx="2441758" cy="1411681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942992" y="2497459"/>
            <a:ext cx="2441758" cy="141960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>
              <a:lnSpc>
                <a:spcPct val="150000"/>
              </a:lnSpc>
            </a:pP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-41955" y="-2541602"/>
            <a:ext cx="877163" cy="3694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延迟符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082926" y="249390"/>
            <a:ext cx="2889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sz="2000" dirty="0">
                <a:gradFill>
                  <a:gsLst>
                    <a:gs pos="100000">
                      <a:srgbClr val="2E640C"/>
                    </a:gs>
                    <a:gs pos="0">
                      <a:srgbClr val="7EB852"/>
                    </a:gs>
                  </a:gsLst>
                  <a:lin ang="5400000" scaled="1"/>
                </a:gradFill>
                <a:latin typeface="江城律动宋" panose="02020700000000000000" pitchFamily="18" charset="-122"/>
                <a:ea typeface="江城律动宋" panose="02020700000000000000" pitchFamily="18" charset="-122"/>
              </a:rPr>
              <a:t>单击此处添加标题文本</a:t>
            </a:r>
            <a:endParaRPr lang="zh-CN" altLang="en-US" sz="2000" dirty="0">
              <a:gradFill>
                <a:gsLst>
                  <a:gs pos="100000">
                    <a:srgbClr val="2E640C"/>
                  </a:gs>
                  <a:gs pos="0">
                    <a:srgbClr val="7EB852"/>
                  </a:gs>
                </a:gsLst>
                <a:lin ang="5400000" scaled="1"/>
              </a:gradFill>
              <a:latin typeface="江城律动宋" panose="02020700000000000000" pitchFamily="18" charset="-122"/>
              <a:ea typeface="江城律动宋" panose="02020700000000000000" pitchFamily="18" charset="-122"/>
            </a:endParaRPr>
          </a:p>
        </p:txBody>
      </p:sp>
      <p:sp>
        <p:nvSpPr>
          <p:cNvPr id="31" name="矩形 259"/>
          <p:cNvSpPr>
            <a:spLocks noChangeArrowheads="1"/>
          </p:cNvSpPr>
          <p:nvPr/>
        </p:nvSpPr>
        <p:spPr bwMode="auto">
          <a:xfrm>
            <a:off x="344783" y="182275"/>
            <a:ext cx="621628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800" cap="all" dirty="0">
                <a:solidFill>
                  <a:schemeClr val="bg1"/>
                </a:solidFill>
                <a:latin typeface="江城律动宋" panose="02020700000000000000" pitchFamily="18" charset="-122"/>
                <a:ea typeface="江城律动宋" panose="02020700000000000000" pitchFamily="18" charset="-122"/>
                <a:cs typeface="Arial" panose="020B0604020202020204" pitchFamily="34" charset="0"/>
              </a:rPr>
              <a:t>01</a:t>
            </a:r>
            <a:endParaRPr lang="zh-CN" altLang="en-US" sz="2800" cap="all" dirty="0">
              <a:solidFill>
                <a:schemeClr val="bg1"/>
              </a:solidFill>
              <a:latin typeface="江城律动宋" panose="02020700000000000000" pitchFamily="18" charset="-122"/>
              <a:ea typeface="江城律动宋" panose="02020700000000000000" pitchFamily="18" charset="-122"/>
              <a:cs typeface="Arial" panose="020B0604020202020204" pitchFamily="34" charset="0"/>
            </a:endParaRPr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938726" y="1082120"/>
            <a:ext cx="2441758" cy="1411681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805176" y="1082120"/>
            <a:ext cx="2441758" cy="1411681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3376217" y="1077356"/>
            <a:ext cx="2441758" cy="142660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>
              <a:lnSpc>
                <a:spcPct val="150000"/>
              </a:lnSpc>
            </a:pPr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3475646" y="1260480"/>
            <a:ext cx="2251432" cy="1041974"/>
            <a:chOff x="5489192" y="2916819"/>
            <a:chExt cx="2251432" cy="1041974"/>
          </a:xfrm>
        </p:grpSpPr>
        <p:sp>
          <p:nvSpPr>
            <p:cNvPr id="33" name="淘宝网Chenying0907出品 35"/>
            <p:cNvSpPr txBox="1">
              <a:spLocks noChangeArrowheads="1"/>
            </p:cNvSpPr>
            <p:nvPr/>
          </p:nvSpPr>
          <p:spPr bwMode="auto">
            <a:xfrm>
              <a:off x="5662116" y="2916819"/>
              <a:ext cx="110799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342900"/>
              <a:r>
                <a:rPr kumimoji="1" lang="zh-CN" altLang="en-US" sz="12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  <a:endParaRPr kumimoji="1" lang="zh-CN" altLang="en-US" sz="12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淘宝网Chenying0907出品 66"/>
            <p:cNvSpPr txBox="1">
              <a:spLocks noChangeArrowheads="1"/>
            </p:cNvSpPr>
            <p:nvPr/>
          </p:nvSpPr>
          <p:spPr bwMode="auto">
            <a:xfrm>
              <a:off x="5489192" y="3144150"/>
              <a:ext cx="2251432" cy="443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171450" indent="-171450" eaLnBrk="1" hangingPunct="1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zh-CN" altLang="en-US" sz="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……</a:t>
              </a:r>
              <a:endParaRPr lang="zh-CN" altLang="en-US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5" name="淘宝网Chenying0907出品 66"/>
            <p:cNvSpPr txBox="1">
              <a:spLocks noChangeArrowheads="1"/>
            </p:cNvSpPr>
            <p:nvPr/>
          </p:nvSpPr>
          <p:spPr bwMode="auto">
            <a:xfrm>
              <a:off x="5489192" y="3514954"/>
              <a:ext cx="2251432" cy="443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171450" indent="-171450" eaLnBrk="1" hangingPunct="1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zh-CN" altLang="en-US" sz="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……</a:t>
              </a:r>
              <a:endParaRPr lang="zh-CN" altLang="en-US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5809442" y="2499694"/>
            <a:ext cx="2441758" cy="141960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>
              <a:lnSpc>
                <a:spcPct val="150000"/>
              </a:lnSpc>
            </a:pPr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1082926" y="2686275"/>
            <a:ext cx="2251432" cy="1041974"/>
            <a:chOff x="5489192" y="2916819"/>
            <a:chExt cx="2251432" cy="1041974"/>
          </a:xfrm>
        </p:grpSpPr>
        <p:sp>
          <p:nvSpPr>
            <p:cNvPr id="40" name="淘宝网Chenying0907出品 35"/>
            <p:cNvSpPr txBox="1">
              <a:spLocks noChangeArrowheads="1"/>
            </p:cNvSpPr>
            <p:nvPr/>
          </p:nvSpPr>
          <p:spPr bwMode="auto">
            <a:xfrm>
              <a:off x="5662116" y="2916819"/>
              <a:ext cx="110799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342900"/>
              <a:r>
                <a:rPr kumimoji="1" lang="zh-CN" altLang="en-US" sz="12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  <a:endParaRPr kumimoji="1" lang="zh-CN" altLang="en-US" sz="12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淘宝网Chenying0907出品 66"/>
            <p:cNvSpPr txBox="1">
              <a:spLocks noChangeArrowheads="1"/>
            </p:cNvSpPr>
            <p:nvPr/>
          </p:nvSpPr>
          <p:spPr bwMode="auto">
            <a:xfrm>
              <a:off x="5489192" y="3144150"/>
              <a:ext cx="2251432" cy="443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171450" indent="-171450" eaLnBrk="1" hangingPunct="1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zh-CN" altLang="en-US" sz="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……</a:t>
              </a:r>
              <a:endParaRPr lang="zh-CN" altLang="en-US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2" name="淘宝网Chenying0907出品 66"/>
            <p:cNvSpPr txBox="1">
              <a:spLocks noChangeArrowheads="1"/>
            </p:cNvSpPr>
            <p:nvPr/>
          </p:nvSpPr>
          <p:spPr bwMode="auto">
            <a:xfrm>
              <a:off x="5489192" y="3514954"/>
              <a:ext cx="2251432" cy="443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171450" indent="-171450" eaLnBrk="1" hangingPunct="1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zh-CN" altLang="en-US" sz="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……</a:t>
              </a:r>
              <a:endParaRPr lang="zh-CN" altLang="en-US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5900339" y="2686275"/>
            <a:ext cx="2251432" cy="1041974"/>
            <a:chOff x="5489192" y="2916819"/>
            <a:chExt cx="2251432" cy="1041974"/>
          </a:xfrm>
        </p:grpSpPr>
        <p:sp>
          <p:nvSpPr>
            <p:cNvPr id="44" name="淘宝网Chenying0907出品 35"/>
            <p:cNvSpPr txBox="1">
              <a:spLocks noChangeArrowheads="1"/>
            </p:cNvSpPr>
            <p:nvPr/>
          </p:nvSpPr>
          <p:spPr bwMode="auto">
            <a:xfrm>
              <a:off x="5662116" y="2916819"/>
              <a:ext cx="110799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342900"/>
              <a:r>
                <a:rPr kumimoji="1" lang="zh-CN" altLang="en-US" sz="12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  <a:endParaRPr kumimoji="1" lang="zh-CN" altLang="en-US" sz="12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5" name="淘宝网Chenying0907出品 66"/>
            <p:cNvSpPr txBox="1">
              <a:spLocks noChangeArrowheads="1"/>
            </p:cNvSpPr>
            <p:nvPr/>
          </p:nvSpPr>
          <p:spPr bwMode="auto">
            <a:xfrm>
              <a:off x="5489192" y="3144150"/>
              <a:ext cx="2251432" cy="443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171450" indent="-171450" eaLnBrk="1" hangingPunct="1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zh-CN" altLang="en-US" sz="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……</a:t>
              </a:r>
              <a:endParaRPr lang="zh-CN" altLang="en-US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6" name="淘宝网Chenying0907出品 66"/>
            <p:cNvSpPr txBox="1">
              <a:spLocks noChangeArrowheads="1"/>
            </p:cNvSpPr>
            <p:nvPr/>
          </p:nvSpPr>
          <p:spPr bwMode="auto">
            <a:xfrm>
              <a:off x="5489192" y="3514954"/>
              <a:ext cx="2251432" cy="443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171450" indent="-171450" eaLnBrk="1" hangingPunct="1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zh-CN" altLang="en-US" sz="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……</a:t>
              </a:r>
              <a:endParaRPr lang="zh-CN" altLang="en-US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randomBar dir="vert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reeform 9"/>
          <p:cNvSpPr/>
          <p:nvPr/>
        </p:nvSpPr>
        <p:spPr bwMode="auto">
          <a:xfrm rot="13500000">
            <a:off x="1097287" y="2151989"/>
            <a:ext cx="1605033" cy="1604537"/>
          </a:xfrm>
          <a:custGeom>
            <a:avLst/>
            <a:gdLst>
              <a:gd name="T0" fmla="*/ 107 w 728"/>
              <a:gd name="T1" fmla="*/ 621 h 727"/>
              <a:gd name="T2" fmla="*/ 364 w 728"/>
              <a:gd name="T3" fmla="*/ 727 h 727"/>
              <a:gd name="T4" fmla="*/ 364 w 728"/>
              <a:gd name="T5" fmla="*/ 556 h 727"/>
              <a:gd name="T6" fmla="*/ 228 w 728"/>
              <a:gd name="T7" fmla="*/ 499 h 727"/>
              <a:gd name="T8" fmla="*/ 172 w 728"/>
              <a:gd name="T9" fmla="*/ 363 h 727"/>
              <a:gd name="T10" fmla="*/ 228 w 728"/>
              <a:gd name="T11" fmla="*/ 227 h 727"/>
              <a:gd name="T12" fmla="*/ 364 w 728"/>
              <a:gd name="T13" fmla="*/ 171 h 727"/>
              <a:gd name="T14" fmla="*/ 500 w 728"/>
              <a:gd name="T15" fmla="*/ 227 h 727"/>
              <a:gd name="T16" fmla="*/ 556 w 728"/>
              <a:gd name="T17" fmla="*/ 363 h 727"/>
              <a:gd name="T18" fmla="*/ 728 w 728"/>
              <a:gd name="T19" fmla="*/ 363 h 727"/>
              <a:gd name="T20" fmla="*/ 621 w 728"/>
              <a:gd name="T21" fmla="*/ 106 h 727"/>
              <a:gd name="T22" fmla="*/ 364 w 728"/>
              <a:gd name="T23" fmla="*/ 0 h 727"/>
              <a:gd name="T24" fmla="*/ 107 w 728"/>
              <a:gd name="T25" fmla="*/ 106 h 727"/>
              <a:gd name="T26" fmla="*/ 0 w 728"/>
              <a:gd name="T27" fmla="*/ 363 h 727"/>
              <a:gd name="T28" fmla="*/ 107 w 728"/>
              <a:gd name="T29" fmla="*/ 621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28" h="727">
                <a:moveTo>
                  <a:pt x="107" y="621"/>
                </a:moveTo>
                <a:cubicBezTo>
                  <a:pt x="176" y="689"/>
                  <a:pt x="267" y="727"/>
                  <a:pt x="364" y="727"/>
                </a:cubicBezTo>
                <a:cubicBezTo>
                  <a:pt x="364" y="556"/>
                  <a:pt x="364" y="556"/>
                  <a:pt x="364" y="556"/>
                </a:cubicBezTo>
                <a:cubicBezTo>
                  <a:pt x="313" y="556"/>
                  <a:pt x="264" y="536"/>
                  <a:pt x="228" y="499"/>
                </a:cubicBezTo>
                <a:cubicBezTo>
                  <a:pt x="192" y="463"/>
                  <a:pt x="172" y="415"/>
                  <a:pt x="172" y="363"/>
                </a:cubicBezTo>
                <a:cubicBezTo>
                  <a:pt x="172" y="312"/>
                  <a:pt x="192" y="264"/>
                  <a:pt x="228" y="227"/>
                </a:cubicBezTo>
                <a:cubicBezTo>
                  <a:pt x="264" y="191"/>
                  <a:pt x="313" y="171"/>
                  <a:pt x="364" y="171"/>
                </a:cubicBezTo>
                <a:cubicBezTo>
                  <a:pt x="415" y="171"/>
                  <a:pt x="464" y="191"/>
                  <a:pt x="500" y="227"/>
                </a:cubicBezTo>
                <a:cubicBezTo>
                  <a:pt x="536" y="264"/>
                  <a:pt x="556" y="312"/>
                  <a:pt x="556" y="363"/>
                </a:cubicBezTo>
                <a:cubicBezTo>
                  <a:pt x="728" y="363"/>
                  <a:pt x="728" y="363"/>
                  <a:pt x="728" y="363"/>
                </a:cubicBezTo>
                <a:cubicBezTo>
                  <a:pt x="728" y="266"/>
                  <a:pt x="690" y="175"/>
                  <a:pt x="621" y="106"/>
                </a:cubicBezTo>
                <a:cubicBezTo>
                  <a:pt x="553" y="38"/>
                  <a:pt x="461" y="0"/>
                  <a:pt x="364" y="0"/>
                </a:cubicBezTo>
                <a:cubicBezTo>
                  <a:pt x="267" y="0"/>
                  <a:pt x="176" y="38"/>
                  <a:pt x="107" y="106"/>
                </a:cubicBezTo>
                <a:cubicBezTo>
                  <a:pt x="38" y="175"/>
                  <a:pt x="0" y="266"/>
                  <a:pt x="0" y="363"/>
                </a:cubicBezTo>
                <a:cubicBezTo>
                  <a:pt x="0" y="461"/>
                  <a:pt x="38" y="552"/>
                  <a:pt x="107" y="62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31" name="Freeform 9"/>
          <p:cNvSpPr/>
          <p:nvPr/>
        </p:nvSpPr>
        <p:spPr bwMode="auto">
          <a:xfrm rot="13500000">
            <a:off x="2849232" y="2147961"/>
            <a:ext cx="1605033" cy="1604537"/>
          </a:xfrm>
          <a:custGeom>
            <a:avLst/>
            <a:gdLst>
              <a:gd name="T0" fmla="*/ 107 w 728"/>
              <a:gd name="T1" fmla="*/ 621 h 727"/>
              <a:gd name="T2" fmla="*/ 364 w 728"/>
              <a:gd name="T3" fmla="*/ 727 h 727"/>
              <a:gd name="T4" fmla="*/ 364 w 728"/>
              <a:gd name="T5" fmla="*/ 556 h 727"/>
              <a:gd name="T6" fmla="*/ 228 w 728"/>
              <a:gd name="T7" fmla="*/ 499 h 727"/>
              <a:gd name="T8" fmla="*/ 172 w 728"/>
              <a:gd name="T9" fmla="*/ 363 h 727"/>
              <a:gd name="T10" fmla="*/ 228 w 728"/>
              <a:gd name="T11" fmla="*/ 227 h 727"/>
              <a:gd name="T12" fmla="*/ 364 w 728"/>
              <a:gd name="T13" fmla="*/ 171 h 727"/>
              <a:gd name="T14" fmla="*/ 500 w 728"/>
              <a:gd name="T15" fmla="*/ 227 h 727"/>
              <a:gd name="T16" fmla="*/ 556 w 728"/>
              <a:gd name="T17" fmla="*/ 363 h 727"/>
              <a:gd name="T18" fmla="*/ 728 w 728"/>
              <a:gd name="T19" fmla="*/ 363 h 727"/>
              <a:gd name="T20" fmla="*/ 621 w 728"/>
              <a:gd name="T21" fmla="*/ 106 h 727"/>
              <a:gd name="T22" fmla="*/ 364 w 728"/>
              <a:gd name="T23" fmla="*/ 0 h 727"/>
              <a:gd name="T24" fmla="*/ 107 w 728"/>
              <a:gd name="T25" fmla="*/ 106 h 727"/>
              <a:gd name="T26" fmla="*/ 0 w 728"/>
              <a:gd name="T27" fmla="*/ 363 h 727"/>
              <a:gd name="T28" fmla="*/ 107 w 728"/>
              <a:gd name="T29" fmla="*/ 621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28" h="727">
                <a:moveTo>
                  <a:pt x="107" y="621"/>
                </a:moveTo>
                <a:cubicBezTo>
                  <a:pt x="176" y="689"/>
                  <a:pt x="267" y="727"/>
                  <a:pt x="364" y="727"/>
                </a:cubicBezTo>
                <a:cubicBezTo>
                  <a:pt x="364" y="556"/>
                  <a:pt x="364" y="556"/>
                  <a:pt x="364" y="556"/>
                </a:cubicBezTo>
                <a:cubicBezTo>
                  <a:pt x="313" y="556"/>
                  <a:pt x="264" y="536"/>
                  <a:pt x="228" y="499"/>
                </a:cubicBezTo>
                <a:cubicBezTo>
                  <a:pt x="192" y="463"/>
                  <a:pt x="172" y="415"/>
                  <a:pt x="172" y="363"/>
                </a:cubicBezTo>
                <a:cubicBezTo>
                  <a:pt x="172" y="312"/>
                  <a:pt x="192" y="264"/>
                  <a:pt x="228" y="227"/>
                </a:cubicBezTo>
                <a:cubicBezTo>
                  <a:pt x="264" y="191"/>
                  <a:pt x="313" y="171"/>
                  <a:pt x="364" y="171"/>
                </a:cubicBezTo>
                <a:cubicBezTo>
                  <a:pt x="415" y="171"/>
                  <a:pt x="464" y="191"/>
                  <a:pt x="500" y="227"/>
                </a:cubicBezTo>
                <a:cubicBezTo>
                  <a:pt x="536" y="264"/>
                  <a:pt x="556" y="312"/>
                  <a:pt x="556" y="363"/>
                </a:cubicBezTo>
                <a:cubicBezTo>
                  <a:pt x="728" y="363"/>
                  <a:pt x="728" y="363"/>
                  <a:pt x="728" y="363"/>
                </a:cubicBezTo>
                <a:cubicBezTo>
                  <a:pt x="728" y="266"/>
                  <a:pt x="690" y="175"/>
                  <a:pt x="621" y="106"/>
                </a:cubicBezTo>
                <a:cubicBezTo>
                  <a:pt x="553" y="38"/>
                  <a:pt x="461" y="0"/>
                  <a:pt x="364" y="0"/>
                </a:cubicBezTo>
                <a:cubicBezTo>
                  <a:pt x="267" y="0"/>
                  <a:pt x="176" y="38"/>
                  <a:pt x="107" y="106"/>
                </a:cubicBezTo>
                <a:cubicBezTo>
                  <a:pt x="38" y="175"/>
                  <a:pt x="0" y="266"/>
                  <a:pt x="0" y="363"/>
                </a:cubicBezTo>
                <a:cubicBezTo>
                  <a:pt x="0" y="461"/>
                  <a:pt x="38" y="552"/>
                  <a:pt x="107" y="62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sp>
        <p:nvSpPr>
          <p:cNvPr id="32" name="Freeform 9"/>
          <p:cNvSpPr/>
          <p:nvPr/>
        </p:nvSpPr>
        <p:spPr bwMode="auto">
          <a:xfrm rot="2700000">
            <a:off x="1970806" y="1285322"/>
            <a:ext cx="1605033" cy="1604538"/>
          </a:xfrm>
          <a:custGeom>
            <a:avLst/>
            <a:gdLst>
              <a:gd name="T0" fmla="*/ 107 w 728"/>
              <a:gd name="T1" fmla="*/ 621 h 727"/>
              <a:gd name="T2" fmla="*/ 364 w 728"/>
              <a:gd name="T3" fmla="*/ 727 h 727"/>
              <a:gd name="T4" fmla="*/ 364 w 728"/>
              <a:gd name="T5" fmla="*/ 556 h 727"/>
              <a:gd name="T6" fmla="*/ 228 w 728"/>
              <a:gd name="T7" fmla="*/ 499 h 727"/>
              <a:gd name="T8" fmla="*/ 172 w 728"/>
              <a:gd name="T9" fmla="*/ 363 h 727"/>
              <a:gd name="T10" fmla="*/ 228 w 728"/>
              <a:gd name="T11" fmla="*/ 227 h 727"/>
              <a:gd name="T12" fmla="*/ 364 w 728"/>
              <a:gd name="T13" fmla="*/ 171 h 727"/>
              <a:gd name="T14" fmla="*/ 500 w 728"/>
              <a:gd name="T15" fmla="*/ 227 h 727"/>
              <a:gd name="T16" fmla="*/ 556 w 728"/>
              <a:gd name="T17" fmla="*/ 363 h 727"/>
              <a:gd name="T18" fmla="*/ 728 w 728"/>
              <a:gd name="T19" fmla="*/ 363 h 727"/>
              <a:gd name="T20" fmla="*/ 621 w 728"/>
              <a:gd name="T21" fmla="*/ 106 h 727"/>
              <a:gd name="T22" fmla="*/ 364 w 728"/>
              <a:gd name="T23" fmla="*/ 0 h 727"/>
              <a:gd name="T24" fmla="*/ 107 w 728"/>
              <a:gd name="T25" fmla="*/ 106 h 727"/>
              <a:gd name="T26" fmla="*/ 0 w 728"/>
              <a:gd name="T27" fmla="*/ 363 h 727"/>
              <a:gd name="T28" fmla="*/ 107 w 728"/>
              <a:gd name="T29" fmla="*/ 621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28" h="727">
                <a:moveTo>
                  <a:pt x="107" y="621"/>
                </a:moveTo>
                <a:cubicBezTo>
                  <a:pt x="176" y="689"/>
                  <a:pt x="267" y="727"/>
                  <a:pt x="364" y="727"/>
                </a:cubicBezTo>
                <a:cubicBezTo>
                  <a:pt x="364" y="556"/>
                  <a:pt x="364" y="556"/>
                  <a:pt x="364" y="556"/>
                </a:cubicBezTo>
                <a:cubicBezTo>
                  <a:pt x="313" y="556"/>
                  <a:pt x="264" y="536"/>
                  <a:pt x="228" y="499"/>
                </a:cubicBezTo>
                <a:cubicBezTo>
                  <a:pt x="192" y="463"/>
                  <a:pt x="172" y="415"/>
                  <a:pt x="172" y="363"/>
                </a:cubicBezTo>
                <a:cubicBezTo>
                  <a:pt x="172" y="312"/>
                  <a:pt x="192" y="264"/>
                  <a:pt x="228" y="227"/>
                </a:cubicBezTo>
                <a:cubicBezTo>
                  <a:pt x="264" y="191"/>
                  <a:pt x="313" y="171"/>
                  <a:pt x="364" y="171"/>
                </a:cubicBezTo>
                <a:cubicBezTo>
                  <a:pt x="415" y="171"/>
                  <a:pt x="464" y="191"/>
                  <a:pt x="500" y="227"/>
                </a:cubicBezTo>
                <a:cubicBezTo>
                  <a:pt x="536" y="264"/>
                  <a:pt x="556" y="312"/>
                  <a:pt x="556" y="363"/>
                </a:cubicBezTo>
                <a:cubicBezTo>
                  <a:pt x="728" y="363"/>
                  <a:pt x="728" y="363"/>
                  <a:pt x="728" y="363"/>
                </a:cubicBezTo>
                <a:cubicBezTo>
                  <a:pt x="728" y="266"/>
                  <a:pt x="690" y="175"/>
                  <a:pt x="621" y="106"/>
                </a:cubicBezTo>
                <a:cubicBezTo>
                  <a:pt x="553" y="38"/>
                  <a:pt x="461" y="0"/>
                  <a:pt x="364" y="0"/>
                </a:cubicBezTo>
                <a:cubicBezTo>
                  <a:pt x="267" y="0"/>
                  <a:pt x="176" y="38"/>
                  <a:pt x="107" y="106"/>
                </a:cubicBezTo>
                <a:cubicBezTo>
                  <a:pt x="38" y="175"/>
                  <a:pt x="0" y="266"/>
                  <a:pt x="0" y="363"/>
                </a:cubicBezTo>
                <a:cubicBezTo>
                  <a:pt x="0" y="461"/>
                  <a:pt x="38" y="552"/>
                  <a:pt x="107" y="62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grpSp>
        <p:nvGrpSpPr>
          <p:cNvPr id="3" name="Group 10"/>
          <p:cNvGrpSpPr/>
          <p:nvPr/>
        </p:nvGrpSpPr>
        <p:grpSpPr>
          <a:xfrm>
            <a:off x="1263654" y="2288036"/>
            <a:ext cx="449289" cy="369309"/>
            <a:chOff x="7836195" y="3464708"/>
            <a:chExt cx="599208" cy="492388"/>
          </a:xfrm>
        </p:grpSpPr>
        <p:sp>
          <p:nvSpPr>
            <p:cNvPr id="34" name="Oval 11"/>
            <p:cNvSpPr/>
            <p:nvPr/>
          </p:nvSpPr>
          <p:spPr>
            <a:xfrm rot="2700000">
              <a:off x="7882236" y="3464708"/>
              <a:ext cx="492388" cy="492388"/>
            </a:xfrm>
            <a:prstGeom prst="ellipse">
              <a:avLst/>
            </a:prstGeom>
            <a:solidFill>
              <a:srgbClr val="F9F9F9"/>
            </a:solidFill>
            <a:ln w="133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1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836195" y="3536805"/>
              <a:ext cx="599208" cy="3308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01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01</a:t>
              </a:r>
              <a:endParaRPr lang="id-ID" sz="101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" name="Group 13"/>
          <p:cNvGrpSpPr/>
          <p:nvPr/>
        </p:nvGrpSpPr>
        <p:grpSpPr>
          <a:xfrm>
            <a:off x="2545381" y="1156149"/>
            <a:ext cx="449289" cy="369309"/>
            <a:chOff x="9545610" y="1955599"/>
            <a:chExt cx="599208" cy="492388"/>
          </a:xfrm>
        </p:grpSpPr>
        <p:sp>
          <p:nvSpPr>
            <p:cNvPr id="37" name="Oval 14"/>
            <p:cNvSpPr/>
            <p:nvPr/>
          </p:nvSpPr>
          <p:spPr>
            <a:xfrm rot="2700000">
              <a:off x="9603416" y="1955599"/>
              <a:ext cx="492388" cy="492388"/>
            </a:xfrm>
            <a:prstGeom prst="ellipse">
              <a:avLst/>
            </a:prstGeom>
            <a:solidFill>
              <a:schemeClr val="bg1"/>
            </a:solidFill>
            <a:ln w="133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1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9545610" y="2019602"/>
              <a:ext cx="599208" cy="3308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01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02</a:t>
              </a:r>
              <a:endParaRPr lang="id-ID" sz="101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Group 16"/>
          <p:cNvGrpSpPr/>
          <p:nvPr/>
        </p:nvGrpSpPr>
        <p:grpSpPr>
          <a:xfrm>
            <a:off x="3859639" y="2295963"/>
            <a:ext cx="449289" cy="369309"/>
            <a:chOff x="10716797" y="5108091"/>
            <a:chExt cx="599208" cy="492388"/>
          </a:xfrm>
        </p:grpSpPr>
        <p:sp>
          <p:nvSpPr>
            <p:cNvPr id="40" name="Oval 17"/>
            <p:cNvSpPr/>
            <p:nvPr/>
          </p:nvSpPr>
          <p:spPr>
            <a:xfrm rot="2700000">
              <a:off x="10774955" y="5108091"/>
              <a:ext cx="492388" cy="492388"/>
            </a:xfrm>
            <a:prstGeom prst="ellipse">
              <a:avLst/>
            </a:prstGeom>
            <a:solidFill>
              <a:srgbClr val="F9F9F9"/>
            </a:solidFill>
            <a:ln w="133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1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0716797" y="5178591"/>
              <a:ext cx="599208" cy="3308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01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03</a:t>
              </a:r>
              <a:endParaRPr lang="id-ID" sz="101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44" name="Freeform 19"/>
          <p:cNvSpPr>
            <a:spLocks noEditPoints="1"/>
          </p:cNvSpPr>
          <p:nvPr/>
        </p:nvSpPr>
        <p:spPr bwMode="auto">
          <a:xfrm>
            <a:off x="2598080" y="1896600"/>
            <a:ext cx="343890" cy="332172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solidFill>
                <a:srgbClr val="55735B"/>
              </a:solidFill>
              <a:cs typeface="+mn-ea"/>
              <a:sym typeface="+mn-lt"/>
            </a:endParaRPr>
          </a:p>
        </p:txBody>
      </p:sp>
      <p:sp>
        <p:nvSpPr>
          <p:cNvPr id="45" name="Freeform 23"/>
          <p:cNvSpPr>
            <a:spLocks noEditPoints="1"/>
          </p:cNvSpPr>
          <p:nvPr/>
        </p:nvSpPr>
        <p:spPr bwMode="auto">
          <a:xfrm>
            <a:off x="1729378" y="2878533"/>
            <a:ext cx="332070" cy="251548"/>
          </a:xfrm>
          <a:custGeom>
            <a:avLst/>
            <a:gdLst>
              <a:gd name="T0" fmla="*/ 105 w 128"/>
              <a:gd name="T1" fmla="*/ 2 h 96"/>
              <a:gd name="T2" fmla="*/ 28 w 128"/>
              <a:gd name="T3" fmla="*/ 0 h 96"/>
              <a:gd name="T4" fmla="*/ 2 w 128"/>
              <a:gd name="T5" fmla="*/ 23 h 96"/>
              <a:gd name="T6" fmla="*/ 2 w 128"/>
              <a:gd name="T7" fmla="*/ 34 h 96"/>
              <a:gd name="T8" fmla="*/ 64 w 128"/>
              <a:gd name="T9" fmla="*/ 96 h 96"/>
              <a:gd name="T10" fmla="*/ 126 w 128"/>
              <a:gd name="T11" fmla="*/ 34 h 96"/>
              <a:gd name="T12" fmla="*/ 126 w 128"/>
              <a:gd name="T13" fmla="*/ 23 h 96"/>
              <a:gd name="T14" fmla="*/ 55 w 128"/>
              <a:gd name="T15" fmla="*/ 28 h 96"/>
              <a:gd name="T16" fmla="*/ 73 w 128"/>
              <a:gd name="T17" fmla="*/ 28 h 96"/>
              <a:gd name="T18" fmla="*/ 78 w 128"/>
              <a:gd name="T19" fmla="*/ 9 h 96"/>
              <a:gd name="T20" fmla="*/ 76 w 128"/>
              <a:gd name="T21" fmla="*/ 25 h 96"/>
              <a:gd name="T22" fmla="*/ 52 w 128"/>
              <a:gd name="T23" fmla="*/ 25 h 96"/>
              <a:gd name="T24" fmla="*/ 50 w 128"/>
              <a:gd name="T25" fmla="*/ 9 h 96"/>
              <a:gd name="T26" fmla="*/ 52 w 128"/>
              <a:gd name="T27" fmla="*/ 25 h 96"/>
              <a:gd name="T28" fmla="*/ 64 w 128"/>
              <a:gd name="T29" fmla="*/ 82 h 96"/>
              <a:gd name="T30" fmla="*/ 74 w 128"/>
              <a:gd name="T31" fmla="*/ 32 h 96"/>
              <a:gd name="T32" fmla="*/ 98 w 128"/>
              <a:gd name="T33" fmla="*/ 32 h 96"/>
              <a:gd name="T34" fmla="*/ 78 w 128"/>
              <a:gd name="T35" fmla="*/ 32 h 96"/>
              <a:gd name="T36" fmla="*/ 89 w 128"/>
              <a:gd name="T37" fmla="*/ 20 h 96"/>
              <a:gd name="T38" fmla="*/ 79 w 128"/>
              <a:gd name="T39" fmla="*/ 28 h 96"/>
              <a:gd name="T40" fmla="*/ 97 w 128"/>
              <a:gd name="T41" fmla="*/ 8 h 96"/>
              <a:gd name="T42" fmla="*/ 83 w 128"/>
              <a:gd name="T43" fmla="*/ 8 h 96"/>
              <a:gd name="T44" fmla="*/ 55 w 128"/>
              <a:gd name="T45" fmla="*/ 8 h 96"/>
              <a:gd name="T46" fmla="*/ 64 w 128"/>
              <a:gd name="T47" fmla="*/ 15 h 96"/>
              <a:gd name="T48" fmla="*/ 31 w 128"/>
              <a:gd name="T49" fmla="*/ 8 h 96"/>
              <a:gd name="T50" fmla="*/ 39 w 128"/>
              <a:gd name="T51" fmla="*/ 14 h 96"/>
              <a:gd name="T52" fmla="*/ 49 w 128"/>
              <a:gd name="T53" fmla="*/ 28 h 96"/>
              <a:gd name="T54" fmla="*/ 39 w 128"/>
              <a:gd name="T55" fmla="*/ 20 h 96"/>
              <a:gd name="T56" fmla="*/ 60 w 128"/>
              <a:gd name="T57" fmla="*/ 81 h 96"/>
              <a:gd name="T58" fmla="*/ 50 w 128"/>
              <a:gd name="T59" fmla="*/ 32 h 96"/>
              <a:gd name="T60" fmla="*/ 11 w 128"/>
              <a:gd name="T61" fmla="*/ 32 h 96"/>
              <a:gd name="T62" fmla="*/ 51 w 128"/>
              <a:gd name="T63" fmla="*/ 74 h 96"/>
              <a:gd name="T64" fmla="*/ 117 w 128"/>
              <a:gd name="T65" fmla="*/ 32 h 96"/>
              <a:gd name="T66" fmla="*/ 102 w 128"/>
              <a:gd name="T67" fmla="*/ 32 h 96"/>
              <a:gd name="T68" fmla="*/ 92 w 128"/>
              <a:gd name="T69" fmla="*/ 17 h 96"/>
              <a:gd name="T70" fmla="*/ 120 w 128"/>
              <a:gd name="T71" fmla="*/ 28 h 96"/>
              <a:gd name="T72" fmla="*/ 27 w 128"/>
              <a:gd name="T73" fmla="*/ 10 h 96"/>
              <a:gd name="T74" fmla="*/ 25 w 128"/>
              <a:gd name="T75" fmla="*/ 28 h 96"/>
              <a:gd name="T76" fmla="*/ 27 w 128"/>
              <a:gd name="T77" fmla="*/ 1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96">
                <a:moveTo>
                  <a:pt x="126" y="23"/>
                </a:moveTo>
                <a:cubicBezTo>
                  <a:pt x="105" y="2"/>
                  <a:pt x="105" y="2"/>
                  <a:pt x="105" y="2"/>
                </a:cubicBezTo>
                <a:cubicBezTo>
                  <a:pt x="104" y="1"/>
                  <a:pt x="102" y="0"/>
                  <a:pt x="10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4" y="1"/>
                  <a:pt x="23" y="2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4"/>
                  <a:pt x="0" y="26"/>
                  <a:pt x="0" y="28"/>
                </a:cubicBezTo>
                <a:cubicBezTo>
                  <a:pt x="0" y="30"/>
                  <a:pt x="1" y="32"/>
                  <a:pt x="2" y="34"/>
                </a:cubicBezTo>
                <a:cubicBezTo>
                  <a:pt x="58" y="93"/>
                  <a:pt x="58" y="93"/>
                  <a:pt x="58" y="93"/>
                </a:cubicBezTo>
                <a:cubicBezTo>
                  <a:pt x="60" y="95"/>
                  <a:pt x="62" y="96"/>
                  <a:pt x="64" y="96"/>
                </a:cubicBezTo>
                <a:cubicBezTo>
                  <a:pt x="66" y="96"/>
                  <a:pt x="68" y="95"/>
                  <a:pt x="70" y="93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7" y="32"/>
                  <a:pt x="128" y="30"/>
                  <a:pt x="128" y="28"/>
                </a:cubicBezTo>
                <a:cubicBezTo>
                  <a:pt x="128" y="26"/>
                  <a:pt x="127" y="24"/>
                  <a:pt x="126" y="23"/>
                </a:cubicBezTo>
                <a:close/>
                <a:moveTo>
                  <a:pt x="73" y="28"/>
                </a:moveTo>
                <a:cubicBezTo>
                  <a:pt x="55" y="28"/>
                  <a:pt x="55" y="28"/>
                  <a:pt x="55" y="28"/>
                </a:cubicBezTo>
                <a:cubicBezTo>
                  <a:pt x="64" y="21"/>
                  <a:pt x="64" y="21"/>
                  <a:pt x="64" y="21"/>
                </a:cubicBezTo>
                <a:lnTo>
                  <a:pt x="73" y="28"/>
                </a:lnTo>
                <a:close/>
                <a:moveTo>
                  <a:pt x="67" y="18"/>
                </a:moveTo>
                <a:cubicBezTo>
                  <a:pt x="78" y="9"/>
                  <a:pt x="78" y="9"/>
                  <a:pt x="78" y="9"/>
                </a:cubicBezTo>
                <a:cubicBezTo>
                  <a:pt x="86" y="17"/>
                  <a:pt x="86" y="17"/>
                  <a:pt x="86" y="17"/>
                </a:cubicBezTo>
                <a:cubicBezTo>
                  <a:pt x="76" y="25"/>
                  <a:pt x="76" y="25"/>
                  <a:pt x="76" y="25"/>
                </a:cubicBezTo>
                <a:lnTo>
                  <a:pt x="67" y="18"/>
                </a:lnTo>
                <a:close/>
                <a:moveTo>
                  <a:pt x="52" y="25"/>
                </a:moveTo>
                <a:cubicBezTo>
                  <a:pt x="42" y="17"/>
                  <a:pt x="42" y="17"/>
                  <a:pt x="42" y="17"/>
                </a:cubicBezTo>
                <a:cubicBezTo>
                  <a:pt x="50" y="9"/>
                  <a:pt x="50" y="9"/>
                  <a:pt x="50" y="9"/>
                </a:cubicBezTo>
                <a:cubicBezTo>
                  <a:pt x="61" y="18"/>
                  <a:pt x="61" y="18"/>
                  <a:pt x="61" y="18"/>
                </a:cubicBezTo>
                <a:lnTo>
                  <a:pt x="52" y="25"/>
                </a:lnTo>
                <a:close/>
                <a:moveTo>
                  <a:pt x="74" y="32"/>
                </a:moveTo>
                <a:cubicBezTo>
                  <a:pt x="64" y="82"/>
                  <a:pt x="64" y="82"/>
                  <a:pt x="64" y="82"/>
                </a:cubicBezTo>
                <a:cubicBezTo>
                  <a:pt x="54" y="32"/>
                  <a:pt x="54" y="32"/>
                  <a:pt x="54" y="32"/>
                </a:cubicBezTo>
                <a:lnTo>
                  <a:pt x="74" y="32"/>
                </a:lnTo>
                <a:close/>
                <a:moveTo>
                  <a:pt x="78" y="32"/>
                </a:moveTo>
                <a:cubicBezTo>
                  <a:pt x="98" y="32"/>
                  <a:pt x="98" y="32"/>
                  <a:pt x="98" y="32"/>
                </a:cubicBezTo>
                <a:cubicBezTo>
                  <a:pt x="68" y="81"/>
                  <a:pt x="68" y="81"/>
                  <a:pt x="68" y="81"/>
                </a:cubicBezTo>
                <a:lnTo>
                  <a:pt x="78" y="32"/>
                </a:lnTo>
                <a:close/>
                <a:moveTo>
                  <a:pt x="79" y="28"/>
                </a:moveTo>
                <a:cubicBezTo>
                  <a:pt x="89" y="20"/>
                  <a:pt x="89" y="20"/>
                  <a:pt x="89" y="20"/>
                </a:cubicBezTo>
                <a:cubicBezTo>
                  <a:pt x="97" y="28"/>
                  <a:pt x="97" y="28"/>
                  <a:pt x="97" y="28"/>
                </a:cubicBezTo>
                <a:lnTo>
                  <a:pt x="79" y="28"/>
                </a:lnTo>
                <a:close/>
                <a:moveTo>
                  <a:pt x="83" y="8"/>
                </a:moveTo>
                <a:cubicBezTo>
                  <a:pt x="97" y="8"/>
                  <a:pt x="97" y="8"/>
                  <a:pt x="97" y="8"/>
                </a:cubicBezTo>
                <a:cubicBezTo>
                  <a:pt x="89" y="14"/>
                  <a:pt x="89" y="14"/>
                  <a:pt x="89" y="14"/>
                </a:cubicBezTo>
                <a:lnTo>
                  <a:pt x="83" y="8"/>
                </a:lnTo>
                <a:close/>
                <a:moveTo>
                  <a:pt x="64" y="15"/>
                </a:moveTo>
                <a:cubicBezTo>
                  <a:pt x="55" y="8"/>
                  <a:pt x="55" y="8"/>
                  <a:pt x="55" y="8"/>
                </a:cubicBezTo>
                <a:cubicBezTo>
                  <a:pt x="73" y="8"/>
                  <a:pt x="73" y="8"/>
                  <a:pt x="73" y="8"/>
                </a:cubicBezTo>
                <a:lnTo>
                  <a:pt x="64" y="15"/>
                </a:lnTo>
                <a:close/>
                <a:moveTo>
                  <a:pt x="39" y="14"/>
                </a:moveTo>
                <a:cubicBezTo>
                  <a:pt x="31" y="8"/>
                  <a:pt x="31" y="8"/>
                  <a:pt x="31" y="8"/>
                </a:cubicBezTo>
                <a:cubicBezTo>
                  <a:pt x="45" y="8"/>
                  <a:pt x="45" y="8"/>
                  <a:pt x="45" y="8"/>
                </a:cubicBezTo>
                <a:lnTo>
                  <a:pt x="39" y="14"/>
                </a:lnTo>
                <a:close/>
                <a:moveTo>
                  <a:pt x="39" y="20"/>
                </a:moveTo>
                <a:cubicBezTo>
                  <a:pt x="49" y="28"/>
                  <a:pt x="49" y="28"/>
                  <a:pt x="49" y="28"/>
                </a:cubicBezTo>
                <a:cubicBezTo>
                  <a:pt x="31" y="28"/>
                  <a:pt x="31" y="28"/>
                  <a:pt x="31" y="28"/>
                </a:cubicBezTo>
                <a:lnTo>
                  <a:pt x="39" y="20"/>
                </a:lnTo>
                <a:close/>
                <a:moveTo>
                  <a:pt x="50" y="32"/>
                </a:moveTo>
                <a:cubicBezTo>
                  <a:pt x="60" y="81"/>
                  <a:pt x="60" y="81"/>
                  <a:pt x="60" y="81"/>
                </a:cubicBezTo>
                <a:cubicBezTo>
                  <a:pt x="30" y="32"/>
                  <a:pt x="30" y="32"/>
                  <a:pt x="30" y="32"/>
                </a:cubicBezTo>
                <a:lnTo>
                  <a:pt x="50" y="32"/>
                </a:lnTo>
                <a:close/>
                <a:moveTo>
                  <a:pt x="51" y="74"/>
                </a:moveTo>
                <a:cubicBezTo>
                  <a:pt x="11" y="32"/>
                  <a:pt x="11" y="32"/>
                  <a:pt x="11" y="32"/>
                </a:cubicBezTo>
                <a:cubicBezTo>
                  <a:pt x="26" y="32"/>
                  <a:pt x="26" y="32"/>
                  <a:pt x="26" y="32"/>
                </a:cubicBezTo>
                <a:lnTo>
                  <a:pt x="51" y="74"/>
                </a:lnTo>
                <a:close/>
                <a:moveTo>
                  <a:pt x="102" y="32"/>
                </a:moveTo>
                <a:cubicBezTo>
                  <a:pt x="117" y="32"/>
                  <a:pt x="117" y="32"/>
                  <a:pt x="117" y="32"/>
                </a:cubicBezTo>
                <a:cubicBezTo>
                  <a:pt x="77" y="74"/>
                  <a:pt x="77" y="74"/>
                  <a:pt x="77" y="74"/>
                </a:cubicBezTo>
                <a:lnTo>
                  <a:pt x="102" y="32"/>
                </a:lnTo>
                <a:close/>
                <a:moveTo>
                  <a:pt x="103" y="28"/>
                </a:moveTo>
                <a:cubicBezTo>
                  <a:pt x="92" y="17"/>
                  <a:pt x="92" y="17"/>
                  <a:pt x="92" y="17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120" y="28"/>
                  <a:pt x="120" y="28"/>
                  <a:pt x="120" y="28"/>
                </a:cubicBezTo>
                <a:lnTo>
                  <a:pt x="103" y="28"/>
                </a:lnTo>
                <a:close/>
                <a:moveTo>
                  <a:pt x="27" y="10"/>
                </a:moveTo>
                <a:cubicBezTo>
                  <a:pt x="36" y="17"/>
                  <a:pt x="36" y="17"/>
                  <a:pt x="36" y="17"/>
                </a:cubicBezTo>
                <a:cubicBezTo>
                  <a:pt x="25" y="28"/>
                  <a:pt x="25" y="28"/>
                  <a:pt x="25" y="28"/>
                </a:cubicBezTo>
                <a:cubicBezTo>
                  <a:pt x="8" y="28"/>
                  <a:pt x="8" y="28"/>
                  <a:pt x="8" y="28"/>
                </a:cubicBezTo>
                <a:lnTo>
                  <a:pt x="27" y="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010">
              <a:cs typeface="+mn-ea"/>
              <a:sym typeface="+mn-lt"/>
            </a:endParaRPr>
          </a:p>
        </p:txBody>
      </p:sp>
      <p:grpSp>
        <p:nvGrpSpPr>
          <p:cNvPr id="6" name="Group 24"/>
          <p:cNvGrpSpPr/>
          <p:nvPr/>
        </p:nvGrpSpPr>
        <p:grpSpPr>
          <a:xfrm>
            <a:off x="3478929" y="2837083"/>
            <a:ext cx="338517" cy="332173"/>
            <a:chOff x="6786562" y="796925"/>
            <a:chExt cx="500063" cy="490538"/>
          </a:xfrm>
          <a:solidFill>
            <a:schemeClr val="accent3"/>
          </a:solidFill>
        </p:grpSpPr>
        <p:sp>
          <p:nvSpPr>
            <p:cNvPr id="47" name="Freeform 27"/>
            <p:cNvSpPr>
              <a:spLocks noEditPoints="1"/>
            </p:cNvSpPr>
            <p:nvPr/>
          </p:nvSpPr>
          <p:spPr bwMode="auto">
            <a:xfrm>
              <a:off x="6786562" y="796925"/>
              <a:ext cx="500063" cy="490538"/>
            </a:xfrm>
            <a:custGeom>
              <a:avLst/>
              <a:gdLst>
                <a:gd name="T0" fmla="*/ 127 w 130"/>
                <a:gd name="T1" fmla="*/ 42 h 128"/>
                <a:gd name="T2" fmla="*/ 87 w 130"/>
                <a:gd name="T3" fmla="*/ 2 h 128"/>
                <a:gd name="T4" fmla="*/ 79 w 130"/>
                <a:gd name="T5" fmla="*/ 0 h 128"/>
                <a:gd name="T6" fmla="*/ 75 w 130"/>
                <a:gd name="T7" fmla="*/ 2 h 128"/>
                <a:gd name="T8" fmla="*/ 73 w 130"/>
                <a:gd name="T9" fmla="*/ 6 h 128"/>
                <a:gd name="T10" fmla="*/ 64 w 130"/>
                <a:gd name="T11" fmla="*/ 21 h 128"/>
                <a:gd name="T12" fmla="*/ 41 w 130"/>
                <a:gd name="T13" fmla="*/ 37 h 128"/>
                <a:gd name="T14" fmla="*/ 15 w 130"/>
                <a:gd name="T15" fmla="*/ 55 h 128"/>
                <a:gd name="T16" fmla="*/ 1 w 130"/>
                <a:gd name="T17" fmla="*/ 78 h 128"/>
                <a:gd name="T18" fmla="*/ 3 w 130"/>
                <a:gd name="T19" fmla="*/ 86 h 128"/>
                <a:gd name="T20" fmla="*/ 43 w 130"/>
                <a:gd name="T21" fmla="*/ 126 h 128"/>
                <a:gd name="T22" fmla="*/ 51 w 130"/>
                <a:gd name="T23" fmla="*/ 128 h 128"/>
                <a:gd name="T24" fmla="*/ 55 w 130"/>
                <a:gd name="T25" fmla="*/ 126 h 128"/>
                <a:gd name="T26" fmla="*/ 57 w 130"/>
                <a:gd name="T27" fmla="*/ 122 h 128"/>
                <a:gd name="T28" fmla="*/ 66 w 130"/>
                <a:gd name="T29" fmla="*/ 107 h 128"/>
                <a:gd name="T30" fmla="*/ 89 w 130"/>
                <a:gd name="T31" fmla="*/ 91 h 128"/>
                <a:gd name="T32" fmla="*/ 115 w 130"/>
                <a:gd name="T33" fmla="*/ 73 h 128"/>
                <a:gd name="T34" fmla="*/ 129 w 130"/>
                <a:gd name="T35" fmla="*/ 50 h 128"/>
                <a:gd name="T36" fmla="*/ 127 w 130"/>
                <a:gd name="T37" fmla="*/ 42 h 128"/>
                <a:gd name="T38" fmla="*/ 49 w 130"/>
                <a:gd name="T39" fmla="*/ 120 h 128"/>
                <a:gd name="T40" fmla="*/ 9 w 130"/>
                <a:gd name="T41" fmla="*/ 80 h 128"/>
                <a:gd name="T42" fmla="*/ 81 w 130"/>
                <a:gd name="T43" fmla="*/ 8 h 128"/>
                <a:gd name="T44" fmla="*/ 121 w 130"/>
                <a:gd name="T45" fmla="*/ 48 h 128"/>
                <a:gd name="T46" fmla="*/ 49 w 130"/>
                <a:gd name="T4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28">
                  <a:moveTo>
                    <a:pt x="127" y="42"/>
                  </a:moveTo>
                  <a:cubicBezTo>
                    <a:pt x="87" y="2"/>
                    <a:pt x="87" y="2"/>
                    <a:pt x="87" y="2"/>
                  </a:cubicBezTo>
                  <a:cubicBezTo>
                    <a:pt x="85" y="0"/>
                    <a:pt x="82" y="0"/>
                    <a:pt x="79" y="0"/>
                  </a:cubicBezTo>
                  <a:cubicBezTo>
                    <a:pt x="78" y="1"/>
                    <a:pt x="76" y="1"/>
                    <a:pt x="75" y="2"/>
                  </a:cubicBezTo>
                  <a:cubicBezTo>
                    <a:pt x="74" y="3"/>
                    <a:pt x="74" y="4"/>
                    <a:pt x="73" y="6"/>
                  </a:cubicBezTo>
                  <a:cubicBezTo>
                    <a:pt x="72" y="12"/>
                    <a:pt x="68" y="17"/>
                    <a:pt x="64" y="21"/>
                  </a:cubicBezTo>
                  <a:cubicBezTo>
                    <a:pt x="58" y="27"/>
                    <a:pt x="50" y="32"/>
                    <a:pt x="41" y="37"/>
                  </a:cubicBezTo>
                  <a:cubicBezTo>
                    <a:pt x="32" y="42"/>
                    <a:pt x="23" y="48"/>
                    <a:pt x="15" y="55"/>
                  </a:cubicBezTo>
                  <a:cubicBezTo>
                    <a:pt x="8" y="62"/>
                    <a:pt x="4" y="69"/>
                    <a:pt x="1" y="78"/>
                  </a:cubicBezTo>
                  <a:cubicBezTo>
                    <a:pt x="0" y="80"/>
                    <a:pt x="1" y="84"/>
                    <a:pt x="3" y="8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5" y="128"/>
                    <a:pt x="48" y="128"/>
                    <a:pt x="51" y="128"/>
                  </a:cubicBezTo>
                  <a:cubicBezTo>
                    <a:pt x="52" y="127"/>
                    <a:pt x="54" y="127"/>
                    <a:pt x="55" y="126"/>
                  </a:cubicBezTo>
                  <a:cubicBezTo>
                    <a:pt x="56" y="125"/>
                    <a:pt x="56" y="124"/>
                    <a:pt x="57" y="122"/>
                  </a:cubicBezTo>
                  <a:cubicBezTo>
                    <a:pt x="58" y="116"/>
                    <a:pt x="62" y="111"/>
                    <a:pt x="66" y="107"/>
                  </a:cubicBezTo>
                  <a:cubicBezTo>
                    <a:pt x="72" y="101"/>
                    <a:pt x="80" y="96"/>
                    <a:pt x="89" y="91"/>
                  </a:cubicBezTo>
                  <a:cubicBezTo>
                    <a:pt x="98" y="86"/>
                    <a:pt x="107" y="80"/>
                    <a:pt x="115" y="73"/>
                  </a:cubicBezTo>
                  <a:cubicBezTo>
                    <a:pt x="122" y="66"/>
                    <a:pt x="126" y="59"/>
                    <a:pt x="129" y="50"/>
                  </a:cubicBezTo>
                  <a:cubicBezTo>
                    <a:pt x="130" y="48"/>
                    <a:pt x="129" y="44"/>
                    <a:pt x="127" y="42"/>
                  </a:cubicBezTo>
                  <a:close/>
                  <a:moveTo>
                    <a:pt x="49" y="120"/>
                  </a:moveTo>
                  <a:cubicBezTo>
                    <a:pt x="36" y="107"/>
                    <a:pt x="22" y="93"/>
                    <a:pt x="9" y="80"/>
                  </a:cubicBezTo>
                  <a:cubicBezTo>
                    <a:pt x="20" y="43"/>
                    <a:pt x="70" y="45"/>
                    <a:pt x="81" y="8"/>
                  </a:cubicBezTo>
                  <a:cubicBezTo>
                    <a:pt x="94" y="21"/>
                    <a:pt x="108" y="35"/>
                    <a:pt x="121" y="48"/>
                  </a:cubicBezTo>
                  <a:cubicBezTo>
                    <a:pt x="110" y="85"/>
                    <a:pt x="60" y="83"/>
                    <a:pt x="49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010">
                <a:cs typeface="+mn-ea"/>
                <a:sym typeface="+mn-lt"/>
              </a:endParaRPr>
            </a:p>
          </p:txBody>
        </p:sp>
        <p:sp>
          <p:nvSpPr>
            <p:cNvPr id="48" name="Freeform 28"/>
            <p:cNvSpPr>
              <a:spLocks noEditPoints="1"/>
            </p:cNvSpPr>
            <p:nvPr/>
          </p:nvSpPr>
          <p:spPr bwMode="auto">
            <a:xfrm>
              <a:off x="6967538" y="969963"/>
              <a:ext cx="134938" cy="138113"/>
            </a:xfrm>
            <a:custGeom>
              <a:avLst/>
              <a:gdLst>
                <a:gd name="T0" fmla="*/ 28 w 35"/>
                <a:gd name="T1" fmla="*/ 12 h 36"/>
                <a:gd name="T2" fmla="*/ 20 w 35"/>
                <a:gd name="T3" fmla="*/ 13 h 36"/>
                <a:gd name="T4" fmla="*/ 10 w 35"/>
                <a:gd name="T5" fmla="*/ 7 h 36"/>
                <a:gd name="T6" fmla="*/ 15 w 35"/>
                <a:gd name="T7" fmla="*/ 6 h 36"/>
                <a:gd name="T8" fmla="*/ 19 w 35"/>
                <a:gd name="T9" fmla="*/ 6 h 36"/>
                <a:gd name="T10" fmla="*/ 20 w 35"/>
                <a:gd name="T11" fmla="*/ 2 h 36"/>
                <a:gd name="T12" fmla="*/ 13 w 35"/>
                <a:gd name="T13" fmla="*/ 1 h 36"/>
                <a:gd name="T14" fmla="*/ 6 w 35"/>
                <a:gd name="T15" fmla="*/ 4 h 36"/>
                <a:gd name="T16" fmla="*/ 5 w 35"/>
                <a:gd name="T17" fmla="*/ 3 h 36"/>
                <a:gd name="T18" fmla="*/ 3 w 35"/>
                <a:gd name="T19" fmla="*/ 5 h 36"/>
                <a:gd name="T20" fmla="*/ 4 w 35"/>
                <a:gd name="T21" fmla="*/ 6 h 36"/>
                <a:gd name="T22" fmla="*/ 1 w 35"/>
                <a:gd name="T23" fmla="*/ 15 h 36"/>
                <a:gd name="T24" fmla="*/ 3 w 35"/>
                <a:gd name="T25" fmla="*/ 22 h 36"/>
                <a:gd name="T26" fmla="*/ 18 w 35"/>
                <a:gd name="T27" fmla="*/ 21 h 36"/>
                <a:gd name="T28" fmla="*/ 23 w 35"/>
                <a:gd name="T29" fmla="*/ 31 h 36"/>
                <a:gd name="T30" fmla="*/ 19 w 35"/>
                <a:gd name="T31" fmla="*/ 30 h 36"/>
                <a:gd name="T32" fmla="*/ 16 w 35"/>
                <a:gd name="T33" fmla="*/ 28 h 36"/>
                <a:gd name="T34" fmla="*/ 13 w 35"/>
                <a:gd name="T35" fmla="*/ 31 h 36"/>
                <a:gd name="T36" fmla="*/ 17 w 35"/>
                <a:gd name="T37" fmla="*/ 35 h 36"/>
                <a:gd name="T38" fmla="*/ 25 w 35"/>
                <a:gd name="T39" fmla="*/ 36 h 36"/>
                <a:gd name="T40" fmla="*/ 31 w 35"/>
                <a:gd name="T41" fmla="*/ 35 h 36"/>
                <a:gd name="T42" fmla="*/ 33 w 35"/>
                <a:gd name="T43" fmla="*/ 34 h 36"/>
                <a:gd name="T44" fmla="*/ 33 w 35"/>
                <a:gd name="T45" fmla="*/ 32 h 36"/>
                <a:gd name="T46" fmla="*/ 34 w 35"/>
                <a:gd name="T47" fmla="*/ 26 h 36"/>
                <a:gd name="T48" fmla="*/ 35 w 35"/>
                <a:gd name="T49" fmla="*/ 18 h 36"/>
                <a:gd name="T50" fmla="*/ 10 w 35"/>
                <a:gd name="T51" fmla="*/ 17 h 36"/>
                <a:gd name="T52" fmla="*/ 6 w 35"/>
                <a:gd name="T53" fmla="*/ 15 h 36"/>
                <a:gd name="T54" fmla="*/ 7 w 35"/>
                <a:gd name="T55" fmla="*/ 11 h 36"/>
                <a:gd name="T56" fmla="*/ 14 w 35"/>
                <a:gd name="T57" fmla="*/ 16 h 36"/>
                <a:gd name="T58" fmla="*/ 29 w 35"/>
                <a:gd name="T59" fmla="*/ 25 h 36"/>
                <a:gd name="T60" fmla="*/ 21 w 35"/>
                <a:gd name="T61" fmla="*/ 20 h 36"/>
                <a:gd name="T62" fmla="*/ 25 w 35"/>
                <a:gd name="T63" fmla="*/ 18 h 36"/>
                <a:gd name="T64" fmla="*/ 28 w 35"/>
                <a:gd name="T65" fmla="*/ 20 h 36"/>
                <a:gd name="T66" fmla="*/ 29 w 35"/>
                <a:gd name="T67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36">
                  <a:moveTo>
                    <a:pt x="32" y="15"/>
                  </a:moveTo>
                  <a:cubicBezTo>
                    <a:pt x="31" y="14"/>
                    <a:pt x="30" y="13"/>
                    <a:pt x="28" y="12"/>
                  </a:cubicBezTo>
                  <a:cubicBezTo>
                    <a:pt x="27" y="12"/>
                    <a:pt x="26" y="12"/>
                    <a:pt x="24" y="12"/>
                  </a:cubicBezTo>
                  <a:cubicBezTo>
                    <a:pt x="23" y="12"/>
                    <a:pt x="22" y="12"/>
                    <a:pt x="20" y="13"/>
                  </a:cubicBezTo>
                  <a:cubicBezTo>
                    <a:pt x="19" y="13"/>
                    <a:pt x="18" y="14"/>
                    <a:pt x="16" y="15"/>
                  </a:cubicBezTo>
                  <a:cubicBezTo>
                    <a:pt x="14" y="12"/>
                    <a:pt x="12" y="10"/>
                    <a:pt x="10" y="7"/>
                  </a:cubicBezTo>
                  <a:cubicBezTo>
                    <a:pt x="11" y="7"/>
                    <a:pt x="12" y="6"/>
                    <a:pt x="13" y="6"/>
                  </a:cubicBezTo>
                  <a:cubicBezTo>
                    <a:pt x="14" y="6"/>
                    <a:pt x="14" y="6"/>
                    <a:pt x="15" y="6"/>
                  </a:cubicBezTo>
                  <a:cubicBezTo>
                    <a:pt x="16" y="7"/>
                    <a:pt x="17" y="7"/>
                    <a:pt x="18" y="7"/>
                  </a:cubicBezTo>
                  <a:cubicBezTo>
                    <a:pt x="18" y="7"/>
                    <a:pt x="19" y="7"/>
                    <a:pt x="19" y="6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20" y="4"/>
                    <a:pt x="20" y="3"/>
                    <a:pt x="20" y="2"/>
                  </a:cubicBezTo>
                  <a:cubicBezTo>
                    <a:pt x="19" y="1"/>
                    <a:pt x="18" y="1"/>
                    <a:pt x="16" y="0"/>
                  </a:cubicBezTo>
                  <a:cubicBezTo>
                    <a:pt x="15" y="0"/>
                    <a:pt x="14" y="0"/>
                    <a:pt x="13" y="1"/>
                  </a:cubicBezTo>
                  <a:cubicBezTo>
                    <a:pt x="11" y="1"/>
                    <a:pt x="10" y="1"/>
                    <a:pt x="9" y="2"/>
                  </a:cubicBezTo>
                  <a:cubicBezTo>
                    <a:pt x="8" y="3"/>
                    <a:pt x="7" y="3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5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2" y="9"/>
                    <a:pt x="2" y="10"/>
                  </a:cubicBezTo>
                  <a:cubicBezTo>
                    <a:pt x="1" y="12"/>
                    <a:pt x="1" y="13"/>
                    <a:pt x="1" y="15"/>
                  </a:cubicBezTo>
                  <a:cubicBezTo>
                    <a:pt x="0" y="16"/>
                    <a:pt x="1" y="17"/>
                    <a:pt x="1" y="18"/>
                  </a:cubicBezTo>
                  <a:cubicBezTo>
                    <a:pt x="1" y="20"/>
                    <a:pt x="2" y="21"/>
                    <a:pt x="3" y="22"/>
                  </a:cubicBezTo>
                  <a:cubicBezTo>
                    <a:pt x="5" y="23"/>
                    <a:pt x="8" y="24"/>
                    <a:pt x="10" y="24"/>
                  </a:cubicBezTo>
                  <a:cubicBezTo>
                    <a:pt x="13" y="23"/>
                    <a:pt x="15" y="23"/>
                    <a:pt x="18" y="21"/>
                  </a:cubicBezTo>
                  <a:cubicBezTo>
                    <a:pt x="21" y="24"/>
                    <a:pt x="23" y="27"/>
                    <a:pt x="25" y="29"/>
                  </a:cubicBezTo>
                  <a:cubicBezTo>
                    <a:pt x="24" y="30"/>
                    <a:pt x="24" y="30"/>
                    <a:pt x="23" y="31"/>
                  </a:cubicBezTo>
                  <a:cubicBezTo>
                    <a:pt x="22" y="31"/>
                    <a:pt x="21" y="31"/>
                    <a:pt x="21" y="31"/>
                  </a:cubicBezTo>
                  <a:cubicBezTo>
                    <a:pt x="20" y="30"/>
                    <a:pt x="20" y="30"/>
                    <a:pt x="19" y="30"/>
                  </a:cubicBezTo>
                  <a:cubicBezTo>
                    <a:pt x="18" y="29"/>
                    <a:pt x="18" y="29"/>
                    <a:pt x="17" y="29"/>
                  </a:cubicBezTo>
                  <a:cubicBezTo>
                    <a:pt x="17" y="28"/>
                    <a:pt x="16" y="28"/>
                    <a:pt x="16" y="28"/>
                  </a:cubicBezTo>
                  <a:cubicBezTo>
                    <a:pt x="15" y="28"/>
                    <a:pt x="15" y="29"/>
                    <a:pt x="14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2"/>
                    <a:pt x="13" y="33"/>
                    <a:pt x="14" y="33"/>
                  </a:cubicBezTo>
                  <a:cubicBezTo>
                    <a:pt x="15" y="34"/>
                    <a:pt x="16" y="35"/>
                    <a:pt x="17" y="35"/>
                  </a:cubicBezTo>
                  <a:cubicBezTo>
                    <a:pt x="18" y="36"/>
                    <a:pt x="19" y="36"/>
                    <a:pt x="20" y="36"/>
                  </a:cubicBezTo>
                  <a:cubicBezTo>
                    <a:pt x="22" y="36"/>
                    <a:pt x="23" y="36"/>
                    <a:pt x="25" y="36"/>
                  </a:cubicBezTo>
                  <a:cubicBezTo>
                    <a:pt x="26" y="35"/>
                    <a:pt x="27" y="34"/>
                    <a:pt x="29" y="33"/>
                  </a:cubicBezTo>
                  <a:cubicBezTo>
                    <a:pt x="30" y="33"/>
                    <a:pt x="30" y="34"/>
                    <a:pt x="31" y="35"/>
                  </a:cubicBezTo>
                  <a:cubicBezTo>
                    <a:pt x="31" y="35"/>
                    <a:pt x="32" y="35"/>
                    <a:pt x="32" y="35"/>
                  </a:cubicBezTo>
                  <a:cubicBezTo>
                    <a:pt x="33" y="35"/>
                    <a:pt x="33" y="35"/>
                    <a:pt x="33" y="34"/>
                  </a:cubicBezTo>
                  <a:cubicBezTo>
                    <a:pt x="33" y="34"/>
                    <a:pt x="34" y="34"/>
                    <a:pt x="34" y="33"/>
                  </a:cubicBezTo>
                  <a:cubicBezTo>
                    <a:pt x="34" y="33"/>
                    <a:pt x="33" y="32"/>
                    <a:pt x="33" y="32"/>
                  </a:cubicBezTo>
                  <a:cubicBezTo>
                    <a:pt x="32" y="32"/>
                    <a:pt x="32" y="31"/>
                    <a:pt x="31" y="30"/>
                  </a:cubicBezTo>
                  <a:cubicBezTo>
                    <a:pt x="32" y="29"/>
                    <a:pt x="33" y="27"/>
                    <a:pt x="34" y="26"/>
                  </a:cubicBezTo>
                  <a:cubicBezTo>
                    <a:pt x="35" y="24"/>
                    <a:pt x="35" y="23"/>
                    <a:pt x="35" y="21"/>
                  </a:cubicBezTo>
                  <a:cubicBezTo>
                    <a:pt x="35" y="20"/>
                    <a:pt x="35" y="19"/>
                    <a:pt x="35" y="18"/>
                  </a:cubicBezTo>
                  <a:cubicBezTo>
                    <a:pt x="34" y="17"/>
                    <a:pt x="33" y="16"/>
                    <a:pt x="32" y="15"/>
                  </a:cubicBezTo>
                  <a:close/>
                  <a:moveTo>
                    <a:pt x="10" y="17"/>
                  </a:moveTo>
                  <a:cubicBezTo>
                    <a:pt x="9" y="17"/>
                    <a:pt x="8" y="17"/>
                    <a:pt x="7" y="16"/>
                  </a:cubicBezTo>
                  <a:cubicBezTo>
                    <a:pt x="7" y="16"/>
                    <a:pt x="6" y="15"/>
                    <a:pt x="6" y="15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2"/>
                    <a:pt x="7" y="11"/>
                  </a:cubicBezTo>
                  <a:cubicBezTo>
                    <a:pt x="7" y="11"/>
                    <a:pt x="7" y="10"/>
                    <a:pt x="8" y="9"/>
                  </a:cubicBezTo>
                  <a:cubicBezTo>
                    <a:pt x="10" y="11"/>
                    <a:pt x="12" y="14"/>
                    <a:pt x="14" y="16"/>
                  </a:cubicBezTo>
                  <a:cubicBezTo>
                    <a:pt x="12" y="17"/>
                    <a:pt x="11" y="17"/>
                    <a:pt x="10" y="17"/>
                  </a:cubicBezTo>
                  <a:close/>
                  <a:moveTo>
                    <a:pt x="29" y="25"/>
                  </a:moveTo>
                  <a:cubicBezTo>
                    <a:pt x="28" y="26"/>
                    <a:pt x="28" y="27"/>
                    <a:pt x="27" y="27"/>
                  </a:cubicBezTo>
                  <a:cubicBezTo>
                    <a:pt x="25" y="25"/>
                    <a:pt x="23" y="22"/>
                    <a:pt x="21" y="20"/>
                  </a:cubicBezTo>
                  <a:cubicBezTo>
                    <a:pt x="21" y="20"/>
                    <a:pt x="22" y="19"/>
                    <a:pt x="23" y="19"/>
                  </a:cubicBezTo>
                  <a:cubicBezTo>
                    <a:pt x="23" y="19"/>
                    <a:pt x="24" y="19"/>
                    <a:pt x="25" y="18"/>
                  </a:cubicBezTo>
                  <a:cubicBezTo>
                    <a:pt x="25" y="18"/>
                    <a:pt x="26" y="18"/>
                    <a:pt x="27" y="19"/>
                  </a:cubicBezTo>
                  <a:cubicBezTo>
                    <a:pt x="27" y="19"/>
                    <a:pt x="28" y="19"/>
                    <a:pt x="28" y="20"/>
                  </a:cubicBezTo>
                  <a:cubicBezTo>
                    <a:pt x="29" y="20"/>
                    <a:pt x="29" y="21"/>
                    <a:pt x="29" y="21"/>
                  </a:cubicBezTo>
                  <a:cubicBezTo>
                    <a:pt x="30" y="22"/>
                    <a:pt x="30" y="23"/>
                    <a:pt x="29" y="23"/>
                  </a:cubicBezTo>
                  <a:cubicBezTo>
                    <a:pt x="29" y="24"/>
                    <a:pt x="29" y="25"/>
                    <a:pt x="2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010">
                <a:cs typeface="+mn-ea"/>
                <a:sym typeface="+mn-lt"/>
              </a:endParaRPr>
            </a:p>
          </p:txBody>
        </p:sp>
        <p:sp>
          <p:nvSpPr>
            <p:cNvPr id="49" name="Freeform 29"/>
            <p:cNvSpPr/>
            <p:nvPr/>
          </p:nvSpPr>
          <p:spPr bwMode="auto">
            <a:xfrm>
              <a:off x="6956425" y="1135063"/>
              <a:ext cx="73025" cy="79375"/>
            </a:xfrm>
            <a:custGeom>
              <a:avLst/>
              <a:gdLst>
                <a:gd name="T0" fmla="*/ 16 w 19"/>
                <a:gd name="T1" fmla="*/ 1 h 21"/>
                <a:gd name="T2" fmla="*/ 16 w 19"/>
                <a:gd name="T3" fmla="*/ 1 h 21"/>
                <a:gd name="T4" fmla="*/ 9 w 19"/>
                <a:gd name="T5" fmla="*/ 7 h 21"/>
                <a:gd name="T6" fmla="*/ 3 w 19"/>
                <a:gd name="T7" fmla="*/ 14 h 21"/>
                <a:gd name="T8" fmla="*/ 0 w 19"/>
                <a:gd name="T9" fmla="*/ 17 h 21"/>
                <a:gd name="T10" fmla="*/ 0 w 19"/>
                <a:gd name="T11" fmla="*/ 17 h 21"/>
                <a:gd name="T12" fmla="*/ 0 w 19"/>
                <a:gd name="T13" fmla="*/ 20 h 21"/>
                <a:gd name="T14" fmla="*/ 3 w 19"/>
                <a:gd name="T15" fmla="*/ 20 h 21"/>
                <a:gd name="T16" fmla="*/ 3 w 19"/>
                <a:gd name="T17" fmla="*/ 20 h 21"/>
                <a:gd name="T18" fmla="*/ 6 w 19"/>
                <a:gd name="T19" fmla="*/ 16 h 21"/>
                <a:gd name="T20" fmla="*/ 11 w 19"/>
                <a:gd name="T21" fmla="*/ 10 h 21"/>
                <a:gd name="T22" fmla="*/ 18 w 19"/>
                <a:gd name="T23" fmla="*/ 4 h 21"/>
                <a:gd name="T24" fmla="*/ 18 w 19"/>
                <a:gd name="T25" fmla="*/ 4 h 21"/>
                <a:gd name="T26" fmla="*/ 19 w 19"/>
                <a:gd name="T27" fmla="*/ 4 h 21"/>
                <a:gd name="T28" fmla="*/ 19 w 19"/>
                <a:gd name="T29" fmla="*/ 1 h 21"/>
                <a:gd name="T30" fmla="*/ 16 w 19"/>
                <a:gd name="T3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21"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3" y="3"/>
                    <a:pt x="11" y="5"/>
                    <a:pt x="9" y="7"/>
                  </a:cubicBezTo>
                  <a:cubicBezTo>
                    <a:pt x="6" y="9"/>
                    <a:pt x="5" y="11"/>
                    <a:pt x="3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8" y="14"/>
                    <a:pt x="9" y="12"/>
                    <a:pt x="11" y="10"/>
                  </a:cubicBezTo>
                  <a:cubicBezTo>
                    <a:pt x="14" y="8"/>
                    <a:pt x="16" y="6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9" y="4"/>
                  </a:cubicBezTo>
                  <a:cubicBezTo>
                    <a:pt x="19" y="3"/>
                    <a:pt x="19" y="2"/>
                    <a:pt x="19" y="1"/>
                  </a:cubicBezTo>
                  <a:cubicBezTo>
                    <a:pt x="18" y="0"/>
                    <a:pt x="17" y="0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010">
                <a:cs typeface="+mn-ea"/>
                <a:sym typeface="+mn-lt"/>
              </a:endParaRPr>
            </a:p>
          </p:txBody>
        </p:sp>
        <p:sp>
          <p:nvSpPr>
            <p:cNvPr id="50" name="Freeform 30"/>
            <p:cNvSpPr/>
            <p:nvPr/>
          </p:nvSpPr>
          <p:spPr bwMode="auto">
            <a:xfrm>
              <a:off x="7043738" y="873125"/>
              <a:ext cx="77788" cy="80963"/>
            </a:xfrm>
            <a:custGeom>
              <a:avLst/>
              <a:gdLst>
                <a:gd name="T0" fmla="*/ 8 w 20"/>
                <a:gd name="T1" fmla="*/ 11 h 21"/>
                <a:gd name="T2" fmla="*/ 1 w 20"/>
                <a:gd name="T3" fmla="*/ 17 h 21"/>
                <a:gd name="T4" fmla="*/ 0 w 20"/>
                <a:gd name="T5" fmla="*/ 17 h 21"/>
                <a:gd name="T6" fmla="*/ 0 w 20"/>
                <a:gd name="T7" fmla="*/ 20 h 21"/>
                <a:gd name="T8" fmla="*/ 3 w 20"/>
                <a:gd name="T9" fmla="*/ 20 h 21"/>
                <a:gd name="T10" fmla="*/ 3 w 20"/>
                <a:gd name="T11" fmla="*/ 20 h 21"/>
                <a:gd name="T12" fmla="*/ 10 w 20"/>
                <a:gd name="T13" fmla="*/ 14 h 21"/>
                <a:gd name="T14" fmla="*/ 16 w 20"/>
                <a:gd name="T15" fmla="*/ 7 h 21"/>
                <a:gd name="T16" fmla="*/ 19 w 20"/>
                <a:gd name="T17" fmla="*/ 3 h 21"/>
                <a:gd name="T18" fmla="*/ 19 w 20"/>
                <a:gd name="T19" fmla="*/ 3 h 21"/>
                <a:gd name="T20" fmla="*/ 19 w 20"/>
                <a:gd name="T21" fmla="*/ 0 h 21"/>
                <a:gd name="T22" fmla="*/ 16 w 20"/>
                <a:gd name="T23" fmla="*/ 0 h 21"/>
                <a:gd name="T24" fmla="*/ 16 w 20"/>
                <a:gd name="T25" fmla="*/ 1 h 21"/>
                <a:gd name="T26" fmla="*/ 13 w 20"/>
                <a:gd name="T27" fmla="*/ 5 h 21"/>
                <a:gd name="T28" fmla="*/ 8 w 20"/>
                <a:gd name="T2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1">
                  <a:moveTo>
                    <a:pt x="8" y="11"/>
                  </a:moveTo>
                  <a:cubicBezTo>
                    <a:pt x="5" y="13"/>
                    <a:pt x="3" y="15"/>
                    <a:pt x="1" y="17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8"/>
                    <a:pt x="8" y="16"/>
                    <a:pt x="10" y="14"/>
                  </a:cubicBezTo>
                  <a:cubicBezTo>
                    <a:pt x="13" y="12"/>
                    <a:pt x="14" y="9"/>
                    <a:pt x="16" y="7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1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7"/>
                    <a:pt x="10" y="9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010">
                <a:cs typeface="+mn-ea"/>
                <a:sym typeface="+mn-lt"/>
              </a:endParaRPr>
            </a:p>
          </p:txBody>
        </p:sp>
      </p:grpSp>
      <p:sp>
        <p:nvSpPr>
          <p:cNvPr id="51" name="椭圆 50"/>
          <p:cNvSpPr/>
          <p:nvPr/>
        </p:nvSpPr>
        <p:spPr>
          <a:xfrm>
            <a:off x="4851179" y="1614885"/>
            <a:ext cx="432354" cy="43261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1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4851180" y="2298003"/>
            <a:ext cx="432354" cy="43261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2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3" name="椭圆 52"/>
          <p:cNvSpPr/>
          <p:nvPr/>
        </p:nvSpPr>
        <p:spPr>
          <a:xfrm>
            <a:off x="4851180" y="3033506"/>
            <a:ext cx="432354" cy="43261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3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4" name="标题 11"/>
          <p:cNvSpPr txBox="1"/>
          <p:nvPr/>
        </p:nvSpPr>
        <p:spPr>
          <a:xfrm>
            <a:off x="5283534" y="1666012"/>
            <a:ext cx="2638794" cy="597517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... ...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5" name="标题 11"/>
          <p:cNvSpPr txBox="1"/>
          <p:nvPr/>
        </p:nvSpPr>
        <p:spPr>
          <a:xfrm>
            <a:off x="5283535" y="2349131"/>
            <a:ext cx="2638794" cy="597517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... ...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6" name="标题 11"/>
          <p:cNvSpPr txBox="1"/>
          <p:nvPr/>
        </p:nvSpPr>
        <p:spPr>
          <a:xfrm>
            <a:off x="5283535" y="3084634"/>
            <a:ext cx="2638794" cy="597517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... ...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9" name="标题 4"/>
          <p:cNvSpPr txBox="1"/>
          <p:nvPr/>
        </p:nvSpPr>
        <p:spPr>
          <a:xfrm>
            <a:off x="36678" y="1673045"/>
            <a:ext cx="1295807" cy="249699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未来计划</a:t>
            </a:r>
            <a:endParaRPr lang="zh-CN" altLang="en-US" sz="9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082926" y="249390"/>
            <a:ext cx="2889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sz="2000" dirty="0">
                <a:gradFill>
                  <a:gsLst>
                    <a:gs pos="100000">
                      <a:srgbClr val="2E640C"/>
                    </a:gs>
                    <a:gs pos="0">
                      <a:srgbClr val="7EB852"/>
                    </a:gs>
                  </a:gsLst>
                  <a:lin ang="5400000" scaled="1"/>
                </a:gradFill>
                <a:latin typeface="江城律动宋" panose="02020700000000000000" pitchFamily="18" charset="-122"/>
                <a:ea typeface="江城律动宋" panose="02020700000000000000" pitchFamily="18" charset="-122"/>
              </a:rPr>
              <a:t>单击此处添加标题文本</a:t>
            </a:r>
            <a:endParaRPr lang="zh-CN" altLang="en-US" sz="2000" dirty="0">
              <a:gradFill>
                <a:gsLst>
                  <a:gs pos="100000">
                    <a:srgbClr val="2E640C"/>
                  </a:gs>
                  <a:gs pos="0">
                    <a:srgbClr val="7EB852"/>
                  </a:gs>
                </a:gsLst>
                <a:lin ang="5400000" scaled="1"/>
              </a:gradFill>
              <a:latin typeface="江城律动宋" panose="02020700000000000000" pitchFamily="18" charset="-122"/>
              <a:ea typeface="江城律动宋" panose="02020700000000000000" pitchFamily="18" charset="-122"/>
            </a:endParaRPr>
          </a:p>
        </p:txBody>
      </p:sp>
      <p:sp>
        <p:nvSpPr>
          <p:cNvPr id="36" name="矩形 259"/>
          <p:cNvSpPr>
            <a:spLocks noChangeArrowheads="1"/>
          </p:cNvSpPr>
          <p:nvPr/>
        </p:nvSpPr>
        <p:spPr bwMode="auto">
          <a:xfrm>
            <a:off x="344783" y="182275"/>
            <a:ext cx="621628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800" cap="all" dirty="0">
                <a:solidFill>
                  <a:schemeClr val="bg1"/>
                </a:solidFill>
                <a:latin typeface="江城律动宋" panose="02020700000000000000" pitchFamily="18" charset="-122"/>
                <a:ea typeface="江城律动宋" panose="02020700000000000000" pitchFamily="18" charset="-122"/>
                <a:cs typeface="Arial" panose="020B0604020202020204" pitchFamily="34" charset="0"/>
              </a:rPr>
              <a:t>01</a:t>
            </a:r>
            <a:endParaRPr lang="zh-CN" altLang="en-US" sz="2800" cap="all" dirty="0">
              <a:solidFill>
                <a:schemeClr val="bg1"/>
              </a:solidFill>
              <a:latin typeface="江城律动宋" panose="02020700000000000000" pitchFamily="18" charset="-122"/>
              <a:ea typeface="江城律动宋" panose="02020700000000000000" pitchFamily="18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1" cstate="screen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rot="5400000" flipH="1">
            <a:off x="3805199" y="-1447155"/>
            <a:ext cx="2227959" cy="5122267"/>
          </a:xfrm>
          <a:prstGeom prst="rect">
            <a:avLst/>
          </a:prstGeom>
        </p:spPr>
      </p:pic>
      <p:sp>
        <p:nvSpPr>
          <p:cNvPr id="4" name="椭圆 3"/>
          <p:cNvSpPr/>
          <p:nvPr/>
        </p:nvSpPr>
        <p:spPr>
          <a:xfrm>
            <a:off x="3646269" y="955792"/>
            <a:ext cx="1608977" cy="1608977"/>
          </a:xfrm>
          <a:prstGeom prst="ellipse">
            <a:avLst/>
          </a:prstGeom>
          <a:gradFill>
            <a:gsLst>
              <a:gs pos="100000">
                <a:srgbClr val="CEEC61"/>
              </a:gs>
              <a:gs pos="0">
                <a:srgbClr val="7EB85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: 形状 40"/>
          <p:cNvSpPr/>
          <p:nvPr/>
        </p:nvSpPr>
        <p:spPr>
          <a:xfrm>
            <a:off x="2234758" y="2390029"/>
            <a:ext cx="4766278" cy="525998"/>
          </a:xfrm>
          <a:custGeom>
            <a:avLst/>
            <a:gdLst>
              <a:gd name="connsiteX0" fmla="*/ 4419199 w 4766278"/>
              <a:gd name="connsiteY0" fmla="*/ 259 h 525998"/>
              <a:gd name="connsiteX1" fmla="*/ 4714377 w 4766278"/>
              <a:gd name="connsiteY1" fmla="*/ 19236 h 525998"/>
              <a:gd name="connsiteX2" fmla="*/ 4766119 w 4766278"/>
              <a:gd name="connsiteY2" fmla="*/ 70978 h 525998"/>
              <a:gd name="connsiteX3" fmla="*/ 4763441 w 4766278"/>
              <a:gd name="connsiteY3" fmla="*/ 229020 h 525998"/>
              <a:gd name="connsiteX4" fmla="*/ 4764851 w 4766278"/>
              <a:gd name="connsiteY4" fmla="*/ 254766 h 525998"/>
              <a:gd name="connsiteX5" fmla="*/ 4766119 w 4766278"/>
              <a:gd name="connsiteY5" fmla="*/ 257341 h 525998"/>
              <a:gd name="connsiteX6" fmla="*/ 4765777 w 4766278"/>
              <a:gd name="connsiteY6" fmla="*/ 271694 h 525998"/>
              <a:gd name="connsiteX7" fmla="*/ 4766119 w 4766278"/>
              <a:gd name="connsiteY7" fmla="*/ 277940 h 525998"/>
              <a:gd name="connsiteX8" fmla="*/ 4765594 w 4766278"/>
              <a:gd name="connsiteY8" fmla="*/ 279403 h 525998"/>
              <a:gd name="connsiteX9" fmla="*/ 4765066 w 4766278"/>
              <a:gd name="connsiteY9" fmla="*/ 301531 h 525998"/>
              <a:gd name="connsiteX10" fmla="*/ 4766119 w 4766278"/>
              <a:gd name="connsiteY10" fmla="*/ 464303 h 525998"/>
              <a:gd name="connsiteX11" fmla="*/ 4714377 w 4766278"/>
              <a:gd name="connsiteY11" fmla="*/ 516045 h 525998"/>
              <a:gd name="connsiteX12" fmla="*/ 4188574 w 4766278"/>
              <a:gd name="connsiteY12" fmla="*/ 516045 h 525998"/>
              <a:gd name="connsiteX13" fmla="*/ 3429819 w 4766278"/>
              <a:gd name="connsiteY13" fmla="*/ 516045 h 525998"/>
              <a:gd name="connsiteX14" fmla="*/ 2857426 w 4766278"/>
              <a:gd name="connsiteY14" fmla="*/ 516045 h 525998"/>
              <a:gd name="connsiteX15" fmla="*/ 2191852 w 4766278"/>
              <a:gd name="connsiteY15" fmla="*/ 516045 h 525998"/>
              <a:gd name="connsiteX16" fmla="*/ 1433098 w 4766278"/>
              <a:gd name="connsiteY16" fmla="*/ 516045 h 525998"/>
              <a:gd name="connsiteX17" fmla="*/ 767524 w 4766278"/>
              <a:gd name="connsiteY17" fmla="*/ 516045 h 525998"/>
              <a:gd name="connsiteX18" fmla="*/ 55360 w 4766278"/>
              <a:gd name="connsiteY18" fmla="*/ 516045 h 525998"/>
              <a:gd name="connsiteX19" fmla="*/ 3618 w 4766278"/>
              <a:gd name="connsiteY19" fmla="*/ 464303 h 525998"/>
              <a:gd name="connsiteX20" fmla="*/ 3310 w 4766278"/>
              <a:gd name="connsiteY20" fmla="*/ 322614 h 525998"/>
              <a:gd name="connsiteX21" fmla="*/ 3525 w 4766278"/>
              <a:gd name="connsiteY21" fmla="*/ 276959 h 525998"/>
              <a:gd name="connsiteX22" fmla="*/ 64 w 4766278"/>
              <a:gd name="connsiteY22" fmla="*/ 240287 h 525998"/>
              <a:gd name="connsiteX23" fmla="*/ 3618 w 4766278"/>
              <a:gd name="connsiteY23" fmla="*/ 70978 h 525998"/>
              <a:gd name="connsiteX24" fmla="*/ 55360 w 4766278"/>
              <a:gd name="connsiteY24" fmla="*/ 19236 h 525998"/>
              <a:gd name="connsiteX25" fmla="*/ 814114 w 4766278"/>
              <a:gd name="connsiteY25" fmla="*/ 19236 h 525998"/>
              <a:gd name="connsiteX26" fmla="*/ 1433098 w 4766278"/>
              <a:gd name="connsiteY26" fmla="*/ 19236 h 525998"/>
              <a:gd name="connsiteX27" fmla="*/ 2005491 w 4766278"/>
              <a:gd name="connsiteY27" fmla="*/ 19236 h 525998"/>
              <a:gd name="connsiteX28" fmla="*/ 2717655 w 4766278"/>
              <a:gd name="connsiteY28" fmla="*/ 19236 h 525998"/>
              <a:gd name="connsiteX29" fmla="*/ 3336639 w 4766278"/>
              <a:gd name="connsiteY29" fmla="*/ 19236 h 525998"/>
              <a:gd name="connsiteX30" fmla="*/ 4095393 w 4766278"/>
              <a:gd name="connsiteY30" fmla="*/ 19236 h 525998"/>
              <a:gd name="connsiteX31" fmla="*/ 4419199 w 4766278"/>
              <a:gd name="connsiteY31" fmla="*/ 259 h 525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766278" h="525998">
                <a:moveTo>
                  <a:pt x="4419199" y="259"/>
                </a:moveTo>
                <a:cubicBezTo>
                  <a:pt x="4526548" y="1757"/>
                  <a:pt x="4629127" y="9581"/>
                  <a:pt x="4714377" y="19236"/>
                </a:cubicBezTo>
                <a:cubicBezTo>
                  <a:pt x="4739516" y="24922"/>
                  <a:pt x="4762829" y="38586"/>
                  <a:pt x="4766119" y="70978"/>
                </a:cubicBezTo>
                <a:cubicBezTo>
                  <a:pt x="4765799" y="105736"/>
                  <a:pt x="4762468" y="173975"/>
                  <a:pt x="4763441" y="229020"/>
                </a:cubicBezTo>
                <a:lnTo>
                  <a:pt x="4764851" y="254766"/>
                </a:lnTo>
                <a:lnTo>
                  <a:pt x="4766119" y="257341"/>
                </a:lnTo>
                <a:lnTo>
                  <a:pt x="4765777" y="271694"/>
                </a:lnTo>
                <a:lnTo>
                  <a:pt x="4766119" y="277940"/>
                </a:lnTo>
                <a:lnTo>
                  <a:pt x="4765594" y="279403"/>
                </a:lnTo>
                <a:lnTo>
                  <a:pt x="4765066" y="301531"/>
                </a:lnTo>
                <a:cubicBezTo>
                  <a:pt x="4763552" y="353423"/>
                  <a:pt x="4761465" y="423238"/>
                  <a:pt x="4766119" y="464303"/>
                </a:cubicBezTo>
                <a:cubicBezTo>
                  <a:pt x="4768526" y="496463"/>
                  <a:pt x="4743306" y="519702"/>
                  <a:pt x="4714377" y="516045"/>
                </a:cubicBezTo>
                <a:cubicBezTo>
                  <a:pt x="4579907" y="499239"/>
                  <a:pt x="4354989" y="537863"/>
                  <a:pt x="4188574" y="516045"/>
                </a:cubicBezTo>
                <a:cubicBezTo>
                  <a:pt x="4022159" y="494227"/>
                  <a:pt x="3640403" y="534557"/>
                  <a:pt x="3429819" y="516045"/>
                </a:cubicBezTo>
                <a:cubicBezTo>
                  <a:pt x="3219236" y="497533"/>
                  <a:pt x="3041134" y="537604"/>
                  <a:pt x="2857426" y="516045"/>
                </a:cubicBezTo>
                <a:cubicBezTo>
                  <a:pt x="2673718" y="494486"/>
                  <a:pt x="2460705" y="500126"/>
                  <a:pt x="2191852" y="516045"/>
                </a:cubicBezTo>
                <a:cubicBezTo>
                  <a:pt x="1922999" y="531964"/>
                  <a:pt x="1788628" y="526378"/>
                  <a:pt x="1433098" y="516045"/>
                </a:cubicBezTo>
                <a:cubicBezTo>
                  <a:pt x="1077568" y="505712"/>
                  <a:pt x="1013548" y="508229"/>
                  <a:pt x="767524" y="516045"/>
                </a:cubicBezTo>
                <a:cubicBezTo>
                  <a:pt x="521500" y="523861"/>
                  <a:pt x="251706" y="496734"/>
                  <a:pt x="55360" y="516045"/>
                </a:cubicBezTo>
                <a:cubicBezTo>
                  <a:pt x="21628" y="516257"/>
                  <a:pt x="4220" y="491794"/>
                  <a:pt x="3618" y="464303"/>
                </a:cubicBezTo>
                <a:cubicBezTo>
                  <a:pt x="-3284" y="431716"/>
                  <a:pt x="1481" y="383653"/>
                  <a:pt x="3310" y="322614"/>
                </a:cubicBezTo>
                <a:lnTo>
                  <a:pt x="3525" y="276959"/>
                </a:lnTo>
                <a:lnTo>
                  <a:pt x="64" y="240287"/>
                </a:lnTo>
                <a:cubicBezTo>
                  <a:pt x="-682" y="197660"/>
                  <a:pt x="5371" y="140391"/>
                  <a:pt x="3618" y="70978"/>
                </a:cubicBezTo>
                <a:cubicBezTo>
                  <a:pt x="-2274" y="38768"/>
                  <a:pt x="25565" y="19694"/>
                  <a:pt x="55360" y="19236"/>
                </a:cubicBezTo>
                <a:cubicBezTo>
                  <a:pt x="267036" y="41092"/>
                  <a:pt x="610951" y="-6111"/>
                  <a:pt x="814114" y="19236"/>
                </a:cubicBezTo>
                <a:cubicBezTo>
                  <a:pt x="1017277" y="44583"/>
                  <a:pt x="1186099" y="20200"/>
                  <a:pt x="1433098" y="19236"/>
                </a:cubicBezTo>
                <a:cubicBezTo>
                  <a:pt x="1680097" y="18272"/>
                  <a:pt x="1762536" y="11126"/>
                  <a:pt x="2005491" y="19236"/>
                </a:cubicBezTo>
                <a:cubicBezTo>
                  <a:pt x="2248446" y="27346"/>
                  <a:pt x="2461485" y="13968"/>
                  <a:pt x="2717655" y="19236"/>
                </a:cubicBezTo>
                <a:cubicBezTo>
                  <a:pt x="2973825" y="24504"/>
                  <a:pt x="3081745" y="45944"/>
                  <a:pt x="3336639" y="19236"/>
                </a:cubicBezTo>
                <a:cubicBezTo>
                  <a:pt x="3591533" y="-7472"/>
                  <a:pt x="3886723" y="50531"/>
                  <a:pt x="4095393" y="19236"/>
                </a:cubicBezTo>
                <a:cubicBezTo>
                  <a:pt x="4199728" y="3588"/>
                  <a:pt x="4311849" y="-1239"/>
                  <a:pt x="4419199" y="259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6419748" y="3018044"/>
            <a:ext cx="529699" cy="529699"/>
          </a:xfrm>
          <a:prstGeom prst="ellipse">
            <a:avLst/>
          </a:prstGeom>
          <a:gradFill>
            <a:gsLst>
              <a:gs pos="100000">
                <a:srgbClr val="7EB852"/>
              </a:gs>
              <a:gs pos="0">
                <a:srgbClr val="CEEC61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4437007" y="744563"/>
            <a:ext cx="1399240" cy="1733324"/>
          </a:xfrm>
          <a:prstGeom prst="rect">
            <a:avLst/>
          </a:prstGeom>
        </p:spPr>
      </p:pic>
      <p:grpSp>
        <p:nvGrpSpPr>
          <p:cNvPr id="68" name="组合 67"/>
          <p:cNvGrpSpPr/>
          <p:nvPr/>
        </p:nvGrpSpPr>
        <p:grpSpPr>
          <a:xfrm>
            <a:off x="1315085" y="3784600"/>
            <a:ext cx="6914515" cy="1364716"/>
            <a:chOff x="1315085" y="3784600"/>
            <a:chExt cx="6914515" cy="1364716"/>
          </a:xfrm>
        </p:grpSpPr>
        <p:grpSp>
          <p:nvGrpSpPr>
            <p:cNvPr id="54" name="组合 53"/>
            <p:cNvGrpSpPr/>
            <p:nvPr/>
          </p:nvGrpSpPr>
          <p:grpSpPr>
            <a:xfrm>
              <a:off x="2359580" y="3784600"/>
              <a:ext cx="4424839" cy="1364716"/>
              <a:chOff x="2238377" y="3206980"/>
              <a:chExt cx="6297665" cy="1942336"/>
            </a:xfrm>
          </p:grpSpPr>
          <p:pic>
            <p:nvPicPr>
              <p:cNvPr id="50" name="图片 49"/>
              <p:cNvPicPr>
                <a:picLocks noChangeAspect="1"/>
              </p:cNvPicPr>
              <p:nvPr/>
            </p:nvPicPr>
            <p:blipFill>
              <a:blip r:embed="rId3" cstate="screen"/>
              <a:stretch>
                <a:fillRect/>
              </a:stretch>
            </p:blipFill>
            <p:spPr>
              <a:xfrm>
                <a:off x="2238377" y="3206980"/>
                <a:ext cx="3149734" cy="1942336"/>
              </a:xfrm>
              <a:prstGeom prst="rect">
                <a:avLst/>
              </a:prstGeom>
            </p:spPr>
          </p:pic>
          <p:pic>
            <p:nvPicPr>
              <p:cNvPr id="53" name="图片 52"/>
              <p:cNvPicPr>
                <a:picLocks noChangeAspect="1"/>
              </p:cNvPicPr>
              <p:nvPr/>
            </p:nvPicPr>
            <p:blipFill>
              <a:blip r:embed="rId3" cstate="screen"/>
              <a:stretch>
                <a:fillRect/>
              </a:stretch>
            </p:blipFill>
            <p:spPr>
              <a:xfrm>
                <a:off x="5386308" y="3206980"/>
                <a:ext cx="3149734" cy="1942336"/>
              </a:xfrm>
              <a:prstGeom prst="rect">
                <a:avLst/>
              </a:prstGeom>
            </p:spPr>
          </p:pic>
        </p:grpSp>
        <p:pic>
          <p:nvPicPr>
            <p:cNvPr id="58" name="图片 57"/>
            <p:cNvPicPr>
              <a:picLocks noChangeAspect="1"/>
            </p:cNvPicPr>
            <p:nvPr/>
          </p:nvPicPr>
          <p:blipFill rotWithShape="1">
            <a:blip r:embed="rId4" cstate="screen"/>
            <a:srcRect/>
            <a:stretch>
              <a:fillRect/>
            </a:stretch>
          </p:blipFill>
          <p:spPr>
            <a:xfrm>
              <a:off x="2439359" y="3970963"/>
              <a:ext cx="5790241" cy="1174125"/>
            </a:xfrm>
            <a:prstGeom prst="rect">
              <a:avLst/>
            </a:prstGeom>
          </p:spPr>
        </p:pic>
        <p:pic>
          <p:nvPicPr>
            <p:cNvPr id="59" name="图片 58"/>
            <p:cNvPicPr>
              <a:picLocks noChangeAspect="1"/>
            </p:cNvPicPr>
            <p:nvPr/>
          </p:nvPicPr>
          <p:blipFill rotWithShape="1">
            <a:blip r:embed="rId5" cstate="screen"/>
            <a:srcRect/>
            <a:stretch>
              <a:fillRect/>
            </a:stretch>
          </p:blipFill>
          <p:spPr>
            <a:xfrm flipH="1">
              <a:off x="1315085" y="3970963"/>
              <a:ext cx="5313682" cy="1174125"/>
            </a:xfrm>
            <a:prstGeom prst="rect">
              <a:avLst/>
            </a:prstGeom>
          </p:spPr>
        </p:pic>
      </p:grpSp>
      <p:sp>
        <p:nvSpPr>
          <p:cNvPr id="67" name="矩形 66"/>
          <p:cNvSpPr/>
          <p:nvPr/>
        </p:nvSpPr>
        <p:spPr>
          <a:xfrm>
            <a:off x="0" y="0"/>
            <a:ext cx="9144000" cy="5145088"/>
          </a:xfrm>
          <a:prstGeom prst="rect">
            <a:avLst/>
          </a:prstGeom>
          <a:noFill/>
          <a:ln w="38100" cap="flat" cmpd="sng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48" name="图片 47"/>
          <p:cNvPicPr>
            <a:picLocks noChangeAspect="1"/>
          </p:cNvPicPr>
          <p:nvPr/>
        </p:nvPicPr>
        <p:blipFill rotWithShape="1">
          <a:blip r:embed="rId6" cstate="screen"/>
          <a:srcRect/>
          <a:stretch>
            <a:fillRect/>
          </a:stretch>
        </p:blipFill>
        <p:spPr>
          <a:xfrm>
            <a:off x="7655337" y="414657"/>
            <a:ext cx="1474169" cy="4730431"/>
          </a:xfrm>
          <a:prstGeom prst="rect">
            <a:avLst/>
          </a:prstGeom>
        </p:spPr>
      </p:pic>
      <p:sp>
        <p:nvSpPr>
          <p:cNvPr id="25" name="矩形 259"/>
          <p:cNvSpPr>
            <a:spLocks noChangeArrowheads="1"/>
          </p:cNvSpPr>
          <p:nvPr/>
        </p:nvSpPr>
        <p:spPr bwMode="auto">
          <a:xfrm>
            <a:off x="3618868" y="1305558"/>
            <a:ext cx="1904996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6600" cap="all" dirty="0">
                <a:solidFill>
                  <a:schemeClr val="bg1"/>
                </a:solidFill>
                <a:latin typeface="江城律动宋" panose="02020700000000000000" pitchFamily="18" charset="-122"/>
                <a:ea typeface="江城律动宋" panose="02020700000000000000" pitchFamily="18" charset="-122"/>
                <a:cs typeface="Arial" panose="020B0604020202020204" pitchFamily="34" charset="0"/>
              </a:rPr>
              <a:t>03</a:t>
            </a:r>
            <a:endParaRPr lang="zh-CN" altLang="en-US" sz="6600" cap="all" dirty="0">
              <a:solidFill>
                <a:schemeClr val="bg1"/>
              </a:solidFill>
              <a:latin typeface="江城律动宋" panose="02020700000000000000" pitchFamily="18" charset="-122"/>
              <a:ea typeface="江城律动宋" panose="02020700000000000000" pitchFamily="18" charset="-122"/>
              <a:cs typeface="Arial" panose="020B0604020202020204" pitchFamily="34" charset="0"/>
            </a:endParaRPr>
          </a:p>
        </p:txBody>
      </p:sp>
      <p:pic>
        <p:nvPicPr>
          <p:cNvPr id="69" name="图片 68"/>
          <p:cNvPicPr>
            <a:picLocks noChangeAspect="1"/>
          </p:cNvPicPr>
          <p:nvPr/>
        </p:nvPicPr>
        <p:blipFill rotWithShape="1">
          <a:blip r:embed="rId7" cstate="screen"/>
          <a:srcRect/>
          <a:stretch>
            <a:fillRect/>
          </a:stretch>
        </p:blipFill>
        <p:spPr>
          <a:xfrm flipH="1">
            <a:off x="26260" y="414657"/>
            <a:ext cx="1439218" cy="4730431"/>
          </a:xfrm>
          <a:prstGeom prst="rect">
            <a:avLst/>
          </a:prstGeom>
        </p:spPr>
      </p:pic>
      <p:sp>
        <p:nvSpPr>
          <p:cNvPr id="19" name="任意多边形: 形状 18"/>
          <p:cNvSpPr/>
          <p:nvPr/>
        </p:nvSpPr>
        <p:spPr>
          <a:xfrm>
            <a:off x="2234758" y="2390029"/>
            <a:ext cx="4766278" cy="525998"/>
          </a:xfrm>
          <a:custGeom>
            <a:avLst/>
            <a:gdLst>
              <a:gd name="connsiteX0" fmla="*/ 4419199 w 4766278"/>
              <a:gd name="connsiteY0" fmla="*/ 259 h 525998"/>
              <a:gd name="connsiteX1" fmla="*/ 4714377 w 4766278"/>
              <a:gd name="connsiteY1" fmla="*/ 19236 h 525998"/>
              <a:gd name="connsiteX2" fmla="*/ 4766119 w 4766278"/>
              <a:gd name="connsiteY2" fmla="*/ 70978 h 525998"/>
              <a:gd name="connsiteX3" fmla="*/ 4763441 w 4766278"/>
              <a:gd name="connsiteY3" fmla="*/ 229020 h 525998"/>
              <a:gd name="connsiteX4" fmla="*/ 4764851 w 4766278"/>
              <a:gd name="connsiteY4" fmla="*/ 254766 h 525998"/>
              <a:gd name="connsiteX5" fmla="*/ 4766119 w 4766278"/>
              <a:gd name="connsiteY5" fmla="*/ 257341 h 525998"/>
              <a:gd name="connsiteX6" fmla="*/ 4765777 w 4766278"/>
              <a:gd name="connsiteY6" fmla="*/ 271694 h 525998"/>
              <a:gd name="connsiteX7" fmla="*/ 4766119 w 4766278"/>
              <a:gd name="connsiteY7" fmla="*/ 277940 h 525998"/>
              <a:gd name="connsiteX8" fmla="*/ 4765594 w 4766278"/>
              <a:gd name="connsiteY8" fmla="*/ 279403 h 525998"/>
              <a:gd name="connsiteX9" fmla="*/ 4765066 w 4766278"/>
              <a:gd name="connsiteY9" fmla="*/ 301531 h 525998"/>
              <a:gd name="connsiteX10" fmla="*/ 4766119 w 4766278"/>
              <a:gd name="connsiteY10" fmla="*/ 464303 h 525998"/>
              <a:gd name="connsiteX11" fmla="*/ 4714377 w 4766278"/>
              <a:gd name="connsiteY11" fmla="*/ 516045 h 525998"/>
              <a:gd name="connsiteX12" fmla="*/ 4188574 w 4766278"/>
              <a:gd name="connsiteY12" fmla="*/ 516045 h 525998"/>
              <a:gd name="connsiteX13" fmla="*/ 3429819 w 4766278"/>
              <a:gd name="connsiteY13" fmla="*/ 516045 h 525998"/>
              <a:gd name="connsiteX14" fmla="*/ 2857426 w 4766278"/>
              <a:gd name="connsiteY14" fmla="*/ 516045 h 525998"/>
              <a:gd name="connsiteX15" fmla="*/ 2191852 w 4766278"/>
              <a:gd name="connsiteY15" fmla="*/ 516045 h 525998"/>
              <a:gd name="connsiteX16" fmla="*/ 1433098 w 4766278"/>
              <a:gd name="connsiteY16" fmla="*/ 516045 h 525998"/>
              <a:gd name="connsiteX17" fmla="*/ 767524 w 4766278"/>
              <a:gd name="connsiteY17" fmla="*/ 516045 h 525998"/>
              <a:gd name="connsiteX18" fmla="*/ 55360 w 4766278"/>
              <a:gd name="connsiteY18" fmla="*/ 516045 h 525998"/>
              <a:gd name="connsiteX19" fmla="*/ 3618 w 4766278"/>
              <a:gd name="connsiteY19" fmla="*/ 464303 h 525998"/>
              <a:gd name="connsiteX20" fmla="*/ 3310 w 4766278"/>
              <a:gd name="connsiteY20" fmla="*/ 322614 h 525998"/>
              <a:gd name="connsiteX21" fmla="*/ 3525 w 4766278"/>
              <a:gd name="connsiteY21" fmla="*/ 276959 h 525998"/>
              <a:gd name="connsiteX22" fmla="*/ 64 w 4766278"/>
              <a:gd name="connsiteY22" fmla="*/ 240287 h 525998"/>
              <a:gd name="connsiteX23" fmla="*/ 3618 w 4766278"/>
              <a:gd name="connsiteY23" fmla="*/ 70978 h 525998"/>
              <a:gd name="connsiteX24" fmla="*/ 55360 w 4766278"/>
              <a:gd name="connsiteY24" fmla="*/ 19236 h 525998"/>
              <a:gd name="connsiteX25" fmla="*/ 814114 w 4766278"/>
              <a:gd name="connsiteY25" fmla="*/ 19236 h 525998"/>
              <a:gd name="connsiteX26" fmla="*/ 1433098 w 4766278"/>
              <a:gd name="connsiteY26" fmla="*/ 19236 h 525998"/>
              <a:gd name="connsiteX27" fmla="*/ 2005491 w 4766278"/>
              <a:gd name="connsiteY27" fmla="*/ 19236 h 525998"/>
              <a:gd name="connsiteX28" fmla="*/ 2717655 w 4766278"/>
              <a:gd name="connsiteY28" fmla="*/ 19236 h 525998"/>
              <a:gd name="connsiteX29" fmla="*/ 3336639 w 4766278"/>
              <a:gd name="connsiteY29" fmla="*/ 19236 h 525998"/>
              <a:gd name="connsiteX30" fmla="*/ 4095393 w 4766278"/>
              <a:gd name="connsiteY30" fmla="*/ 19236 h 525998"/>
              <a:gd name="connsiteX31" fmla="*/ 4419199 w 4766278"/>
              <a:gd name="connsiteY31" fmla="*/ 259 h 525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766278" h="525998">
                <a:moveTo>
                  <a:pt x="4419199" y="259"/>
                </a:moveTo>
                <a:cubicBezTo>
                  <a:pt x="4526548" y="1757"/>
                  <a:pt x="4629127" y="9581"/>
                  <a:pt x="4714377" y="19236"/>
                </a:cubicBezTo>
                <a:cubicBezTo>
                  <a:pt x="4739516" y="24922"/>
                  <a:pt x="4762829" y="38586"/>
                  <a:pt x="4766119" y="70978"/>
                </a:cubicBezTo>
                <a:cubicBezTo>
                  <a:pt x="4765799" y="105736"/>
                  <a:pt x="4762468" y="173975"/>
                  <a:pt x="4763441" y="229020"/>
                </a:cubicBezTo>
                <a:lnTo>
                  <a:pt x="4764851" y="254766"/>
                </a:lnTo>
                <a:lnTo>
                  <a:pt x="4766119" y="257341"/>
                </a:lnTo>
                <a:lnTo>
                  <a:pt x="4765777" y="271694"/>
                </a:lnTo>
                <a:lnTo>
                  <a:pt x="4766119" y="277940"/>
                </a:lnTo>
                <a:lnTo>
                  <a:pt x="4765594" y="279403"/>
                </a:lnTo>
                <a:lnTo>
                  <a:pt x="4765066" y="301531"/>
                </a:lnTo>
                <a:cubicBezTo>
                  <a:pt x="4763552" y="353423"/>
                  <a:pt x="4761465" y="423238"/>
                  <a:pt x="4766119" y="464303"/>
                </a:cubicBezTo>
                <a:cubicBezTo>
                  <a:pt x="4768526" y="496463"/>
                  <a:pt x="4743306" y="519702"/>
                  <a:pt x="4714377" y="516045"/>
                </a:cubicBezTo>
                <a:cubicBezTo>
                  <a:pt x="4579907" y="499239"/>
                  <a:pt x="4354989" y="537863"/>
                  <a:pt x="4188574" y="516045"/>
                </a:cubicBezTo>
                <a:cubicBezTo>
                  <a:pt x="4022159" y="494227"/>
                  <a:pt x="3640403" y="534557"/>
                  <a:pt x="3429819" y="516045"/>
                </a:cubicBezTo>
                <a:cubicBezTo>
                  <a:pt x="3219236" y="497533"/>
                  <a:pt x="3041134" y="537604"/>
                  <a:pt x="2857426" y="516045"/>
                </a:cubicBezTo>
                <a:cubicBezTo>
                  <a:pt x="2673718" y="494486"/>
                  <a:pt x="2460705" y="500126"/>
                  <a:pt x="2191852" y="516045"/>
                </a:cubicBezTo>
                <a:cubicBezTo>
                  <a:pt x="1922999" y="531964"/>
                  <a:pt x="1788628" y="526378"/>
                  <a:pt x="1433098" y="516045"/>
                </a:cubicBezTo>
                <a:cubicBezTo>
                  <a:pt x="1077568" y="505712"/>
                  <a:pt x="1013548" y="508229"/>
                  <a:pt x="767524" y="516045"/>
                </a:cubicBezTo>
                <a:cubicBezTo>
                  <a:pt x="521500" y="523861"/>
                  <a:pt x="251706" y="496734"/>
                  <a:pt x="55360" y="516045"/>
                </a:cubicBezTo>
                <a:cubicBezTo>
                  <a:pt x="21628" y="516257"/>
                  <a:pt x="4220" y="491794"/>
                  <a:pt x="3618" y="464303"/>
                </a:cubicBezTo>
                <a:cubicBezTo>
                  <a:pt x="-3284" y="431716"/>
                  <a:pt x="1481" y="383653"/>
                  <a:pt x="3310" y="322614"/>
                </a:cubicBezTo>
                <a:lnTo>
                  <a:pt x="3525" y="276959"/>
                </a:lnTo>
                <a:lnTo>
                  <a:pt x="64" y="240287"/>
                </a:lnTo>
                <a:cubicBezTo>
                  <a:pt x="-682" y="197660"/>
                  <a:pt x="5371" y="140391"/>
                  <a:pt x="3618" y="70978"/>
                </a:cubicBezTo>
                <a:cubicBezTo>
                  <a:pt x="-2274" y="38768"/>
                  <a:pt x="25565" y="19694"/>
                  <a:pt x="55360" y="19236"/>
                </a:cubicBezTo>
                <a:cubicBezTo>
                  <a:pt x="267036" y="41092"/>
                  <a:pt x="610951" y="-6111"/>
                  <a:pt x="814114" y="19236"/>
                </a:cubicBezTo>
                <a:cubicBezTo>
                  <a:pt x="1017277" y="44583"/>
                  <a:pt x="1186099" y="20200"/>
                  <a:pt x="1433098" y="19236"/>
                </a:cubicBezTo>
                <a:cubicBezTo>
                  <a:pt x="1680097" y="18272"/>
                  <a:pt x="1762536" y="11126"/>
                  <a:pt x="2005491" y="19236"/>
                </a:cubicBezTo>
                <a:cubicBezTo>
                  <a:pt x="2248446" y="27346"/>
                  <a:pt x="2461485" y="13968"/>
                  <a:pt x="2717655" y="19236"/>
                </a:cubicBezTo>
                <a:cubicBezTo>
                  <a:pt x="2973825" y="24504"/>
                  <a:pt x="3081745" y="45944"/>
                  <a:pt x="3336639" y="19236"/>
                </a:cubicBezTo>
                <a:cubicBezTo>
                  <a:pt x="3591533" y="-7472"/>
                  <a:pt x="3886723" y="50531"/>
                  <a:pt x="4095393" y="19236"/>
                </a:cubicBezTo>
                <a:cubicBezTo>
                  <a:pt x="4199728" y="3588"/>
                  <a:pt x="4311849" y="-1239"/>
                  <a:pt x="4419199" y="259"/>
                </a:cubicBezTo>
                <a:close/>
              </a:path>
            </a:pathLst>
          </a:custGeom>
          <a:blipFill>
            <a:blip r:embed="rId8"/>
            <a:tile tx="-698500" ty="5080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3253375" y="2477887"/>
            <a:ext cx="2889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dirty="0">
                <a:gradFill>
                  <a:gsLst>
                    <a:gs pos="100000">
                      <a:srgbClr val="2E640C"/>
                    </a:gs>
                    <a:gs pos="0">
                      <a:srgbClr val="7EB852"/>
                    </a:gs>
                  </a:gsLst>
                  <a:lin ang="5400000" scaled="1"/>
                </a:gradFill>
                <a:latin typeface="江城律动宋" panose="02020700000000000000" pitchFamily="18" charset="-122"/>
                <a:ea typeface="江城律动宋" panose="02020700000000000000" pitchFamily="18" charset="-122"/>
              </a:rPr>
              <a:t>单击此处添加标题文本</a:t>
            </a:r>
            <a:endParaRPr lang="zh-CN" altLang="en-US" dirty="0">
              <a:gradFill>
                <a:gsLst>
                  <a:gs pos="100000">
                    <a:srgbClr val="2E640C"/>
                  </a:gs>
                  <a:gs pos="0">
                    <a:srgbClr val="7EB852"/>
                  </a:gs>
                </a:gsLst>
                <a:lin ang="5400000" scaled="1"/>
              </a:gradFill>
              <a:latin typeface="江城律动宋" panose="02020700000000000000" pitchFamily="18" charset="-122"/>
              <a:ea typeface="江城律动宋" panose="02020700000000000000" pitchFamily="18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2275841" y="3010042"/>
            <a:ext cx="4591050" cy="5757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/>
              <a:t>根据自己的需要添加适当的文字，此处添加详细文本描述，建议与标题相关尽量简洁... ...</a:t>
            </a:r>
            <a:endParaRPr lang="zh-CN" altLang="en-US" sz="11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1082926" y="249390"/>
            <a:ext cx="2889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sz="2000" dirty="0">
                <a:gradFill>
                  <a:gsLst>
                    <a:gs pos="100000">
                      <a:srgbClr val="2E640C"/>
                    </a:gs>
                    <a:gs pos="0">
                      <a:srgbClr val="7EB852"/>
                    </a:gs>
                  </a:gsLst>
                  <a:lin ang="5400000" scaled="1"/>
                </a:gradFill>
                <a:latin typeface="江城律动宋" panose="02020700000000000000" pitchFamily="18" charset="-122"/>
                <a:ea typeface="江城律动宋" panose="02020700000000000000" pitchFamily="18" charset="-122"/>
              </a:rPr>
              <a:t>单击此处添加标题文本</a:t>
            </a:r>
            <a:endParaRPr lang="zh-CN" altLang="en-US" sz="2000" dirty="0">
              <a:gradFill>
                <a:gsLst>
                  <a:gs pos="100000">
                    <a:srgbClr val="2E640C"/>
                  </a:gs>
                  <a:gs pos="0">
                    <a:srgbClr val="7EB852"/>
                  </a:gs>
                </a:gsLst>
                <a:lin ang="5400000" scaled="1"/>
              </a:gradFill>
              <a:latin typeface="江城律动宋" panose="02020700000000000000" pitchFamily="18" charset="-122"/>
              <a:ea typeface="江城律动宋" panose="02020700000000000000" pitchFamily="18" charset="-122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344783" y="182275"/>
            <a:ext cx="621628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800" cap="all" dirty="0">
                <a:solidFill>
                  <a:schemeClr val="bg1"/>
                </a:solidFill>
                <a:latin typeface="江城律动宋" panose="02020700000000000000" pitchFamily="18" charset="-122"/>
                <a:ea typeface="江城律动宋" panose="02020700000000000000" pitchFamily="18" charset="-122"/>
                <a:cs typeface="Arial" panose="020B0604020202020204" pitchFamily="34" charset="0"/>
              </a:rPr>
              <a:t>01</a:t>
            </a:r>
            <a:endParaRPr lang="zh-CN" altLang="en-US" sz="2800" cap="all" dirty="0">
              <a:solidFill>
                <a:schemeClr val="bg1"/>
              </a:solidFill>
              <a:latin typeface="江城律动宋" panose="02020700000000000000" pitchFamily="18" charset="-122"/>
              <a:ea typeface="江城律动宋" panose="02020700000000000000" pitchFamily="18" charset="-122"/>
              <a:cs typeface="Arial" panose="020B0604020202020204" pitchFamily="34" charset="0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966410" y="1245637"/>
            <a:ext cx="2367947" cy="1650907"/>
            <a:chOff x="5489191" y="2808037"/>
            <a:chExt cx="2367947" cy="1650907"/>
          </a:xfrm>
        </p:grpSpPr>
        <p:sp>
          <p:nvSpPr>
            <p:cNvPr id="12" name="淘宝网Chenying0907出品 35"/>
            <p:cNvSpPr txBox="1">
              <a:spLocks noChangeArrowheads="1"/>
            </p:cNvSpPr>
            <p:nvPr/>
          </p:nvSpPr>
          <p:spPr bwMode="auto">
            <a:xfrm>
              <a:off x="5662116" y="2808037"/>
              <a:ext cx="110799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342900"/>
              <a:r>
                <a:rPr kumimoji="1" lang="zh-CN" altLang="en-US" sz="1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  <a:endParaRPr kumimoji="1" lang="zh-CN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" name="淘宝网Chenying0907出品 66"/>
            <p:cNvSpPr txBox="1">
              <a:spLocks noChangeArrowheads="1"/>
            </p:cNvSpPr>
            <p:nvPr/>
          </p:nvSpPr>
          <p:spPr bwMode="auto">
            <a:xfrm>
              <a:off x="5489191" y="3085036"/>
              <a:ext cx="2367947" cy="443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171450" indent="-171450" eaLnBrk="1" hangingPunct="1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... ...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淘宝网Chenying0907出品 66"/>
            <p:cNvSpPr txBox="1">
              <a:spLocks noChangeArrowheads="1"/>
            </p:cNvSpPr>
            <p:nvPr/>
          </p:nvSpPr>
          <p:spPr bwMode="auto">
            <a:xfrm>
              <a:off x="5489191" y="3546197"/>
              <a:ext cx="2367947" cy="443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171450" indent="-171450" eaLnBrk="1" hangingPunct="1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... ...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淘宝网Chenying0907出品 66"/>
            <p:cNvSpPr txBox="1">
              <a:spLocks noChangeArrowheads="1"/>
            </p:cNvSpPr>
            <p:nvPr/>
          </p:nvSpPr>
          <p:spPr bwMode="auto">
            <a:xfrm>
              <a:off x="5489191" y="4015105"/>
              <a:ext cx="2367947" cy="443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171450" indent="-171450" eaLnBrk="1" hangingPunct="1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... ...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3536745" y="1310400"/>
            <a:ext cx="5607255" cy="2920287"/>
          </a:xfrm>
          <a:prstGeom prst="rect">
            <a:avLst/>
          </a:prstGeom>
        </p:spPr>
      </p:pic>
      <p:sp>
        <p:nvSpPr>
          <p:cNvPr id="17" name="矩形: 圆角 16"/>
          <p:cNvSpPr/>
          <p:nvPr/>
        </p:nvSpPr>
        <p:spPr>
          <a:xfrm>
            <a:off x="1231200" y="2988000"/>
            <a:ext cx="4111200" cy="1000800"/>
          </a:xfrm>
          <a:prstGeom prst="roundRect">
            <a:avLst>
              <a:gd name="adj" fmla="val 0"/>
            </a:avLst>
          </a:prstGeom>
          <a:solidFill>
            <a:srgbClr val="7EB8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1499257" y="3140612"/>
            <a:ext cx="3670200" cy="6955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</a:rPr>
              <a:t>此处添加详细文本描述，建议与标题相关并符合整体语言风格，语言描述尽量简洁生动。尽量将每页幻灯片的字数控制在200字以内，据统计每页幻灯片的最好控制在5分钟之内。</a:t>
            </a:r>
            <a:endParaRPr lang="zh-CN" altLang="en-US" sz="9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2903754" y="1756924"/>
            <a:ext cx="3022049" cy="2347482"/>
            <a:chOff x="2329" y="786"/>
            <a:chExt cx="3022" cy="2347"/>
          </a:xfrm>
        </p:grpSpPr>
        <p:sp>
          <p:nvSpPr>
            <p:cNvPr id="16" name="Freeform 5"/>
            <p:cNvSpPr/>
            <p:nvPr/>
          </p:nvSpPr>
          <p:spPr bwMode="auto">
            <a:xfrm>
              <a:off x="3462" y="1393"/>
              <a:ext cx="389" cy="1740"/>
            </a:xfrm>
            <a:custGeom>
              <a:avLst/>
              <a:gdLst>
                <a:gd name="T0" fmla="*/ 0 w 164"/>
                <a:gd name="T1" fmla="*/ 1140 h 1222"/>
                <a:gd name="T2" fmla="*/ 0 w 164"/>
                <a:gd name="T3" fmla="*/ 1140 h 1222"/>
                <a:gd name="T4" fmla="*/ 82 w 164"/>
                <a:gd name="T5" fmla="*/ 1222 h 1222"/>
                <a:gd name="T6" fmla="*/ 82 w 164"/>
                <a:gd name="T7" fmla="*/ 1222 h 1222"/>
                <a:gd name="T8" fmla="*/ 164 w 164"/>
                <a:gd name="T9" fmla="*/ 1140 h 1222"/>
                <a:gd name="T10" fmla="*/ 164 w 164"/>
                <a:gd name="T11" fmla="*/ 1140 h 1222"/>
                <a:gd name="T12" fmla="*/ 164 w 164"/>
                <a:gd name="T13" fmla="*/ 0 h 1222"/>
                <a:gd name="connsiteX0" fmla="*/ 0 w 10000"/>
                <a:gd name="connsiteY0" fmla="*/ 9830 h 10501"/>
                <a:gd name="connsiteX1" fmla="*/ 0 w 10000"/>
                <a:gd name="connsiteY1" fmla="*/ 9830 h 10501"/>
                <a:gd name="connsiteX2" fmla="*/ 5000 w 10000"/>
                <a:gd name="connsiteY2" fmla="*/ 10501 h 10501"/>
                <a:gd name="connsiteX3" fmla="*/ 5000 w 10000"/>
                <a:gd name="connsiteY3" fmla="*/ 10501 h 10501"/>
                <a:gd name="connsiteX4" fmla="*/ 10000 w 10000"/>
                <a:gd name="connsiteY4" fmla="*/ 9830 h 10501"/>
                <a:gd name="connsiteX5" fmla="*/ 10000 w 10000"/>
                <a:gd name="connsiteY5" fmla="*/ 9830 h 10501"/>
                <a:gd name="connsiteX6" fmla="*/ 10000 w 10000"/>
                <a:gd name="connsiteY6" fmla="*/ 0 h 10501"/>
                <a:gd name="connsiteX0-1" fmla="*/ 0 w 10000"/>
                <a:gd name="connsiteY0-2" fmla="*/ 5342 h 6013"/>
                <a:gd name="connsiteX1-3" fmla="*/ 0 w 10000"/>
                <a:gd name="connsiteY1-4" fmla="*/ 5342 h 6013"/>
                <a:gd name="connsiteX2-5" fmla="*/ 5000 w 10000"/>
                <a:gd name="connsiteY2-6" fmla="*/ 6013 h 6013"/>
                <a:gd name="connsiteX3-7" fmla="*/ 5000 w 10000"/>
                <a:gd name="connsiteY3-8" fmla="*/ 6013 h 6013"/>
                <a:gd name="connsiteX4-9" fmla="*/ 10000 w 10000"/>
                <a:gd name="connsiteY4-10" fmla="*/ 5342 h 6013"/>
                <a:gd name="connsiteX5-11" fmla="*/ 10000 w 10000"/>
                <a:gd name="connsiteY5-12" fmla="*/ 5342 h 6013"/>
                <a:gd name="connsiteX6-13" fmla="*/ 10000 w 10000"/>
                <a:gd name="connsiteY6-14" fmla="*/ 0 h 601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0000" h="6013">
                  <a:moveTo>
                    <a:pt x="0" y="5342"/>
                  </a:moveTo>
                  <a:lnTo>
                    <a:pt x="0" y="5342"/>
                  </a:lnTo>
                  <a:cubicBezTo>
                    <a:pt x="0" y="5710"/>
                    <a:pt x="2256" y="6013"/>
                    <a:pt x="5000" y="6013"/>
                  </a:cubicBezTo>
                  <a:lnTo>
                    <a:pt x="5000" y="6013"/>
                  </a:lnTo>
                  <a:cubicBezTo>
                    <a:pt x="7805" y="6013"/>
                    <a:pt x="10000" y="5710"/>
                    <a:pt x="10000" y="5342"/>
                  </a:cubicBezTo>
                  <a:lnTo>
                    <a:pt x="10000" y="5342"/>
                  </a:lnTo>
                  <a:lnTo>
                    <a:pt x="10000" y="0"/>
                  </a:lnTo>
                </a:path>
              </a:pathLst>
            </a:custGeom>
            <a:noFill/>
            <a:ln w="101600" cap="rnd">
              <a:solidFill>
                <a:srgbClr val="B3B3B3"/>
              </a:solidFill>
              <a:prstDash val="solid"/>
              <a:round/>
            </a:ln>
          </p:spPr>
          <p:txBody>
            <a:bodyPr vert="horz" wrap="square" lIns="36153" tIns="18077" rIns="36153" bIns="18077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100" dirty="0">
                <a:cs typeface="+mn-ea"/>
                <a:sym typeface="+mn-lt"/>
              </a:endParaRPr>
            </a:p>
          </p:txBody>
        </p:sp>
        <p:sp>
          <p:nvSpPr>
            <p:cNvPr id="17" name="Freeform 6"/>
            <p:cNvSpPr/>
            <p:nvPr/>
          </p:nvSpPr>
          <p:spPr bwMode="auto">
            <a:xfrm>
              <a:off x="3841" y="786"/>
              <a:ext cx="1510" cy="1346"/>
            </a:xfrm>
            <a:custGeom>
              <a:avLst/>
              <a:gdLst>
                <a:gd name="T0" fmla="*/ 0 w 638"/>
                <a:gd name="T1" fmla="*/ 0 h 568"/>
                <a:gd name="T2" fmla="*/ 0 w 638"/>
                <a:gd name="T3" fmla="*/ 568 h 568"/>
                <a:gd name="T4" fmla="*/ 159 w 638"/>
                <a:gd name="T5" fmla="*/ 484 h 568"/>
                <a:gd name="T6" fmla="*/ 319 w 638"/>
                <a:gd name="T7" fmla="*/ 568 h 568"/>
                <a:gd name="T8" fmla="*/ 479 w 638"/>
                <a:gd name="T9" fmla="*/ 484 h 568"/>
                <a:gd name="T10" fmla="*/ 638 w 638"/>
                <a:gd name="T11" fmla="*/ 567 h 568"/>
                <a:gd name="T12" fmla="*/ 0 w 638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568">
                  <a:moveTo>
                    <a:pt x="0" y="0"/>
                  </a:moveTo>
                  <a:cubicBezTo>
                    <a:pt x="0" y="568"/>
                    <a:pt x="0" y="568"/>
                    <a:pt x="0" y="568"/>
                  </a:cubicBezTo>
                  <a:cubicBezTo>
                    <a:pt x="35" y="517"/>
                    <a:pt x="93" y="484"/>
                    <a:pt x="159" y="484"/>
                  </a:cubicBezTo>
                  <a:cubicBezTo>
                    <a:pt x="226" y="484"/>
                    <a:pt x="284" y="517"/>
                    <a:pt x="319" y="568"/>
                  </a:cubicBezTo>
                  <a:cubicBezTo>
                    <a:pt x="354" y="517"/>
                    <a:pt x="412" y="484"/>
                    <a:pt x="479" y="484"/>
                  </a:cubicBezTo>
                  <a:cubicBezTo>
                    <a:pt x="545" y="484"/>
                    <a:pt x="603" y="517"/>
                    <a:pt x="638" y="567"/>
                  </a:cubicBezTo>
                  <a:cubicBezTo>
                    <a:pt x="601" y="248"/>
                    <a:pt x="329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36153" tIns="18077" rIns="36153" bIns="18077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100" dirty="0">
                <a:cs typeface="+mn-ea"/>
                <a:sym typeface="+mn-lt"/>
              </a:endParaRPr>
            </a:p>
          </p:txBody>
        </p:sp>
        <p:sp>
          <p:nvSpPr>
            <p:cNvPr id="18" name="Freeform 7"/>
            <p:cNvSpPr/>
            <p:nvPr/>
          </p:nvSpPr>
          <p:spPr bwMode="auto">
            <a:xfrm>
              <a:off x="2329" y="786"/>
              <a:ext cx="1512" cy="1346"/>
            </a:xfrm>
            <a:custGeom>
              <a:avLst/>
              <a:gdLst>
                <a:gd name="T0" fmla="*/ 639 w 639"/>
                <a:gd name="T1" fmla="*/ 0 h 568"/>
                <a:gd name="T2" fmla="*/ 639 w 639"/>
                <a:gd name="T3" fmla="*/ 0 h 568"/>
                <a:gd name="T4" fmla="*/ 0 w 639"/>
                <a:gd name="T5" fmla="*/ 568 h 568"/>
                <a:gd name="T6" fmla="*/ 160 w 639"/>
                <a:gd name="T7" fmla="*/ 484 h 568"/>
                <a:gd name="T8" fmla="*/ 320 w 639"/>
                <a:gd name="T9" fmla="*/ 568 h 568"/>
                <a:gd name="T10" fmla="*/ 479 w 639"/>
                <a:gd name="T11" fmla="*/ 484 h 568"/>
                <a:gd name="T12" fmla="*/ 639 w 639"/>
                <a:gd name="T13" fmla="*/ 568 h 568"/>
                <a:gd name="T14" fmla="*/ 639 w 639"/>
                <a:gd name="T1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9" h="568">
                  <a:moveTo>
                    <a:pt x="639" y="0"/>
                  </a:moveTo>
                  <a:cubicBezTo>
                    <a:pt x="639" y="0"/>
                    <a:pt x="639" y="0"/>
                    <a:pt x="639" y="0"/>
                  </a:cubicBezTo>
                  <a:cubicBezTo>
                    <a:pt x="309" y="0"/>
                    <a:pt x="37" y="248"/>
                    <a:pt x="0" y="568"/>
                  </a:cubicBezTo>
                  <a:cubicBezTo>
                    <a:pt x="35" y="517"/>
                    <a:pt x="94" y="484"/>
                    <a:pt x="160" y="484"/>
                  </a:cubicBezTo>
                  <a:cubicBezTo>
                    <a:pt x="226" y="484"/>
                    <a:pt x="285" y="517"/>
                    <a:pt x="320" y="568"/>
                  </a:cubicBezTo>
                  <a:cubicBezTo>
                    <a:pt x="355" y="517"/>
                    <a:pt x="413" y="484"/>
                    <a:pt x="479" y="484"/>
                  </a:cubicBezTo>
                  <a:cubicBezTo>
                    <a:pt x="545" y="484"/>
                    <a:pt x="604" y="517"/>
                    <a:pt x="639" y="568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36153" tIns="18077" rIns="36153" bIns="18077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100" dirty="0">
                <a:cs typeface="+mn-ea"/>
                <a:sym typeface="+mn-lt"/>
              </a:endParaRPr>
            </a:p>
          </p:txBody>
        </p:sp>
        <p:sp>
          <p:nvSpPr>
            <p:cNvPr id="19" name="Freeform 8"/>
            <p:cNvSpPr/>
            <p:nvPr/>
          </p:nvSpPr>
          <p:spPr bwMode="auto">
            <a:xfrm>
              <a:off x="3083" y="786"/>
              <a:ext cx="755" cy="1341"/>
            </a:xfrm>
            <a:custGeom>
              <a:avLst/>
              <a:gdLst>
                <a:gd name="T0" fmla="*/ 161 w 319"/>
                <a:gd name="T1" fmla="*/ 484 h 566"/>
                <a:gd name="T2" fmla="*/ 319 w 319"/>
                <a:gd name="T3" fmla="*/ 565 h 566"/>
                <a:gd name="T4" fmla="*/ 319 w 319"/>
                <a:gd name="T5" fmla="*/ 0 h 566"/>
                <a:gd name="T6" fmla="*/ 317 w 319"/>
                <a:gd name="T7" fmla="*/ 0 h 566"/>
                <a:gd name="T8" fmla="*/ 0 w 319"/>
                <a:gd name="T9" fmla="*/ 565 h 566"/>
                <a:gd name="T10" fmla="*/ 0 w 319"/>
                <a:gd name="T11" fmla="*/ 566 h 566"/>
                <a:gd name="T12" fmla="*/ 5 w 319"/>
                <a:gd name="T13" fmla="*/ 564 h 566"/>
                <a:gd name="T14" fmla="*/ 161 w 319"/>
                <a:gd name="T15" fmla="*/ 484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" h="566">
                  <a:moveTo>
                    <a:pt x="161" y="484"/>
                  </a:moveTo>
                  <a:cubicBezTo>
                    <a:pt x="226" y="484"/>
                    <a:pt x="284" y="516"/>
                    <a:pt x="319" y="565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ubicBezTo>
                    <a:pt x="153" y="2"/>
                    <a:pt x="19" y="248"/>
                    <a:pt x="0" y="565"/>
                  </a:cubicBezTo>
                  <a:cubicBezTo>
                    <a:pt x="0" y="566"/>
                    <a:pt x="0" y="566"/>
                    <a:pt x="0" y="566"/>
                  </a:cubicBezTo>
                  <a:cubicBezTo>
                    <a:pt x="2" y="563"/>
                    <a:pt x="3" y="563"/>
                    <a:pt x="5" y="564"/>
                  </a:cubicBezTo>
                  <a:cubicBezTo>
                    <a:pt x="40" y="515"/>
                    <a:pt x="97" y="484"/>
                    <a:pt x="161" y="4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36153" tIns="18077" rIns="36153" bIns="18077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100" dirty="0">
                <a:cs typeface="+mn-ea"/>
                <a:sym typeface="+mn-lt"/>
              </a:endParaRPr>
            </a:p>
          </p:txBody>
        </p:sp>
        <p:sp>
          <p:nvSpPr>
            <p:cNvPr id="20" name="Freeform 9"/>
            <p:cNvSpPr/>
            <p:nvPr/>
          </p:nvSpPr>
          <p:spPr bwMode="auto">
            <a:xfrm>
              <a:off x="3838" y="786"/>
              <a:ext cx="755" cy="1346"/>
            </a:xfrm>
            <a:custGeom>
              <a:avLst/>
              <a:gdLst>
                <a:gd name="T0" fmla="*/ 0 w 319"/>
                <a:gd name="T1" fmla="*/ 568 h 568"/>
                <a:gd name="T2" fmla="*/ 5 w 319"/>
                <a:gd name="T3" fmla="*/ 561 h 568"/>
                <a:gd name="T4" fmla="*/ 159 w 319"/>
                <a:gd name="T5" fmla="*/ 484 h 568"/>
                <a:gd name="T6" fmla="*/ 316 w 319"/>
                <a:gd name="T7" fmla="*/ 563 h 568"/>
                <a:gd name="T8" fmla="*/ 319 w 319"/>
                <a:gd name="T9" fmla="*/ 568 h 568"/>
                <a:gd name="T10" fmla="*/ 319 w 319"/>
                <a:gd name="T11" fmla="*/ 568 h 568"/>
                <a:gd name="T12" fmla="*/ 0 w 319"/>
                <a:gd name="T13" fmla="*/ 0 h 568"/>
                <a:gd name="T14" fmla="*/ 0 w 319"/>
                <a:gd name="T15" fmla="*/ 0 h 568"/>
                <a:gd name="T16" fmla="*/ 0 w 319"/>
                <a:gd name="T17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568">
                  <a:moveTo>
                    <a:pt x="0" y="568"/>
                  </a:moveTo>
                  <a:cubicBezTo>
                    <a:pt x="1" y="563"/>
                    <a:pt x="3" y="561"/>
                    <a:pt x="5" y="561"/>
                  </a:cubicBezTo>
                  <a:cubicBezTo>
                    <a:pt x="40" y="514"/>
                    <a:pt x="96" y="484"/>
                    <a:pt x="159" y="484"/>
                  </a:cubicBezTo>
                  <a:cubicBezTo>
                    <a:pt x="224" y="484"/>
                    <a:pt x="280" y="515"/>
                    <a:pt x="316" y="563"/>
                  </a:cubicBezTo>
                  <a:cubicBezTo>
                    <a:pt x="317" y="564"/>
                    <a:pt x="318" y="565"/>
                    <a:pt x="319" y="568"/>
                  </a:cubicBezTo>
                  <a:cubicBezTo>
                    <a:pt x="319" y="568"/>
                    <a:pt x="319" y="568"/>
                    <a:pt x="319" y="568"/>
                  </a:cubicBezTo>
                  <a:cubicBezTo>
                    <a:pt x="300" y="248"/>
                    <a:pt x="16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36153" tIns="18077" rIns="36153" bIns="18077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100" dirty="0">
                <a:cs typeface="+mn-ea"/>
                <a:sym typeface="+mn-lt"/>
              </a:endParaRPr>
            </a:p>
          </p:txBody>
        </p:sp>
      </p:grpSp>
      <p:sp>
        <p:nvSpPr>
          <p:cNvPr id="23" name="Rounded Rectangle 11"/>
          <p:cNvSpPr>
            <a:spLocks noChangeAspect="1"/>
          </p:cNvSpPr>
          <p:nvPr/>
        </p:nvSpPr>
        <p:spPr>
          <a:xfrm>
            <a:off x="2780721" y="1298715"/>
            <a:ext cx="539929" cy="540557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1" tIns="32510" rIns="65021" bIns="32510" rtlCol="0" anchor="ctr"/>
          <a:lstStyle/>
          <a:p>
            <a:pPr algn="ctr">
              <a:lnSpc>
                <a:spcPct val="120000"/>
              </a:lnSpc>
            </a:pPr>
            <a:endParaRPr lang="en-US" sz="7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4" name="Text Placeholder 7"/>
          <p:cNvSpPr txBox="1"/>
          <p:nvPr/>
        </p:nvSpPr>
        <p:spPr>
          <a:xfrm>
            <a:off x="2824013" y="1367186"/>
            <a:ext cx="437072" cy="360764"/>
          </a:xfrm>
          <a:prstGeom prst="rect">
            <a:avLst/>
          </a:prstGeom>
        </p:spPr>
        <p:txBody>
          <a:bodyPr vert="horz" lIns="0" tIns="73869" rIns="0" bIns="73869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dirty="0">
                <a:latin typeface="+mn-lt"/>
                <a:cs typeface="+mn-ea"/>
                <a:sym typeface="+mn-lt"/>
              </a:rPr>
              <a:t>01</a:t>
            </a:r>
            <a:endParaRPr lang="es-ES_tradnl" dirty="0">
              <a:latin typeface="+mn-lt"/>
              <a:cs typeface="+mn-ea"/>
              <a:sym typeface="+mn-lt"/>
            </a:endParaRPr>
          </a:p>
        </p:txBody>
      </p:sp>
      <p:sp>
        <p:nvSpPr>
          <p:cNvPr id="27" name="Rounded Rectangle 23"/>
          <p:cNvSpPr>
            <a:spLocks noChangeAspect="1"/>
          </p:cNvSpPr>
          <p:nvPr/>
        </p:nvSpPr>
        <p:spPr>
          <a:xfrm>
            <a:off x="5504761" y="1298715"/>
            <a:ext cx="539929" cy="540557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1" tIns="32510" rIns="65021" bIns="32510" rtlCol="0" anchor="ctr"/>
          <a:lstStyle/>
          <a:p>
            <a:pPr algn="ctr">
              <a:lnSpc>
                <a:spcPct val="120000"/>
              </a:lnSpc>
            </a:pPr>
            <a:endParaRPr lang="en-US" sz="7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8" name="Text Placeholder 7"/>
          <p:cNvSpPr txBox="1"/>
          <p:nvPr/>
        </p:nvSpPr>
        <p:spPr>
          <a:xfrm>
            <a:off x="5548053" y="1367186"/>
            <a:ext cx="437072" cy="360764"/>
          </a:xfrm>
          <a:prstGeom prst="rect">
            <a:avLst/>
          </a:prstGeom>
        </p:spPr>
        <p:txBody>
          <a:bodyPr vert="horz" lIns="0" tIns="73869" rIns="0" bIns="73869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dirty="0">
                <a:latin typeface="+mn-lt"/>
                <a:cs typeface="+mn-ea"/>
                <a:sym typeface="+mn-lt"/>
              </a:rPr>
              <a:t>02</a:t>
            </a:r>
            <a:endParaRPr lang="es-ES_tradnl" dirty="0">
              <a:latin typeface="+mn-lt"/>
              <a:cs typeface="+mn-ea"/>
              <a:sym typeface="+mn-lt"/>
            </a:endParaRPr>
          </a:p>
        </p:txBody>
      </p:sp>
      <p:sp>
        <p:nvSpPr>
          <p:cNvPr id="31" name="Rounded Rectangle 27"/>
          <p:cNvSpPr>
            <a:spLocks noChangeAspect="1"/>
          </p:cNvSpPr>
          <p:nvPr/>
        </p:nvSpPr>
        <p:spPr>
          <a:xfrm>
            <a:off x="2744119" y="3398051"/>
            <a:ext cx="539929" cy="540557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1" tIns="32510" rIns="65021" bIns="32510" rtlCol="0" anchor="ctr"/>
          <a:lstStyle/>
          <a:p>
            <a:pPr algn="ctr">
              <a:lnSpc>
                <a:spcPct val="120000"/>
              </a:lnSpc>
            </a:pPr>
            <a:endParaRPr lang="en-US" sz="7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2" name="Text Placeholder 7"/>
          <p:cNvSpPr txBox="1"/>
          <p:nvPr/>
        </p:nvSpPr>
        <p:spPr>
          <a:xfrm>
            <a:off x="2787412" y="3466523"/>
            <a:ext cx="437072" cy="360764"/>
          </a:xfrm>
          <a:prstGeom prst="rect">
            <a:avLst/>
          </a:prstGeom>
        </p:spPr>
        <p:txBody>
          <a:bodyPr vert="horz" lIns="0" tIns="73869" rIns="0" bIns="73869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dirty="0">
                <a:latin typeface="+mn-lt"/>
                <a:cs typeface="+mn-ea"/>
                <a:sym typeface="+mn-lt"/>
              </a:rPr>
              <a:t>03</a:t>
            </a:r>
            <a:endParaRPr lang="es-ES_tradnl" dirty="0">
              <a:latin typeface="+mn-lt"/>
              <a:cs typeface="+mn-ea"/>
              <a:sym typeface="+mn-lt"/>
            </a:endParaRPr>
          </a:p>
        </p:txBody>
      </p:sp>
      <p:sp>
        <p:nvSpPr>
          <p:cNvPr id="35" name="Rounded Rectangle 16"/>
          <p:cNvSpPr>
            <a:spLocks noChangeAspect="1"/>
          </p:cNvSpPr>
          <p:nvPr/>
        </p:nvSpPr>
        <p:spPr>
          <a:xfrm>
            <a:off x="5504761" y="3398051"/>
            <a:ext cx="539929" cy="540557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1" tIns="32510" rIns="65021" bIns="32510" rtlCol="0" anchor="ctr"/>
          <a:lstStyle/>
          <a:p>
            <a:pPr algn="ctr">
              <a:lnSpc>
                <a:spcPct val="120000"/>
              </a:lnSpc>
            </a:pPr>
            <a:endParaRPr lang="en-US" sz="7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6" name="Text Placeholder 7"/>
          <p:cNvSpPr txBox="1"/>
          <p:nvPr/>
        </p:nvSpPr>
        <p:spPr>
          <a:xfrm>
            <a:off x="5548053" y="3466523"/>
            <a:ext cx="437072" cy="360764"/>
          </a:xfrm>
          <a:prstGeom prst="rect">
            <a:avLst/>
          </a:prstGeom>
        </p:spPr>
        <p:txBody>
          <a:bodyPr vert="horz" lIns="0" tIns="73869" rIns="0" bIns="73869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dirty="0">
                <a:latin typeface="+mn-lt"/>
                <a:cs typeface="+mn-ea"/>
                <a:sym typeface="+mn-lt"/>
              </a:rPr>
              <a:t>04</a:t>
            </a:r>
            <a:endParaRPr lang="es-ES_tradnl" dirty="0">
              <a:latin typeface="+mn-lt"/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1082926" y="249390"/>
            <a:ext cx="2889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sz="2000" dirty="0">
                <a:gradFill>
                  <a:gsLst>
                    <a:gs pos="100000">
                      <a:srgbClr val="2E640C"/>
                    </a:gs>
                    <a:gs pos="0">
                      <a:srgbClr val="7EB852"/>
                    </a:gs>
                  </a:gsLst>
                  <a:lin ang="5400000" scaled="1"/>
                </a:gradFill>
                <a:latin typeface="江城律动宋" panose="02020700000000000000" pitchFamily="18" charset="-122"/>
                <a:ea typeface="江城律动宋" panose="02020700000000000000" pitchFamily="18" charset="-122"/>
              </a:rPr>
              <a:t>单击此处添加标题文本</a:t>
            </a:r>
            <a:endParaRPr lang="zh-CN" altLang="en-US" sz="2000" dirty="0">
              <a:gradFill>
                <a:gsLst>
                  <a:gs pos="100000">
                    <a:srgbClr val="2E640C"/>
                  </a:gs>
                  <a:gs pos="0">
                    <a:srgbClr val="7EB852"/>
                  </a:gs>
                </a:gsLst>
                <a:lin ang="5400000" scaled="1"/>
              </a:gradFill>
              <a:latin typeface="江城律动宋" panose="02020700000000000000" pitchFamily="18" charset="-122"/>
              <a:ea typeface="江城律动宋" panose="02020700000000000000" pitchFamily="18" charset="-122"/>
            </a:endParaRPr>
          </a:p>
        </p:txBody>
      </p:sp>
      <p:sp>
        <p:nvSpPr>
          <p:cNvPr id="38" name="矩形 259"/>
          <p:cNvSpPr>
            <a:spLocks noChangeArrowheads="1"/>
          </p:cNvSpPr>
          <p:nvPr/>
        </p:nvSpPr>
        <p:spPr bwMode="auto">
          <a:xfrm>
            <a:off x="344783" y="182275"/>
            <a:ext cx="621628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800" cap="all" dirty="0">
                <a:solidFill>
                  <a:schemeClr val="bg1"/>
                </a:solidFill>
                <a:latin typeface="江城律动宋" panose="02020700000000000000" pitchFamily="18" charset="-122"/>
                <a:ea typeface="江城律动宋" panose="02020700000000000000" pitchFamily="18" charset="-122"/>
                <a:cs typeface="Arial" panose="020B0604020202020204" pitchFamily="34" charset="0"/>
              </a:rPr>
              <a:t>01</a:t>
            </a:r>
            <a:endParaRPr lang="zh-CN" altLang="en-US" sz="2800" cap="all" dirty="0">
              <a:solidFill>
                <a:schemeClr val="bg1"/>
              </a:solidFill>
              <a:latin typeface="江城律动宋" panose="02020700000000000000" pitchFamily="18" charset="-122"/>
              <a:ea typeface="江城律动宋" panose="02020700000000000000" pitchFamily="18" charset="-122"/>
              <a:cs typeface="Arial" panose="020B0604020202020204" pitchFamily="34" charset="0"/>
            </a:endParaRPr>
          </a:p>
        </p:txBody>
      </p:sp>
      <p:grpSp>
        <p:nvGrpSpPr>
          <p:cNvPr id="39" name="淘宝网Chenying0907出品 34"/>
          <p:cNvGrpSpPr/>
          <p:nvPr/>
        </p:nvGrpSpPr>
        <p:grpSpPr bwMode="auto">
          <a:xfrm>
            <a:off x="453602" y="1241545"/>
            <a:ext cx="2306654" cy="597727"/>
            <a:chOff x="3088789" y="2866421"/>
            <a:chExt cx="1628638" cy="596663"/>
          </a:xfrm>
        </p:grpSpPr>
        <p:sp>
          <p:nvSpPr>
            <p:cNvPr id="40" name="淘宝网Chenying0907出品 35"/>
            <p:cNvSpPr txBox="1">
              <a:spLocks noChangeArrowheads="1"/>
            </p:cNvSpPr>
            <p:nvPr/>
          </p:nvSpPr>
          <p:spPr bwMode="auto">
            <a:xfrm>
              <a:off x="3996233" y="2866421"/>
              <a:ext cx="721194" cy="261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342900"/>
              <a:r>
                <a:rPr kumimoji="1" lang="zh-CN" altLang="en-US" sz="105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  <a:endParaRPr kumimoji="1" lang="zh-CN" altLang="en-US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淘宝网Chenying0907出品 66"/>
            <p:cNvSpPr txBox="1">
              <a:spLocks noChangeArrowheads="1"/>
            </p:cNvSpPr>
            <p:nvPr/>
          </p:nvSpPr>
          <p:spPr bwMode="auto">
            <a:xfrm>
              <a:off x="3088789" y="3020035"/>
              <a:ext cx="1610946" cy="443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... ...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2" name="淘宝网Chenying0907出品 34"/>
          <p:cNvGrpSpPr/>
          <p:nvPr/>
        </p:nvGrpSpPr>
        <p:grpSpPr bwMode="auto">
          <a:xfrm>
            <a:off x="6087982" y="1291243"/>
            <a:ext cx="2256818" cy="597727"/>
            <a:chOff x="3624747" y="2866421"/>
            <a:chExt cx="1593451" cy="596663"/>
          </a:xfrm>
        </p:grpSpPr>
        <p:sp>
          <p:nvSpPr>
            <p:cNvPr id="43" name="淘宝网Chenying0907出品 35"/>
            <p:cNvSpPr txBox="1">
              <a:spLocks noChangeArrowheads="1"/>
            </p:cNvSpPr>
            <p:nvPr/>
          </p:nvSpPr>
          <p:spPr bwMode="auto">
            <a:xfrm>
              <a:off x="3635087" y="2866421"/>
              <a:ext cx="721194" cy="261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342900"/>
              <a:r>
                <a:rPr kumimoji="1" lang="zh-CN" altLang="en-US" sz="105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  <a:endParaRPr kumimoji="1" lang="zh-CN" altLang="en-US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4" name="淘宝网Chenying0907出品 66"/>
            <p:cNvSpPr txBox="1">
              <a:spLocks noChangeArrowheads="1"/>
            </p:cNvSpPr>
            <p:nvPr/>
          </p:nvSpPr>
          <p:spPr bwMode="auto">
            <a:xfrm>
              <a:off x="3624747" y="3020035"/>
              <a:ext cx="1593451" cy="443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... ...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5" name="淘宝网Chenying0907出品 34"/>
          <p:cNvGrpSpPr/>
          <p:nvPr/>
        </p:nvGrpSpPr>
        <p:grpSpPr bwMode="auto">
          <a:xfrm>
            <a:off x="453602" y="3336738"/>
            <a:ext cx="2306654" cy="597727"/>
            <a:chOff x="3088789" y="2866421"/>
            <a:chExt cx="1628638" cy="596663"/>
          </a:xfrm>
        </p:grpSpPr>
        <p:sp>
          <p:nvSpPr>
            <p:cNvPr id="46" name="淘宝网Chenying0907出品 35"/>
            <p:cNvSpPr txBox="1">
              <a:spLocks noChangeArrowheads="1"/>
            </p:cNvSpPr>
            <p:nvPr/>
          </p:nvSpPr>
          <p:spPr bwMode="auto">
            <a:xfrm>
              <a:off x="3996233" y="2866421"/>
              <a:ext cx="721194" cy="261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342900"/>
              <a:r>
                <a:rPr kumimoji="1" lang="zh-CN" altLang="en-US" sz="105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  <a:endParaRPr kumimoji="1" lang="zh-CN" altLang="en-US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7" name="淘宝网Chenying0907出品 66"/>
            <p:cNvSpPr txBox="1">
              <a:spLocks noChangeArrowheads="1"/>
            </p:cNvSpPr>
            <p:nvPr/>
          </p:nvSpPr>
          <p:spPr bwMode="auto">
            <a:xfrm>
              <a:off x="3088789" y="3020035"/>
              <a:ext cx="1610946" cy="443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... ...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8" name="淘宝网Chenying0907出品 34"/>
          <p:cNvGrpSpPr/>
          <p:nvPr/>
        </p:nvGrpSpPr>
        <p:grpSpPr bwMode="auto">
          <a:xfrm>
            <a:off x="6087982" y="3386436"/>
            <a:ext cx="2256818" cy="597727"/>
            <a:chOff x="3624747" y="2866421"/>
            <a:chExt cx="1593451" cy="596663"/>
          </a:xfrm>
        </p:grpSpPr>
        <p:sp>
          <p:nvSpPr>
            <p:cNvPr id="49" name="淘宝网Chenying0907出品 35"/>
            <p:cNvSpPr txBox="1">
              <a:spLocks noChangeArrowheads="1"/>
            </p:cNvSpPr>
            <p:nvPr/>
          </p:nvSpPr>
          <p:spPr bwMode="auto">
            <a:xfrm>
              <a:off x="3635087" y="2866421"/>
              <a:ext cx="721194" cy="261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342900"/>
              <a:r>
                <a:rPr kumimoji="1" lang="zh-CN" altLang="en-US" sz="105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  <a:endParaRPr kumimoji="1" lang="zh-CN" altLang="en-US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0" name="淘宝网Chenying0907出品 66"/>
            <p:cNvSpPr txBox="1">
              <a:spLocks noChangeArrowheads="1"/>
            </p:cNvSpPr>
            <p:nvPr/>
          </p:nvSpPr>
          <p:spPr bwMode="auto">
            <a:xfrm>
              <a:off x="3624747" y="3020035"/>
              <a:ext cx="1593451" cy="443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... ...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randomBar dir="vert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45" name="Chart 2145"/>
          <p:cNvGraphicFramePr/>
          <p:nvPr/>
        </p:nvGraphicFramePr>
        <p:xfrm>
          <a:off x="819979" y="1310700"/>
          <a:ext cx="3687183" cy="2523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pSp>
        <p:nvGrpSpPr>
          <p:cNvPr id="2" name="Group 2150"/>
          <p:cNvGrpSpPr/>
          <p:nvPr/>
        </p:nvGrpSpPr>
        <p:grpSpPr>
          <a:xfrm>
            <a:off x="4858542" y="1549128"/>
            <a:ext cx="403165" cy="403242"/>
            <a:chOff x="-1" y="235194"/>
            <a:chExt cx="1269970" cy="1269970"/>
          </a:xfrm>
        </p:grpSpPr>
        <p:sp>
          <p:nvSpPr>
            <p:cNvPr id="2146" name="Shape 2146"/>
            <p:cNvSpPr/>
            <p:nvPr/>
          </p:nvSpPr>
          <p:spPr>
            <a:xfrm>
              <a:off x="-1" y="235194"/>
              <a:ext cx="1269970" cy="12699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8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0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49" name="Shape 2149"/>
            <p:cNvSpPr/>
            <p:nvPr/>
          </p:nvSpPr>
          <p:spPr>
            <a:xfrm>
              <a:off x="400064" y="579725"/>
              <a:ext cx="494846" cy="58098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3600">
                  <a:solidFill>
                    <a:srgbClr val="FFFFFF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1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01</a:t>
              </a:r>
              <a:endParaRPr sz="11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" name="Group 2155"/>
          <p:cNvGrpSpPr/>
          <p:nvPr/>
        </p:nvGrpSpPr>
        <p:grpSpPr>
          <a:xfrm>
            <a:off x="4858545" y="2774211"/>
            <a:ext cx="403165" cy="403242"/>
            <a:chOff x="-1" y="235192"/>
            <a:chExt cx="1269970" cy="1269971"/>
          </a:xfrm>
        </p:grpSpPr>
        <p:sp>
          <p:nvSpPr>
            <p:cNvPr id="2151" name="Shape 2151"/>
            <p:cNvSpPr/>
            <p:nvPr/>
          </p:nvSpPr>
          <p:spPr>
            <a:xfrm>
              <a:off x="-1" y="235192"/>
              <a:ext cx="1269970" cy="12699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0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54" name="Shape 2154"/>
            <p:cNvSpPr/>
            <p:nvPr/>
          </p:nvSpPr>
          <p:spPr>
            <a:xfrm>
              <a:off x="400065" y="585177"/>
              <a:ext cx="494846" cy="58098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3600">
                  <a:solidFill>
                    <a:srgbClr val="FFFFFF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1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03</a:t>
              </a:r>
              <a:endParaRPr sz="11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" name="Group 2160"/>
          <p:cNvGrpSpPr/>
          <p:nvPr/>
        </p:nvGrpSpPr>
        <p:grpSpPr>
          <a:xfrm>
            <a:off x="6665040" y="1549129"/>
            <a:ext cx="403165" cy="403242"/>
            <a:chOff x="0" y="235193"/>
            <a:chExt cx="1269969" cy="1269971"/>
          </a:xfrm>
        </p:grpSpPr>
        <p:sp>
          <p:nvSpPr>
            <p:cNvPr id="2156" name="Shape 2156"/>
            <p:cNvSpPr/>
            <p:nvPr/>
          </p:nvSpPr>
          <p:spPr>
            <a:xfrm>
              <a:off x="0" y="235193"/>
              <a:ext cx="1269969" cy="12699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0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59" name="Shape 2159"/>
            <p:cNvSpPr/>
            <p:nvPr/>
          </p:nvSpPr>
          <p:spPr>
            <a:xfrm>
              <a:off x="400069" y="579726"/>
              <a:ext cx="494846" cy="58098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3600">
                  <a:solidFill>
                    <a:srgbClr val="FFFFFF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1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02</a:t>
              </a:r>
              <a:endParaRPr sz="11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" name="Group 2165"/>
          <p:cNvGrpSpPr/>
          <p:nvPr/>
        </p:nvGrpSpPr>
        <p:grpSpPr>
          <a:xfrm>
            <a:off x="6665042" y="2774211"/>
            <a:ext cx="403165" cy="403242"/>
            <a:chOff x="0" y="235192"/>
            <a:chExt cx="1269969" cy="1269971"/>
          </a:xfrm>
        </p:grpSpPr>
        <p:sp>
          <p:nvSpPr>
            <p:cNvPr id="2161" name="Shape 2161"/>
            <p:cNvSpPr/>
            <p:nvPr/>
          </p:nvSpPr>
          <p:spPr>
            <a:xfrm>
              <a:off x="0" y="235192"/>
              <a:ext cx="1269969" cy="12699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0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64" name="Shape 2164"/>
            <p:cNvSpPr/>
            <p:nvPr/>
          </p:nvSpPr>
          <p:spPr>
            <a:xfrm>
              <a:off x="400066" y="585177"/>
              <a:ext cx="494846" cy="58098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3600">
                  <a:solidFill>
                    <a:srgbClr val="FFFFFF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1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04</a:t>
              </a:r>
              <a:endParaRPr sz="11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1082926" y="249390"/>
            <a:ext cx="2889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sz="2000" dirty="0">
                <a:gradFill>
                  <a:gsLst>
                    <a:gs pos="100000">
                      <a:srgbClr val="2E640C"/>
                    </a:gs>
                    <a:gs pos="0">
                      <a:srgbClr val="7EB852"/>
                    </a:gs>
                  </a:gsLst>
                  <a:lin ang="5400000" scaled="1"/>
                </a:gradFill>
                <a:latin typeface="江城律动宋" panose="02020700000000000000" pitchFamily="18" charset="-122"/>
                <a:ea typeface="江城律动宋" panose="02020700000000000000" pitchFamily="18" charset="-122"/>
              </a:rPr>
              <a:t>单击此处添加标题文本</a:t>
            </a:r>
            <a:endParaRPr lang="zh-CN" altLang="en-US" sz="2000" dirty="0">
              <a:gradFill>
                <a:gsLst>
                  <a:gs pos="100000">
                    <a:srgbClr val="2E640C"/>
                  </a:gs>
                  <a:gs pos="0">
                    <a:srgbClr val="7EB852"/>
                  </a:gs>
                </a:gsLst>
                <a:lin ang="5400000" scaled="1"/>
              </a:gradFill>
              <a:latin typeface="江城律动宋" panose="02020700000000000000" pitchFamily="18" charset="-122"/>
              <a:ea typeface="江城律动宋" panose="02020700000000000000" pitchFamily="18" charset="-122"/>
            </a:endParaRPr>
          </a:p>
        </p:txBody>
      </p:sp>
      <p:sp>
        <p:nvSpPr>
          <p:cNvPr id="24" name="矩形 259"/>
          <p:cNvSpPr>
            <a:spLocks noChangeArrowheads="1"/>
          </p:cNvSpPr>
          <p:nvPr/>
        </p:nvSpPr>
        <p:spPr bwMode="auto">
          <a:xfrm>
            <a:off x="344783" y="182275"/>
            <a:ext cx="621628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800" cap="all" dirty="0">
                <a:solidFill>
                  <a:schemeClr val="bg1"/>
                </a:solidFill>
                <a:latin typeface="江城律动宋" panose="02020700000000000000" pitchFamily="18" charset="-122"/>
                <a:ea typeface="江城律动宋" panose="02020700000000000000" pitchFamily="18" charset="-122"/>
                <a:cs typeface="Arial" panose="020B0604020202020204" pitchFamily="34" charset="0"/>
              </a:rPr>
              <a:t>01</a:t>
            </a:r>
            <a:endParaRPr lang="zh-CN" altLang="en-US" sz="2800" cap="all" dirty="0">
              <a:solidFill>
                <a:schemeClr val="bg1"/>
              </a:solidFill>
              <a:latin typeface="江城律动宋" panose="02020700000000000000" pitchFamily="18" charset="-122"/>
              <a:ea typeface="江城律动宋" panose="02020700000000000000" pitchFamily="18" charset="-122"/>
              <a:cs typeface="Arial" panose="020B0604020202020204" pitchFamily="34" charset="0"/>
            </a:endParaRPr>
          </a:p>
        </p:txBody>
      </p:sp>
      <p:grpSp>
        <p:nvGrpSpPr>
          <p:cNvPr id="25" name="淘宝网Chenying0907出品 34"/>
          <p:cNvGrpSpPr/>
          <p:nvPr/>
        </p:nvGrpSpPr>
        <p:grpSpPr bwMode="auto">
          <a:xfrm>
            <a:off x="5286494" y="1513352"/>
            <a:ext cx="1259482" cy="1024176"/>
            <a:chOff x="3166310" y="2866421"/>
            <a:chExt cx="889271" cy="1022352"/>
          </a:xfrm>
        </p:grpSpPr>
        <p:sp>
          <p:nvSpPr>
            <p:cNvPr id="26" name="淘宝网Chenying0907出品 35"/>
            <p:cNvSpPr txBox="1">
              <a:spLocks noChangeArrowheads="1"/>
            </p:cNvSpPr>
            <p:nvPr/>
          </p:nvSpPr>
          <p:spPr bwMode="auto">
            <a:xfrm>
              <a:off x="3166310" y="2866421"/>
              <a:ext cx="782313" cy="2765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342900"/>
              <a:r>
                <a:rPr kumimoji="1" lang="zh-CN" altLang="en-US" sz="1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  <a:endParaRPr kumimoji="1" lang="zh-CN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淘宝网Chenying0907出品 66"/>
            <p:cNvSpPr txBox="1">
              <a:spLocks noChangeArrowheads="1"/>
            </p:cNvSpPr>
            <p:nvPr/>
          </p:nvSpPr>
          <p:spPr bwMode="auto">
            <a:xfrm>
              <a:off x="3167621" y="3077050"/>
              <a:ext cx="887960" cy="811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... ...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8" name="淘宝网Chenying0907出品 34"/>
          <p:cNvGrpSpPr/>
          <p:nvPr/>
        </p:nvGrpSpPr>
        <p:grpSpPr bwMode="auto">
          <a:xfrm>
            <a:off x="5286494" y="2810211"/>
            <a:ext cx="1259482" cy="1024176"/>
            <a:chOff x="3166310" y="2866421"/>
            <a:chExt cx="889271" cy="1022352"/>
          </a:xfrm>
        </p:grpSpPr>
        <p:sp>
          <p:nvSpPr>
            <p:cNvPr id="29" name="淘宝网Chenying0907出品 35"/>
            <p:cNvSpPr txBox="1">
              <a:spLocks noChangeArrowheads="1"/>
            </p:cNvSpPr>
            <p:nvPr/>
          </p:nvSpPr>
          <p:spPr bwMode="auto">
            <a:xfrm>
              <a:off x="3166310" y="2866421"/>
              <a:ext cx="782313" cy="2765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342900"/>
              <a:r>
                <a:rPr kumimoji="1" lang="zh-CN" altLang="en-US" sz="1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  <a:endParaRPr kumimoji="1" lang="zh-CN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淘宝网Chenying0907出品 66"/>
            <p:cNvSpPr txBox="1">
              <a:spLocks noChangeArrowheads="1"/>
            </p:cNvSpPr>
            <p:nvPr/>
          </p:nvSpPr>
          <p:spPr bwMode="auto">
            <a:xfrm>
              <a:off x="3167621" y="3077050"/>
              <a:ext cx="887960" cy="811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... ...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1" name="淘宝网Chenying0907出品 34"/>
          <p:cNvGrpSpPr/>
          <p:nvPr/>
        </p:nvGrpSpPr>
        <p:grpSpPr bwMode="auto">
          <a:xfrm>
            <a:off x="7181212" y="1513352"/>
            <a:ext cx="1259482" cy="1024176"/>
            <a:chOff x="3166310" y="2866421"/>
            <a:chExt cx="889271" cy="1022352"/>
          </a:xfrm>
        </p:grpSpPr>
        <p:sp>
          <p:nvSpPr>
            <p:cNvPr id="32" name="淘宝网Chenying0907出品 35"/>
            <p:cNvSpPr txBox="1">
              <a:spLocks noChangeArrowheads="1"/>
            </p:cNvSpPr>
            <p:nvPr/>
          </p:nvSpPr>
          <p:spPr bwMode="auto">
            <a:xfrm>
              <a:off x="3166310" y="2866421"/>
              <a:ext cx="782313" cy="2765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342900"/>
              <a:r>
                <a:rPr kumimoji="1" lang="zh-CN" altLang="en-US" sz="1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  <a:endParaRPr kumimoji="1" lang="zh-CN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淘宝网Chenying0907出品 66"/>
            <p:cNvSpPr txBox="1">
              <a:spLocks noChangeArrowheads="1"/>
            </p:cNvSpPr>
            <p:nvPr/>
          </p:nvSpPr>
          <p:spPr bwMode="auto">
            <a:xfrm>
              <a:off x="3167621" y="3077050"/>
              <a:ext cx="887960" cy="811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... ...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4" name="淘宝网Chenying0907出品 34"/>
          <p:cNvGrpSpPr/>
          <p:nvPr/>
        </p:nvGrpSpPr>
        <p:grpSpPr bwMode="auto">
          <a:xfrm>
            <a:off x="7181212" y="2810211"/>
            <a:ext cx="1259482" cy="1024176"/>
            <a:chOff x="3166310" y="2866421"/>
            <a:chExt cx="889271" cy="1022352"/>
          </a:xfrm>
        </p:grpSpPr>
        <p:sp>
          <p:nvSpPr>
            <p:cNvPr id="35" name="淘宝网Chenying0907出品 35"/>
            <p:cNvSpPr txBox="1">
              <a:spLocks noChangeArrowheads="1"/>
            </p:cNvSpPr>
            <p:nvPr/>
          </p:nvSpPr>
          <p:spPr bwMode="auto">
            <a:xfrm>
              <a:off x="3166310" y="2866421"/>
              <a:ext cx="782313" cy="2765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342900"/>
              <a:r>
                <a:rPr kumimoji="1" lang="zh-CN" altLang="en-US" sz="1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  <a:endParaRPr kumimoji="1" lang="zh-CN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6" name="淘宝网Chenying0907出品 66"/>
            <p:cNvSpPr txBox="1">
              <a:spLocks noChangeArrowheads="1"/>
            </p:cNvSpPr>
            <p:nvPr/>
          </p:nvSpPr>
          <p:spPr bwMode="auto">
            <a:xfrm>
              <a:off x="3167621" y="3077050"/>
              <a:ext cx="887960" cy="811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... ...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图片 47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7655337" y="414657"/>
            <a:ext cx="1474169" cy="4730431"/>
          </a:xfrm>
          <a:prstGeom prst="rect">
            <a:avLst/>
          </a:prstGeom>
        </p:spPr>
      </p:pic>
      <p:pic>
        <p:nvPicPr>
          <p:cNvPr id="69" name="图片 68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 flipH="1">
            <a:off x="16735" y="414657"/>
            <a:ext cx="1439218" cy="4730431"/>
          </a:xfrm>
          <a:prstGeom prst="rect">
            <a:avLst/>
          </a:prstGeom>
        </p:spPr>
      </p:pic>
      <p:grpSp>
        <p:nvGrpSpPr>
          <p:cNvPr id="68" name="组合 67"/>
          <p:cNvGrpSpPr/>
          <p:nvPr/>
        </p:nvGrpSpPr>
        <p:grpSpPr>
          <a:xfrm>
            <a:off x="1315085" y="3784600"/>
            <a:ext cx="6914515" cy="1364716"/>
            <a:chOff x="1315085" y="3784600"/>
            <a:chExt cx="6914515" cy="1364716"/>
          </a:xfrm>
        </p:grpSpPr>
        <p:grpSp>
          <p:nvGrpSpPr>
            <p:cNvPr id="54" name="组合 53"/>
            <p:cNvGrpSpPr/>
            <p:nvPr/>
          </p:nvGrpSpPr>
          <p:grpSpPr>
            <a:xfrm>
              <a:off x="2359580" y="3784600"/>
              <a:ext cx="4424839" cy="1364716"/>
              <a:chOff x="2238377" y="3206980"/>
              <a:chExt cx="6297665" cy="1942336"/>
            </a:xfrm>
          </p:grpSpPr>
          <p:pic>
            <p:nvPicPr>
              <p:cNvPr id="50" name="图片 49"/>
              <p:cNvPicPr>
                <a:picLocks noChangeAspect="1"/>
              </p:cNvPicPr>
              <p:nvPr/>
            </p:nvPicPr>
            <p:blipFill>
              <a:blip r:embed="rId3" cstate="screen"/>
              <a:stretch>
                <a:fillRect/>
              </a:stretch>
            </p:blipFill>
            <p:spPr>
              <a:xfrm>
                <a:off x="2238377" y="3206980"/>
                <a:ext cx="3149734" cy="1942336"/>
              </a:xfrm>
              <a:prstGeom prst="rect">
                <a:avLst/>
              </a:prstGeom>
            </p:spPr>
          </p:pic>
          <p:pic>
            <p:nvPicPr>
              <p:cNvPr id="53" name="图片 52"/>
              <p:cNvPicPr>
                <a:picLocks noChangeAspect="1"/>
              </p:cNvPicPr>
              <p:nvPr/>
            </p:nvPicPr>
            <p:blipFill>
              <a:blip r:embed="rId3" cstate="screen"/>
              <a:stretch>
                <a:fillRect/>
              </a:stretch>
            </p:blipFill>
            <p:spPr>
              <a:xfrm>
                <a:off x="5386308" y="3206980"/>
                <a:ext cx="3149734" cy="1942336"/>
              </a:xfrm>
              <a:prstGeom prst="rect">
                <a:avLst/>
              </a:prstGeom>
            </p:spPr>
          </p:pic>
        </p:grpSp>
        <p:pic>
          <p:nvPicPr>
            <p:cNvPr id="58" name="图片 57"/>
            <p:cNvPicPr>
              <a:picLocks noChangeAspect="1"/>
            </p:cNvPicPr>
            <p:nvPr/>
          </p:nvPicPr>
          <p:blipFill rotWithShape="1">
            <a:blip r:embed="rId4" cstate="screen"/>
            <a:srcRect/>
            <a:stretch>
              <a:fillRect/>
            </a:stretch>
          </p:blipFill>
          <p:spPr>
            <a:xfrm>
              <a:off x="2439359" y="3970963"/>
              <a:ext cx="5790241" cy="1174125"/>
            </a:xfrm>
            <a:prstGeom prst="rect">
              <a:avLst/>
            </a:prstGeom>
          </p:spPr>
        </p:pic>
        <p:pic>
          <p:nvPicPr>
            <p:cNvPr id="59" name="图片 58"/>
            <p:cNvPicPr>
              <a:picLocks noChangeAspect="1"/>
            </p:cNvPicPr>
            <p:nvPr/>
          </p:nvPicPr>
          <p:blipFill rotWithShape="1">
            <a:blip r:embed="rId5" cstate="screen"/>
            <a:srcRect/>
            <a:stretch>
              <a:fillRect/>
            </a:stretch>
          </p:blipFill>
          <p:spPr>
            <a:xfrm flipH="1">
              <a:off x="1315085" y="3970963"/>
              <a:ext cx="5313682" cy="1174125"/>
            </a:xfrm>
            <a:prstGeom prst="rect">
              <a:avLst/>
            </a:prstGeom>
          </p:spPr>
        </p:pic>
      </p:grpSp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6" cstate="screen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rot="5400000" flipH="1">
            <a:off x="3805199" y="-1447155"/>
            <a:ext cx="2227959" cy="5122267"/>
          </a:xfrm>
          <a:prstGeom prst="rect">
            <a:avLst/>
          </a:prstGeom>
        </p:spPr>
      </p:pic>
      <p:sp>
        <p:nvSpPr>
          <p:cNvPr id="67" name="矩形 66"/>
          <p:cNvSpPr/>
          <p:nvPr/>
        </p:nvSpPr>
        <p:spPr>
          <a:xfrm>
            <a:off x="0" y="0"/>
            <a:ext cx="9144000" cy="5145088"/>
          </a:xfrm>
          <a:prstGeom prst="rect">
            <a:avLst/>
          </a:prstGeom>
          <a:noFill/>
          <a:ln w="38100" cap="flat" cmpd="sng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5" name="矩形 259"/>
          <p:cNvSpPr>
            <a:spLocks noChangeArrowheads="1"/>
          </p:cNvSpPr>
          <p:nvPr/>
        </p:nvSpPr>
        <p:spPr bwMode="auto">
          <a:xfrm>
            <a:off x="3619504" y="395469"/>
            <a:ext cx="1904996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4800" cap="all" dirty="0">
                <a:blipFill>
                  <a:blip r:embed="rId7"/>
                  <a:stretch>
                    <a:fillRect/>
                  </a:stretch>
                </a:blipFill>
                <a:latin typeface="江城律动宋" panose="02020700000000000000" pitchFamily="18" charset="-122"/>
                <a:ea typeface="江城律动宋" panose="02020700000000000000" pitchFamily="18" charset="-122"/>
                <a:cs typeface="Arial" panose="020B0604020202020204" pitchFamily="34" charset="0"/>
              </a:rPr>
              <a:t>目录</a:t>
            </a:r>
            <a:endParaRPr lang="zh-CN" altLang="en-US" sz="4800" cap="all" dirty="0">
              <a:blipFill>
                <a:blip r:embed="rId7"/>
                <a:stretch>
                  <a:fillRect/>
                </a:stretch>
              </a:blipFill>
              <a:latin typeface="江城律动宋" panose="02020700000000000000" pitchFamily="18" charset="-122"/>
              <a:ea typeface="江城律动宋" panose="02020700000000000000" pitchFamily="18" charset="-122"/>
              <a:cs typeface="Arial" panose="020B0604020202020204" pitchFamily="34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160090" y="1113978"/>
            <a:ext cx="4840946" cy="752744"/>
            <a:chOff x="2160090" y="1450019"/>
            <a:chExt cx="4840946" cy="752744"/>
          </a:xfrm>
        </p:grpSpPr>
        <p:sp>
          <p:nvSpPr>
            <p:cNvPr id="19" name="任意多边形: 形状 18"/>
            <p:cNvSpPr/>
            <p:nvPr/>
          </p:nvSpPr>
          <p:spPr>
            <a:xfrm>
              <a:off x="2234758" y="1676765"/>
              <a:ext cx="4766278" cy="525998"/>
            </a:xfrm>
            <a:custGeom>
              <a:avLst/>
              <a:gdLst>
                <a:gd name="connsiteX0" fmla="*/ 4419199 w 4766278"/>
                <a:gd name="connsiteY0" fmla="*/ 259 h 525998"/>
                <a:gd name="connsiteX1" fmla="*/ 4714377 w 4766278"/>
                <a:gd name="connsiteY1" fmla="*/ 19236 h 525998"/>
                <a:gd name="connsiteX2" fmla="*/ 4766119 w 4766278"/>
                <a:gd name="connsiteY2" fmla="*/ 70978 h 525998"/>
                <a:gd name="connsiteX3" fmla="*/ 4763441 w 4766278"/>
                <a:gd name="connsiteY3" fmla="*/ 229020 h 525998"/>
                <a:gd name="connsiteX4" fmla="*/ 4764851 w 4766278"/>
                <a:gd name="connsiteY4" fmla="*/ 254766 h 525998"/>
                <a:gd name="connsiteX5" fmla="*/ 4766119 w 4766278"/>
                <a:gd name="connsiteY5" fmla="*/ 257341 h 525998"/>
                <a:gd name="connsiteX6" fmla="*/ 4765777 w 4766278"/>
                <a:gd name="connsiteY6" fmla="*/ 271694 h 525998"/>
                <a:gd name="connsiteX7" fmla="*/ 4766119 w 4766278"/>
                <a:gd name="connsiteY7" fmla="*/ 277940 h 525998"/>
                <a:gd name="connsiteX8" fmla="*/ 4765594 w 4766278"/>
                <a:gd name="connsiteY8" fmla="*/ 279403 h 525998"/>
                <a:gd name="connsiteX9" fmla="*/ 4765066 w 4766278"/>
                <a:gd name="connsiteY9" fmla="*/ 301531 h 525998"/>
                <a:gd name="connsiteX10" fmla="*/ 4766119 w 4766278"/>
                <a:gd name="connsiteY10" fmla="*/ 464303 h 525998"/>
                <a:gd name="connsiteX11" fmla="*/ 4714377 w 4766278"/>
                <a:gd name="connsiteY11" fmla="*/ 516045 h 525998"/>
                <a:gd name="connsiteX12" fmla="*/ 4188574 w 4766278"/>
                <a:gd name="connsiteY12" fmla="*/ 516045 h 525998"/>
                <a:gd name="connsiteX13" fmla="*/ 3429819 w 4766278"/>
                <a:gd name="connsiteY13" fmla="*/ 516045 h 525998"/>
                <a:gd name="connsiteX14" fmla="*/ 2857426 w 4766278"/>
                <a:gd name="connsiteY14" fmla="*/ 516045 h 525998"/>
                <a:gd name="connsiteX15" fmla="*/ 2191852 w 4766278"/>
                <a:gd name="connsiteY15" fmla="*/ 516045 h 525998"/>
                <a:gd name="connsiteX16" fmla="*/ 1433098 w 4766278"/>
                <a:gd name="connsiteY16" fmla="*/ 516045 h 525998"/>
                <a:gd name="connsiteX17" fmla="*/ 767524 w 4766278"/>
                <a:gd name="connsiteY17" fmla="*/ 516045 h 525998"/>
                <a:gd name="connsiteX18" fmla="*/ 55360 w 4766278"/>
                <a:gd name="connsiteY18" fmla="*/ 516045 h 525998"/>
                <a:gd name="connsiteX19" fmla="*/ 3618 w 4766278"/>
                <a:gd name="connsiteY19" fmla="*/ 464303 h 525998"/>
                <a:gd name="connsiteX20" fmla="*/ 3310 w 4766278"/>
                <a:gd name="connsiteY20" fmla="*/ 322614 h 525998"/>
                <a:gd name="connsiteX21" fmla="*/ 3525 w 4766278"/>
                <a:gd name="connsiteY21" fmla="*/ 276959 h 525998"/>
                <a:gd name="connsiteX22" fmla="*/ 64 w 4766278"/>
                <a:gd name="connsiteY22" fmla="*/ 240287 h 525998"/>
                <a:gd name="connsiteX23" fmla="*/ 3618 w 4766278"/>
                <a:gd name="connsiteY23" fmla="*/ 70978 h 525998"/>
                <a:gd name="connsiteX24" fmla="*/ 55360 w 4766278"/>
                <a:gd name="connsiteY24" fmla="*/ 19236 h 525998"/>
                <a:gd name="connsiteX25" fmla="*/ 814114 w 4766278"/>
                <a:gd name="connsiteY25" fmla="*/ 19236 h 525998"/>
                <a:gd name="connsiteX26" fmla="*/ 1433098 w 4766278"/>
                <a:gd name="connsiteY26" fmla="*/ 19236 h 525998"/>
                <a:gd name="connsiteX27" fmla="*/ 2005491 w 4766278"/>
                <a:gd name="connsiteY27" fmla="*/ 19236 h 525998"/>
                <a:gd name="connsiteX28" fmla="*/ 2717655 w 4766278"/>
                <a:gd name="connsiteY28" fmla="*/ 19236 h 525998"/>
                <a:gd name="connsiteX29" fmla="*/ 3336639 w 4766278"/>
                <a:gd name="connsiteY29" fmla="*/ 19236 h 525998"/>
                <a:gd name="connsiteX30" fmla="*/ 4095393 w 4766278"/>
                <a:gd name="connsiteY30" fmla="*/ 19236 h 525998"/>
                <a:gd name="connsiteX31" fmla="*/ 4419199 w 4766278"/>
                <a:gd name="connsiteY31" fmla="*/ 259 h 525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4766278" h="525998">
                  <a:moveTo>
                    <a:pt x="4419199" y="259"/>
                  </a:moveTo>
                  <a:cubicBezTo>
                    <a:pt x="4526548" y="1757"/>
                    <a:pt x="4629127" y="9581"/>
                    <a:pt x="4714377" y="19236"/>
                  </a:cubicBezTo>
                  <a:cubicBezTo>
                    <a:pt x="4739516" y="24922"/>
                    <a:pt x="4762829" y="38586"/>
                    <a:pt x="4766119" y="70978"/>
                  </a:cubicBezTo>
                  <a:cubicBezTo>
                    <a:pt x="4765799" y="105736"/>
                    <a:pt x="4762468" y="173975"/>
                    <a:pt x="4763441" y="229020"/>
                  </a:cubicBezTo>
                  <a:lnTo>
                    <a:pt x="4764851" y="254766"/>
                  </a:lnTo>
                  <a:lnTo>
                    <a:pt x="4766119" y="257341"/>
                  </a:lnTo>
                  <a:lnTo>
                    <a:pt x="4765777" y="271694"/>
                  </a:lnTo>
                  <a:lnTo>
                    <a:pt x="4766119" y="277940"/>
                  </a:lnTo>
                  <a:lnTo>
                    <a:pt x="4765594" y="279403"/>
                  </a:lnTo>
                  <a:lnTo>
                    <a:pt x="4765066" y="301531"/>
                  </a:lnTo>
                  <a:cubicBezTo>
                    <a:pt x="4763552" y="353423"/>
                    <a:pt x="4761465" y="423238"/>
                    <a:pt x="4766119" y="464303"/>
                  </a:cubicBezTo>
                  <a:cubicBezTo>
                    <a:pt x="4768526" y="496463"/>
                    <a:pt x="4743306" y="519702"/>
                    <a:pt x="4714377" y="516045"/>
                  </a:cubicBezTo>
                  <a:cubicBezTo>
                    <a:pt x="4579907" y="499239"/>
                    <a:pt x="4354989" y="537863"/>
                    <a:pt x="4188574" y="516045"/>
                  </a:cubicBezTo>
                  <a:cubicBezTo>
                    <a:pt x="4022159" y="494227"/>
                    <a:pt x="3640403" y="534557"/>
                    <a:pt x="3429819" y="516045"/>
                  </a:cubicBezTo>
                  <a:cubicBezTo>
                    <a:pt x="3219236" y="497533"/>
                    <a:pt x="3041134" y="537604"/>
                    <a:pt x="2857426" y="516045"/>
                  </a:cubicBezTo>
                  <a:cubicBezTo>
                    <a:pt x="2673718" y="494486"/>
                    <a:pt x="2460705" y="500126"/>
                    <a:pt x="2191852" y="516045"/>
                  </a:cubicBezTo>
                  <a:cubicBezTo>
                    <a:pt x="1922999" y="531964"/>
                    <a:pt x="1788628" y="526378"/>
                    <a:pt x="1433098" y="516045"/>
                  </a:cubicBezTo>
                  <a:cubicBezTo>
                    <a:pt x="1077568" y="505712"/>
                    <a:pt x="1013548" y="508229"/>
                    <a:pt x="767524" y="516045"/>
                  </a:cubicBezTo>
                  <a:cubicBezTo>
                    <a:pt x="521500" y="523861"/>
                    <a:pt x="251706" y="496734"/>
                    <a:pt x="55360" y="516045"/>
                  </a:cubicBezTo>
                  <a:cubicBezTo>
                    <a:pt x="21628" y="516257"/>
                    <a:pt x="4220" y="491794"/>
                    <a:pt x="3618" y="464303"/>
                  </a:cubicBezTo>
                  <a:cubicBezTo>
                    <a:pt x="-3284" y="431716"/>
                    <a:pt x="1481" y="383653"/>
                    <a:pt x="3310" y="322614"/>
                  </a:cubicBezTo>
                  <a:lnTo>
                    <a:pt x="3525" y="276959"/>
                  </a:lnTo>
                  <a:lnTo>
                    <a:pt x="64" y="240287"/>
                  </a:lnTo>
                  <a:cubicBezTo>
                    <a:pt x="-682" y="197660"/>
                    <a:pt x="5371" y="140391"/>
                    <a:pt x="3618" y="70978"/>
                  </a:cubicBezTo>
                  <a:cubicBezTo>
                    <a:pt x="-2274" y="38768"/>
                    <a:pt x="25565" y="19694"/>
                    <a:pt x="55360" y="19236"/>
                  </a:cubicBezTo>
                  <a:cubicBezTo>
                    <a:pt x="267036" y="41092"/>
                    <a:pt x="610951" y="-6111"/>
                    <a:pt x="814114" y="19236"/>
                  </a:cubicBezTo>
                  <a:cubicBezTo>
                    <a:pt x="1017277" y="44583"/>
                    <a:pt x="1186099" y="20200"/>
                    <a:pt x="1433098" y="19236"/>
                  </a:cubicBezTo>
                  <a:cubicBezTo>
                    <a:pt x="1680097" y="18272"/>
                    <a:pt x="1762536" y="11126"/>
                    <a:pt x="2005491" y="19236"/>
                  </a:cubicBezTo>
                  <a:cubicBezTo>
                    <a:pt x="2248446" y="27346"/>
                    <a:pt x="2461485" y="13968"/>
                    <a:pt x="2717655" y="19236"/>
                  </a:cubicBezTo>
                  <a:cubicBezTo>
                    <a:pt x="2973825" y="24504"/>
                    <a:pt x="3081745" y="45944"/>
                    <a:pt x="3336639" y="19236"/>
                  </a:cubicBezTo>
                  <a:cubicBezTo>
                    <a:pt x="3591533" y="-7472"/>
                    <a:pt x="3886723" y="50531"/>
                    <a:pt x="4095393" y="19236"/>
                  </a:cubicBezTo>
                  <a:cubicBezTo>
                    <a:pt x="4199728" y="3588"/>
                    <a:pt x="4311849" y="-1239"/>
                    <a:pt x="4419199" y="259"/>
                  </a:cubicBezTo>
                  <a:close/>
                </a:path>
              </a:pathLst>
            </a:custGeom>
            <a:blipFill dpi="0" rotWithShape="1">
              <a:blip r:embed="rId8"/>
              <a:srcRect/>
              <a:tile tx="-698500" ty="5080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2160090" y="1587406"/>
              <a:ext cx="599624" cy="599624"/>
            </a:xfrm>
            <a:prstGeom prst="ellipse">
              <a:avLst/>
            </a:prstGeom>
            <a:gradFill>
              <a:gsLst>
                <a:gs pos="100000">
                  <a:srgbClr val="CEEC61"/>
                </a:gs>
                <a:gs pos="0">
                  <a:srgbClr val="7EB85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9" cstate="screen"/>
            <a:srcRect/>
            <a:stretch>
              <a:fillRect/>
            </a:stretch>
          </p:blipFill>
          <p:spPr>
            <a:xfrm>
              <a:off x="2220264" y="1450019"/>
              <a:ext cx="599624" cy="742791"/>
            </a:xfrm>
            <a:prstGeom prst="rect">
              <a:avLst/>
            </a:prstGeom>
          </p:spPr>
        </p:pic>
        <p:sp>
          <p:nvSpPr>
            <p:cNvPr id="27" name="文本框 26"/>
            <p:cNvSpPr txBox="1"/>
            <p:nvPr/>
          </p:nvSpPr>
          <p:spPr>
            <a:xfrm>
              <a:off x="3253375" y="1764623"/>
              <a:ext cx="288900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dirty="0">
                  <a:gradFill>
                    <a:gsLst>
                      <a:gs pos="100000">
                        <a:srgbClr val="2E640C"/>
                      </a:gs>
                      <a:gs pos="0">
                        <a:srgbClr val="7EB852"/>
                      </a:gs>
                    </a:gsLst>
                    <a:lin ang="5400000" scaled="1"/>
                  </a:gradFill>
                  <a:latin typeface="江城律动宋" panose="02020700000000000000" pitchFamily="18" charset="-122"/>
                  <a:ea typeface="江城律动宋" panose="02020700000000000000" pitchFamily="18" charset="-122"/>
                </a:rPr>
                <a:t>单击此处添加标题文本</a:t>
              </a:r>
              <a:endParaRPr lang="zh-CN" altLang="en-US" dirty="0">
                <a:gradFill>
                  <a:gsLst>
                    <a:gs pos="100000">
                      <a:srgbClr val="2E640C"/>
                    </a:gs>
                    <a:gs pos="0">
                      <a:srgbClr val="7EB852"/>
                    </a:gs>
                  </a:gsLst>
                  <a:lin ang="5400000" scaled="1"/>
                </a:gradFill>
                <a:latin typeface="江城律动宋" panose="02020700000000000000" pitchFamily="18" charset="-122"/>
                <a:ea typeface="江城律动宋" panose="02020700000000000000" pitchFamily="18" charset="-122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2160090" y="1928994"/>
            <a:ext cx="4840946" cy="752744"/>
            <a:chOff x="2160090" y="1450019"/>
            <a:chExt cx="4840946" cy="752744"/>
          </a:xfrm>
        </p:grpSpPr>
        <p:sp>
          <p:nvSpPr>
            <p:cNvPr id="72" name="任意多边形: 形状 71"/>
            <p:cNvSpPr/>
            <p:nvPr/>
          </p:nvSpPr>
          <p:spPr>
            <a:xfrm>
              <a:off x="2234758" y="1676765"/>
              <a:ext cx="4766278" cy="525998"/>
            </a:xfrm>
            <a:custGeom>
              <a:avLst/>
              <a:gdLst>
                <a:gd name="connsiteX0" fmla="*/ 4419199 w 4766278"/>
                <a:gd name="connsiteY0" fmla="*/ 259 h 525998"/>
                <a:gd name="connsiteX1" fmla="*/ 4714377 w 4766278"/>
                <a:gd name="connsiteY1" fmla="*/ 19236 h 525998"/>
                <a:gd name="connsiteX2" fmla="*/ 4766119 w 4766278"/>
                <a:gd name="connsiteY2" fmla="*/ 70978 h 525998"/>
                <a:gd name="connsiteX3" fmla="*/ 4763441 w 4766278"/>
                <a:gd name="connsiteY3" fmla="*/ 229020 h 525998"/>
                <a:gd name="connsiteX4" fmla="*/ 4764851 w 4766278"/>
                <a:gd name="connsiteY4" fmla="*/ 254766 h 525998"/>
                <a:gd name="connsiteX5" fmla="*/ 4766119 w 4766278"/>
                <a:gd name="connsiteY5" fmla="*/ 257341 h 525998"/>
                <a:gd name="connsiteX6" fmla="*/ 4765777 w 4766278"/>
                <a:gd name="connsiteY6" fmla="*/ 271694 h 525998"/>
                <a:gd name="connsiteX7" fmla="*/ 4766119 w 4766278"/>
                <a:gd name="connsiteY7" fmla="*/ 277940 h 525998"/>
                <a:gd name="connsiteX8" fmla="*/ 4765594 w 4766278"/>
                <a:gd name="connsiteY8" fmla="*/ 279403 h 525998"/>
                <a:gd name="connsiteX9" fmla="*/ 4765066 w 4766278"/>
                <a:gd name="connsiteY9" fmla="*/ 301531 h 525998"/>
                <a:gd name="connsiteX10" fmla="*/ 4766119 w 4766278"/>
                <a:gd name="connsiteY10" fmla="*/ 464303 h 525998"/>
                <a:gd name="connsiteX11" fmla="*/ 4714377 w 4766278"/>
                <a:gd name="connsiteY11" fmla="*/ 516045 h 525998"/>
                <a:gd name="connsiteX12" fmla="*/ 4188574 w 4766278"/>
                <a:gd name="connsiteY12" fmla="*/ 516045 h 525998"/>
                <a:gd name="connsiteX13" fmla="*/ 3429819 w 4766278"/>
                <a:gd name="connsiteY13" fmla="*/ 516045 h 525998"/>
                <a:gd name="connsiteX14" fmla="*/ 2857426 w 4766278"/>
                <a:gd name="connsiteY14" fmla="*/ 516045 h 525998"/>
                <a:gd name="connsiteX15" fmla="*/ 2191852 w 4766278"/>
                <a:gd name="connsiteY15" fmla="*/ 516045 h 525998"/>
                <a:gd name="connsiteX16" fmla="*/ 1433098 w 4766278"/>
                <a:gd name="connsiteY16" fmla="*/ 516045 h 525998"/>
                <a:gd name="connsiteX17" fmla="*/ 767524 w 4766278"/>
                <a:gd name="connsiteY17" fmla="*/ 516045 h 525998"/>
                <a:gd name="connsiteX18" fmla="*/ 55360 w 4766278"/>
                <a:gd name="connsiteY18" fmla="*/ 516045 h 525998"/>
                <a:gd name="connsiteX19" fmla="*/ 3618 w 4766278"/>
                <a:gd name="connsiteY19" fmla="*/ 464303 h 525998"/>
                <a:gd name="connsiteX20" fmla="*/ 3310 w 4766278"/>
                <a:gd name="connsiteY20" fmla="*/ 322614 h 525998"/>
                <a:gd name="connsiteX21" fmla="*/ 3525 w 4766278"/>
                <a:gd name="connsiteY21" fmla="*/ 276959 h 525998"/>
                <a:gd name="connsiteX22" fmla="*/ 64 w 4766278"/>
                <a:gd name="connsiteY22" fmla="*/ 240287 h 525998"/>
                <a:gd name="connsiteX23" fmla="*/ 3618 w 4766278"/>
                <a:gd name="connsiteY23" fmla="*/ 70978 h 525998"/>
                <a:gd name="connsiteX24" fmla="*/ 55360 w 4766278"/>
                <a:gd name="connsiteY24" fmla="*/ 19236 h 525998"/>
                <a:gd name="connsiteX25" fmla="*/ 814114 w 4766278"/>
                <a:gd name="connsiteY25" fmla="*/ 19236 h 525998"/>
                <a:gd name="connsiteX26" fmla="*/ 1433098 w 4766278"/>
                <a:gd name="connsiteY26" fmla="*/ 19236 h 525998"/>
                <a:gd name="connsiteX27" fmla="*/ 2005491 w 4766278"/>
                <a:gd name="connsiteY27" fmla="*/ 19236 h 525998"/>
                <a:gd name="connsiteX28" fmla="*/ 2717655 w 4766278"/>
                <a:gd name="connsiteY28" fmla="*/ 19236 h 525998"/>
                <a:gd name="connsiteX29" fmla="*/ 3336639 w 4766278"/>
                <a:gd name="connsiteY29" fmla="*/ 19236 h 525998"/>
                <a:gd name="connsiteX30" fmla="*/ 4095393 w 4766278"/>
                <a:gd name="connsiteY30" fmla="*/ 19236 h 525998"/>
                <a:gd name="connsiteX31" fmla="*/ 4419199 w 4766278"/>
                <a:gd name="connsiteY31" fmla="*/ 259 h 525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4766278" h="525998">
                  <a:moveTo>
                    <a:pt x="4419199" y="259"/>
                  </a:moveTo>
                  <a:cubicBezTo>
                    <a:pt x="4526548" y="1757"/>
                    <a:pt x="4629127" y="9581"/>
                    <a:pt x="4714377" y="19236"/>
                  </a:cubicBezTo>
                  <a:cubicBezTo>
                    <a:pt x="4739516" y="24922"/>
                    <a:pt x="4762829" y="38586"/>
                    <a:pt x="4766119" y="70978"/>
                  </a:cubicBezTo>
                  <a:cubicBezTo>
                    <a:pt x="4765799" y="105736"/>
                    <a:pt x="4762468" y="173975"/>
                    <a:pt x="4763441" y="229020"/>
                  </a:cubicBezTo>
                  <a:lnTo>
                    <a:pt x="4764851" y="254766"/>
                  </a:lnTo>
                  <a:lnTo>
                    <a:pt x="4766119" y="257341"/>
                  </a:lnTo>
                  <a:lnTo>
                    <a:pt x="4765777" y="271694"/>
                  </a:lnTo>
                  <a:lnTo>
                    <a:pt x="4766119" y="277940"/>
                  </a:lnTo>
                  <a:lnTo>
                    <a:pt x="4765594" y="279403"/>
                  </a:lnTo>
                  <a:lnTo>
                    <a:pt x="4765066" y="301531"/>
                  </a:lnTo>
                  <a:cubicBezTo>
                    <a:pt x="4763552" y="353423"/>
                    <a:pt x="4761465" y="423238"/>
                    <a:pt x="4766119" y="464303"/>
                  </a:cubicBezTo>
                  <a:cubicBezTo>
                    <a:pt x="4768526" y="496463"/>
                    <a:pt x="4743306" y="519702"/>
                    <a:pt x="4714377" y="516045"/>
                  </a:cubicBezTo>
                  <a:cubicBezTo>
                    <a:pt x="4579907" y="499239"/>
                    <a:pt x="4354989" y="537863"/>
                    <a:pt x="4188574" y="516045"/>
                  </a:cubicBezTo>
                  <a:cubicBezTo>
                    <a:pt x="4022159" y="494227"/>
                    <a:pt x="3640403" y="534557"/>
                    <a:pt x="3429819" y="516045"/>
                  </a:cubicBezTo>
                  <a:cubicBezTo>
                    <a:pt x="3219236" y="497533"/>
                    <a:pt x="3041134" y="537604"/>
                    <a:pt x="2857426" y="516045"/>
                  </a:cubicBezTo>
                  <a:cubicBezTo>
                    <a:pt x="2673718" y="494486"/>
                    <a:pt x="2460705" y="500126"/>
                    <a:pt x="2191852" y="516045"/>
                  </a:cubicBezTo>
                  <a:cubicBezTo>
                    <a:pt x="1922999" y="531964"/>
                    <a:pt x="1788628" y="526378"/>
                    <a:pt x="1433098" y="516045"/>
                  </a:cubicBezTo>
                  <a:cubicBezTo>
                    <a:pt x="1077568" y="505712"/>
                    <a:pt x="1013548" y="508229"/>
                    <a:pt x="767524" y="516045"/>
                  </a:cubicBezTo>
                  <a:cubicBezTo>
                    <a:pt x="521500" y="523861"/>
                    <a:pt x="251706" y="496734"/>
                    <a:pt x="55360" y="516045"/>
                  </a:cubicBezTo>
                  <a:cubicBezTo>
                    <a:pt x="21628" y="516257"/>
                    <a:pt x="4220" y="491794"/>
                    <a:pt x="3618" y="464303"/>
                  </a:cubicBezTo>
                  <a:cubicBezTo>
                    <a:pt x="-3284" y="431716"/>
                    <a:pt x="1481" y="383653"/>
                    <a:pt x="3310" y="322614"/>
                  </a:cubicBezTo>
                  <a:lnTo>
                    <a:pt x="3525" y="276959"/>
                  </a:lnTo>
                  <a:lnTo>
                    <a:pt x="64" y="240287"/>
                  </a:lnTo>
                  <a:cubicBezTo>
                    <a:pt x="-682" y="197660"/>
                    <a:pt x="5371" y="140391"/>
                    <a:pt x="3618" y="70978"/>
                  </a:cubicBezTo>
                  <a:cubicBezTo>
                    <a:pt x="-2274" y="38768"/>
                    <a:pt x="25565" y="19694"/>
                    <a:pt x="55360" y="19236"/>
                  </a:cubicBezTo>
                  <a:cubicBezTo>
                    <a:pt x="267036" y="41092"/>
                    <a:pt x="610951" y="-6111"/>
                    <a:pt x="814114" y="19236"/>
                  </a:cubicBezTo>
                  <a:cubicBezTo>
                    <a:pt x="1017277" y="44583"/>
                    <a:pt x="1186099" y="20200"/>
                    <a:pt x="1433098" y="19236"/>
                  </a:cubicBezTo>
                  <a:cubicBezTo>
                    <a:pt x="1680097" y="18272"/>
                    <a:pt x="1762536" y="11126"/>
                    <a:pt x="2005491" y="19236"/>
                  </a:cubicBezTo>
                  <a:cubicBezTo>
                    <a:pt x="2248446" y="27346"/>
                    <a:pt x="2461485" y="13968"/>
                    <a:pt x="2717655" y="19236"/>
                  </a:cubicBezTo>
                  <a:cubicBezTo>
                    <a:pt x="2973825" y="24504"/>
                    <a:pt x="3081745" y="45944"/>
                    <a:pt x="3336639" y="19236"/>
                  </a:cubicBezTo>
                  <a:cubicBezTo>
                    <a:pt x="3591533" y="-7472"/>
                    <a:pt x="3886723" y="50531"/>
                    <a:pt x="4095393" y="19236"/>
                  </a:cubicBezTo>
                  <a:cubicBezTo>
                    <a:pt x="4199728" y="3588"/>
                    <a:pt x="4311849" y="-1239"/>
                    <a:pt x="4419199" y="259"/>
                  </a:cubicBezTo>
                  <a:close/>
                </a:path>
              </a:pathLst>
            </a:custGeom>
            <a:blipFill dpi="0" rotWithShape="1">
              <a:blip r:embed="rId8"/>
              <a:srcRect/>
              <a:tile tx="-698500" ty="5080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3" name="椭圆 72"/>
            <p:cNvSpPr/>
            <p:nvPr/>
          </p:nvSpPr>
          <p:spPr>
            <a:xfrm>
              <a:off x="2160090" y="1587406"/>
              <a:ext cx="599624" cy="599624"/>
            </a:xfrm>
            <a:prstGeom prst="ellipse">
              <a:avLst/>
            </a:prstGeom>
            <a:gradFill>
              <a:gsLst>
                <a:gs pos="100000">
                  <a:srgbClr val="CEEC61"/>
                </a:gs>
                <a:gs pos="0">
                  <a:srgbClr val="7EB85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4" name="图片 73"/>
            <p:cNvPicPr>
              <a:picLocks noChangeAspect="1"/>
            </p:cNvPicPr>
            <p:nvPr/>
          </p:nvPicPr>
          <p:blipFill rotWithShape="1">
            <a:blip r:embed="rId9" cstate="screen"/>
            <a:srcRect/>
            <a:stretch>
              <a:fillRect/>
            </a:stretch>
          </p:blipFill>
          <p:spPr>
            <a:xfrm>
              <a:off x="2220264" y="1450019"/>
              <a:ext cx="599624" cy="742791"/>
            </a:xfrm>
            <a:prstGeom prst="rect">
              <a:avLst/>
            </a:prstGeom>
          </p:spPr>
        </p:pic>
        <p:sp>
          <p:nvSpPr>
            <p:cNvPr id="75" name="文本框 74"/>
            <p:cNvSpPr txBox="1"/>
            <p:nvPr/>
          </p:nvSpPr>
          <p:spPr>
            <a:xfrm>
              <a:off x="3253375" y="1764623"/>
              <a:ext cx="288900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dirty="0">
                  <a:gradFill>
                    <a:gsLst>
                      <a:gs pos="100000">
                        <a:srgbClr val="2E640C"/>
                      </a:gs>
                      <a:gs pos="0">
                        <a:srgbClr val="7EB852"/>
                      </a:gs>
                    </a:gsLst>
                    <a:lin ang="5400000" scaled="1"/>
                  </a:gradFill>
                  <a:latin typeface="江城律动宋" panose="02020700000000000000" pitchFamily="18" charset="-122"/>
                  <a:ea typeface="江城律动宋" panose="02020700000000000000" pitchFamily="18" charset="-122"/>
                </a:rPr>
                <a:t>单击此处添加标题文本</a:t>
              </a:r>
              <a:endParaRPr lang="zh-CN" altLang="en-US" dirty="0">
                <a:gradFill>
                  <a:gsLst>
                    <a:gs pos="100000">
                      <a:srgbClr val="2E640C"/>
                    </a:gs>
                    <a:gs pos="0">
                      <a:srgbClr val="7EB852"/>
                    </a:gs>
                  </a:gsLst>
                  <a:lin ang="5400000" scaled="1"/>
                </a:gradFill>
                <a:latin typeface="江城律动宋" panose="02020700000000000000" pitchFamily="18" charset="-122"/>
                <a:ea typeface="江城律动宋" panose="02020700000000000000" pitchFamily="18" charset="-122"/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2160090" y="2744010"/>
            <a:ext cx="4840946" cy="752744"/>
            <a:chOff x="2160090" y="1450019"/>
            <a:chExt cx="4840946" cy="752744"/>
          </a:xfrm>
        </p:grpSpPr>
        <p:sp>
          <p:nvSpPr>
            <p:cNvPr id="77" name="任意多边形: 形状 76"/>
            <p:cNvSpPr/>
            <p:nvPr/>
          </p:nvSpPr>
          <p:spPr>
            <a:xfrm>
              <a:off x="2234758" y="1676765"/>
              <a:ext cx="4766278" cy="525998"/>
            </a:xfrm>
            <a:custGeom>
              <a:avLst/>
              <a:gdLst>
                <a:gd name="connsiteX0" fmla="*/ 4419199 w 4766278"/>
                <a:gd name="connsiteY0" fmla="*/ 259 h 525998"/>
                <a:gd name="connsiteX1" fmla="*/ 4714377 w 4766278"/>
                <a:gd name="connsiteY1" fmla="*/ 19236 h 525998"/>
                <a:gd name="connsiteX2" fmla="*/ 4766119 w 4766278"/>
                <a:gd name="connsiteY2" fmla="*/ 70978 h 525998"/>
                <a:gd name="connsiteX3" fmla="*/ 4763441 w 4766278"/>
                <a:gd name="connsiteY3" fmla="*/ 229020 h 525998"/>
                <a:gd name="connsiteX4" fmla="*/ 4764851 w 4766278"/>
                <a:gd name="connsiteY4" fmla="*/ 254766 h 525998"/>
                <a:gd name="connsiteX5" fmla="*/ 4766119 w 4766278"/>
                <a:gd name="connsiteY5" fmla="*/ 257341 h 525998"/>
                <a:gd name="connsiteX6" fmla="*/ 4765777 w 4766278"/>
                <a:gd name="connsiteY6" fmla="*/ 271694 h 525998"/>
                <a:gd name="connsiteX7" fmla="*/ 4766119 w 4766278"/>
                <a:gd name="connsiteY7" fmla="*/ 277940 h 525998"/>
                <a:gd name="connsiteX8" fmla="*/ 4765594 w 4766278"/>
                <a:gd name="connsiteY8" fmla="*/ 279403 h 525998"/>
                <a:gd name="connsiteX9" fmla="*/ 4765066 w 4766278"/>
                <a:gd name="connsiteY9" fmla="*/ 301531 h 525998"/>
                <a:gd name="connsiteX10" fmla="*/ 4766119 w 4766278"/>
                <a:gd name="connsiteY10" fmla="*/ 464303 h 525998"/>
                <a:gd name="connsiteX11" fmla="*/ 4714377 w 4766278"/>
                <a:gd name="connsiteY11" fmla="*/ 516045 h 525998"/>
                <a:gd name="connsiteX12" fmla="*/ 4188574 w 4766278"/>
                <a:gd name="connsiteY12" fmla="*/ 516045 h 525998"/>
                <a:gd name="connsiteX13" fmla="*/ 3429819 w 4766278"/>
                <a:gd name="connsiteY13" fmla="*/ 516045 h 525998"/>
                <a:gd name="connsiteX14" fmla="*/ 2857426 w 4766278"/>
                <a:gd name="connsiteY14" fmla="*/ 516045 h 525998"/>
                <a:gd name="connsiteX15" fmla="*/ 2191852 w 4766278"/>
                <a:gd name="connsiteY15" fmla="*/ 516045 h 525998"/>
                <a:gd name="connsiteX16" fmla="*/ 1433098 w 4766278"/>
                <a:gd name="connsiteY16" fmla="*/ 516045 h 525998"/>
                <a:gd name="connsiteX17" fmla="*/ 767524 w 4766278"/>
                <a:gd name="connsiteY17" fmla="*/ 516045 h 525998"/>
                <a:gd name="connsiteX18" fmla="*/ 55360 w 4766278"/>
                <a:gd name="connsiteY18" fmla="*/ 516045 h 525998"/>
                <a:gd name="connsiteX19" fmla="*/ 3618 w 4766278"/>
                <a:gd name="connsiteY19" fmla="*/ 464303 h 525998"/>
                <a:gd name="connsiteX20" fmla="*/ 3310 w 4766278"/>
                <a:gd name="connsiteY20" fmla="*/ 322614 h 525998"/>
                <a:gd name="connsiteX21" fmla="*/ 3525 w 4766278"/>
                <a:gd name="connsiteY21" fmla="*/ 276959 h 525998"/>
                <a:gd name="connsiteX22" fmla="*/ 64 w 4766278"/>
                <a:gd name="connsiteY22" fmla="*/ 240287 h 525998"/>
                <a:gd name="connsiteX23" fmla="*/ 3618 w 4766278"/>
                <a:gd name="connsiteY23" fmla="*/ 70978 h 525998"/>
                <a:gd name="connsiteX24" fmla="*/ 55360 w 4766278"/>
                <a:gd name="connsiteY24" fmla="*/ 19236 h 525998"/>
                <a:gd name="connsiteX25" fmla="*/ 814114 w 4766278"/>
                <a:gd name="connsiteY25" fmla="*/ 19236 h 525998"/>
                <a:gd name="connsiteX26" fmla="*/ 1433098 w 4766278"/>
                <a:gd name="connsiteY26" fmla="*/ 19236 h 525998"/>
                <a:gd name="connsiteX27" fmla="*/ 2005491 w 4766278"/>
                <a:gd name="connsiteY27" fmla="*/ 19236 h 525998"/>
                <a:gd name="connsiteX28" fmla="*/ 2717655 w 4766278"/>
                <a:gd name="connsiteY28" fmla="*/ 19236 h 525998"/>
                <a:gd name="connsiteX29" fmla="*/ 3336639 w 4766278"/>
                <a:gd name="connsiteY29" fmla="*/ 19236 h 525998"/>
                <a:gd name="connsiteX30" fmla="*/ 4095393 w 4766278"/>
                <a:gd name="connsiteY30" fmla="*/ 19236 h 525998"/>
                <a:gd name="connsiteX31" fmla="*/ 4419199 w 4766278"/>
                <a:gd name="connsiteY31" fmla="*/ 259 h 525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4766278" h="525998">
                  <a:moveTo>
                    <a:pt x="4419199" y="259"/>
                  </a:moveTo>
                  <a:cubicBezTo>
                    <a:pt x="4526548" y="1757"/>
                    <a:pt x="4629127" y="9581"/>
                    <a:pt x="4714377" y="19236"/>
                  </a:cubicBezTo>
                  <a:cubicBezTo>
                    <a:pt x="4739516" y="24922"/>
                    <a:pt x="4762829" y="38586"/>
                    <a:pt x="4766119" y="70978"/>
                  </a:cubicBezTo>
                  <a:cubicBezTo>
                    <a:pt x="4765799" y="105736"/>
                    <a:pt x="4762468" y="173975"/>
                    <a:pt x="4763441" y="229020"/>
                  </a:cubicBezTo>
                  <a:lnTo>
                    <a:pt x="4764851" y="254766"/>
                  </a:lnTo>
                  <a:lnTo>
                    <a:pt x="4766119" y="257341"/>
                  </a:lnTo>
                  <a:lnTo>
                    <a:pt x="4765777" y="271694"/>
                  </a:lnTo>
                  <a:lnTo>
                    <a:pt x="4766119" y="277940"/>
                  </a:lnTo>
                  <a:lnTo>
                    <a:pt x="4765594" y="279403"/>
                  </a:lnTo>
                  <a:lnTo>
                    <a:pt x="4765066" y="301531"/>
                  </a:lnTo>
                  <a:cubicBezTo>
                    <a:pt x="4763552" y="353423"/>
                    <a:pt x="4761465" y="423238"/>
                    <a:pt x="4766119" y="464303"/>
                  </a:cubicBezTo>
                  <a:cubicBezTo>
                    <a:pt x="4768526" y="496463"/>
                    <a:pt x="4743306" y="519702"/>
                    <a:pt x="4714377" y="516045"/>
                  </a:cubicBezTo>
                  <a:cubicBezTo>
                    <a:pt x="4579907" y="499239"/>
                    <a:pt x="4354989" y="537863"/>
                    <a:pt x="4188574" y="516045"/>
                  </a:cubicBezTo>
                  <a:cubicBezTo>
                    <a:pt x="4022159" y="494227"/>
                    <a:pt x="3640403" y="534557"/>
                    <a:pt x="3429819" y="516045"/>
                  </a:cubicBezTo>
                  <a:cubicBezTo>
                    <a:pt x="3219236" y="497533"/>
                    <a:pt x="3041134" y="537604"/>
                    <a:pt x="2857426" y="516045"/>
                  </a:cubicBezTo>
                  <a:cubicBezTo>
                    <a:pt x="2673718" y="494486"/>
                    <a:pt x="2460705" y="500126"/>
                    <a:pt x="2191852" y="516045"/>
                  </a:cubicBezTo>
                  <a:cubicBezTo>
                    <a:pt x="1922999" y="531964"/>
                    <a:pt x="1788628" y="526378"/>
                    <a:pt x="1433098" y="516045"/>
                  </a:cubicBezTo>
                  <a:cubicBezTo>
                    <a:pt x="1077568" y="505712"/>
                    <a:pt x="1013548" y="508229"/>
                    <a:pt x="767524" y="516045"/>
                  </a:cubicBezTo>
                  <a:cubicBezTo>
                    <a:pt x="521500" y="523861"/>
                    <a:pt x="251706" y="496734"/>
                    <a:pt x="55360" y="516045"/>
                  </a:cubicBezTo>
                  <a:cubicBezTo>
                    <a:pt x="21628" y="516257"/>
                    <a:pt x="4220" y="491794"/>
                    <a:pt x="3618" y="464303"/>
                  </a:cubicBezTo>
                  <a:cubicBezTo>
                    <a:pt x="-3284" y="431716"/>
                    <a:pt x="1481" y="383653"/>
                    <a:pt x="3310" y="322614"/>
                  </a:cubicBezTo>
                  <a:lnTo>
                    <a:pt x="3525" y="276959"/>
                  </a:lnTo>
                  <a:lnTo>
                    <a:pt x="64" y="240287"/>
                  </a:lnTo>
                  <a:cubicBezTo>
                    <a:pt x="-682" y="197660"/>
                    <a:pt x="5371" y="140391"/>
                    <a:pt x="3618" y="70978"/>
                  </a:cubicBezTo>
                  <a:cubicBezTo>
                    <a:pt x="-2274" y="38768"/>
                    <a:pt x="25565" y="19694"/>
                    <a:pt x="55360" y="19236"/>
                  </a:cubicBezTo>
                  <a:cubicBezTo>
                    <a:pt x="267036" y="41092"/>
                    <a:pt x="610951" y="-6111"/>
                    <a:pt x="814114" y="19236"/>
                  </a:cubicBezTo>
                  <a:cubicBezTo>
                    <a:pt x="1017277" y="44583"/>
                    <a:pt x="1186099" y="20200"/>
                    <a:pt x="1433098" y="19236"/>
                  </a:cubicBezTo>
                  <a:cubicBezTo>
                    <a:pt x="1680097" y="18272"/>
                    <a:pt x="1762536" y="11126"/>
                    <a:pt x="2005491" y="19236"/>
                  </a:cubicBezTo>
                  <a:cubicBezTo>
                    <a:pt x="2248446" y="27346"/>
                    <a:pt x="2461485" y="13968"/>
                    <a:pt x="2717655" y="19236"/>
                  </a:cubicBezTo>
                  <a:cubicBezTo>
                    <a:pt x="2973825" y="24504"/>
                    <a:pt x="3081745" y="45944"/>
                    <a:pt x="3336639" y="19236"/>
                  </a:cubicBezTo>
                  <a:cubicBezTo>
                    <a:pt x="3591533" y="-7472"/>
                    <a:pt x="3886723" y="50531"/>
                    <a:pt x="4095393" y="19236"/>
                  </a:cubicBezTo>
                  <a:cubicBezTo>
                    <a:pt x="4199728" y="3588"/>
                    <a:pt x="4311849" y="-1239"/>
                    <a:pt x="4419199" y="259"/>
                  </a:cubicBezTo>
                  <a:close/>
                </a:path>
              </a:pathLst>
            </a:custGeom>
            <a:blipFill dpi="0" rotWithShape="1">
              <a:blip r:embed="rId8"/>
              <a:srcRect/>
              <a:tile tx="-698500" ty="5080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8" name="椭圆 77"/>
            <p:cNvSpPr/>
            <p:nvPr/>
          </p:nvSpPr>
          <p:spPr>
            <a:xfrm>
              <a:off x="2160090" y="1587406"/>
              <a:ext cx="599624" cy="599624"/>
            </a:xfrm>
            <a:prstGeom prst="ellipse">
              <a:avLst/>
            </a:prstGeom>
            <a:gradFill>
              <a:gsLst>
                <a:gs pos="100000">
                  <a:srgbClr val="CEEC61"/>
                </a:gs>
                <a:gs pos="0">
                  <a:srgbClr val="7EB85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9" name="图片 78"/>
            <p:cNvPicPr>
              <a:picLocks noChangeAspect="1"/>
            </p:cNvPicPr>
            <p:nvPr/>
          </p:nvPicPr>
          <p:blipFill rotWithShape="1">
            <a:blip r:embed="rId9" cstate="screen"/>
            <a:srcRect/>
            <a:stretch>
              <a:fillRect/>
            </a:stretch>
          </p:blipFill>
          <p:spPr>
            <a:xfrm>
              <a:off x="2220264" y="1450019"/>
              <a:ext cx="599624" cy="742791"/>
            </a:xfrm>
            <a:prstGeom prst="rect">
              <a:avLst/>
            </a:prstGeom>
          </p:spPr>
        </p:pic>
        <p:sp>
          <p:nvSpPr>
            <p:cNvPr id="80" name="文本框 79"/>
            <p:cNvSpPr txBox="1"/>
            <p:nvPr/>
          </p:nvSpPr>
          <p:spPr>
            <a:xfrm>
              <a:off x="3253375" y="1764623"/>
              <a:ext cx="288900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dirty="0">
                  <a:gradFill>
                    <a:gsLst>
                      <a:gs pos="100000">
                        <a:srgbClr val="2E640C"/>
                      </a:gs>
                      <a:gs pos="0">
                        <a:srgbClr val="7EB852"/>
                      </a:gs>
                    </a:gsLst>
                    <a:lin ang="5400000" scaled="1"/>
                  </a:gradFill>
                  <a:latin typeface="江城律动宋" panose="02020700000000000000" pitchFamily="18" charset="-122"/>
                  <a:ea typeface="江城律动宋" panose="02020700000000000000" pitchFamily="18" charset="-122"/>
                </a:rPr>
                <a:t>单击此处添加标题文本</a:t>
              </a:r>
              <a:endParaRPr lang="zh-CN" altLang="en-US" dirty="0">
                <a:gradFill>
                  <a:gsLst>
                    <a:gs pos="100000">
                      <a:srgbClr val="2E640C"/>
                    </a:gs>
                    <a:gs pos="0">
                      <a:srgbClr val="7EB852"/>
                    </a:gs>
                  </a:gsLst>
                  <a:lin ang="5400000" scaled="1"/>
                </a:gradFill>
                <a:latin typeface="江城律动宋" panose="02020700000000000000" pitchFamily="18" charset="-122"/>
                <a:ea typeface="江城律动宋" panose="02020700000000000000" pitchFamily="18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/>
          <p:nvPr/>
        </p:nvGrpSpPr>
        <p:grpSpPr>
          <a:xfrm>
            <a:off x="1535858" y="1978202"/>
            <a:ext cx="6072282" cy="975308"/>
            <a:chOff x="967802" y="1902099"/>
            <a:chExt cx="10256393" cy="1647031"/>
          </a:xfrm>
        </p:grpSpPr>
        <p:grpSp>
          <p:nvGrpSpPr>
            <p:cNvPr id="3" name="Group 4"/>
            <p:cNvGrpSpPr/>
            <p:nvPr/>
          </p:nvGrpSpPr>
          <p:grpSpPr>
            <a:xfrm>
              <a:off x="967802" y="1902099"/>
              <a:ext cx="10256393" cy="1647031"/>
              <a:chOff x="-1123401" y="2523132"/>
              <a:chExt cx="11282033" cy="1811734"/>
            </a:xfrm>
          </p:grpSpPr>
          <p:sp>
            <p:nvSpPr>
              <p:cNvPr id="24" name="Freeform 23"/>
              <p:cNvSpPr/>
              <p:nvPr/>
            </p:nvSpPr>
            <p:spPr>
              <a:xfrm>
                <a:off x="2033366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463" tIns="289463" rIns="289463" bIns="289463" numCol="1" spcCol="1270" anchor="ctr" anchorCtr="0">
                <a:noAutofit/>
              </a:bodyPr>
              <a:lstStyle/>
              <a:p>
                <a:pPr algn="just" defTabSz="1157605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600" dirty="0">
                  <a:cs typeface="+mn-ea"/>
                  <a:sym typeface="+mn-lt"/>
                </a:endParaRPr>
              </a:p>
            </p:txBody>
          </p:sp>
          <p:sp>
            <p:nvSpPr>
              <p:cNvPr id="25" name="Freeform 24"/>
              <p:cNvSpPr/>
              <p:nvPr/>
            </p:nvSpPr>
            <p:spPr>
              <a:xfrm>
                <a:off x="3992214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401828 h 1050805"/>
                  <a:gd name="connsiteX1" fmla="*/ 401828 w 1050805"/>
                  <a:gd name="connsiteY1" fmla="*/ 401828 h 1050805"/>
                  <a:gd name="connsiteX2" fmla="*/ 401828 w 1050805"/>
                  <a:gd name="connsiteY2" fmla="*/ 139284 h 1050805"/>
                  <a:gd name="connsiteX3" fmla="*/ 648977 w 1050805"/>
                  <a:gd name="connsiteY3" fmla="*/ 139284 h 1050805"/>
                  <a:gd name="connsiteX4" fmla="*/ 648977 w 1050805"/>
                  <a:gd name="connsiteY4" fmla="*/ 401828 h 1050805"/>
                  <a:gd name="connsiteX5" fmla="*/ 911521 w 1050805"/>
                  <a:gd name="connsiteY5" fmla="*/ 401828 h 1050805"/>
                  <a:gd name="connsiteX6" fmla="*/ 911521 w 1050805"/>
                  <a:gd name="connsiteY6" fmla="*/ 648977 h 1050805"/>
                  <a:gd name="connsiteX7" fmla="*/ 648977 w 1050805"/>
                  <a:gd name="connsiteY7" fmla="*/ 648977 h 1050805"/>
                  <a:gd name="connsiteX8" fmla="*/ 648977 w 1050805"/>
                  <a:gd name="connsiteY8" fmla="*/ 911521 h 1050805"/>
                  <a:gd name="connsiteX9" fmla="*/ 401828 w 1050805"/>
                  <a:gd name="connsiteY9" fmla="*/ 911521 h 1050805"/>
                  <a:gd name="connsiteX10" fmla="*/ 401828 w 1050805"/>
                  <a:gd name="connsiteY10" fmla="*/ 648977 h 1050805"/>
                  <a:gd name="connsiteX11" fmla="*/ 139284 w 1050805"/>
                  <a:gd name="connsiteY11" fmla="*/ 648977 h 1050805"/>
                  <a:gd name="connsiteX12" fmla="*/ 139284 w 1050805"/>
                  <a:gd name="connsiteY12" fmla="*/ 401828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50805" h="1050805">
                    <a:moveTo>
                      <a:pt x="139284" y="401828"/>
                    </a:moveTo>
                    <a:lnTo>
                      <a:pt x="401828" y="401828"/>
                    </a:lnTo>
                    <a:lnTo>
                      <a:pt x="401828" y="139284"/>
                    </a:lnTo>
                    <a:lnTo>
                      <a:pt x="648977" y="139284"/>
                    </a:lnTo>
                    <a:lnTo>
                      <a:pt x="648977" y="401828"/>
                    </a:lnTo>
                    <a:lnTo>
                      <a:pt x="911521" y="401828"/>
                    </a:lnTo>
                    <a:lnTo>
                      <a:pt x="911521" y="648977"/>
                    </a:lnTo>
                    <a:lnTo>
                      <a:pt x="648977" y="648977"/>
                    </a:lnTo>
                    <a:lnTo>
                      <a:pt x="648977" y="911521"/>
                    </a:lnTo>
                    <a:lnTo>
                      <a:pt x="401828" y="911521"/>
                    </a:lnTo>
                    <a:lnTo>
                      <a:pt x="401828" y="648977"/>
                    </a:lnTo>
                    <a:lnTo>
                      <a:pt x="139284" y="648977"/>
                    </a:lnTo>
                    <a:lnTo>
                      <a:pt x="139284" y="401828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37" tIns="367940" rIns="127537" bIns="367940" numCol="1" spcCol="1270" anchor="ctr" anchorCtr="0">
                <a:noAutofit/>
              </a:bodyPr>
              <a:lstStyle/>
              <a:p>
                <a:pPr algn="just" defTabSz="492125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600" dirty="0">
                  <a:cs typeface="+mn-ea"/>
                  <a:sym typeface="+mn-lt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>
                <a:off x="5190132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463" tIns="289463" rIns="289463" bIns="289463" numCol="1" spcCol="1270" anchor="ctr" anchorCtr="0">
                <a:noAutofit/>
              </a:bodyPr>
              <a:lstStyle/>
              <a:p>
                <a:pPr algn="just" defTabSz="1157605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600" dirty="0">
                  <a:cs typeface="+mn-ea"/>
                  <a:sym typeface="+mn-lt"/>
                </a:endParaRPr>
              </a:p>
            </p:txBody>
          </p:sp>
          <p:sp>
            <p:nvSpPr>
              <p:cNvPr id="27" name="Freeform 26"/>
              <p:cNvSpPr/>
              <p:nvPr/>
            </p:nvSpPr>
            <p:spPr>
              <a:xfrm>
                <a:off x="7148980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216466 h 1050805"/>
                  <a:gd name="connsiteX1" fmla="*/ 911521 w 1050805"/>
                  <a:gd name="connsiteY1" fmla="*/ 216466 h 1050805"/>
                  <a:gd name="connsiteX2" fmla="*/ 911521 w 1050805"/>
                  <a:gd name="connsiteY2" fmla="*/ 463615 h 1050805"/>
                  <a:gd name="connsiteX3" fmla="*/ 139284 w 1050805"/>
                  <a:gd name="connsiteY3" fmla="*/ 463615 h 1050805"/>
                  <a:gd name="connsiteX4" fmla="*/ 139284 w 1050805"/>
                  <a:gd name="connsiteY4" fmla="*/ 216466 h 1050805"/>
                  <a:gd name="connsiteX5" fmla="*/ 139284 w 1050805"/>
                  <a:gd name="connsiteY5" fmla="*/ 587190 h 1050805"/>
                  <a:gd name="connsiteX6" fmla="*/ 911521 w 1050805"/>
                  <a:gd name="connsiteY6" fmla="*/ 587190 h 1050805"/>
                  <a:gd name="connsiteX7" fmla="*/ 911521 w 1050805"/>
                  <a:gd name="connsiteY7" fmla="*/ 834339 h 1050805"/>
                  <a:gd name="connsiteX8" fmla="*/ 139284 w 1050805"/>
                  <a:gd name="connsiteY8" fmla="*/ 834339 h 1050805"/>
                  <a:gd name="connsiteX9" fmla="*/ 139284 w 1050805"/>
                  <a:gd name="connsiteY9" fmla="*/ 587190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50805" h="1050805">
                    <a:moveTo>
                      <a:pt x="139284" y="216466"/>
                    </a:moveTo>
                    <a:lnTo>
                      <a:pt x="911521" y="216466"/>
                    </a:lnTo>
                    <a:lnTo>
                      <a:pt x="911521" y="463615"/>
                    </a:lnTo>
                    <a:lnTo>
                      <a:pt x="139284" y="463615"/>
                    </a:lnTo>
                    <a:lnTo>
                      <a:pt x="139284" y="216466"/>
                    </a:lnTo>
                    <a:close/>
                    <a:moveTo>
                      <a:pt x="139284" y="587190"/>
                    </a:moveTo>
                    <a:lnTo>
                      <a:pt x="911521" y="587190"/>
                    </a:lnTo>
                    <a:lnTo>
                      <a:pt x="911521" y="834339"/>
                    </a:lnTo>
                    <a:lnTo>
                      <a:pt x="139284" y="834339"/>
                    </a:lnTo>
                    <a:lnTo>
                      <a:pt x="139284" y="587190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37" tIns="198211" rIns="127537" bIns="198211" numCol="1" spcCol="1270" anchor="ctr" anchorCtr="0">
                <a:noAutofit/>
              </a:bodyPr>
              <a:lstStyle/>
              <a:p>
                <a:pPr algn="just" defTabSz="1273810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600" dirty="0">
                  <a:cs typeface="+mn-ea"/>
                  <a:sym typeface="+mn-lt"/>
                </a:endParaRPr>
              </a:p>
            </p:txBody>
          </p:sp>
          <p:sp>
            <p:nvSpPr>
              <p:cNvPr id="28" name="Freeform 27"/>
              <p:cNvSpPr/>
              <p:nvPr/>
            </p:nvSpPr>
            <p:spPr>
              <a:xfrm>
                <a:off x="8346898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463" tIns="289463" rIns="289463" bIns="289463" numCol="1" spcCol="1270" anchor="ctr" anchorCtr="0">
                <a:noAutofit/>
              </a:bodyPr>
              <a:lstStyle/>
              <a:p>
                <a:pPr algn="just" defTabSz="1157605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600" dirty="0">
                  <a:cs typeface="+mn-ea"/>
                  <a:sym typeface="+mn-lt"/>
                </a:endParaRPr>
              </a:p>
            </p:txBody>
          </p:sp>
          <p:sp>
            <p:nvSpPr>
              <p:cNvPr id="29" name="Freeform 28"/>
              <p:cNvSpPr/>
              <p:nvPr/>
            </p:nvSpPr>
            <p:spPr>
              <a:xfrm>
                <a:off x="-1123401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463" tIns="289463" rIns="289463" bIns="289463" numCol="1" spcCol="1270" anchor="ctr" anchorCtr="0">
                <a:noAutofit/>
              </a:bodyPr>
              <a:lstStyle/>
              <a:p>
                <a:pPr algn="just" defTabSz="1157605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600" dirty="0">
                  <a:cs typeface="+mn-ea"/>
                  <a:sym typeface="+mn-lt"/>
                </a:endParaRPr>
              </a:p>
            </p:txBody>
          </p:sp>
          <p:sp>
            <p:nvSpPr>
              <p:cNvPr id="30" name="Freeform 29"/>
              <p:cNvSpPr/>
              <p:nvPr/>
            </p:nvSpPr>
            <p:spPr>
              <a:xfrm>
                <a:off x="835447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401828 h 1050805"/>
                  <a:gd name="connsiteX1" fmla="*/ 401828 w 1050805"/>
                  <a:gd name="connsiteY1" fmla="*/ 401828 h 1050805"/>
                  <a:gd name="connsiteX2" fmla="*/ 401828 w 1050805"/>
                  <a:gd name="connsiteY2" fmla="*/ 139284 h 1050805"/>
                  <a:gd name="connsiteX3" fmla="*/ 648977 w 1050805"/>
                  <a:gd name="connsiteY3" fmla="*/ 139284 h 1050805"/>
                  <a:gd name="connsiteX4" fmla="*/ 648977 w 1050805"/>
                  <a:gd name="connsiteY4" fmla="*/ 401828 h 1050805"/>
                  <a:gd name="connsiteX5" fmla="*/ 911521 w 1050805"/>
                  <a:gd name="connsiteY5" fmla="*/ 401828 h 1050805"/>
                  <a:gd name="connsiteX6" fmla="*/ 911521 w 1050805"/>
                  <a:gd name="connsiteY6" fmla="*/ 648977 h 1050805"/>
                  <a:gd name="connsiteX7" fmla="*/ 648977 w 1050805"/>
                  <a:gd name="connsiteY7" fmla="*/ 648977 h 1050805"/>
                  <a:gd name="connsiteX8" fmla="*/ 648977 w 1050805"/>
                  <a:gd name="connsiteY8" fmla="*/ 911521 h 1050805"/>
                  <a:gd name="connsiteX9" fmla="*/ 401828 w 1050805"/>
                  <a:gd name="connsiteY9" fmla="*/ 911521 h 1050805"/>
                  <a:gd name="connsiteX10" fmla="*/ 401828 w 1050805"/>
                  <a:gd name="connsiteY10" fmla="*/ 648977 h 1050805"/>
                  <a:gd name="connsiteX11" fmla="*/ 139284 w 1050805"/>
                  <a:gd name="connsiteY11" fmla="*/ 648977 h 1050805"/>
                  <a:gd name="connsiteX12" fmla="*/ 139284 w 1050805"/>
                  <a:gd name="connsiteY12" fmla="*/ 401828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50805" h="1050805">
                    <a:moveTo>
                      <a:pt x="139284" y="401828"/>
                    </a:moveTo>
                    <a:lnTo>
                      <a:pt x="401828" y="401828"/>
                    </a:lnTo>
                    <a:lnTo>
                      <a:pt x="401828" y="139284"/>
                    </a:lnTo>
                    <a:lnTo>
                      <a:pt x="648977" y="139284"/>
                    </a:lnTo>
                    <a:lnTo>
                      <a:pt x="648977" y="401828"/>
                    </a:lnTo>
                    <a:lnTo>
                      <a:pt x="911521" y="401828"/>
                    </a:lnTo>
                    <a:lnTo>
                      <a:pt x="911521" y="648977"/>
                    </a:lnTo>
                    <a:lnTo>
                      <a:pt x="648977" y="648977"/>
                    </a:lnTo>
                    <a:lnTo>
                      <a:pt x="648977" y="911521"/>
                    </a:lnTo>
                    <a:lnTo>
                      <a:pt x="401828" y="911521"/>
                    </a:lnTo>
                    <a:lnTo>
                      <a:pt x="401828" y="648977"/>
                    </a:lnTo>
                    <a:lnTo>
                      <a:pt x="139284" y="648977"/>
                    </a:lnTo>
                    <a:lnTo>
                      <a:pt x="139284" y="401828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37" tIns="367940" rIns="127537" bIns="367940" numCol="1" spcCol="1270" anchor="ctr" anchorCtr="0">
                <a:noAutofit/>
              </a:bodyPr>
              <a:lstStyle/>
              <a:p>
                <a:pPr algn="just" defTabSz="492125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60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4" name="Group 5"/>
            <p:cNvGrpSpPr/>
            <p:nvPr/>
          </p:nvGrpSpPr>
          <p:grpSpPr>
            <a:xfrm>
              <a:off x="1501841" y="2407611"/>
              <a:ext cx="578952" cy="618042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21" name="AutoShape 78"/>
              <p:cNvSpPr/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4" tIns="17444" rIns="17444" bIns="17444" anchor="ctr"/>
              <a:lstStyle/>
              <a:p>
                <a:pPr algn="just" defTabSz="148590" hangingPunct="0">
                  <a:lnSpc>
                    <a:spcPct val="120000"/>
                  </a:lnSpc>
                </a:pPr>
                <a:endParaRPr lang="en-US" sz="6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22" name="AutoShape 79"/>
              <p:cNvSpPr/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4" tIns="17444" rIns="17444" bIns="17444" anchor="ctr"/>
              <a:lstStyle/>
              <a:p>
                <a:pPr algn="just" defTabSz="148590" hangingPunct="0">
                  <a:lnSpc>
                    <a:spcPct val="120000"/>
                  </a:lnSpc>
                </a:pPr>
                <a:endParaRPr lang="en-US" sz="6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23" name="AutoShape 80"/>
              <p:cNvSpPr/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4" tIns="17444" rIns="17444" bIns="17444" anchor="ctr"/>
              <a:lstStyle/>
              <a:p>
                <a:pPr algn="just" defTabSz="148590" hangingPunct="0">
                  <a:lnSpc>
                    <a:spcPct val="120000"/>
                  </a:lnSpc>
                </a:pPr>
                <a:endParaRPr lang="en-US" sz="6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</p:grpSp>
        <p:grpSp>
          <p:nvGrpSpPr>
            <p:cNvPr id="5" name="Group 6"/>
            <p:cNvGrpSpPr/>
            <p:nvPr/>
          </p:nvGrpSpPr>
          <p:grpSpPr>
            <a:xfrm>
              <a:off x="10091658" y="2416592"/>
              <a:ext cx="618042" cy="618042"/>
              <a:chOff x="8216107" y="1647825"/>
              <a:chExt cx="464344" cy="464344"/>
            </a:xfrm>
            <a:solidFill>
              <a:schemeClr val="bg2"/>
            </a:solidFill>
          </p:grpSpPr>
          <p:sp>
            <p:nvSpPr>
              <p:cNvPr id="19" name="AutoShape 81"/>
              <p:cNvSpPr/>
              <p:nvPr/>
            </p:nvSpPr>
            <p:spPr bwMode="auto">
              <a:xfrm>
                <a:off x="8216107" y="1647825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35" y="9811"/>
                    </a:moveTo>
                    <a:cubicBezTo>
                      <a:pt x="20220" y="10144"/>
                      <a:pt x="20081" y="10800"/>
                      <a:pt x="18899" y="10800"/>
                    </a:cubicBezTo>
                    <a:lnTo>
                      <a:pt x="17549" y="10800"/>
                    </a:lnTo>
                    <a:cubicBezTo>
                      <a:pt x="17363" y="10800"/>
                      <a:pt x="17212" y="10950"/>
                      <a:pt x="17212" y="11137"/>
                    </a:cubicBezTo>
                    <a:cubicBezTo>
                      <a:pt x="17212" y="11324"/>
                      <a:pt x="17363" y="11475"/>
                      <a:pt x="17549" y="11475"/>
                    </a:cubicBezTo>
                    <a:lnTo>
                      <a:pt x="18858" y="11475"/>
                    </a:lnTo>
                    <a:cubicBezTo>
                      <a:pt x="19870" y="11475"/>
                      <a:pt x="20003" y="12314"/>
                      <a:pt x="19938" y="12719"/>
                    </a:cubicBezTo>
                    <a:cubicBezTo>
                      <a:pt x="19855" y="13223"/>
                      <a:pt x="19618" y="14175"/>
                      <a:pt x="18478" y="14175"/>
                    </a:cubicBezTo>
                    <a:lnTo>
                      <a:pt x="16874" y="14175"/>
                    </a:lnTo>
                    <a:cubicBezTo>
                      <a:pt x="16688" y="14175"/>
                      <a:pt x="16537" y="14325"/>
                      <a:pt x="16537" y="14512"/>
                    </a:cubicBezTo>
                    <a:cubicBezTo>
                      <a:pt x="16537" y="14699"/>
                      <a:pt x="16688" y="14850"/>
                      <a:pt x="16874" y="14850"/>
                    </a:cubicBezTo>
                    <a:lnTo>
                      <a:pt x="18203" y="14850"/>
                    </a:lnTo>
                    <a:cubicBezTo>
                      <a:pt x="19343" y="14850"/>
                      <a:pt x="19243" y="15718"/>
                      <a:pt x="19079" y="16237"/>
                    </a:cubicBezTo>
                    <a:cubicBezTo>
                      <a:pt x="18864" y="16918"/>
                      <a:pt x="18732" y="17549"/>
                      <a:pt x="17297" y="17549"/>
                    </a:cubicBezTo>
                    <a:lnTo>
                      <a:pt x="16196" y="17549"/>
                    </a:lnTo>
                    <a:cubicBezTo>
                      <a:pt x="16009" y="17549"/>
                      <a:pt x="15859" y="17700"/>
                      <a:pt x="15859" y="17887"/>
                    </a:cubicBezTo>
                    <a:cubicBezTo>
                      <a:pt x="15859" y="18073"/>
                      <a:pt x="16009" y="18225"/>
                      <a:pt x="16196" y="18225"/>
                    </a:cubicBezTo>
                    <a:lnTo>
                      <a:pt x="17255" y="18225"/>
                    </a:lnTo>
                    <a:cubicBezTo>
                      <a:pt x="17993" y="18225"/>
                      <a:pt x="18027" y="18923"/>
                      <a:pt x="17950" y="19174"/>
                    </a:cubicBezTo>
                    <a:cubicBezTo>
                      <a:pt x="17866" y="19448"/>
                      <a:pt x="17767" y="19651"/>
                      <a:pt x="17762" y="19660"/>
                    </a:cubicBezTo>
                    <a:cubicBezTo>
                      <a:pt x="17558" y="20028"/>
                      <a:pt x="17229" y="20249"/>
                      <a:pt x="16534" y="20249"/>
                    </a:cubicBezTo>
                    <a:lnTo>
                      <a:pt x="12844" y="20249"/>
                    </a:lnTo>
                    <a:cubicBezTo>
                      <a:pt x="10990" y="20249"/>
                      <a:pt x="9151" y="19829"/>
                      <a:pt x="9104" y="19818"/>
                    </a:cubicBezTo>
                    <a:cubicBezTo>
                      <a:pt x="6299" y="19172"/>
                      <a:pt x="6152" y="19122"/>
                      <a:pt x="5976" y="19072"/>
                    </a:cubicBezTo>
                    <a:cubicBezTo>
                      <a:pt x="5976" y="19072"/>
                      <a:pt x="5405" y="18976"/>
                      <a:pt x="5405" y="18478"/>
                    </a:cubicBezTo>
                    <a:lnTo>
                      <a:pt x="5399" y="9155"/>
                    </a:lnTo>
                    <a:cubicBezTo>
                      <a:pt x="5399" y="8839"/>
                      <a:pt x="5601" y="8552"/>
                      <a:pt x="5935" y="8452"/>
                    </a:cubicBezTo>
                    <a:cubicBezTo>
                      <a:pt x="5977" y="8435"/>
                      <a:pt x="6034" y="8419"/>
                      <a:pt x="6074" y="8401"/>
                    </a:cubicBezTo>
                    <a:cubicBezTo>
                      <a:pt x="9158" y="7125"/>
                      <a:pt x="10097" y="4324"/>
                      <a:pt x="10124" y="2025"/>
                    </a:cubicBezTo>
                    <a:cubicBezTo>
                      <a:pt x="10128" y="1702"/>
                      <a:pt x="10378" y="1350"/>
                      <a:pt x="10800" y="1350"/>
                    </a:cubicBezTo>
                    <a:cubicBezTo>
                      <a:pt x="11514" y="1350"/>
                      <a:pt x="12774" y="2782"/>
                      <a:pt x="12774" y="4554"/>
                    </a:cubicBezTo>
                    <a:cubicBezTo>
                      <a:pt x="12774" y="6155"/>
                      <a:pt x="12711" y="6432"/>
                      <a:pt x="12149" y="8100"/>
                    </a:cubicBezTo>
                    <a:cubicBezTo>
                      <a:pt x="18899" y="8100"/>
                      <a:pt x="18852" y="8196"/>
                      <a:pt x="19448" y="8353"/>
                    </a:cubicBezTo>
                    <a:cubicBezTo>
                      <a:pt x="20187" y="8564"/>
                      <a:pt x="20249" y="9175"/>
                      <a:pt x="20249" y="9386"/>
                    </a:cubicBezTo>
                    <a:cubicBezTo>
                      <a:pt x="20249" y="9618"/>
                      <a:pt x="20243" y="9584"/>
                      <a:pt x="20235" y="9811"/>
                    </a:cubicBezTo>
                    <a:moveTo>
                      <a:pt x="4724" y="19575"/>
                    </a:moveTo>
                    <a:cubicBezTo>
                      <a:pt x="4724" y="19948"/>
                      <a:pt x="4423" y="20249"/>
                      <a:pt x="4049" y="20249"/>
                    </a:cubicBezTo>
                    <a:lnTo>
                      <a:pt x="2024" y="20249"/>
                    </a:lnTo>
                    <a:cubicBezTo>
                      <a:pt x="1652" y="20249"/>
                      <a:pt x="1349" y="19948"/>
                      <a:pt x="1349" y="19575"/>
                    </a:cubicBezTo>
                    <a:lnTo>
                      <a:pt x="1349" y="8774"/>
                    </a:lnTo>
                    <a:cubicBezTo>
                      <a:pt x="1349" y="8401"/>
                      <a:pt x="1652" y="8100"/>
                      <a:pt x="2024" y="8100"/>
                    </a:cubicBezTo>
                    <a:lnTo>
                      <a:pt x="4049" y="8100"/>
                    </a:lnTo>
                    <a:cubicBezTo>
                      <a:pt x="4423" y="8100"/>
                      <a:pt x="4724" y="8401"/>
                      <a:pt x="4724" y="8774"/>
                    </a:cubicBezTo>
                    <a:cubicBezTo>
                      <a:pt x="4724" y="8774"/>
                      <a:pt x="4724" y="19575"/>
                      <a:pt x="4724" y="19575"/>
                    </a:cubicBezTo>
                    <a:close/>
                    <a:moveTo>
                      <a:pt x="19686" y="7069"/>
                    </a:moveTo>
                    <a:cubicBezTo>
                      <a:pt x="18842" y="6846"/>
                      <a:pt x="16858" y="6849"/>
                      <a:pt x="13956" y="6773"/>
                    </a:cubicBezTo>
                    <a:cubicBezTo>
                      <a:pt x="14093" y="6139"/>
                      <a:pt x="14124" y="5568"/>
                      <a:pt x="14124" y="4554"/>
                    </a:cubicBezTo>
                    <a:cubicBezTo>
                      <a:pt x="14124" y="2133"/>
                      <a:pt x="12361" y="0"/>
                      <a:pt x="10800" y="0"/>
                    </a:cubicBezTo>
                    <a:cubicBezTo>
                      <a:pt x="9698" y="0"/>
                      <a:pt x="8789" y="901"/>
                      <a:pt x="8774" y="2009"/>
                    </a:cubicBezTo>
                    <a:cubicBezTo>
                      <a:pt x="8760" y="3368"/>
                      <a:pt x="8340" y="5716"/>
                      <a:pt x="6074" y="6906"/>
                    </a:cubicBezTo>
                    <a:cubicBezTo>
                      <a:pt x="5908" y="6994"/>
                      <a:pt x="5433" y="7228"/>
                      <a:pt x="5364" y="7259"/>
                    </a:cubicBezTo>
                    <a:lnTo>
                      <a:pt x="5399" y="7289"/>
                    </a:lnTo>
                    <a:cubicBezTo>
                      <a:pt x="5045" y="6984"/>
                      <a:pt x="4554" y="6750"/>
                      <a:pt x="4049" y="6750"/>
                    </a:cubicBezTo>
                    <a:lnTo>
                      <a:pt x="2024" y="6750"/>
                    </a:lnTo>
                    <a:cubicBezTo>
                      <a:pt x="908" y="6750"/>
                      <a:pt x="0" y="7658"/>
                      <a:pt x="0" y="8774"/>
                    </a:cubicBezTo>
                    <a:lnTo>
                      <a:pt x="0" y="19575"/>
                    </a:lnTo>
                    <a:cubicBezTo>
                      <a:pt x="0" y="20691"/>
                      <a:pt x="908" y="21599"/>
                      <a:pt x="2024" y="21599"/>
                    </a:cubicBezTo>
                    <a:lnTo>
                      <a:pt x="4049" y="21599"/>
                    </a:lnTo>
                    <a:cubicBezTo>
                      <a:pt x="4853" y="21599"/>
                      <a:pt x="5525" y="21114"/>
                      <a:pt x="5850" y="20434"/>
                    </a:cubicBezTo>
                    <a:cubicBezTo>
                      <a:pt x="5859" y="20437"/>
                      <a:pt x="5873" y="20441"/>
                      <a:pt x="5882" y="20442"/>
                    </a:cubicBezTo>
                    <a:cubicBezTo>
                      <a:pt x="5927" y="20454"/>
                      <a:pt x="5979" y="20467"/>
                      <a:pt x="6044" y="20485"/>
                    </a:cubicBezTo>
                    <a:cubicBezTo>
                      <a:pt x="6056" y="20487"/>
                      <a:pt x="6062" y="20488"/>
                      <a:pt x="6074" y="20492"/>
                    </a:cubicBezTo>
                    <a:cubicBezTo>
                      <a:pt x="6464" y="20588"/>
                      <a:pt x="7212" y="20768"/>
                      <a:pt x="8812" y="21135"/>
                    </a:cubicBezTo>
                    <a:cubicBezTo>
                      <a:pt x="9155" y="21213"/>
                      <a:pt x="10966" y="21599"/>
                      <a:pt x="12844" y="21599"/>
                    </a:cubicBezTo>
                    <a:lnTo>
                      <a:pt x="16534" y="21599"/>
                    </a:lnTo>
                    <a:cubicBezTo>
                      <a:pt x="17659" y="21599"/>
                      <a:pt x="18469" y="21167"/>
                      <a:pt x="18952" y="20298"/>
                    </a:cubicBezTo>
                    <a:cubicBezTo>
                      <a:pt x="18958" y="20285"/>
                      <a:pt x="19114" y="19982"/>
                      <a:pt x="19240" y="19572"/>
                    </a:cubicBezTo>
                    <a:cubicBezTo>
                      <a:pt x="19336" y="19263"/>
                      <a:pt x="19371" y="18827"/>
                      <a:pt x="19256" y="18384"/>
                    </a:cubicBezTo>
                    <a:cubicBezTo>
                      <a:pt x="19981" y="17886"/>
                      <a:pt x="20214" y="17133"/>
                      <a:pt x="20366" y="16643"/>
                    </a:cubicBezTo>
                    <a:cubicBezTo>
                      <a:pt x="20620" y="15838"/>
                      <a:pt x="20544" y="15235"/>
                      <a:pt x="20367" y="14803"/>
                    </a:cubicBezTo>
                    <a:cubicBezTo>
                      <a:pt x="20775" y="14418"/>
                      <a:pt x="21122" y="13831"/>
                      <a:pt x="21269" y="12935"/>
                    </a:cubicBezTo>
                    <a:cubicBezTo>
                      <a:pt x="21361" y="12380"/>
                      <a:pt x="21263" y="11809"/>
                      <a:pt x="21007" y="11334"/>
                    </a:cubicBezTo>
                    <a:cubicBezTo>
                      <a:pt x="21389" y="10905"/>
                      <a:pt x="21564" y="10365"/>
                      <a:pt x="21583" y="9865"/>
                    </a:cubicBezTo>
                    <a:lnTo>
                      <a:pt x="21591" y="9724"/>
                    </a:lnTo>
                    <a:cubicBezTo>
                      <a:pt x="21596" y="9635"/>
                      <a:pt x="21600" y="9581"/>
                      <a:pt x="21600" y="9386"/>
                    </a:cubicBezTo>
                    <a:cubicBezTo>
                      <a:pt x="21600" y="8533"/>
                      <a:pt x="21010" y="7446"/>
                      <a:pt x="19686" y="706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4" tIns="17444" rIns="17444" bIns="17444" anchor="ctr"/>
              <a:lstStyle/>
              <a:p>
                <a:pPr algn="just" defTabSz="148590" hangingPunct="0">
                  <a:lnSpc>
                    <a:spcPct val="120000"/>
                  </a:lnSpc>
                </a:pPr>
                <a:endParaRPr lang="en-US" sz="6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20" name="AutoShape 82"/>
              <p:cNvSpPr/>
              <p:nvPr/>
            </p:nvSpPr>
            <p:spPr bwMode="auto">
              <a:xfrm>
                <a:off x="8259763" y="2024857"/>
                <a:ext cx="43657" cy="436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4400"/>
                    </a:moveTo>
                    <a:cubicBezTo>
                      <a:pt x="8820" y="14400"/>
                      <a:pt x="7200" y="12782"/>
                      <a:pt x="7200" y="10800"/>
                    </a:cubicBezTo>
                    <a:cubicBezTo>
                      <a:pt x="7200" y="8817"/>
                      <a:pt x="8820" y="7200"/>
                      <a:pt x="10800" y="7200"/>
                    </a:cubicBezTo>
                    <a:cubicBezTo>
                      <a:pt x="12779" y="7200"/>
                      <a:pt x="14400" y="8817"/>
                      <a:pt x="14400" y="10800"/>
                    </a:cubicBezTo>
                    <a:cubicBezTo>
                      <a:pt x="14400" y="12782"/>
                      <a:pt x="12779" y="14400"/>
                      <a:pt x="10800" y="14400"/>
                    </a:cubicBezTo>
                    <a:moveTo>
                      <a:pt x="10800" y="0"/>
                    </a:move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4" tIns="17444" rIns="17444" bIns="17444" anchor="ctr"/>
              <a:lstStyle/>
              <a:p>
                <a:pPr algn="just" defTabSz="148590" hangingPunct="0">
                  <a:lnSpc>
                    <a:spcPct val="120000"/>
                  </a:lnSpc>
                </a:pPr>
                <a:endParaRPr lang="en-US" sz="6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</p:grpSp>
        <p:grpSp>
          <p:nvGrpSpPr>
            <p:cNvPr id="6" name="Group 7"/>
            <p:cNvGrpSpPr/>
            <p:nvPr/>
          </p:nvGrpSpPr>
          <p:grpSpPr>
            <a:xfrm>
              <a:off x="7221342" y="2435608"/>
              <a:ext cx="619099" cy="58000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7" name="AutoShape 110"/>
              <p:cNvSpPr/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4" tIns="17444" rIns="17444" bIns="17444" anchor="ctr"/>
              <a:lstStyle/>
              <a:p>
                <a:pPr algn="just" defTabSz="148590" hangingPunct="0">
                  <a:lnSpc>
                    <a:spcPct val="120000"/>
                  </a:lnSpc>
                </a:pPr>
                <a:endParaRPr lang="en-US" sz="6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18" name="AutoShape 111"/>
              <p:cNvSpPr/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4" tIns="17444" rIns="17444" bIns="17444" anchor="ctr"/>
              <a:lstStyle/>
              <a:p>
                <a:pPr algn="just" defTabSz="148590" hangingPunct="0">
                  <a:lnSpc>
                    <a:spcPct val="120000"/>
                  </a:lnSpc>
                </a:pPr>
                <a:endParaRPr lang="en-US" sz="6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</p:grpSp>
        <p:grpSp>
          <p:nvGrpSpPr>
            <p:cNvPr id="7" name="Group 8"/>
            <p:cNvGrpSpPr/>
            <p:nvPr/>
          </p:nvGrpSpPr>
          <p:grpSpPr>
            <a:xfrm>
              <a:off x="4352084" y="2484206"/>
              <a:ext cx="618042" cy="482812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10" name="AutoShape 140"/>
              <p:cNvSpPr/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4" tIns="17444" rIns="17444" bIns="17444" anchor="ctr"/>
              <a:lstStyle/>
              <a:p>
                <a:pPr algn="just" defTabSz="148590" hangingPunct="0">
                  <a:lnSpc>
                    <a:spcPct val="120000"/>
                  </a:lnSpc>
                </a:pPr>
                <a:endParaRPr lang="en-US" sz="600" dirty="0">
                  <a:cs typeface="+mn-ea"/>
                  <a:sym typeface="+mn-lt"/>
                </a:endParaRPr>
              </a:p>
            </p:txBody>
          </p:sp>
          <p:sp>
            <p:nvSpPr>
              <p:cNvPr id="11" name="AutoShape 141"/>
              <p:cNvSpPr/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4" tIns="17444" rIns="17444" bIns="17444" anchor="ctr"/>
              <a:lstStyle/>
              <a:p>
                <a:pPr algn="just" defTabSz="148590" hangingPunct="0">
                  <a:lnSpc>
                    <a:spcPct val="120000"/>
                  </a:lnSpc>
                </a:pPr>
                <a:endParaRPr lang="en-US" sz="600" dirty="0">
                  <a:cs typeface="+mn-ea"/>
                  <a:sym typeface="+mn-lt"/>
                </a:endParaRPr>
              </a:p>
            </p:txBody>
          </p:sp>
          <p:sp>
            <p:nvSpPr>
              <p:cNvPr id="12" name="AutoShape 142"/>
              <p:cNvSpPr/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4" tIns="17444" rIns="17444" bIns="17444" anchor="ctr"/>
              <a:lstStyle/>
              <a:p>
                <a:pPr algn="just" defTabSz="148590" hangingPunct="0">
                  <a:lnSpc>
                    <a:spcPct val="120000"/>
                  </a:lnSpc>
                </a:pPr>
                <a:endParaRPr lang="en-US" sz="600" dirty="0">
                  <a:cs typeface="+mn-ea"/>
                  <a:sym typeface="+mn-lt"/>
                </a:endParaRPr>
              </a:p>
            </p:txBody>
          </p:sp>
          <p:sp>
            <p:nvSpPr>
              <p:cNvPr id="13" name="AutoShape 143"/>
              <p:cNvSpPr/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4" tIns="17444" rIns="17444" bIns="17444" anchor="ctr"/>
              <a:lstStyle/>
              <a:p>
                <a:pPr algn="just" defTabSz="148590" hangingPunct="0">
                  <a:lnSpc>
                    <a:spcPct val="120000"/>
                  </a:lnSpc>
                </a:pPr>
                <a:endParaRPr lang="en-US" sz="600" dirty="0">
                  <a:cs typeface="+mn-ea"/>
                  <a:sym typeface="+mn-lt"/>
                </a:endParaRPr>
              </a:p>
            </p:txBody>
          </p:sp>
          <p:sp>
            <p:nvSpPr>
              <p:cNvPr id="14" name="AutoShape 144"/>
              <p:cNvSpPr/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4" tIns="17444" rIns="17444" bIns="17444" anchor="ctr"/>
              <a:lstStyle/>
              <a:p>
                <a:pPr algn="just" defTabSz="148590" hangingPunct="0">
                  <a:lnSpc>
                    <a:spcPct val="120000"/>
                  </a:lnSpc>
                </a:pPr>
                <a:endParaRPr lang="en-US" sz="600" dirty="0">
                  <a:cs typeface="+mn-ea"/>
                  <a:sym typeface="+mn-lt"/>
                </a:endParaRPr>
              </a:p>
            </p:txBody>
          </p:sp>
          <p:sp>
            <p:nvSpPr>
              <p:cNvPr id="15" name="AutoShape 145"/>
              <p:cNvSpPr/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4" tIns="17444" rIns="17444" bIns="17444" anchor="ctr"/>
              <a:lstStyle/>
              <a:p>
                <a:pPr algn="just" defTabSz="148590" hangingPunct="0">
                  <a:lnSpc>
                    <a:spcPct val="120000"/>
                  </a:lnSpc>
                </a:pPr>
                <a:endParaRPr lang="en-US" sz="600" dirty="0">
                  <a:cs typeface="+mn-ea"/>
                  <a:sym typeface="+mn-lt"/>
                </a:endParaRPr>
              </a:p>
            </p:txBody>
          </p:sp>
          <p:sp>
            <p:nvSpPr>
              <p:cNvPr id="16" name="AutoShape 146"/>
              <p:cNvSpPr/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4" tIns="17444" rIns="17444" bIns="17444" anchor="ctr"/>
              <a:lstStyle/>
              <a:p>
                <a:pPr algn="just" defTabSz="148590" hangingPunct="0">
                  <a:lnSpc>
                    <a:spcPct val="120000"/>
                  </a:lnSpc>
                </a:pPr>
                <a:endParaRPr lang="en-US" sz="600" dirty="0">
                  <a:cs typeface="+mn-ea"/>
                  <a:sym typeface="+mn-lt"/>
                </a:endParaRPr>
              </a:p>
            </p:txBody>
          </p:sp>
        </p:grpSp>
      </p:grpSp>
      <p:sp>
        <p:nvSpPr>
          <p:cNvPr id="43" name="文本框 42"/>
          <p:cNvSpPr txBox="1"/>
          <p:nvPr/>
        </p:nvSpPr>
        <p:spPr>
          <a:xfrm>
            <a:off x="1082926" y="249390"/>
            <a:ext cx="2889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sz="2000" dirty="0">
                <a:gradFill>
                  <a:gsLst>
                    <a:gs pos="100000">
                      <a:srgbClr val="2E640C"/>
                    </a:gs>
                    <a:gs pos="0">
                      <a:srgbClr val="7EB852"/>
                    </a:gs>
                  </a:gsLst>
                  <a:lin ang="5400000" scaled="1"/>
                </a:gradFill>
                <a:latin typeface="江城律动宋" panose="02020700000000000000" pitchFamily="18" charset="-122"/>
                <a:ea typeface="江城律动宋" panose="02020700000000000000" pitchFamily="18" charset="-122"/>
              </a:rPr>
              <a:t>单击此处添加标题文本</a:t>
            </a:r>
            <a:endParaRPr lang="zh-CN" altLang="en-US" sz="2000" dirty="0">
              <a:gradFill>
                <a:gsLst>
                  <a:gs pos="100000">
                    <a:srgbClr val="2E640C"/>
                  </a:gs>
                  <a:gs pos="0">
                    <a:srgbClr val="7EB852"/>
                  </a:gs>
                </a:gsLst>
                <a:lin ang="5400000" scaled="1"/>
              </a:gradFill>
              <a:latin typeface="江城律动宋" panose="02020700000000000000" pitchFamily="18" charset="-122"/>
              <a:ea typeface="江城律动宋" panose="02020700000000000000" pitchFamily="18" charset="-122"/>
            </a:endParaRPr>
          </a:p>
        </p:txBody>
      </p:sp>
      <p:sp>
        <p:nvSpPr>
          <p:cNvPr id="45" name="矩形 259"/>
          <p:cNvSpPr>
            <a:spLocks noChangeArrowheads="1"/>
          </p:cNvSpPr>
          <p:nvPr/>
        </p:nvSpPr>
        <p:spPr bwMode="auto">
          <a:xfrm>
            <a:off x="344783" y="182275"/>
            <a:ext cx="621628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800" cap="all" dirty="0">
                <a:solidFill>
                  <a:schemeClr val="bg1"/>
                </a:solidFill>
                <a:latin typeface="江城律动宋" panose="02020700000000000000" pitchFamily="18" charset="-122"/>
                <a:ea typeface="江城律动宋" panose="02020700000000000000" pitchFamily="18" charset="-122"/>
                <a:cs typeface="Arial" panose="020B0604020202020204" pitchFamily="34" charset="0"/>
              </a:rPr>
              <a:t>01</a:t>
            </a:r>
            <a:endParaRPr lang="zh-CN" altLang="en-US" sz="2800" cap="all" dirty="0">
              <a:solidFill>
                <a:schemeClr val="bg1"/>
              </a:solidFill>
              <a:latin typeface="江城律动宋" panose="02020700000000000000" pitchFamily="18" charset="-122"/>
              <a:ea typeface="江城律动宋" panose="02020700000000000000" pitchFamily="18" charset="-122"/>
              <a:cs typeface="Arial" panose="020B0604020202020204" pitchFamily="34" charset="0"/>
            </a:endParaRPr>
          </a:p>
        </p:txBody>
      </p:sp>
      <p:grpSp>
        <p:nvGrpSpPr>
          <p:cNvPr id="47" name="淘宝网Chenying0907出品 34"/>
          <p:cNvGrpSpPr/>
          <p:nvPr/>
        </p:nvGrpSpPr>
        <p:grpSpPr bwMode="auto">
          <a:xfrm>
            <a:off x="1242162" y="1080798"/>
            <a:ext cx="1653836" cy="792237"/>
            <a:chOff x="3549743" y="2856594"/>
            <a:chExt cx="1167709" cy="790827"/>
          </a:xfrm>
        </p:grpSpPr>
        <p:sp>
          <p:nvSpPr>
            <p:cNvPr id="48" name="淘宝网Chenying0907出品 35"/>
            <p:cNvSpPr txBox="1">
              <a:spLocks noChangeArrowheads="1"/>
            </p:cNvSpPr>
            <p:nvPr/>
          </p:nvSpPr>
          <p:spPr bwMode="auto">
            <a:xfrm>
              <a:off x="3748710" y="2856594"/>
              <a:ext cx="721194" cy="261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342900"/>
              <a:r>
                <a:rPr kumimoji="1" lang="zh-CN" altLang="en-US" sz="105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  <a:endParaRPr kumimoji="1" lang="zh-CN" altLang="en-US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9" name="淘宝网Chenying0907出品 66"/>
            <p:cNvSpPr txBox="1">
              <a:spLocks noChangeArrowheads="1"/>
            </p:cNvSpPr>
            <p:nvPr/>
          </p:nvSpPr>
          <p:spPr bwMode="auto">
            <a:xfrm>
              <a:off x="3549743" y="3020035"/>
              <a:ext cx="1167709" cy="6273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... ...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0" name="淘宝网Chenying0907出品 34"/>
          <p:cNvGrpSpPr/>
          <p:nvPr/>
        </p:nvGrpSpPr>
        <p:grpSpPr bwMode="auto">
          <a:xfrm>
            <a:off x="4594607" y="1080798"/>
            <a:ext cx="1653836" cy="792237"/>
            <a:chOff x="3549743" y="2856594"/>
            <a:chExt cx="1167709" cy="790827"/>
          </a:xfrm>
        </p:grpSpPr>
        <p:sp>
          <p:nvSpPr>
            <p:cNvPr id="51" name="淘宝网Chenying0907出品 35"/>
            <p:cNvSpPr txBox="1">
              <a:spLocks noChangeArrowheads="1"/>
            </p:cNvSpPr>
            <p:nvPr/>
          </p:nvSpPr>
          <p:spPr bwMode="auto">
            <a:xfrm>
              <a:off x="3748710" y="2856594"/>
              <a:ext cx="721194" cy="261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342900"/>
              <a:r>
                <a:rPr kumimoji="1" lang="zh-CN" altLang="en-US" sz="105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  <a:endParaRPr kumimoji="1" lang="zh-CN" altLang="en-US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4" name="淘宝网Chenying0907出品 66"/>
            <p:cNvSpPr txBox="1">
              <a:spLocks noChangeArrowheads="1"/>
            </p:cNvSpPr>
            <p:nvPr/>
          </p:nvSpPr>
          <p:spPr bwMode="auto">
            <a:xfrm>
              <a:off x="3549743" y="3020035"/>
              <a:ext cx="1167709" cy="6273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... ...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7" name="淘宝网Chenying0907出品 34"/>
          <p:cNvGrpSpPr/>
          <p:nvPr/>
        </p:nvGrpSpPr>
        <p:grpSpPr bwMode="auto">
          <a:xfrm>
            <a:off x="2918164" y="3064618"/>
            <a:ext cx="1653836" cy="792237"/>
            <a:chOff x="3549743" y="2856594"/>
            <a:chExt cx="1167709" cy="790827"/>
          </a:xfrm>
        </p:grpSpPr>
        <p:sp>
          <p:nvSpPr>
            <p:cNvPr id="61" name="淘宝网Chenying0907出品 35"/>
            <p:cNvSpPr txBox="1">
              <a:spLocks noChangeArrowheads="1"/>
            </p:cNvSpPr>
            <p:nvPr/>
          </p:nvSpPr>
          <p:spPr bwMode="auto">
            <a:xfrm>
              <a:off x="3748710" y="2856594"/>
              <a:ext cx="721194" cy="261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342900"/>
              <a:r>
                <a:rPr kumimoji="1" lang="zh-CN" altLang="en-US" sz="105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  <a:endParaRPr kumimoji="1" lang="zh-CN" altLang="en-US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2" name="淘宝网Chenying0907出品 66"/>
            <p:cNvSpPr txBox="1">
              <a:spLocks noChangeArrowheads="1"/>
            </p:cNvSpPr>
            <p:nvPr/>
          </p:nvSpPr>
          <p:spPr bwMode="auto">
            <a:xfrm>
              <a:off x="3549743" y="3020035"/>
              <a:ext cx="1167709" cy="6273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... ...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3" name="淘宝网Chenying0907出品 34"/>
          <p:cNvGrpSpPr/>
          <p:nvPr/>
        </p:nvGrpSpPr>
        <p:grpSpPr bwMode="auto">
          <a:xfrm>
            <a:off x="6293660" y="3064618"/>
            <a:ext cx="1653836" cy="792237"/>
            <a:chOff x="3549743" y="2856594"/>
            <a:chExt cx="1167709" cy="790827"/>
          </a:xfrm>
        </p:grpSpPr>
        <p:sp>
          <p:nvSpPr>
            <p:cNvPr id="64" name="淘宝网Chenying0907出品 35"/>
            <p:cNvSpPr txBox="1">
              <a:spLocks noChangeArrowheads="1"/>
            </p:cNvSpPr>
            <p:nvPr/>
          </p:nvSpPr>
          <p:spPr bwMode="auto">
            <a:xfrm>
              <a:off x="3748710" y="2856594"/>
              <a:ext cx="721194" cy="261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342900"/>
              <a:r>
                <a:rPr kumimoji="1" lang="zh-CN" altLang="en-US" sz="105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  <a:endParaRPr kumimoji="1" lang="zh-CN" altLang="en-US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5" name="淘宝网Chenying0907出品 66"/>
            <p:cNvSpPr txBox="1">
              <a:spLocks noChangeArrowheads="1"/>
            </p:cNvSpPr>
            <p:nvPr/>
          </p:nvSpPr>
          <p:spPr bwMode="auto">
            <a:xfrm>
              <a:off x="3549743" y="3020035"/>
              <a:ext cx="1167709" cy="6273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... ...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27"/>
          <p:cNvSpPr txBox="1"/>
          <p:nvPr/>
        </p:nvSpPr>
        <p:spPr>
          <a:xfrm>
            <a:off x="1082926" y="249390"/>
            <a:ext cx="2889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sz="2000" dirty="0">
                <a:gradFill>
                  <a:gsLst>
                    <a:gs pos="100000">
                      <a:srgbClr val="2E640C"/>
                    </a:gs>
                    <a:gs pos="0">
                      <a:srgbClr val="7EB852"/>
                    </a:gs>
                  </a:gsLst>
                  <a:lin ang="5400000" scaled="1"/>
                </a:gradFill>
                <a:latin typeface="江城律动宋" panose="02020700000000000000" pitchFamily="18" charset="-122"/>
                <a:ea typeface="江城律动宋" panose="02020700000000000000" pitchFamily="18" charset="-122"/>
              </a:rPr>
              <a:t>单击此处添加标题文本</a:t>
            </a:r>
            <a:endParaRPr lang="zh-CN" altLang="en-US" sz="2000" dirty="0">
              <a:gradFill>
                <a:gsLst>
                  <a:gs pos="100000">
                    <a:srgbClr val="2E640C"/>
                  </a:gs>
                  <a:gs pos="0">
                    <a:srgbClr val="7EB852"/>
                  </a:gs>
                </a:gsLst>
                <a:lin ang="5400000" scaled="1"/>
              </a:gradFill>
              <a:latin typeface="江城律动宋" panose="02020700000000000000" pitchFamily="18" charset="-122"/>
              <a:ea typeface="江城律动宋" panose="02020700000000000000" pitchFamily="18" charset="-122"/>
            </a:endParaRPr>
          </a:p>
        </p:txBody>
      </p:sp>
      <p:sp>
        <p:nvSpPr>
          <p:cNvPr id="29" name="矩形 259"/>
          <p:cNvSpPr>
            <a:spLocks noChangeArrowheads="1"/>
          </p:cNvSpPr>
          <p:nvPr/>
        </p:nvSpPr>
        <p:spPr bwMode="auto">
          <a:xfrm>
            <a:off x="344783" y="182275"/>
            <a:ext cx="621628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800" cap="all" dirty="0">
                <a:solidFill>
                  <a:schemeClr val="bg1"/>
                </a:solidFill>
                <a:latin typeface="江城律动宋" panose="02020700000000000000" pitchFamily="18" charset="-122"/>
                <a:ea typeface="江城律动宋" panose="02020700000000000000" pitchFamily="18" charset="-122"/>
                <a:cs typeface="Arial" panose="020B0604020202020204" pitchFamily="34" charset="0"/>
              </a:rPr>
              <a:t>01</a:t>
            </a:r>
            <a:endParaRPr lang="zh-CN" altLang="en-US" sz="2800" cap="all" dirty="0">
              <a:solidFill>
                <a:schemeClr val="bg1"/>
              </a:solidFill>
              <a:latin typeface="江城律动宋" panose="02020700000000000000" pitchFamily="18" charset="-122"/>
              <a:ea typeface="江城律动宋" panose="02020700000000000000" pitchFamily="18" charset="-122"/>
              <a:cs typeface="Arial" panose="020B060402020202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007928" y="926751"/>
            <a:ext cx="3363229" cy="944079"/>
            <a:chOff x="1007928" y="1070751"/>
            <a:chExt cx="3363229" cy="944079"/>
          </a:xfrm>
        </p:grpSpPr>
        <p:sp>
          <p:nvSpPr>
            <p:cNvPr id="10" name="等腰三角形 2"/>
            <p:cNvSpPr/>
            <p:nvPr/>
          </p:nvSpPr>
          <p:spPr bwMode="auto">
            <a:xfrm rot="2747878">
              <a:off x="1075755" y="1002924"/>
              <a:ext cx="863759" cy="999414"/>
            </a:xfrm>
            <a:custGeom>
              <a:avLst/>
              <a:gdLst/>
              <a:ahLst/>
              <a:cxnLst/>
              <a:rect l="l" t="t" r="r" b="b"/>
              <a:pathLst>
                <a:path w="1152128" h="1333073">
                  <a:moveTo>
                    <a:pt x="576064" y="0"/>
                  </a:moveTo>
                  <a:lnTo>
                    <a:pt x="687529" y="192182"/>
                  </a:lnTo>
                  <a:cubicBezTo>
                    <a:pt x="952381" y="243689"/>
                    <a:pt x="1152128" y="477023"/>
                    <a:pt x="1152128" y="757009"/>
                  </a:cubicBezTo>
                  <a:cubicBezTo>
                    <a:pt x="1152128" y="1075160"/>
                    <a:pt x="894215" y="1333073"/>
                    <a:pt x="576064" y="1333073"/>
                  </a:cubicBezTo>
                  <a:cubicBezTo>
                    <a:pt x="257913" y="1333073"/>
                    <a:pt x="0" y="1075160"/>
                    <a:pt x="0" y="757009"/>
                  </a:cubicBezTo>
                  <a:cubicBezTo>
                    <a:pt x="0" y="477023"/>
                    <a:pt x="199747" y="243689"/>
                    <a:pt x="464599" y="192182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53" tIns="34277" rIns="68553" bIns="34277" numCol="1" rtlCol="0" anchor="t" anchorCtr="0" compatLnSpc="1"/>
            <a:lstStyle/>
            <a:p>
              <a:pPr defTabSz="685800"/>
              <a:endParaRPr lang="zh-CN" altLang="en-US" sz="135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" name="TextBox 61"/>
            <p:cNvSpPr txBox="1"/>
            <p:nvPr/>
          </p:nvSpPr>
          <p:spPr>
            <a:xfrm>
              <a:off x="1140163" y="1331750"/>
              <a:ext cx="710451" cy="3692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800" dirty="0">
                  <a:solidFill>
                    <a:schemeClr val="bg1"/>
                  </a:solidFill>
                  <a:cs typeface="+mn-ea"/>
                  <a:sym typeface="+mn-lt"/>
                </a:rPr>
                <a:t>标 题</a:t>
              </a:r>
              <a:endParaRPr lang="zh-CN" altLang="en-US" sz="1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0" name="淘宝网Chenying0907出品 66"/>
            <p:cNvSpPr txBox="1">
              <a:spLocks noChangeArrowheads="1"/>
            </p:cNvSpPr>
            <p:nvPr/>
          </p:nvSpPr>
          <p:spPr bwMode="auto">
            <a:xfrm>
              <a:off x="2003210" y="1109830"/>
              <a:ext cx="2367947" cy="443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171450" indent="-171450" eaLnBrk="1" hangingPunct="1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... ...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" name="淘宝网Chenying0907出品 66"/>
            <p:cNvSpPr txBox="1">
              <a:spLocks noChangeArrowheads="1"/>
            </p:cNvSpPr>
            <p:nvPr/>
          </p:nvSpPr>
          <p:spPr bwMode="auto">
            <a:xfrm>
              <a:off x="2003210" y="1570991"/>
              <a:ext cx="2367947" cy="443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171450" indent="-171450" eaLnBrk="1" hangingPunct="1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... ...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007928" y="2031710"/>
            <a:ext cx="3363229" cy="944079"/>
            <a:chOff x="1007928" y="2215870"/>
            <a:chExt cx="3363229" cy="944079"/>
          </a:xfrm>
        </p:grpSpPr>
        <p:sp>
          <p:nvSpPr>
            <p:cNvPr id="14" name="等腰三角形 2"/>
            <p:cNvSpPr/>
            <p:nvPr/>
          </p:nvSpPr>
          <p:spPr bwMode="auto">
            <a:xfrm rot="2747878">
              <a:off x="1075755" y="2148043"/>
              <a:ext cx="863759" cy="999414"/>
            </a:xfrm>
            <a:custGeom>
              <a:avLst/>
              <a:gdLst/>
              <a:ahLst/>
              <a:cxnLst/>
              <a:rect l="l" t="t" r="r" b="b"/>
              <a:pathLst>
                <a:path w="1152128" h="1333073">
                  <a:moveTo>
                    <a:pt x="576064" y="0"/>
                  </a:moveTo>
                  <a:lnTo>
                    <a:pt x="687529" y="192182"/>
                  </a:lnTo>
                  <a:cubicBezTo>
                    <a:pt x="952381" y="243689"/>
                    <a:pt x="1152128" y="477023"/>
                    <a:pt x="1152128" y="757009"/>
                  </a:cubicBezTo>
                  <a:cubicBezTo>
                    <a:pt x="1152128" y="1075160"/>
                    <a:pt x="894215" y="1333073"/>
                    <a:pt x="576064" y="1333073"/>
                  </a:cubicBezTo>
                  <a:cubicBezTo>
                    <a:pt x="257913" y="1333073"/>
                    <a:pt x="0" y="1075160"/>
                    <a:pt x="0" y="757009"/>
                  </a:cubicBezTo>
                  <a:cubicBezTo>
                    <a:pt x="0" y="477023"/>
                    <a:pt x="199747" y="243689"/>
                    <a:pt x="464599" y="192182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53" tIns="34277" rIns="68553" bIns="34277" numCol="1" rtlCol="0" anchor="t" anchorCtr="0" compatLnSpc="1"/>
            <a:lstStyle/>
            <a:p>
              <a:pPr defTabSz="685800"/>
              <a:endParaRPr lang="zh-CN" altLang="en-US" sz="135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5" name="TextBox 69"/>
            <p:cNvSpPr txBox="1"/>
            <p:nvPr/>
          </p:nvSpPr>
          <p:spPr>
            <a:xfrm>
              <a:off x="1140163" y="2501767"/>
              <a:ext cx="710451" cy="3692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800" dirty="0">
                  <a:solidFill>
                    <a:schemeClr val="bg1"/>
                  </a:solidFill>
                  <a:cs typeface="+mn-ea"/>
                  <a:sym typeface="+mn-lt"/>
                </a:rPr>
                <a:t>标 题</a:t>
              </a:r>
              <a:endParaRPr lang="zh-CN" altLang="en-US" sz="1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2" name="淘宝网Chenying0907出品 66"/>
            <p:cNvSpPr txBox="1">
              <a:spLocks noChangeArrowheads="1"/>
            </p:cNvSpPr>
            <p:nvPr/>
          </p:nvSpPr>
          <p:spPr bwMode="auto">
            <a:xfrm>
              <a:off x="2003210" y="2254949"/>
              <a:ext cx="2367947" cy="443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171450" indent="-171450" eaLnBrk="1" hangingPunct="1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... ...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淘宝网Chenying0907出品 66"/>
            <p:cNvSpPr txBox="1">
              <a:spLocks noChangeArrowheads="1"/>
            </p:cNvSpPr>
            <p:nvPr/>
          </p:nvSpPr>
          <p:spPr bwMode="auto">
            <a:xfrm>
              <a:off x="2003210" y="2716110"/>
              <a:ext cx="2367947" cy="443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171450" indent="-171450" eaLnBrk="1" hangingPunct="1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... ...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007928" y="3133953"/>
            <a:ext cx="3363229" cy="944079"/>
            <a:chOff x="1007928" y="1070751"/>
            <a:chExt cx="3363229" cy="944079"/>
          </a:xfrm>
        </p:grpSpPr>
        <p:sp>
          <p:nvSpPr>
            <p:cNvPr id="36" name="等腰三角形 2"/>
            <p:cNvSpPr/>
            <p:nvPr/>
          </p:nvSpPr>
          <p:spPr bwMode="auto">
            <a:xfrm rot="2747878">
              <a:off x="1075755" y="1002924"/>
              <a:ext cx="863759" cy="999414"/>
            </a:xfrm>
            <a:custGeom>
              <a:avLst/>
              <a:gdLst/>
              <a:ahLst/>
              <a:cxnLst/>
              <a:rect l="l" t="t" r="r" b="b"/>
              <a:pathLst>
                <a:path w="1152128" h="1333073">
                  <a:moveTo>
                    <a:pt x="576064" y="0"/>
                  </a:moveTo>
                  <a:lnTo>
                    <a:pt x="687529" y="192182"/>
                  </a:lnTo>
                  <a:cubicBezTo>
                    <a:pt x="952381" y="243689"/>
                    <a:pt x="1152128" y="477023"/>
                    <a:pt x="1152128" y="757009"/>
                  </a:cubicBezTo>
                  <a:cubicBezTo>
                    <a:pt x="1152128" y="1075160"/>
                    <a:pt x="894215" y="1333073"/>
                    <a:pt x="576064" y="1333073"/>
                  </a:cubicBezTo>
                  <a:cubicBezTo>
                    <a:pt x="257913" y="1333073"/>
                    <a:pt x="0" y="1075160"/>
                    <a:pt x="0" y="757009"/>
                  </a:cubicBezTo>
                  <a:cubicBezTo>
                    <a:pt x="0" y="477023"/>
                    <a:pt x="199747" y="243689"/>
                    <a:pt x="464599" y="192182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53" tIns="34277" rIns="68553" bIns="34277" numCol="1" rtlCol="0" anchor="t" anchorCtr="0" compatLnSpc="1"/>
            <a:lstStyle/>
            <a:p>
              <a:pPr defTabSz="685800"/>
              <a:endParaRPr lang="zh-CN" altLang="en-US" sz="135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7" name="TextBox 61"/>
            <p:cNvSpPr txBox="1"/>
            <p:nvPr/>
          </p:nvSpPr>
          <p:spPr>
            <a:xfrm>
              <a:off x="1140163" y="1331750"/>
              <a:ext cx="710451" cy="3692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800" dirty="0">
                  <a:solidFill>
                    <a:schemeClr val="bg1"/>
                  </a:solidFill>
                  <a:cs typeface="+mn-ea"/>
                  <a:sym typeface="+mn-lt"/>
                </a:rPr>
                <a:t>标 题</a:t>
              </a:r>
              <a:endParaRPr lang="zh-CN" altLang="en-US" sz="1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8" name="淘宝网Chenying0907出品 66"/>
            <p:cNvSpPr txBox="1">
              <a:spLocks noChangeArrowheads="1"/>
            </p:cNvSpPr>
            <p:nvPr/>
          </p:nvSpPr>
          <p:spPr bwMode="auto">
            <a:xfrm>
              <a:off x="2003210" y="1109830"/>
              <a:ext cx="2367947" cy="443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171450" indent="-171450" eaLnBrk="1" hangingPunct="1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... ...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" name="淘宝网Chenying0907出品 66"/>
            <p:cNvSpPr txBox="1">
              <a:spLocks noChangeArrowheads="1"/>
            </p:cNvSpPr>
            <p:nvPr/>
          </p:nvSpPr>
          <p:spPr bwMode="auto">
            <a:xfrm>
              <a:off x="2003210" y="1570991"/>
              <a:ext cx="2367947" cy="443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171450" indent="-171450" eaLnBrk="1" hangingPunct="1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... ...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cxnSp>
        <p:nvCxnSpPr>
          <p:cNvPr id="5" name="直接连接符 4"/>
          <p:cNvCxnSpPr/>
          <p:nvPr/>
        </p:nvCxnSpPr>
        <p:spPr>
          <a:xfrm>
            <a:off x="1216800" y="1958400"/>
            <a:ext cx="30456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1216800" y="3045600"/>
            <a:ext cx="30456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图片 43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4772845" y="1051486"/>
            <a:ext cx="3393256" cy="2988800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94"/>
          <p:cNvGrpSpPr/>
          <p:nvPr/>
        </p:nvGrpSpPr>
        <p:grpSpPr>
          <a:xfrm>
            <a:off x="1633393" y="1212989"/>
            <a:ext cx="398152" cy="398228"/>
            <a:chOff x="0" y="0"/>
            <a:chExt cx="1243363" cy="1243363"/>
          </a:xfrm>
        </p:grpSpPr>
        <p:sp>
          <p:nvSpPr>
            <p:cNvPr id="3" name="Shape 1290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18" tIns="71418" rIns="71418" bIns="71418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3200" dirty="0">
                <a:cs typeface="+mn-ea"/>
                <a:sym typeface="+mn-lt"/>
              </a:endParaRPr>
            </a:p>
          </p:txBody>
        </p:sp>
        <p:grpSp>
          <p:nvGrpSpPr>
            <p:cNvPr id="4" name="Group 1293"/>
            <p:cNvGrpSpPr/>
            <p:nvPr/>
          </p:nvGrpSpPr>
          <p:grpSpPr>
            <a:xfrm>
              <a:off x="374055" y="351222"/>
              <a:ext cx="495253" cy="540919"/>
              <a:chOff x="0" y="0"/>
              <a:chExt cx="495252" cy="540918"/>
            </a:xfrm>
          </p:grpSpPr>
          <p:sp>
            <p:nvSpPr>
              <p:cNvPr id="5" name="Shape 1291"/>
              <p:cNvSpPr/>
              <p:nvPr/>
            </p:nvSpPr>
            <p:spPr>
              <a:xfrm>
                <a:off x="107933" y="0"/>
                <a:ext cx="270131" cy="2701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64" y="18436"/>
                    </a:moveTo>
                    <a:cubicBezTo>
                      <a:pt x="5273" y="20546"/>
                      <a:pt x="7818" y="21600"/>
                      <a:pt x="10800" y="21600"/>
                    </a:cubicBezTo>
                    <a:cubicBezTo>
                      <a:pt x="13782" y="21600"/>
                      <a:pt x="16327" y="20546"/>
                      <a:pt x="18436" y="18436"/>
                    </a:cubicBezTo>
                    <a:cubicBezTo>
                      <a:pt x="20546" y="16327"/>
                      <a:pt x="21600" y="13782"/>
                      <a:pt x="21600" y="10800"/>
                    </a:cubicBezTo>
                    <a:cubicBezTo>
                      <a:pt x="21600" y="7818"/>
                      <a:pt x="20546" y="5273"/>
                      <a:pt x="18436" y="3164"/>
                    </a:cubicBezTo>
                    <a:cubicBezTo>
                      <a:pt x="16327" y="1054"/>
                      <a:pt x="13782" y="0"/>
                      <a:pt x="10800" y="0"/>
                    </a:cubicBezTo>
                    <a:cubicBezTo>
                      <a:pt x="7818" y="0"/>
                      <a:pt x="5273" y="1055"/>
                      <a:pt x="3164" y="3164"/>
                    </a:cubicBezTo>
                    <a:cubicBezTo>
                      <a:pt x="1055" y="5273"/>
                      <a:pt x="0" y="7818"/>
                      <a:pt x="0" y="10800"/>
                    </a:cubicBezTo>
                    <a:cubicBezTo>
                      <a:pt x="0" y="13782"/>
                      <a:pt x="1055" y="16327"/>
                      <a:pt x="3164" y="18436"/>
                    </a:cubicBezTo>
                    <a:cubicBezTo>
                      <a:pt x="3164" y="18436"/>
                      <a:pt x="3164" y="18436"/>
                      <a:pt x="3164" y="18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63" tIns="53563" rIns="53563" bIns="53563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3200" dirty="0">
                  <a:cs typeface="+mn-ea"/>
                  <a:sym typeface="+mn-lt"/>
                </a:endParaRPr>
              </a:p>
            </p:txBody>
          </p:sp>
          <p:sp>
            <p:nvSpPr>
              <p:cNvPr id="6" name="Shape 1292"/>
              <p:cNvSpPr/>
              <p:nvPr/>
            </p:nvSpPr>
            <p:spPr>
              <a:xfrm>
                <a:off x="0" y="248248"/>
                <a:ext cx="495253" cy="292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32" y="9360"/>
                    </a:moveTo>
                    <a:cubicBezTo>
                      <a:pt x="21225" y="8347"/>
                      <a:pt x="21089" y="7408"/>
                      <a:pt x="20925" y="6543"/>
                    </a:cubicBezTo>
                    <a:cubicBezTo>
                      <a:pt x="20761" y="5678"/>
                      <a:pt x="20542" y="4834"/>
                      <a:pt x="20266" y="4011"/>
                    </a:cubicBezTo>
                    <a:cubicBezTo>
                      <a:pt x="19989" y="3190"/>
                      <a:pt x="19673" y="2489"/>
                      <a:pt x="19314" y="1909"/>
                    </a:cubicBezTo>
                    <a:cubicBezTo>
                      <a:pt x="18957" y="1329"/>
                      <a:pt x="18519" y="867"/>
                      <a:pt x="18002" y="520"/>
                    </a:cubicBezTo>
                    <a:cubicBezTo>
                      <a:pt x="17487" y="175"/>
                      <a:pt x="16916" y="0"/>
                      <a:pt x="16292" y="0"/>
                    </a:cubicBezTo>
                    <a:cubicBezTo>
                      <a:pt x="16190" y="0"/>
                      <a:pt x="15970" y="187"/>
                      <a:pt x="15632" y="559"/>
                    </a:cubicBezTo>
                    <a:cubicBezTo>
                      <a:pt x="15295" y="931"/>
                      <a:pt x="14922" y="1348"/>
                      <a:pt x="14512" y="1805"/>
                    </a:cubicBezTo>
                    <a:cubicBezTo>
                      <a:pt x="14103" y="2264"/>
                      <a:pt x="13557" y="2680"/>
                      <a:pt x="12871" y="3051"/>
                    </a:cubicBezTo>
                    <a:cubicBezTo>
                      <a:pt x="12185" y="3423"/>
                      <a:pt x="11496" y="3610"/>
                      <a:pt x="10800" y="3610"/>
                    </a:cubicBezTo>
                    <a:cubicBezTo>
                      <a:pt x="10104" y="3610"/>
                      <a:pt x="9414" y="3423"/>
                      <a:pt x="8729" y="3051"/>
                    </a:cubicBezTo>
                    <a:cubicBezTo>
                      <a:pt x="8043" y="2680"/>
                      <a:pt x="7496" y="2264"/>
                      <a:pt x="7087" y="1805"/>
                    </a:cubicBezTo>
                    <a:cubicBezTo>
                      <a:pt x="6678" y="1348"/>
                      <a:pt x="6304" y="931"/>
                      <a:pt x="5967" y="559"/>
                    </a:cubicBezTo>
                    <a:cubicBezTo>
                      <a:pt x="5630" y="187"/>
                      <a:pt x="5410" y="0"/>
                      <a:pt x="5308" y="0"/>
                    </a:cubicBezTo>
                    <a:cubicBezTo>
                      <a:pt x="4684" y="0"/>
                      <a:pt x="4113" y="175"/>
                      <a:pt x="3597" y="520"/>
                    </a:cubicBezTo>
                    <a:cubicBezTo>
                      <a:pt x="3081" y="867"/>
                      <a:pt x="2643" y="1329"/>
                      <a:pt x="2286" y="1909"/>
                    </a:cubicBezTo>
                    <a:cubicBezTo>
                      <a:pt x="1927" y="2488"/>
                      <a:pt x="1611" y="3190"/>
                      <a:pt x="1334" y="4011"/>
                    </a:cubicBezTo>
                    <a:cubicBezTo>
                      <a:pt x="1058" y="4834"/>
                      <a:pt x="839" y="5678"/>
                      <a:pt x="675" y="6543"/>
                    </a:cubicBezTo>
                    <a:cubicBezTo>
                      <a:pt x="511" y="7408"/>
                      <a:pt x="375" y="8347"/>
                      <a:pt x="268" y="9360"/>
                    </a:cubicBezTo>
                    <a:cubicBezTo>
                      <a:pt x="161" y="10371"/>
                      <a:pt x="89" y="11314"/>
                      <a:pt x="53" y="12189"/>
                    </a:cubicBezTo>
                    <a:cubicBezTo>
                      <a:pt x="17" y="13063"/>
                      <a:pt x="0" y="13959"/>
                      <a:pt x="0" y="14877"/>
                    </a:cubicBezTo>
                    <a:cubicBezTo>
                      <a:pt x="0" y="16953"/>
                      <a:pt x="372" y="18593"/>
                      <a:pt x="1119" y="19795"/>
                    </a:cubicBezTo>
                    <a:cubicBezTo>
                      <a:pt x="1866" y="20998"/>
                      <a:pt x="2858" y="21600"/>
                      <a:pt x="4096" y="21600"/>
                    </a:cubicBezTo>
                    <a:lnTo>
                      <a:pt x="17504" y="21600"/>
                    </a:lnTo>
                    <a:cubicBezTo>
                      <a:pt x="18741" y="21600"/>
                      <a:pt x="19734" y="20998"/>
                      <a:pt x="20480" y="19795"/>
                    </a:cubicBezTo>
                    <a:cubicBezTo>
                      <a:pt x="21227" y="18593"/>
                      <a:pt x="21600" y="16953"/>
                      <a:pt x="21600" y="14877"/>
                    </a:cubicBezTo>
                    <a:cubicBezTo>
                      <a:pt x="21600" y="13959"/>
                      <a:pt x="21582" y="13063"/>
                      <a:pt x="21547" y="12189"/>
                    </a:cubicBezTo>
                    <a:cubicBezTo>
                      <a:pt x="21511" y="11314"/>
                      <a:pt x="21439" y="10371"/>
                      <a:pt x="21332" y="9360"/>
                    </a:cubicBezTo>
                    <a:cubicBezTo>
                      <a:pt x="21332" y="9360"/>
                      <a:pt x="21332" y="9360"/>
                      <a:pt x="21332" y="936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63" tIns="53563" rIns="53563" bIns="53563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3200" dirty="0">
                  <a:cs typeface="+mn-ea"/>
                  <a:sym typeface="+mn-lt"/>
                </a:endParaRPr>
              </a:p>
            </p:txBody>
          </p:sp>
        </p:grpSp>
      </p:grpSp>
      <p:sp>
        <p:nvSpPr>
          <p:cNvPr id="7" name="Shape 1319"/>
          <p:cNvSpPr/>
          <p:nvPr/>
        </p:nvSpPr>
        <p:spPr>
          <a:xfrm flipV="1">
            <a:off x="2030366" y="1411390"/>
            <a:ext cx="98323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38093" tIns="38093" rIns="38093" bIns="38093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200" dirty="0">
              <a:cs typeface="+mn-ea"/>
              <a:sym typeface="+mn-lt"/>
            </a:endParaRPr>
          </a:p>
        </p:txBody>
      </p:sp>
      <p:sp>
        <p:nvSpPr>
          <p:cNvPr id="8" name="Shape 1320"/>
          <p:cNvSpPr/>
          <p:nvPr/>
        </p:nvSpPr>
        <p:spPr>
          <a:xfrm flipV="1">
            <a:off x="3608119" y="1411390"/>
            <a:ext cx="98323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38093" tIns="38093" rIns="38093" bIns="38093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200" dirty="0">
              <a:cs typeface="+mn-ea"/>
              <a:sym typeface="+mn-lt"/>
            </a:endParaRPr>
          </a:p>
        </p:txBody>
      </p:sp>
      <p:sp>
        <p:nvSpPr>
          <p:cNvPr id="9" name="Shape 1321"/>
          <p:cNvSpPr/>
          <p:nvPr/>
        </p:nvSpPr>
        <p:spPr>
          <a:xfrm flipV="1">
            <a:off x="5185873" y="1411390"/>
            <a:ext cx="98323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38093" tIns="38093" rIns="38093" bIns="38093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200" dirty="0">
              <a:cs typeface="+mn-ea"/>
              <a:sym typeface="+mn-lt"/>
            </a:endParaRPr>
          </a:p>
        </p:txBody>
      </p:sp>
      <p:sp>
        <p:nvSpPr>
          <p:cNvPr id="10" name="Shape 1322"/>
          <p:cNvSpPr/>
          <p:nvPr/>
        </p:nvSpPr>
        <p:spPr>
          <a:xfrm flipH="1">
            <a:off x="2229088" y="3123361"/>
            <a:ext cx="98323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38093" tIns="38093" rIns="38093" bIns="38093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200" dirty="0">
              <a:cs typeface="+mn-ea"/>
              <a:sym typeface="+mn-lt"/>
            </a:endParaRPr>
          </a:p>
        </p:txBody>
      </p:sp>
      <p:sp>
        <p:nvSpPr>
          <p:cNvPr id="11" name="Shape 1323"/>
          <p:cNvSpPr/>
          <p:nvPr/>
        </p:nvSpPr>
        <p:spPr>
          <a:xfrm flipH="1">
            <a:off x="3806841" y="3123361"/>
            <a:ext cx="98323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38093" tIns="38093" rIns="38093" bIns="38093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200" dirty="0">
              <a:cs typeface="+mn-ea"/>
              <a:sym typeface="+mn-lt"/>
            </a:endParaRPr>
          </a:p>
        </p:txBody>
      </p:sp>
      <p:sp>
        <p:nvSpPr>
          <p:cNvPr id="12" name="Shape 1324"/>
          <p:cNvSpPr/>
          <p:nvPr/>
        </p:nvSpPr>
        <p:spPr>
          <a:xfrm flipH="1">
            <a:off x="5384594" y="3123361"/>
            <a:ext cx="98205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38093" tIns="38093" rIns="38093" bIns="38093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200" dirty="0">
              <a:cs typeface="+mn-ea"/>
              <a:sym typeface="+mn-lt"/>
            </a:endParaRPr>
          </a:p>
        </p:txBody>
      </p:sp>
      <p:sp>
        <p:nvSpPr>
          <p:cNvPr id="13" name="Shape 1325"/>
          <p:cNvSpPr/>
          <p:nvPr/>
        </p:nvSpPr>
        <p:spPr>
          <a:xfrm flipV="1">
            <a:off x="6763068" y="1411390"/>
            <a:ext cx="120665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38093" tIns="38093" rIns="38093" bIns="38093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200" dirty="0">
              <a:cs typeface="+mn-ea"/>
              <a:sym typeface="+mn-lt"/>
            </a:endParaRPr>
          </a:p>
        </p:txBody>
      </p:sp>
      <p:sp>
        <p:nvSpPr>
          <p:cNvPr id="14" name="Shape 1326"/>
          <p:cNvSpPr/>
          <p:nvPr/>
        </p:nvSpPr>
        <p:spPr>
          <a:xfrm>
            <a:off x="7968880" y="1418900"/>
            <a:ext cx="0" cy="1708532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38093" tIns="38093" rIns="38093" bIns="38093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200" dirty="0">
              <a:cs typeface="+mn-ea"/>
              <a:sym typeface="+mn-lt"/>
            </a:endParaRPr>
          </a:p>
        </p:txBody>
      </p:sp>
      <p:sp>
        <p:nvSpPr>
          <p:cNvPr id="15" name="Shape 1327"/>
          <p:cNvSpPr/>
          <p:nvPr/>
        </p:nvSpPr>
        <p:spPr>
          <a:xfrm flipH="1">
            <a:off x="6962349" y="3123361"/>
            <a:ext cx="1006698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38093" tIns="38093" rIns="38093" bIns="38093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200" dirty="0">
              <a:cs typeface="+mn-ea"/>
              <a:sym typeface="+mn-lt"/>
            </a:endParaRPr>
          </a:p>
        </p:txBody>
      </p:sp>
      <p:sp>
        <p:nvSpPr>
          <p:cNvPr id="16" name="Shape 1328"/>
          <p:cNvSpPr/>
          <p:nvPr/>
        </p:nvSpPr>
        <p:spPr>
          <a:xfrm flipH="1">
            <a:off x="1138138" y="3123361"/>
            <a:ext cx="49935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38093" tIns="38093" rIns="38093" bIns="38093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200" dirty="0">
              <a:cs typeface="+mn-ea"/>
              <a:sym typeface="+mn-lt"/>
            </a:endParaRPr>
          </a:p>
        </p:txBody>
      </p:sp>
      <p:sp>
        <p:nvSpPr>
          <p:cNvPr id="17" name="Shape 1329"/>
          <p:cNvSpPr/>
          <p:nvPr/>
        </p:nvSpPr>
        <p:spPr>
          <a:xfrm flipV="1">
            <a:off x="1139907" y="1411391"/>
            <a:ext cx="0" cy="171604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38093" tIns="38093" rIns="38093" bIns="38093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200" dirty="0">
              <a:cs typeface="+mn-ea"/>
              <a:sym typeface="+mn-lt"/>
            </a:endParaRPr>
          </a:p>
        </p:txBody>
      </p:sp>
      <p:sp>
        <p:nvSpPr>
          <p:cNvPr id="18" name="Shape 1330"/>
          <p:cNvSpPr/>
          <p:nvPr/>
        </p:nvSpPr>
        <p:spPr>
          <a:xfrm>
            <a:off x="1135634" y="1411390"/>
            <a:ext cx="30021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38093" tIns="38093" rIns="38093" bIns="38093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200" dirty="0">
              <a:cs typeface="+mn-ea"/>
              <a:sym typeface="+mn-lt"/>
            </a:endParaRPr>
          </a:p>
        </p:txBody>
      </p:sp>
      <p:grpSp>
        <p:nvGrpSpPr>
          <p:cNvPr id="19" name="Group 1335"/>
          <p:cNvGrpSpPr/>
          <p:nvPr/>
        </p:nvGrpSpPr>
        <p:grpSpPr>
          <a:xfrm>
            <a:off x="3211145" y="1212989"/>
            <a:ext cx="398152" cy="398228"/>
            <a:chOff x="0" y="0"/>
            <a:chExt cx="1243363" cy="1243363"/>
          </a:xfrm>
        </p:grpSpPr>
        <p:sp>
          <p:nvSpPr>
            <p:cNvPr id="20" name="Shape 133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18" tIns="71418" rIns="71418" bIns="71418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3200" dirty="0">
                <a:cs typeface="+mn-ea"/>
                <a:sym typeface="+mn-lt"/>
              </a:endParaRPr>
            </a:p>
          </p:txBody>
        </p:sp>
        <p:grpSp>
          <p:nvGrpSpPr>
            <p:cNvPr id="21" name="Group 1334"/>
            <p:cNvGrpSpPr/>
            <p:nvPr/>
          </p:nvGrpSpPr>
          <p:grpSpPr>
            <a:xfrm>
              <a:off x="452618" y="384509"/>
              <a:ext cx="335923" cy="474346"/>
              <a:chOff x="0" y="0"/>
              <a:chExt cx="335921" cy="474344"/>
            </a:xfrm>
          </p:grpSpPr>
          <p:sp>
            <p:nvSpPr>
              <p:cNvPr id="22" name="Shape 1332"/>
              <p:cNvSpPr/>
              <p:nvPr/>
            </p:nvSpPr>
            <p:spPr>
              <a:xfrm>
                <a:off x="0" y="42435"/>
                <a:ext cx="335922" cy="4319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0"/>
                    </a:moveTo>
                    <a:lnTo>
                      <a:pt x="17589" y="3600"/>
                    </a:lnTo>
                    <a:lnTo>
                      <a:pt x="4011" y="3600"/>
                    </a:lnTo>
                    <a:lnTo>
                      <a:pt x="2159" y="0"/>
                    </a:lnTo>
                    <a:cubicBezTo>
                      <a:pt x="972" y="0"/>
                      <a:pt x="0" y="756"/>
                      <a:pt x="0" y="1679"/>
                    </a:cubicBezTo>
                    <a:lnTo>
                      <a:pt x="0" y="19921"/>
                    </a:lnTo>
                    <a:cubicBezTo>
                      <a:pt x="0" y="20844"/>
                      <a:pt x="972" y="21600"/>
                      <a:pt x="2159" y="21600"/>
                    </a:cubicBezTo>
                    <a:lnTo>
                      <a:pt x="19441" y="21600"/>
                    </a:lnTo>
                    <a:cubicBezTo>
                      <a:pt x="20628" y="21600"/>
                      <a:pt x="21600" y="20844"/>
                      <a:pt x="21600" y="19921"/>
                    </a:cubicBezTo>
                    <a:lnTo>
                      <a:pt x="21600" y="1679"/>
                    </a:lnTo>
                    <a:cubicBezTo>
                      <a:pt x="21600" y="756"/>
                      <a:pt x="20628" y="0"/>
                      <a:pt x="194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63" tIns="53563" rIns="53563" bIns="53563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3200" dirty="0">
                  <a:cs typeface="+mn-ea"/>
                  <a:sym typeface="+mn-lt"/>
                </a:endParaRPr>
              </a:p>
            </p:txBody>
          </p:sp>
          <p:sp>
            <p:nvSpPr>
              <p:cNvPr id="23" name="Shape 1333"/>
              <p:cNvSpPr/>
              <p:nvPr/>
            </p:nvSpPr>
            <p:spPr>
              <a:xfrm>
                <a:off x="59175" y="0"/>
                <a:ext cx="215954" cy="959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21600"/>
                    </a:moveTo>
                    <a:lnTo>
                      <a:pt x="21600" y="10800"/>
                    </a:lnTo>
                    <a:lnTo>
                      <a:pt x="16369" y="10800"/>
                    </a:lnTo>
                    <a:lnTo>
                      <a:pt x="14641" y="0"/>
                    </a:lnTo>
                    <a:lnTo>
                      <a:pt x="6959" y="0"/>
                    </a:lnTo>
                    <a:lnTo>
                      <a:pt x="5231" y="10800"/>
                    </a:lnTo>
                    <a:lnTo>
                      <a:pt x="0" y="10800"/>
                    </a:lnTo>
                    <a:lnTo>
                      <a:pt x="2159" y="21600"/>
                    </a:lnTo>
                    <a:cubicBezTo>
                      <a:pt x="2159" y="21600"/>
                      <a:pt x="19441" y="21600"/>
                      <a:pt x="19441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63" tIns="53563" rIns="53563" bIns="53563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3200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4" name="Group 1338"/>
          <p:cNvGrpSpPr/>
          <p:nvPr/>
        </p:nvGrpSpPr>
        <p:grpSpPr>
          <a:xfrm>
            <a:off x="4788898" y="1212989"/>
            <a:ext cx="398152" cy="398228"/>
            <a:chOff x="0" y="0"/>
            <a:chExt cx="1243363" cy="1243363"/>
          </a:xfrm>
        </p:grpSpPr>
        <p:sp>
          <p:nvSpPr>
            <p:cNvPr id="25" name="Shape 1336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18" tIns="71418" rIns="71418" bIns="71418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3200" dirty="0">
                <a:cs typeface="+mn-ea"/>
                <a:sym typeface="+mn-lt"/>
              </a:endParaRPr>
            </a:p>
          </p:txBody>
        </p:sp>
        <p:sp>
          <p:nvSpPr>
            <p:cNvPr id="26" name="Shape 1337"/>
            <p:cNvSpPr/>
            <p:nvPr/>
          </p:nvSpPr>
          <p:spPr>
            <a:xfrm>
              <a:off x="384508" y="384509"/>
              <a:ext cx="474347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4" h="20814" extrusionOk="0">
                  <a:moveTo>
                    <a:pt x="16063" y="4751"/>
                  </a:moveTo>
                  <a:cubicBezTo>
                    <a:pt x="14562" y="3251"/>
                    <a:pt x="14186" y="1270"/>
                    <a:pt x="14318" y="1137"/>
                  </a:cubicBezTo>
                  <a:cubicBezTo>
                    <a:pt x="14452" y="1003"/>
                    <a:pt x="16354" y="1458"/>
                    <a:pt x="17856" y="2959"/>
                  </a:cubicBezTo>
                  <a:cubicBezTo>
                    <a:pt x="19356" y="4460"/>
                    <a:pt x="19807" y="6366"/>
                    <a:pt x="19677" y="6496"/>
                  </a:cubicBezTo>
                  <a:cubicBezTo>
                    <a:pt x="19548" y="6625"/>
                    <a:pt x="17564" y="6252"/>
                    <a:pt x="16063" y="4751"/>
                  </a:cubicBezTo>
                  <a:close/>
                  <a:moveTo>
                    <a:pt x="8257" y="11610"/>
                  </a:moveTo>
                  <a:cubicBezTo>
                    <a:pt x="7827" y="11179"/>
                    <a:pt x="7967" y="10342"/>
                    <a:pt x="8569" y="9739"/>
                  </a:cubicBezTo>
                  <a:cubicBezTo>
                    <a:pt x="9172" y="9137"/>
                    <a:pt x="10009" y="8997"/>
                    <a:pt x="10440" y="9428"/>
                  </a:cubicBezTo>
                  <a:cubicBezTo>
                    <a:pt x="10869" y="9858"/>
                    <a:pt x="10730" y="10696"/>
                    <a:pt x="10128" y="11298"/>
                  </a:cubicBezTo>
                  <a:cubicBezTo>
                    <a:pt x="9526" y="11900"/>
                    <a:pt x="8687" y="12040"/>
                    <a:pt x="8257" y="11610"/>
                  </a:cubicBezTo>
                  <a:close/>
                  <a:moveTo>
                    <a:pt x="18634" y="2180"/>
                  </a:moveTo>
                  <a:cubicBezTo>
                    <a:pt x="16698" y="243"/>
                    <a:pt x="14265" y="-466"/>
                    <a:pt x="13491" y="308"/>
                  </a:cubicBezTo>
                  <a:lnTo>
                    <a:pt x="10372" y="3426"/>
                  </a:lnTo>
                  <a:cubicBezTo>
                    <a:pt x="9900" y="3899"/>
                    <a:pt x="9488" y="5482"/>
                    <a:pt x="9676" y="7085"/>
                  </a:cubicBezTo>
                  <a:lnTo>
                    <a:pt x="240" y="16521"/>
                  </a:lnTo>
                  <a:cubicBezTo>
                    <a:pt x="-320" y="17081"/>
                    <a:pt x="134" y="18442"/>
                    <a:pt x="1253" y="19561"/>
                  </a:cubicBezTo>
                  <a:cubicBezTo>
                    <a:pt x="2373" y="20681"/>
                    <a:pt x="3733" y="21134"/>
                    <a:pt x="4293" y="20574"/>
                  </a:cubicBezTo>
                  <a:lnTo>
                    <a:pt x="13729" y="11138"/>
                  </a:lnTo>
                  <a:cubicBezTo>
                    <a:pt x="15332" y="11327"/>
                    <a:pt x="16915" y="10914"/>
                    <a:pt x="17388" y="10442"/>
                  </a:cubicBezTo>
                  <a:lnTo>
                    <a:pt x="20506" y="7324"/>
                  </a:lnTo>
                  <a:cubicBezTo>
                    <a:pt x="21280" y="6549"/>
                    <a:pt x="20573" y="4116"/>
                    <a:pt x="18634" y="218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63" tIns="53563" rIns="53563" bIns="53563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3200" dirty="0">
                <a:cs typeface="+mn-ea"/>
                <a:sym typeface="+mn-lt"/>
              </a:endParaRPr>
            </a:p>
          </p:txBody>
        </p:sp>
      </p:grpSp>
      <p:grpSp>
        <p:nvGrpSpPr>
          <p:cNvPr id="27" name="Group 1341"/>
          <p:cNvGrpSpPr/>
          <p:nvPr/>
        </p:nvGrpSpPr>
        <p:grpSpPr>
          <a:xfrm>
            <a:off x="6366652" y="1212989"/>
            <a:ext cx="398152" cy="398228"/>
            <a:chOff x="0" y="0"/>
            <a:chExt cx="1243363" cy="1243363"/>
          </a:xfrm>
        </p:grpSpPr>
        <p:sp>
          <p:nvSpPr>
            <p:cNvPr id="28" name="Shape 1339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18" tIns="71418" rIns="71418" bIns="71418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3200" dirty="0">
                <a:cs typeface="+mn-ea"/>
                <a:sym typeface="+mn-lt"/>
              </a:endParaRPr>
            </a:p>
          </p:txBody>
        </p:sp>
        <p:sp>
          <p:nvSpPr>
            <p:cNvPr id="29" name="Shape 1340"/>
            <p:cNvSpPr/>
            <p:nvPr/>
          </p:nvSpPr>
          <p:spPr>
            <a:xfrm>
              <a:off x="383421" y="384509"/>
              <a:ext cx="474315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63" tIns="53563" rIns="53563" bIns="53563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3200" dirty="0">
                <a:cs typeface="+mn-ea"/>
                <a:sym typeface="+mn-lt"/>
              </a:endParaRPr>
            </a:p>
          </p:txBody>
        </p:sp>
      </p:grpSp>
      <p:grpSp>
        <p:nvGrpSpPr>
          <p:cNvPr id="30" name="Group 1344"/>
          <p:cNvGrpSpPr/>
          <p:nvPr/>
        </p:nvGrpSpPr>
        <p:grpSpPr>
          <a:xfrm>
            <a:off x="6366652" y="2924072"/>
            <a:ext cx="398152" cy="398228"/>
            <a:chOff x="0" y="0"/>
            <a:chExt cx="1243363" cy="1243363"/>
          </a:xfrm>
        </p:grpSpPr>
        <p:sp>
          <p:nvSpPr>
            <p:cNvPr id="31" name="Shape 1342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18" tIns="71418" rIns="71418" bIns="71418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3200" dirty="0">
                <a:cs typeface="+mn-ea"/>
                <a:sym typeface="+mn-lt"/>
              </a:endParaRPr>
            </a:p>
          </p:txBody>
        </p:sp>
        <p:sp>
          <p:nvSpPr>
            <p:cNvPr id="32" name="Shape 1343"/>
            <p:cNvSpPr/>
            <p:nvPr/>
          </p:nvSpPr>
          <p:spPr>
            <a:xfrm>
              <a:off x="431257" y="349682"/>
              <a:ext cx="378644" cy="540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7" h="21276" extrusionOk="0">
                  <a:moveTo>
                    <a:pt x="1877" y="21023"/>
                  </a:moveTo>
                  <a:cubicBezTo>
                    <a:pt x="2335" y="19958"/>
                    <a:pt x="3030" y="18458"/>
                    <a:pt x="3960" y="16288"/>
                  </a:cubicBezTo>
                  <a:cubicBezTo>
                    <a:pt x="8011" y="15823"/>
                    <a:pt x="9689" y="16658"/>
                    <a:pt x="12261" y="13325"/>
                  </a:cubicBezTo>
                  <a:cubicBezTo>
                    <a:pt x="10172" y="13789"/>
                    <a:pt x="7654" y="12465"/>
                    <a:pt x="7789" y="11892"/>
                  </a:cubicBezTo>
                  <a:cubicBezTo>
                    <a:pt x="7924" y="11318"/>
                    <a:pt x="13647" y="12306"/>
                    <a:pt x="17393" y="8447"/>
                  </a:cubicBezTo>
                  <a:cubicBezTo>
                    <a:pt x="12670" y="9202"/>
                    <a:pt x="11160" y="7540"/>
                    <a:pt x="11769" y="7289"/>
                  </a:cubicBezTo>
                  <a:cubicBezTo>
                    <a:pt x="13175" y="6708"/>
                    <a:pt x="17348" y="7048"/>
                    <a:pt x="19572" y="5477"/>
                  </a:cubicBezTo>
                  <a:cubicBezTo>
                    <a:pt x="20719" y="4669"/>
                    <a:pt x="21256" y="2702"/>
                    <a:pt x="20789" y="2000"/>
                  </a:cubicBezTo>
                  <a:cubicBezTo>
                    <a:pt x="20229" y="1153"/>
                    <a:pt x="16813" y="-111"/>
                    <a:pt x="14931" y="7"/>
                  </a:cubicBezTo>
                  <a:cubicBezTo>
                    <a:pt x="13047" y="126"/>
                    <a:pt x="10093" y="5208"/>
                    <a:pt x="9217" y="5168"/>
                  </a:cubicBezTo>
                  <a:cubicBezTo>
                    <a:pt x="8341" y="5128"/>
                    <a:pt x="8166" y="2892"/>
                    <a:pt x="9694" y="813"/>
                  </a:cubicBezTo>
                  <a:cubicBezTo>
                    <a:pt x="8081" y="1330"/>
                    <a:pt x="5127" y="2940"/>
                    <a:pt x="4200" y="4315"/>
                  </a:cubicBezTo>
                  <a:cubicBezTo>
                    <a:pt x="2475" y="6874"/>
                    <a:pt x="4362" y="12744"/>
                    <a:pt x="3757" y="12953"/>
                  </a:cubicBezTo>
                  <a:cubicBezTo>
                    <a:pt x="3151" y="13163"/>
                    <a:pt x="1114" y="10259"/>
                    <a:pt x="505" y="8944"/>
                  </a:cubicBezTo>
                  <a:cubicBezTo>
                    <a:pt x="-324" y="10961"/>
                    <a:pt x="-344" y="12982"/>
                    <a:pt x="2082" y="15667"/>
                  </a:cubicBezTo>
                  <a:cubicBezTo>
                    <a:pt x="1167" y="17429"/>
                    <a:pt x="667" y="19457"/>
                    <a:pt x="592" y="20487"/>
                  </a:cubicBezTo>
                  <a:cubicBezTo>
                    <a:pt x="557" y="21312"/>
                    <a:pt x="1675" y="21489"/>
                    <a:pt x="1877" y="2102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63" tIns="53563" rIns="53563" bIns="53563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3200" dirty="0">
                <a:cs typeface="+mn-ea"/>
                <a:sym typeface="+mn-lt"/>
              </a:endParaRPr>
            </a:p>
          </p:txBody>
        </p:sp>
      </p:grpSp>
      <p:grpSp>
        <p:nvGrpSpPr>
          <p:cNvPr id="33" name="Group 1347"/>
          <p:cNvGrpSpPr/>
          <p:nvPr/>
        </p:nvGrpSpPr>
        <p:grpSpPr>
          <a:xfrm>
            <a:off x="4788898" y="2924072"/>
            <a:ext cx="398152" cy="398228"/>
            <a:chOff x="0" y="0"/>
            <a:chExt cx="1243363" cy="1243363"/>
          </a:xfrm>
        </p:grpSpPr>
        <p:sp>
          <p:nvSpPr>
            <p:cNvPr id="34" name="Shape 1345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18" tIns="71418" rIns="71418" bIns="71418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3200" dirty="0">
                <a:cs typeface="+mn-ea"/>
                <a:sym typeface="+mn-lt"/>
              </a:endParaRPr>
            </a:p>
          </p:txBody>
        </p:sp>
        <p:sp>
          <p:nvSpPr>
            <p:cNvPr id="35" name="Shape 1346"/>
            <p:cNvSpPr/>
            <p:nvPr/>
          </p:nvSpPr>
          <p:spPr>
            <a:xfrm>
              <a:off x="351222" y="372464"/>
              <a:ext cx="540919" cy="5409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63" tIns="53563" rIns="53563" bIns="53563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3200" dirty="0">
                <a:cs typeface="+mn-ea"/>
                <a:sym typeface="+mn-lt"/>
              </a:endParaRPr>
            </a:p>
          </p:txBody>
        </p:sp>
      </p:grpSp>
      <p:grpSp>
        <p:nvGrpSpPr>
          <p:cNvPr id="36" name="Group 1350"/>
          <p:cNvGrpSpPr/>
          <p:nvPr/>
        </p:nvGrpSpPr>
        <p:grpSpPr>
          <a:xfrm>
            <a:off x="3211146" y="2924072"/>
            <a:ext cx="398152" cy="398228"/>
            <a:chOff x="0" y="0"/>
            <a:chExt cx="1243363" cy="1243363"/>
          </a:xfrm>
        </p:grpSpPr>
        <p:sp>
          <p:nvSpPr>
            <p:cNvPr id="37" name="Shape 1348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18" tIns="71418" rIns="71418" bIns="71418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3200" dirty="0">
                <a:cs typeface="+mn-ea"/>
                <a:sym typeface="+mn-lt"/>
              </a:endParaRPr>
            </a:p>
          </p:txBody>
        </p:sp>
        <p:sp>
          <p:nvSpPr>
            <p:cNvPr id="38" name="Shape 1349"/>
            <p:cNvSpPr/>
            <p:nvPr/>
          </p:nvSpPr>
          <p:spPr>
            <a:xfrm>
              <a:off x="351222" y="393269"/>
              <a:ext cx="540919" cy="499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92" y="12333"/>
                  </a:moveTo>
                  <a:cubicBezTo>
                    <a:pt x="19528" y="12511"/>
                    <a:pt x="19333" y="12600"/>
                    <a:pt x="19107" y="12600"/>
                  </a:cubicBezTo>
                  <a:cubicBezTo>
                    <a:pt x="18882" y="12600"/>
                    <a:pt x="18688" y="12511"/>
                    <a:pt x="18524" y="12333"/>
                  </a:cubicBezTo>
                  <a:cubicBezTo>
                    <a:pt x="18360" y="12155"/>
                    <a:pt x="18277" y="11944"/>
                    <a:pt x="18277" y="11700"/>
                  </a:cubicBezTo>
                  <a:cubicBezTo>
                    <a:pt x="18277" y="11456"/>
                    <a:pt x="18360" y="11245"/>
                    <a:pt x="18524" y="11067"/>
                  </a:cubicBezTo>
                  <a:cubicBezTo>
                    <a:pt x="18688" y="10889"/>
                    <a:pt x="18882" y="10800"/>
                    <a:pt x="19107" y="10800"/>
                  </a:cubicBezTo>
                  <a:cubicBezTo>
                    <a:pt x="19333" y="10800"/>
                    <a:pt x="19528" y="10889"/>
                    <a:pt x="19692" y="11067"/>
                  </a:cubicBezTo>
                  <a:cubicBezTo>
                    <a:pt x="19857" y="11245"/>
                    <a:pt x="19938" y="11456"/>
                    <a:pt x="19938" y="11700"/>
                  </a:cubicBezTo>
                  <a:cubicBezTo>
                    <a:pt x="19938" y="11944"/>
                    <a:pt x="19857" y="12155"/>
                    <a:pt x="19692" y="12333"/>
                  </a:cubicBezTo>
                  <a:cubicBezTo>
                    <a:pt x="19692" y="12333"/>
                    <a:pt x="19692" y="12333"/>
                    <a:pt x="19692" y="12333"/>
                  </a:cubicBezTo>
                  <a:close/>
                  <a:moveTo>
                    <a:pt x="16616" y="10800"/>
                  </a:moveTo>
                  <a:lnTo>
                    <a:pt x="4984" y="10800"/>
                  </a:lnTo>
                  <a:lnTo>
                    <a:pt x="4984" y="1800"/>
                  </a:lnTo>
                  <a:lnTo>
                    <a:pt x="13292" y="1800"/>
                  </a:lnTo>
                  <a:lnTo>
                    <a:pt x="13292" y="4050"/>
                  </a:lnTo>
                  <a:cubicBezTo>
                    <a:pt x="13292" y="4425"/>
                    <a:pt x="13414" y="4744"/>
                    <a:pt x="13655" y="5006"/>
                  </a:cubicBezTo>
                  <a:cubicBezTo>
                    <a:pt x="13898" y="5269"/>
                    <a:pt x="14192" y="5400"/>
                    <a:pt x="14538" y="5400"/>
                  </a:cubicBezTo>
                  <a:lnTo>
                    <a:pt x="16616" y="5400"/>
                  </a:lnTo>
                  <a:cubicBezTo>
                    <a:pt x="16616" y="5400"/>
                    <a:pt x="16616" y="10800"/>
                    <a:pt x="16616" y="10800"/>
                  </a:cubicBezTo>
                  <a:close/>
                  <a:moveTo>
                    <a:pt x="16616" y="19800"/>
                  </a:moveTo>
                  <a:lnTo>
                    <a:pt x="4984" y="19800"/>
                  </a:lnTo>
                  <a:lnTo>
                    <a:pt x="4984" y="16200"/>
                  </a:lnTo>
                  <a:lnTo>
                    <a:pt x="16616" y="16200"/>
                  </a:lnTo>
                  <a:cubicBezTo>
                    <a:pt x="16616" y="16200"/>
                    <a:pt x="16616" y="19800"/>
                    <a:pt x="16616" y="19800"/>
                  </a:cubicBezTo>
                  <a:close/>
                  <a:moveTo>
                    <a:pt x="20867" y="9795"/>
                  </a:moveTo>
                  <a:cubicBezTo>
                    <a:pt x="20378" y="9265"/>
                    <a:pt x="19791" y="9000"/>
                    <a:pt x="19107" y="9000"/>
                  </a:cubicBezTo>
                  <a:lnTo>
                    <a:pt x="18277" y="9000"/>
                  </a:lnTo>
                  <a:lnTo>
                    <a:pt x="18277" y="5400"/>
                  </a:lnTo>
                  <a:cubicBezTo>
                    <a:pt x="18277" y="5025"/>
                    <a:pt x="18190" y="4613"/>
                    <a:pt x="18018" y="4163"/>
                  </a:cubicBezTo>
                  <a:cubicBezTo>
                    <a:pt x="17844" y="3712"/>
                    <a:pt x="17637" y="3356"/>
                    <a:pt x="17394" y="3094"/>
                  </a:cubicBezTo>
                  <a:lnTo>
                    <a:pt x="15421" y="957"/>
                  </a:lnTo>
                  <a:cubicBezTo>
                    <a:pt x="15179" y="694"/>
                    <a:pt x="14850" y="469"/>
                    <a:pt x="14435" y="281"/>
                  </a:cubicBezTo>
                  <a:cubicBezTo>
                    <a:pt x="14020" y="94"/>
                    <a:pt x="13638" y="0"/>
                    <a:pt x="13292" y="0"/>
                  </a:cubicBezTo>
                  <a:lnTo>
                    <a:pt x="4569" y="0"/>
                  </a:lnTo>
                  <a:cubicBezTo>
                    <a:pt x="4223" y="0"/>
                    <a:pt x="3929" y="132"/>
                    <a:pt x="3687" y="394"/>
                  </a:cubicBezTo>
                  <a:cubicBezTo>
                    <a:pt x="3444" y="656"/>
                    <a:pt x="3323" y="975"/>
                    <a:pt x="3323" y="1350"/>
                  </a:cubicBezTo>
                  <a:lnTo>
                    <a:pt x="3323" y="9000"/>
                  </a:lnTo>
                  <a:lnTo>
                    <a:pt x="2493" y="9000"/>
                  </a:lnTo>
                  <a:cubicBezTo>
                    <a:pt x="1809" y="9000"/>
                    <a:pt x="1222" y="9265"/>
                    <a:pt x="734" y="9795"/>
                  </a:cubicBezTo>
                  <a:cubicBezTo>
                    <a:pt x="244" y="10324"/>
                    <a:pt x="0" y="10960"/>
                    <a:pt x="0" y="11700"/>
                  </a:cubicBezTo>
                  <a:lnTo>
                    <a:pt x="0" y="17550"/>
                  </a:lnTo>
                  <a:cubicBezTo>
                    <a:pt x="0" y="17673"/>
                    <a:pt x="41" y="17777"/>
                    <a:pt x="124" y="17866"/>
                  </a:cubicBezTo>
                  <a:cubicBezTo>
                    <a:pt x="205" y="17956"/>
                    <a:pt x="303" y="18000"/>
                    <a:pt x="415" y="18000"/>
                  </a:cubicBezTo>
                  <a:lnTo>
                    <a:pt x="3323" y="18000"/>
                  </a:lnTo>
                  <a:lnTo>
                    <a:pt x="3323" y="20250"/>
                  </a:lnTo>
                  <a:cubicBezTo>
                    <a:pt x="3323" y="20625"/>
                    <a:pt x="3444" y="20944"/>
                    <a:pt x="3687" y="21206"/>
                  </a:cubicBezTo>
                  <a:cubicBezTo>
                    <a:pt x="3929" y="21468"/>
                    <a:pt x="4223" y="21600"/>
                    <a:pt x="4569" y="21600"/>
                  </a:cubicBezTo>
                  <a:lnTo>
                    <a:pt x="17031" y="21600"/>
                  </a:lnTo>
                  <a:cubicBezTo>
                    <a:pt x="17377" y="21600"/>
                    <a:pt x="17671" y="21468"/>
                    <a:pt x="17913" y="21206"/>
                  </a:cubicBezTo>
                  <a:cubicBezTo>
                    <a:pt x="18156" y="20943"/>
                    <a:pt x="18277" y="20625"/>
                    <a:pt x="18277" y="20250"/>
                  </a:cubicBezTo>
                  <a:lnTo>
                    <a:pt x="18277" y="18000"/>
                  </a:lnTo>
                  <a:lnTo>
                    <a:pt x="21185" y="18000"/>
                  </a:lnTo>
                  <a:cubicBezTo>
                    <a:pt x="21297" y="18000"/>
                    <a:pt x="21395" y="17956"/>
                    <a:pt x="21476" y="17866"/>
                  </a:cubicBezTo>
                  <a:cubicBezTo>
                    <a:pt x="21559" y="17777"/>
                    <a:pt x="21600" y="17673"/>
                    <a:pt x="21600" y="17550"/>
                  </a:cubicBezTo>
                  <a:lnTo>
                    <a:pt x="21600" y="11700"/>
                  </a:lnTo>
                  <a:cubicBezTo>
                    <a:pt x="21600" y="10960"/>
                    <a:pt x="21356" y="10324"/>
                    <a:pt x="20867" y="9795"/>
                  </a:cubicBezTo>
                  <a:cubicBezTo>
                    <a:pt x="20867" y="9795"/>
                    <a:pt x="20867" y="9795"/>
                    <a:pt x="20867" y="979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63" tIns="53563" rIns="53563" bIns="53563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3200" dirty="0">
                <a:cs typeface="+mn-ea"/>
                <a:sym typeface="+mn-lt"/>
              </a:endParaRPr>
            </a:p>
          </p:txBody>
        </p:sp>
      </p:grpSp>
      <p:grpSp>
        <p:nvGrpSpPr>
          <p:cNvPr id="39" name="Group 1356"/>
          <p:cNvGrpSpPr/>
          <p:nvPr/>
        </p:nvGrpSpPr>
        <p:grpSpPr>
          <a:xfrm>
            <a:off x="1633393" y="2924072"/>
            <a:ext cx="398152" cy="398228"/>
            <a:chOff x="0" y="0"/>
            <a:chExt cx="1243363" cy="1243363"/>
          </a:xfrm>
        </p:grpSpPr>
        <p:sp>
          <p:nvSpPr>
            <p:cNvPr id="40" name="Shape 135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18" tIns="71418" rIns="71418" bIns="71418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3200" dirty="0">
                <a:cs typeface="+mn-ea"/>
                <a:sym typeface="+mn-lt"/>
              </a:endParaRPr>
            </a:p>
          </p:txBody>
        </p:sp>
        <p:grpSp>
          <p:nvGrpSpPr>
            <p:cNvPr id="41" name="Group 1355"/>
            <p:cNvGrpSpPr/>
            <p:nvPr/>
          </p:nvGrpSpPr>
          <p:grpSpPr>
            <a:xfrm>
              <a:off x="356142" y="391541"/>
              <a:ext cx="533285" cy="457201"/>
              <a:chOff x="0" y="0"/>
              <a:chExt cx="533283" cy="457200"/>
            </a:xfrm>
          </p:grpSpPr>
          <p:sp>
            <p:nvSpPr>
              <p:cNvPr id="42" name="Shape 1352"/>
              <p:cNvSpPr/>
              <p:nvPr/>
            </p:nvSpPr>
            <p:spPr>
              <a:xfrm>
                <a:off x="0" y="76178"/>
                <a:ext cx="85718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949" y="1114"/>
                    </a:moveTo>
                    <a:cubicBezTo>
                      <a:pt x="1650" y="1857"/>
                      <a:pt x="0" y="2746"/>
                      <a:pt x="0" y="3780"/>
                    </a:cubicBezTo>
                    <a:lnTo>
                      <a:pt x="0" y="17820"/>
                    </a:lnTo>
                    <a:cubicBezTo>
                      <a:pt x="0" y="18855"/>
                      <a:pt x="1650" y="19744"/>
                      <a:pt x="4949" y="20487"/>
                    </a:cubicBezTo>
                    <a:cubicBezTo>
                      <a:pt x="8249" y="21229"/>
                      <a:pt x="12200" y="21600"/>
                      <a:pt x="16803" y="21600"/>
                    </a:cubicBezTo>
                    <a:lnTo>
                      <a:pt x="21600" y="21600"/>
                    </a:lnTo>
                    <a:lnTo>
                      <a:pt x="21600" y="0"/>
                    </a:lnTo>
                    <a:lnTo>
                      <a:pt x="16803" y="0"/>
                    </a:lnTo>
                    <a:cubicBezTo>
                      <a:pt x="12200" y="0"/>
                      <a:pt x="8249" y="372"/>
                      <a:pt x="4949" y="1114"/>
                    </a:cubicBezTo>
                    <a:cubicBezTo>
                      <a:pt x="4949" y="1114"/>
                      <a:pt x="4949" y="1114"/>
                      <a:pt x="4949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63" tIns="53563" rIns="53563" bIns="53563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3200" dirty="0">
                  <a:cs typeface="+mn-ea"/>
                  <a:sym typeface="+mn-lt"/>
                </a:endParaRPr>
              </a:p>
            </p:txBody>
          </p:sp>
          <p:sp>
            <p:nvSpPr>
              <p:cNvPr id="43" name="Shape 1353"/>
              <p:cNvSpPr/>
              <p:nvPr/>
            </p:nvSpPr>
            <p:spPr>
              <a:xfrm>
                <a:off x="113393" y="0"/>
                <a:ext cx="304819" cy="457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200" y="3600"/>
                    </a:moveTo>
                    <a:lnTo>
                      <a:pt x="5400" y="3600"/>
                    </a:lnTo>
                    <a:lnTo>
                      <a:pt x="5400" y="1800"/>
                    </a:lnTo>
                    <a:lnTo>
                      <a:pt x="16200" y="1800"/>
                    </a:lnTo>
                    <a:cubicBezTo>
                      <a:pt x="16200" y="1800"/>
                      <a:pt x="16200" y="3600"/>
                      <a:pt x="16200" y="3600"/>
                    </a:cubicBezTo>
                    <a:close/>
                    <a:moveTo>
                      <a:pt x="18900" y="1350"/>
                    </a:moveTo>
                    <a:cubicBezTo>
                      <a:pt x="18900" y="975"/>
                      <a:pt x="18703" y="657"/>
                      <a:pt x="18308" y="394"/>
                    </a:cubicBezTo>
                    <a:cubicBezTo>
                      <a:pt x="17915" y="131"/>
                      <a:pt x="17437" y="0"/>
                      <a:pt x="16875" y="0"/>
                    </a:cubicBezTo>
                    <a:lnTo>
                      <a:pt x="4725" y="0"/>
                    </a:lnTo>
                    <a:cubicBezTo>
                      <a:pt x="4163" y="0"/>
                      <a:pt x="3685" y="131"/>
                      <a:pt x="3291" y="394"/>
                    </a:cubicBezTo>
                    <a:cubicBezTo>
                      <a:pt x="2897" y="656"/>
                      <a:pt x="2700" y="975"/>
                      <a:pt x="2700" y="1350"/>
                    </a:cubicBezTo>
                    <a:lnTo>
                      <a:pt x="2700" y="3600"/>
                    </a:lnTo>
                    <a:lnTo>
                      <a:pt x="0" y="3600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3600"/>
                    </a:lnTo>
                    <a:lnTo>
                      <a:pt x="18900" y="3600"/>
                    </a:lnTo>
                    <a:cubicBezTo>
                      <a:pt x="18900" y="3600"/>
                      <a:pt x="18900" y="1350"/>
                      <a:pt x="18900" y="13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63" tIns="53563" rIns="53563" bIns="53563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3200" dirty="0">
                  <a:cs typeface="+mn-ea"/>
                  <a:sym typeface="+mn-lt"/>
                </a:endParaRPr>
              </a:p>
            </p:txBody>
          </p:sp>
          <p:sp>
            <p:nvSpPr>
              <p:cNvPr id="44" name="Shape 1354"/>
              <p:cNvSpPr/>
              <p:nvPr/>
            </p:nvSpPr>
            <p:spPr>
              <a:xfrm>
                <a:off x="447548" y="76178"/>
                <a:ext cx="85736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652" y="1114"/>
                    </a:moveTo>
                    <a:cubicBezTo>
                      <a:pt x="13348" y="372"/>
                      <a:pt x="9402" y="0"/>
                      <a:pt x="4800" y="0"/>
                    </a:cubicBezTo>
                    <a:lnTo>
                      <a:pt x="0" y="0"/>
                    </a:lnTo>
                    <a:lnTo>
                      <a:pt x="0" y="21600"/>
                    </a:lnTo>
                    <a:lnTo>
                      <a:pt x="4800" y="21600"/>
                    </a:lnTo>
                    <a:cubicBezTo>
                      <a:pt x="9402" y="21600"/>
                      <a:pt x="13348" y="21229"/>
                      <a:pt x="16652" y="20487"/>
                    </a:cubicBezTo>
                    <a:cubicBezTo>
                      <a:pt x="19951" y="19744"/>
                      <a:pt x="21600" y="18855"/>
                      <a:pt x="21600" y="17820"/>
                    </a:cubicBezTo>
                    <a:lnTo>
                      <a:pt x="21600" y="3780"/>
                    </a:lnTo>
                    <a:cubicBezTo>
                      <a:pt x="21600" y="2746"/>
                      <a:pt x="19951" y="1857"/>
                      <a:pt x="16652" y="1114"/>
                    </a:cubicBezTo>
                    <a:cubicBezTo>
                      <a:pt x="16652" y="1114"/>
                      <a:pt x="16652" y="1114"/>
                      <a:pt x="16652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63" tIns="53563" rIns="53563" bIns="53563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3200" dirty="0">
                  <a:cs typeface="+mn-ea"/>
                  <a:sym typeface="+mn-lt"/>
                </a:endParaRPr>
              </a:p>
            </p:txBody>
          </p:sp>
        </p:grpSp>
      </p:grpSp>
      <p:sp>
        <p:nvSpPr>
          <p:cNvPr id="45" name="TextBox 44"/>
          <p:cNvSpPr txBox="1"/>
          <p:nvPr/>
        </p:nvSpPr>
        <p:spPr>
          <a:xfrm>
            <a:off x="1633393" y="1929768"/>
            <a:ext cx="1312374" cy="33234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... ...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6" name="Text Placeholder 4"/>
          <p:cNvSpPr txBox="1"/>
          <p:nvPr/>
        </p:nvSpPr>
        <p:spPr>
          <a:xfrm>
            <a:off x="1652853" y="1713862"/>
            <a:ext cx="1617470" cy="17395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000" dirty="0">
                <a:solidFill>
                  <a:srgbClr val="7EB852"/>
                </a:solidFill>
                <a:cs typeface="+mn-ea"/>
                <a:sym typeface="+mn-lt"/>
              </a:rPr>
              <a:t>添加标题文本</a:t>
            </a:r>
            <a:endParaRPr lang="en-GB" altLang="zh-CN" sz="1000" dirty="0">
              <a:solidFill>
                <a:srgbClr val="7EB852"/>
              </a:solidFill>
              <a:cs typeface="+mn-ea"/>
              <a:sym typeface="+mn-lt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211146" y="1929768"/>
            <a:ext cx="1312374" cy="33234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... ...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8" name="Text Placeholder 4"/>
          <p:cNvSpPr txBox="1"/>
          <p:nvPr/>
        </p:nvSpPr>
        <p:spPr>
          <a:xfrm>
            <a:off x="3230606" y="1713862"/>
            <a:ext cx="1695759" cy="17395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000" dirty="0">
                <a:solidFill>
                  <a:srgbClr val="7EB852"/>
                </a:solidFill>
                <a:cs typeface="+mn-ea"/>
                <a:sym typeface="+mn-lt"/>
              </a:rPr>
              <a:t>添加标题文本</a:t>
            </a:r>
            <a:endParaRPr lang="en-GB" altLang="zh-CN" sz="1000" dirty="0">
              <a:solidFill>
                <a:srgbClr val="7EB852"/>
              </a:solidFill>
              <a:cs typeface="+mn-ea"/>
              <a:sym typeface="+mn-lt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788900" y="1929768"/>
            <a:ext cx="1312374" cy="33234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... ...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0" name="Text Placeholder 4"/>
          <p:cNvSpPr txBox="1"/>
          <p:nvPr/>
        </p:nvSpPr>
        <p:spPr>
          <a:xfrm>
            <a:off x="4808361" y="1713862"/>
            <a:ext cx="1617470" cy="17395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000" dirty="0">
                <a:solidFill>
                  <a:srgbClr val="7EB852"/>
                </a:solidFill>
                <a:cs typeface="+mn-ea"/>
                <a:sym typeface="+mn-lt"/>
              </a:rPr>
              <a:t>添加标题文本</a:t>
            </a:r>
            <a:endParaRPr lang="en-GB" altLang="zh-CN" sz="1000" dirty="0">
              <a:solidFill>
                <a:srgbClr val="7EB852"/>
              </a:solidFill>
              <a:cs typeface="+mn-ea"/>
              <a:sym typeface="+mn-lt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366652" y="1929768"/>
            <a:ext cx="1312374" cy="33234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... ...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2" name="Text Placeholder 4"/>
          <p:cNvSpPr txBox="1"/>
          <p:nvPr/>
        </p:nvSpPr>
        <p:spPr>
          <a:xfrm>
            <a:off x="6386113" y="1713862"/>
            <a:ext cx="1617470" cy="17395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000" dirty="0">
                <a:solidFill>
                  <a:srgbClr val="7EB852"/>
                </a:solidFill>
                <a:cs typeface="+mn-ea"/>
                <a:sym typeface="+mn-lt"/>
              </a:rPr>
              <a:t>添加标题文本</a:t>
            </a:r>
            <a:endParaRPr lang="en-GB" altLang="zh-CN" sz="1000" dirty="0">
              <a:solidFill>
                <a:srgbClr val="7EB852"/>
              </a:solidFill>
              <a:cs typeface="+mn-ea"/>
              <a:sym typeface="+mn-lt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633393" y="3662934"/>
            <a:ext cx="1312374" cy="33234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... ...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4" name="Text Placeholder 4"/>
          <p:cNvSpPr txBox="1"/>
          <p:nvPr/>
        </p:nvSpPr>
        <p:spPr>
          <a:xfrm>
            <a:off x="1652853" y="3447025"/>
            <a:ext cx="1617470" cy="17395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000" dirty="0">
                <a:solidFill>
                  <a:srgbClr val="7EB852"/>
                </a:solidFill>
                <a:cs typeface="+mn-ea"/>
                <a:sym typeface="+mn-lt"/>
              </a:rPr>
              <a:t>添加标题文本</a:t>
            </a:r>
            <a:endParaRPr lang="en-GB" altLang="zh-CN" sz="1000" dirty="0">
              <a:solidFill>
                <a:srgbClr val="7EB852"/>
              </a:solidFill>
              <a:cs typeface="+mn-ea"/>
              <a:sym typeface="+mn-lt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211146" y="3662934"/>
            <a:ext cx="1312374" cy="33234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... ...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6" name="Text Placeholder 4"/>
          <p:cNvSpPr txBox="1"/>
          <p:nvPr/>
        </p:nvSpPr>
        <p:spPr>
          <a:xfrm>
            <a:off x="3230606" y="3447025"/>
            <a:ext cx="1695759" cy="17395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000" dirty="0">
                <a:solidFill>
                  <a:srgbClr val="7EB852"/>
                </a:solidFill>
                <a:cs typeface="+mn-ea"/>
                <a:sym typeface="+mn-lt"/>
              </a:rPr>
              <a:t>添加标题文本</a:t>
            </a:r>
            <a:endParaRPr lang="en-GB" altLang="zh-CN" sz="1000" dirty="0">
              <a:solidFill>
                <a:srgbClr val="7EB852"/>
              </a:solidFill>
              <a:cs typeface="+mn-ea"/>
              <a:sym typeface="+mn-l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788900" y="3662934"/>
            <a:ext cx="1312374" cy="33234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... ...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8" name="Text Placeholder 4"/>
          <p:cNvSpPr txBox="1"/>
          <p:nvPr/>
        </p:nvSpPr>
        <p:spPr>
          <a:xfrm>
            <a:off x="4808361" y="3447025"/>
            <a:ext cx="1617470" cy="17395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000" dirty="0">
                <a:solidFill>
                  <a:srgbClr val="7EB852"/>
                </a:solidFill>
                <a:cs typeface="+mn-ea"/>
                <a:sym typeface="+mn-lt"/>
              </a:rPr>
              <a:t>添加标题文本</a:t>
            </a:r>
            <a:endParaRPr lang="en-GB" altLang="zh-CN" sz="1000" dirty="0">
              <a:solidFill>
                <a:srgbClr val="7EB852"/>
              </a:solidFill>
              <a:cs typeface="+mn-ea"/>
              <a:sym typeface="+mn-lt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366652" y="3662934"/>
            <a:ext cx="1312374" cy="33234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... ...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0" name="Text Placeholder 4"/>
          <p:cNvSpPr txBox="1"/>
          <p:nvPr/>
        </p:nvSpPr>
        <p:spPr>
          <a:xfrm>
            <a:off x="6386113" y="3447025"/>
            <a:ext cx="1617470" cy="17395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000" dirty="0">
                <a:solidFill>
                  <a:srgbClr val="7EB852"/>
                </a:solidFill>
                <a:cs typeface="+mn-ea"/>
                <a:sym typeface="+mn-lt"/>
              </a:rPr>
              <a:t>添加标题文本</a:t>
            </a:r>
            <a:endParaRPr lang="en-GB" altLang="zh-CN" sz="1000" dirty="0">
              <a:solidFill>
                <a:srgbClr val="7EB852"/>
              </a:solidFill>
              <a:cs typeface="+mn-ea"/>
              <a:sym typeface="+mn-lt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1082926" y="249390"/>
            <a:ext cx="2889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sz="2000" dirty="0">
                <a:gradFill>
                  <a:gsLst>
                    <a:gs pos="100000">
                      <a:srgbClr val="2E640C"/>
                    </a:gs>
                    <a:gs pos="0">
                      <a:srgbClr val="7EB852"/>
                    </a:gs>
                  </a:gsLst>
                  <a:lin ang="5400000" scaled="1"/>
                </a:gradFill>
                <a:latin typeface="江城律动宋" panose="02020700000000000000" pitchFamily="18" charset="-122"/>
                <a:ea typeface="江城律动宋" panose="02020700000000000000" pitchFamily="18" charset="-122"/>
              </a:rPr>
              <a:t>单击此处添加标题文本</a:t>
            </a:r>
            <a:endParaRPr lang="zh-CN" altLang="en-US" sz="2000" dirty="0">
              <a:gradFill>
                <a:gsLst>
                  <a:gs pos="100000">
                    <a:srgbClr val="2E640C"/>
                  </a:gs>
                  <a:gs pos="0">
                    <a:srgbClr val="7EB852"/>
                  </a:gs>
                </a:gsLst>
                <a:lin ang="5400000" scaled="1"/>
              </a:gradFill>
              <a:latin typeface="江城律动宋" panose="02020700000000000000" pitchFamily="18" charset="-122"/>
              <a:ea typeface="江城律动宋" panose="02020700000000000000" pitchFamily="18" charset="-122"/>
            </a:endParaRPr>
          </a:p>
        </p:txBody>
      </p:sp>
      <p:sp>
        <p:nvSpPr>
          <p:cNvPr id="62" name="矩形 259"/>
          <p:cNvSpPr>
            <a:spLocks noChangeArrowheads="1"/>
          </p:cNvSpPr>
          <p:nvPr/>
        </p:nvSpPr>
        <p:spPr bwMode="auto">
          <a:xfrm>
            <a:off x="344783" y="182275"/>
            <a:ext cx="621628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800" cap="all" dirty="0">
                <a:solidFill>
                  <a:schemeClr val="bg1"/>
                </a:solidFill>
                <a:latin typeface="江城律动宋" panose="02020700000000000000" pitchFamily="18" charset="-122"/>
                <a:ea typeface="江城律动宋" panose="02020700000000000000" pitchFamily="18" charset="-122"/>
                <a:cs typeface="Arial" panose="020B0604020202020204" pitchFamily="34" charset="0"/>
              </a:rPr>
              <a:t>01</a:t>
            </a:r>
            <a:endParaRPr lang="zh-CN" altLang="en-US" sz="2800" cap="all" dirty="0">
              <a:solidFill>
                <a:schemeClr val="bg1"/>
              </a:solidFill>
              <a:latin typeface="江城律动宋" panose="02020700000000000000" pitchFamily="18" charset="-122"/>
              <a:ea typeface="江城律动宋" panose="02020700000000000000" pitchFamily="18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1" cstate="screen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rot="5400000" flipH="1">
            <a:off x="3805199" y="-1447155"/>
            <a:ext cx="2227959" cy="5122267"/>
          </a:xfrm>
          <a:prstGeom prst="rect">
            <a:avLst/>
          </a:prstGeom>
        </p:spPr>
      </p:pic>
      <p:pic>
        <p:nvPicPr>
          <p:cNvPr id="48" name="图片 47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7655337" y="414657"/>
            <a:ext cx="1474169" cy="4730431"/>
          </a:xfrm>
          <a:prstGeom prst="rect">
            <a:avLst/>
          </a:prstGeom>
        </p:spPr>
      </p:pic>
      <p:pic>
        <p:nvPicPr>
          <p:cNvPr id="69" name="图片 68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 flipH="1">
            <a:off x="26260" y="414657"/>
            <a:ext cx="1439218" cy="4730431"/>
          </a:xfrm>
          <a:prstGeom prst="rect">
            <a:avLst/>
          </a:prstGeom>
        </p:spPr>
      </p:pic>
      <p:grpSp>
        <p:nvGrpSpPr>
          <p:cNvPr id="68" name="组合 67"/>
          <p:cNvGrpSpPr/>
          <p:nvPr/>
        </p:nvGrpSpPr>
        <p:grpSpPr>
          <a:xfrm>
            <a:off x="1315085" y="3784600"/>
            <a:ext cx="6914515" cy="1364716"/>
            <a:chOff x="1315085" y="3784600"/>
            <a:chExt cx="6914515" cy="1364716"/>
          </a:xfrm>
        </p:grpSpPr>
        <p:grpSp>
          <p:nvGrpSpPr>
            <p:cNvPr id="54" name="组合 53"/>
            <p:cNvGrpSpPr/>
            <p:nvPr/>
          </p:nvGrpSpPr>
          <p:grpSpPr>
            <a:xfrm>
              <a:off x="2359580" y="3784600"/>
              <a:ext cx="4424839" cy="1364716"/>
              <a:chOff x="2238377" y="3206980"/>
              <a:chExt cx="6297665" cy="1942336"/>
            </a:xfrm>
          </p:grpSpPr>
          <p:pic>
            <p:nvPicPr>
              <p:cNvPr id="50" name="图片 49"/>
              <p:cNvPicPr>
                <a:picLocks noChangeAspect="1"/>
              </p:cNvPicPr>
              <p:nvPr/>
            </p:nvPicPr>
            <p:blipFill>
              <a:blip r:embed="rId4" cstate="screen"/>
              <a:stretch>
                <a:fillRect/>
              </a:stretch>
            </p:blipFill>
            <p:spPr>
              <a:xfrm>
                <a:off x="2238377" y="3206980"/>
                <a:ext cx="3149734" cy="1942336"/>
              </a:xfrm>
              <a:prstGeom prst="rect">
                <a:avLst/>
              </a:prstGeom>
            </p:spPr>
          </p:pic>
          <p:pic>
            <p:nvPicPr>
              <p:cNvPr id="53" name="图片 52"/>
              <p:cNvPicPr>
                <a:picLocks noChangeAspect="1"/>
              </p:cNvPicPr>
              <p:nvPr/>
            </p:nvPicPr>
            <p:blipFill>
              <a:blip r:embed="rId4" cstate="screen"/>
              <a:stretch>
                <a:fillRect/>
              </a:stretch>
            </p:blipFill>
            <p:spPr>
              <a:xfrm>
                <a:off x="5386308" y="3206980"/>
                <a:ext cx="3149734" cy="1942336"/>
              </a:xfrm>
              <a:prstGeom prst="rect">
                <a:avLst/>
              </a:prstGeom>
            </p:spPr>
          </p:pic>
        </p:grpSp>
        <p:pic>
          <p:nvPicPr>
            <p:cNvPr id="58" name="图片 57"/>
            <p:cNvPicPr>
              <a:picLocks noChangeAspect="1"/>
            </p:cNvPicPr>
            <p:nvPr/>
          </p:nvPicPr>
          <p:blipFill rotWithShape="1">
            <a:blip r:embed="rId5" cstate="screen"/>
            <a:srcRect/>
            <a:stretch>
              <a:fillRect/>
            </a:stretch>
          </p:blipFill>
          <p:spPr>
            <a:xfrm>
              <a:off x="2439359" y="3970963"/>
              <a:ext cx="5790241" cy="1174125"/>
            </a:xfrm>
            <a:prstGeom prst="rect">
              <a:avLst/>
            </a:prstGeom>
          </p:spPr>
        </p:pic>
        <p:pic>
          <p:nvPicPr>
            <p:cNvPr id="59" name="图片 58"/>
            <p:cNvPicPr>
              <a:picLocks noChangeAspect="1"/>
            </p:cNvPicPr>
            <p:nvPr/>
          </p:nvPicPr>
          <p:blipFill rotWithShape="1">
            <a:blip r:embed="rId6" cstate="screen"/>
            <a:srcRect/>
            <a:stretch>
              <a:fillRect/>
            </a:stretch>
          </p:blipFill>
          <p:spPr>
            <a:xfrm flipH="1">
              <a:off x="1315085" y="3970963"/>
              <a:ext cx="5313682" cy="1174125"/>
            </a:xfrm>
            <a:prstGeom prst="rect">
              <a:avLst/>
            </a:prstGeom>
          </p:spPr>
        </p:pic>
      </p:grpSp>
      <p:sp>
        <p:nvSpPr>
          <p:cNvPr id="67" name="矩形 66"/>
          <p:cNvSpPr/>
          <p:nvPr/>
        </p:nvSpPr>
        <p:spPr>
          <a:xfrm>
            <a:off x="0" y="0"/>
            <a:ext cx="9144000" cy="5145088"/>
          </a:xfrm>
          <a:prstGeom prst="rect">
            <a:avLst/>
          </a:prstGeom>
          <a:noFill/>
          <a:ln w="38100" cap="flat" cmpd="sng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4" name="Rectangle 20"/>
          <p:cNvSpPr>
            <a:spLocks noChangeArrowheads="1"/>
          </p:cNvSpPr>
          <p:nvPr/>
        </p:nvSpPr>
        <p:spPr bwMode="auto">
          <a:xfrm>
            <a:off x="2418264" y="3239415"/>
            <a:ext cx="4542911" cy="24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Arial" panose="020B0604020202020204" pitchFamily="34" charset="0"/>
              </a:rPr>
              <a:t>汇报人：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Arial" panose="020B0604020202020204" pitchFamily="34" charset="0"/>
              </a:rPr>
              <a:t>XXX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Arial" panose="020B0604020202020204" pitchFamily="34" charset="0"/>
              </a:rPr>
              <a:t>    时间：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Arial" panose="020B0604020202020204" pitchFamily="34" charset="0"/>
              </a:rPr>
              <a:t>2022.02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cs typeface="Arial" panose="020B0604020202020204" pitchFamily="34" charset="0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1914526" y="1595312"/>
            <a:ext cx="5314952" cy="1326109"/>
            <a:chOff x="1304924" y="1150391"/>
            <a:chExt cx="5314952" cy="1326109"/>
          </a:xfrm>
        </p:grpSpPr>
        <p:sp>
          <p:nvSpPr>
            <p:cNvPr id="42" name="矩形: 圆角 41"/>
            <p:cNvSpPr/>
            <p:nvPr/>
          </p:nvSpPr>
          <p:spPr>
            <a:xfrm>
              <a:off x="1628775" y="2166054"/>
              <a:ext cx="4762501" cy="310446"/>
            </a:xfrm>
            <a:custGeom>
              <a:avLst/>
              <a:gdLst>
                <a:gd name="connsiteX0" fmla="*/ 0 w 4762501"/>
                <a:gd name="connsiteY0" fmla="*/ 51742 h 310446"/>
                <a:gd name="connsiteX1" fmla="*/ 51742 w 4762501"/>
                <a:gd name="connsiteY1" fmla="*/ 0 h 310446"/>
                <a:gd name="connsiteX2" fmla="*/ 763906 w 4762501"/>
                <a:gd name="connsiteY2" fmla="*/ 0 h 310446"/>
                <a:gd name="connsiteX3" fmla="*/ 1289709 w 4762501"/>
                <a:gd name="connsiteY3" fmla="*/ 0 h 310446"/>
                <a:gd name="connsiteX4" fmla="*/ 1955283 w 4762501"/>
                <a:gd name="connsiteY4" fmla="*/ 0 h 310446"/>
                <a:gd name="connsiteX5" fmla="*/ 2527677 w 4762501"/>
                <a:gd name="connsiteY5" fmla="*/ 0 h 310446"/>
                <a:gd name="connsiteX6" fmla="*/ 3239841 w 4762501"/>
                <a:gd name="connsiteY6" fmla="*/ 0 h 310446"/>
                <a:gd name="connsiteX7" fmla="*/ 3812234 w 4762501"/>
                <a:gd name="connsiteY7" fmla="*/ 0 h 310446"/>
                <a:gd name="connsiteX8" fmla="*/ 4710759 w 4762501"/>
                <a:gd name="connsiteY8" fmla="*/ 0 h 310446"/>
                <a:gd name="connsiteX9" fmla="*/ 4762501 w 4762501"/>
                <a:gd name="connsiteY9" fmla="*/ 51742 h 310446"/>
                <a:gd name="connsiteX10" fmla="*/ 4762501 w 4762501"/>
                <a:gd name="connsiteY10" fmla="*/ 258704 h 310446"/>
                <a:gd name="connsiteX11" fmla="*/ 4710759 w 4762501"/>
                <a:gd name="connsiteY11" fmla="*/ 310446 h 310446"/>
                <a:gd name="connsiteX12" fmla="*/ 3952005 w 4762501"/>
                <a:gd name="connsiteY12" fmla="*/ 310446 h 310446"/>
                <a:gd name="connsiteX13" fmla="*/ 3379611 w 4762501"/>
                <a:gd name="connsiteY13" fmla="*/ 310446 h 310446"/>
                <a:gd name="connsiteX14" fmla="*/ 2853808 w 4762501"/>
                <a:gd name="connsiteY14" fmla="*/ 310446 h 310446"/>
                <a:gd name="connsiteX15" fmla="*/ 2281414 w 4762501"/>
                <a:gd name="connsiteY15" fmla="*/ 310446 h 310446"/>
                <a:gd name="connsiteX16" fmla="*/ 1662431 w 4762501"/>
                <a:gd name="connsiteY16" fmla="*/ 310446 h 310446"/>
                <a:gd name="connsiteX17" fmla="*/ 996857 w 4762501"/>
                <a:gd name="connsiteY17" fmla="*/ 310446 h 310446"/>
                <a:gd name="connsiteX18" fmla="*/ 51742 w 4762501"/>
                <a:gd name="connsiteY18" fmla="*/ 310446 h 310446"/>
                <a:gd name="connsiteX19" fmla="*/ 0 w 4762501"/>
                <a:gd name="connsiteY19" fmla="*/ 258704 h 310446"/>
                <a:gd name="connsiteX20" fmla="*/ 0 w 4762501"/>
                <a:gd name="connsiteY20" fmla="*/ 51742 h 310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762501" h="310446" fill="none" extrusionOk="0">
                  <a:moveTo>
                    <a:pt x="0" y="51742"/>
                  </a:moveTo>
                  <a:cubicBezTo>
                    <a:pt x="476" y="24108"/>
                    <a:pt x="17991" y="2729"/>
                    <a:pt x="51742" y="0"/>
                  </a:cubicBezTo>
                  <a:cubicBezTo>
                    <a:pt x="239191" y="4597"/>
                    <a:pt x="586764" y="-14659"/>
                    <a:pt x="763906" y="0"/>
                  </a:cubicBezTo>
                  <a:cubicBezTo>
                    <a:pt x="941048" y="14659"/>
                    <a:pt x="1087076" y="-13833"/>
                    <a:pt x="1289709" y="0"/>
                  </a:cubicBezTo>
                  <a:cubicBezTo>
                    <a:pt x="1492342" y="13833"/>
                    <a:pt x="1641083" y="-25102"/>
                    <a:pt x="1955283" y="0"/>
                  </a:cubicBezTo>
                  <a:cubicBezTo>
                    <a:pt x="2269483" y="25102"/>
                    <a:pt x="2295689" y="-27536"/>
                    <a:pt x="2527677" y="0"/>
                  </a:cubicBezTo>
                  <a:cubicBezTo>
                    <a:pt x="2759665" y="27536"/>
                    <a:pt x="3071182" y="-32417"/>
                    <a:pt x="3239841" y="0"/>
                  </a:cubicBezTo>
                  <a:cubicBezTo>
                    <a:pt x="3408500" y="32417"/>
                    <a:pt x="3639521" y="-25534"/>
                    <a:pt x="3812234" y="0"/>
                  </a:cubicBezTo>
                  <a:cubicBezTo>
                    <a:pt x="3984947" y="25534"/>
                    <a:pt x="4419057" y="-26770"/>
                    <a:pt x="4710759" y="0"/>
                  </a:cubicBezTo>
                  <a:cubicBezTo>
                    <a:pt x="4736231" y="3142"/>
                    <a:pt x="4759676" y="29211"/>
                    <a:pt x="4762501" y="51742"/>
                  </a:cubicBezTo>
                  <a:cubicBezTo>
                    <a:pt x="4770127" y="151423"/>
                    <a:pt x="4755632" y="160345"/>
                    <a:pt x="4762501" y="258704"/>
                  </a:cubicBezTo>
                  <a:cubicBezTo>
                    <a:pt x="4756839" y="290455"/>
                    <a:pt x="4741147" y="315357"/>
                    <a:pt x="4710759" y="310446"/>
                  </a:cubicBezTo>
                  <a:cubicBezTo>
                    <a:pt x="4518957" y="322757"/>
                    <a:pt x="4179751" y="338806"/>
                    <a:pt x="3952005" y="310446"/>
                  </a:cubicBezTo>
                  <a:cubicBezTo>
                    <a:pt x="3724259" y="282086"/>
                    <a:pt x="3635280" y="333152"/>
                    <a:pt x="3379611" y="310446"/>
                  </a:cubicBezTo>
                  <a:cubicBezTo>
                    <a:pt x="3123942" y="287740"/>
                    <a:pt x="3059718" y="296948"/>
                    <a:pt x="2853808" y="310446"/>
                  </a:cubicBezTo>
                  <a:cubicBezTo>
                    <a:pt x="2647898" y="323944"/>
                    <a:pt x="2533156" y="287270"/>
                    <a:pt x="2281414" y="310446"/>
                  </a:cubicBezTo>
                  <a:cubicBezTo>
                    <a:pt x="2029672" y="333622"/>
                    <a:pt x="1803656" y="291503"/>
                    <a:pt x="1662431" y="310446"/>
                  </a:cubicBezTo>
                  <a:cubicBezTo>
                    <a:pt x="1521206" y="329389"/>
                    <a:pt x="1188300" y="321353"/>
                    <a:pt x="996857" y="310446"/>
                  </a:cubicBezTo>
                  <a:cubicBezTo>
                    <a:pt x="805414" y="299539"/>
                    <a:pt x="518968" y="308123"/>
                    <a:pt x="51742" y="310446"/>
                  </a:cubicBezTo>
                  <a:cubicBezTo>
                    <a:pt x="25113" y="315451"/>
                    <a:pt x="5865" y="290008"/>
                    <a:pt x="0" y="258704"/>
                  </a:cubicBezTo>
                  <a:cubicBezTo>
                    <a:pt x="1109" y="185187"/>
                    <a:pt x="6267" y="134552"/>
                    <a:pt x="0" y="51742"/>
                  </a:cubicBezTo>
                  <a:close/>
                </a:path>
                <a:path w="4762501" h="310446" stroke="0" extrusionOk="0">
                  <a:moveTo>
                    <a:pt x="0" y="51742"/>
                  </a:moveTo>
                  <a:cubicBezTo>
                    <a:pt x="-5892" y="19532"/>
                    <a:pt x="21947" y="458"/>
                    <a:pt x="51742" y="0"/>
                  </a:cubicBezTo>
                  <a:cubicBezTo>
                    <a:pt x="263418" y="21856"/>
                    <a:pt x="607333" y="-25347"/>
                    <a:pt x="810496" y="0"/>
                  </a:cubicBezTo>
                  <a:cubicBezTo>
                    <a:pt x="1013659" y="25347"/>
                    <a:pt x="1182481" y="964"/>
                    <a:pt x="1429480" y="0"/>
                  </a:cubicBezTo>
                  <a:cubicBezTo>
                    <a:pt x="1676479" y="-964"/>
                    <a:pt x="1758918" y="-8110"/>
                    <a:pt x="2001873" y="0"/>
                  </a:cubicBezTo>
                  <a:cubicBezTo>
                    <a:pt x="2244828" y="8110"/>
                    <a:pt x="2457867" y="-5268"/>
                    <a:pt x="2714037" y="0"/>
                  </a:cubicBezTo>
                  <a:cubicBezTo>
                    <a:pt x="2970207" y="5268"/>
                    <a:pt x="3078127" y="26708"/>
                    <a:pt x="3333021" y="0"/>
                  </a:cubicBezTo>
                  <a:cubicBezTo>
                    <a:pt x="3587915" y="-26708"/>
                    <a:pt x="3883105" y="31295"/>
                    <a:pt x="4091775" y="0"/>
                  </a:cubicBezTo>
                  <a:cubicBezTo>
                    <a:pt x="4300445" y="-31295"/>
                    <a:pt x="4540258" y="-19310"/>
                    <a:pt x="4710759" y="0"/>
                  </a:cubicBezTo>
                  <a:cubicBezTo>
                    <a:pt x="4735898" y="5686"/>
                    <a:pt x="4759211" y="19350"/>
                    <a:pt x="4762501" y="51742"/>
                  </a:cubicBezTo>
                  <a:cubicBezTo>
                    <a:pt x="4762074" y="98086"/>
                    <a:pt x="4756295" y="203951"/>
                    <a:pt x="4762501" y="258704"/>
                  </a:cubicBezTo>
                  <a:cubicBezTo>
                    <a:pt x="4764908" y="290864"/>
                    <a:pt x="4739688" y="314103"/>
                    <a:pt x="4710759" y="310446"/>
                  </a:cubicBezTo>
                  <a:cubicBezTo>
                    <a:pt x="4576289" y="293640"/>
                    <a:pt x="4351371" y="332264"/>
                    <a:pt x="4184956" y="310446"/>
                  </a:cubicBezTo>
                  <a:cubicBezTo>
                    <a:pt x="4018541" y="288628"/>
                    <a:pt x="3636785" y="328958"/>
                    <a:pt x="3426201" y="310446"/>
                  </a:cubicBezTo>
                  <a:cubicBezTo>
                    <a:pt x="3215618" y="291934"/>
                    <a:pt x="3037516" y="332005"/>
                    <a:pt x="2853808" y="310446"/>
                  </a:cubicBezTo>
                  <a:cubicBezTo>
                    <a:pt x="2670100" y="288887"/>
                    <a:pt x="2457087" y="294527"/>
                    <a:pt x="2188234" y="310446"/>
                  </a:cubicBezTo>
                  <a:cubicBezTo>
                    <a:pt x="1919381" y="326365"/>
                    <a:pt x="1785010" y="320779"/>
                    <a:pt x="1429480" y="310446"/>
                  </a:cubicBezTo>
                  <a:cubicBezTo>
                    <a:pt x="1073950" y="300113"/>
                    <a:pt x="1009930" y="302630"/>
                    <a:pt x="763906" y="310446"/>
                  </a:cubicBezTo>
                  <a:cubicBezTo>
                    <a:pt x="517882" y="318262"/>
                    <a:pt x="248088" y="291135"/>
                    <a:pt x="51742" y="310446"/>
                  </a:cubicBezTo>
                  <a:cubicBezTo>
                    <a:pt x="18010" y="310658"/>
                    <a:pt x="602" y="286195"/>
                    <a:pt x="0" y="258704"/>
                  </a:cubicBezTo>
                  <a:cubicBezTo>
                    <a:pt x="-9203" y="215254"/>
                    <a:pt x="2337" y="144293"/>
                    <a:pt x="0" y="51742"/>
                  </a:cubicBezTo>
                  <a:close/>
                </a:path>
              </a:pathLst>
            </a:custGeom>
            <a:blipFill dpi="0" rotWithShape="1">
              <a:blip r:embed="rId7"/>
              <a:srcRect/>
              <a:tile tx="-698500" ty="-4445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59"/>
            <p:cNvSpPr>
              <a:spLocks noChangeArrowheads="1"/>
            </p:cNvSpPr>
            <p:nvPr/>
          </p:nvSpPr>
          <p:spPr bwMode="auto">
            <a:xfrm>
              <a:off x="1304924" y="1150391"/>
              <a:ext cx="5314952" cy="10156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zh-CN" altLang="en-US" sz="6600" cap="all" dirty="0">
                  <a:blipFill>
                    <a:blip r:embed="rId8"/>
                    <a:stretch>
                      <a:fillRect/>
                    </a:stretch>
                  </a:blipFill>
                  <a:latin typeface="江城律动宋" panose="02020700000000000000" pitchFamily="18" charset="-122"/>
                  <a:ea typeface="江城律动宋" panose="02020700000000000000" pitchFamily="18" charset="-122"/>
                  <a:cs typeface="Arial" panose="020B0604020202020204" pitchFamily="34" charset="0"/>
                </a:rPr>
                <a:t>感谢您的观看</a:t>
              </a:r>
              <a:endParaRPr lang="zh-CN" altLang="en-US" sz="6600" cap="all" dirty="0">
                <a:blipFill>
                  <a:blip r:embed="rId8"/>
                  <a:stretch>
                    <a:fillRect/>
                  </a:stretch>
                </a:blipFill>
                <a:latin typeface="江城律动宋" panose="02020700000000000000" pitchFamily="18" charset="-122"/>
                <a:ea typeface="江城律动宋" panose="02020700000000000000" pitchFamily="18" charset="-122"/>
                <a:cs typeface="Arial" panose="020B0604020202020204" pitchFamily="34" charset="0"/>
              </a:endParaRPr>
            </a:p>
          </p:txBody>
        </p:sp>
        <p:sp>
          <p:nvSpPr>
            <p:cNvPr id="26" name="矩形 259"/>
            <p:cNvSpPr>
              <a:spLocks noChangeArrowheads="1"/>
            </p:cNvSpPr>
            <p:nvPr/>
          </p:nvSpPr>
          <p:spPr bwMode="auto">
            <a:xfrm>
              <a:off x="1829757" y="2223080"/>
              <a:ext cx="4360535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dist">
                <a:buNone/>
              </a:pPr>
              <a:r>
                <a:rPr lang="en-US" altLang="zh-CN" sz="1400" dirty="0">
                  <a:solidFill>
                    <a:schemeClr val="bg1">
                      <a:lumMod val="75000"/>
                    </a:schemeClr>
                  </a:solidFill>
                  <a:latin typeface="江城律动宋" panose="02020700000000000000" pitchFamily="18" charset="-122"/>
                  <a:ea typeface="江城律动宋" panose="02020700000000000000" pitchFamily="18" charset="-122"/>
                  <a:cs typeface="Arial" panose="020B0604020202020204" pitchFamily="34" charset="0"/>
                </a:rPr>
                <a:t> SPRING WORK PLAN </a:t>
              </a:r>
              <a:endParaRPr lang="en-US" altLang="zh-CN" sz="1400" dirty="0">
                <a:solidFill>
                  <a:schemeClr val="bg1">
                    <a:lumMod val="75000"/>
                  </a:schemeClr>
                </a:solidFill>
                <a:latin typeface="江城律动宋" panose="02020700000000000000" pitchFamily="18" charset="-122"/>
                <a:ea typeface="江城律动宋" panose="02020700000000000000" pitchFamily="18" charset="-122"/>
                <a:cs typeface="Arial" panose="020B0604020202020204" pitchFamily="34" charset="0"/>
              </a:endParaRPr>
            </a:p>
          </p:txBody>
        </p:sp>
      </p:grpSp>
      <p:sp>
        <p:nvSpPr>
          <p:cNvPr id="70" name="矩形 259"/>
          <p:cNvSpPr>
            <a:spLocks noChangeArrowheads="1"/>
          </p:cNvSpPr>
          <p:nvPr/>
        </p:nvSpPr>
        <p:spPr bwMode="auto">
          <a:xfrm>
            <a:off x="1962150" y="203475"/>
            <a:ext cx="5314952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9600" cap="all" dirty="0">
                <a:blipFill>
                  <a:blip r:embed="rId8"/>
                  <a:stretch>
                    <a:fillRect/>
                  </a:stretch>
                </a:blipFill>
                <a:latin typeface="胡晓波骚包体" panose="02010600030101010101" pitchFamily="2" charset="-122"/>
                <a:ea typeface="胡晓波骚包体" panose="02010600030101010101" pitchFamily="2" charset="-122"/>
                <a:cs typeface="Arial" panose="020B0604020202020204" pitchFamily="34" charset="0"/>
              </a:rPr>
              <a:t>202X</a:t>
            </a:r>
            <a:endParaRPr lang="zh-CN" altLang="en-US" sz="9600" cap="all" dirty="0">
              <a:blipFill>
                <a:blip r:embed="rId8"/>
                <a:stretch>
                  <a:fillRect/>
                </a:stretch>
              </a:blipFill>
              <a:latin typeface="胡晓波骚包体" panose="02010600030101010101" pitchFamily="2" charset="-122"/>
              <a:ea typeface="胡晓波骚包体" panose="02010600030101010101" pitchFamily="2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1" cstate="screen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rot="5400000" flipH="1">
            <a:off x="3805199" y="-1447155"/>
            <a:ext cx="2227959" cy="5122267"/>
          </a:xfrm>
          <a:prstGeom prst="rect">
            <a:avLst/>
          </a:prstGeom>
        </p:spPr>
      </p:pic>
      <p:sp>
        <p:nvSpPr>
          <p:cNvPr id="4" name="椭圆 3"/>
          <p:cNvSpPr/>
          <p:nvPr/>
        </p:nvSpPr>
        <p:spPr>
          <a:xfrm>
            <a:off x="3646269" y="955792"/>
            <a:ext cx="1608977" cy="1608977"/>
          </a:xfrm>
          <a:prstGeom prst="ellipse">
            <a:avLst/>
          </a:prstGeom>
          <a:gradFill>
            <a:gsLst>
              <a:gs pos="100000">
                <a:srgbClr val="CEEC61"/>
              </a:gs>
              <a:gs pos="0">
                <a:srgbClr val="7EB85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: 形状 40"/>
          <p:cNvSpPr/>
          <p:nvPr/>
        </p:nvSpPr>
        <p:spPr>
          <a:xfrm>
            <a:off x="2234758" y="2390029"/>
            <a:ext cx="4766278" cy="525998"/>
          </a:xfrm>
          <a:custGeom>
            <a:avLst/>
            <a:gdLst>
              <a:gd name="connsiteX0" fmla="*/ 4419199 w 4766278"/>
              <a:gd name="connsiteY0" fmla="*/ 259 h 525998"/>
              <a:gd name="connsiteX1" fmla="*/ 4714377 w 4766278"/>
              <a:gd name="connsiteY1" fmla="*/ 19236 h 525998"/>
              <a:gd name="connsiteX2" fmla="*/ 4766119 w 4766278"/>
              <a:gd name="connsiteY2" fmla="*/ 70978 h 525998"/>
              <a:gd name="connsiteX3" fmla="*/ 4763441 w 4766278"/>
              <a:gd name="connsiteY3" fmla="*/ 229020 h 525998"/>
              <a:gd name="connsiteX4" fmla="*/ 4764851 w 4766278"/>
              <a:gd name="connsiteY4" fmla="*/ 254766 h 525998"/>
              <a:gd name="connsiteX5" fmla="*/ 4766119 w 4766278"/>
              <a:gd name="connsiteY5" fmla="*/ 257341 h 525998"/>
              <a:gd name="connsiteX6" fmla="*/ 4765777 w 4766278"/>
              <a:gd name="connsiteY6" fmla="*/ 271694 h 525998"/>
              <a:gd name="connsiteX7" fmla="*/ 4766119 w 4766278"/>
              <a:gd name="connsiteY7" fmla="*/ 277940 h 525998"/>
              <a:gd name="connsiteX8" fmla="*/ 4765594 w 4766278"/>
              <a:gd name="connsiteY8" fmla="*/ 279403 h 525998"/>
              <a:gd name="connsiteX9" fmla="*/ 4765066 w 4766278"/>
              <a:gd name="connsiteY9" fmla="*/ 301531 h 525998"/>
              <a:gd name="connsiteX10" fmla="*/ 4766119 w 4766278"/>
              <a:gd name="connsiteY10" fmla="*/ 464303 h 525998"/>
              <a:gd name="connsiteX11" fmla="*/ 4714377 w 4766278"/>
              <a:gd name="connsiteY11" fmla="*/ 516045 h 525998"/>
              <a:gd name="connsiteX12" fmla="*/ 4188574 w 4766278"/>
              <a:gd name="connsiteY12" fmla="*/ 516045 h 525998"/>
              <a:gd name="connsiteX13" fmla="*/ 3429819 w 4766278"/>
              <a:gd name="connsiteY13" fmla="*/ 516045 h 525998"/>
              <a:gd name="connsiteX14" fmla="*/ 2857426 w 4766278"/>
              <a:gd name="connsiteY14" fmla="*/ 516045 h 525998"/>
              <a:gd name="connsiteX15" fmla="*/ 2191852 w 4766278"/>
              <a:gd name="connsiteY15" fmla="*/ 516045 h 525998"/>
              <a:gd name="connsiteX16" fmla="*/ 1433098 w 4766278"/>
              <a:gd name="connsiteY16" fmla="*/ 516045 h 525998"/>
              <a:gd name="connsiteX17" fmla="*/ 767524 w 4766278"/>
              <a:gd name="connsiteY17" fmla="*/ 516045 h 525998"/>
              <a:gd name="connsiteX18" fmla="*/ 55360 w 4766278"/>
              <a:gd name="connsiteY18" fmla="*/ 516045 h 525998"/>
              <a:gd name="connsiteX19" fmla="*/ 3618 w 4766278"/>
              <a:gd name="connsiteY19" fmla="*/ 464303 h 525998"/>
              <a:gd name="connsiteX20" fmla="*/ 3310 w 4766278"/>
              <a:gd name="connsiteY20" fmla="*/ 322614 h 525998"/>
              <a:gd name="connsiteX21" fmla="*/ 3525 w 4766278"/>
              <a:gd name="connsiteY21" fmla="*/ 276959 h 525998"/>
              <a:gd name="connsiteX22" fmla="*/ 64 w 4766278"/>
              <a:gd name="connsiteY22" fmla="*/ 240287 h 525998"/>
              <a:gd name="connsiteX23" fmla="*/ 3618 w 4766278"/>
              <a:gd name="connsiteY23" fmla="*/ 70978 h 525998"/>
              <a:gd name="connsiteX24" fmla="*/ 55360 w 4766278"/>
              <a:gd name="connsiteY24" fmla="*/ 19236 h 525998"/>
              <a:gd name="connsiteX25" fmla="*/ 814114 w 4766278"/>
              <a:gd name="connsiteY25" fmla="*/ 19236 h 525998"/>
              <a:gd name="connsiteX26" fmla="*/ 1433098 w 4766278"/>
              <a:gd name="connsiteY26" fmla="*/ 19236 h 525998"/>
              <a:gd name="connsiteX27" fmla="*/ 2005491 w 4766278"/>
              <a:gd name="connsiteY27" fmla="*/ 19236 h 525998"/>
              <a:gd name="connsiteX28" fmla="*/ 2717655 w 4766278"/>
              <a:gd name="connsiteY28" fmla="*/ 19236 h 525998"/>
              <a:gd name="connsiteX29" fmla="*/ 3336639 w 4766278"/>
              <a:gd name="connsiteY29" fmla="*/ 19236 h 525998"/>
              <a:gd name="connsiteX30" fmla="*/ 4095393 w 4766278"/>
              <a:gd name="connsiteY30" fmla="*/ 19236 h 525998"/>
              <a:gd name="connsiteX31" fmla="*/ 4419199 w 4766278"/>
              <a:gd name="connsiteY31" fmla="*/ 259 h 525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766278" h="525998">
                <a:moveTo>
                  <a:pt x="4419199" y="259"/>
                </a:moveTo>
                <a:cubicBezTo>
                  <a:pt x="4526548" y="1757"/>
                  <a:pt x="4629127" y="9581"/>
                  <a:pt x="4714377" y="19236"/>
                </a:cubicBezTo>
                <a:cubicBezTo>
                  <a:pt x="4739516" y="24922"/>
                  <a:pt x="4762829" y="38586"/>
                  <a:pt x="4766119" y="70978"/>
                </a:cubicBezTo>
                <a:cubicBezTo>
                  <a:pt x="4765799" y="105736"/>
                  <a:pt x="4762468" y="173975"/>
                  <a:pt x="4763441" y="229020"/>
                </a:cubicBezTo>
                <a:lnTo>
                  <a:pt x="4764851" y="254766"/>
                </a:lnTo>
                <a:lnTo>
                  <a:pt x="4766119" y="257341"/>
                </a:lnTo>
                <a:lnTo>
                  <a:pt x="4765777" y="271694"/>
                </a:lnTo>
                <a:lnTo>
                  <a:pt x="4766119" y="277940"/>
                </a:lnTo>
                <a:lnTo>
                  <a:pt x="4765594" y="279403"/>
                </a:lnTo>
                <a:lnTo>
                  <a:pt x="4765066" y="301531"/>
                </a:lnTo>
                <a:cubicBezTo>
                  <a:pt x="4763552" y="353423"/>
                  <a:pt x="4761465" y="423238"/>
                  <a:pt x="4766119" y="464303"/>
                </a:cubicBezTo>
                <a:cubicBezTo>
                  <a:pt x="4768526" y="496463"/>
                  <a:pt x="4743306" y="519702"/>
                  <a:pt x="4714377" y="516045"/>
                </a:cubicBezTo>
                <a:cubicBezTo>
                  <a:pt x="4579907" y="499239"/>
                  <a:pt x="4354989" y="537863"/>
                  <a:pt x="4188574" y="516045"/>
                </a:cubicBezTo>
                <a:cubicBezTo>
                  <a:pt x="4022159" y="494227"/>
                  <a:pt x="3640403" y="534557"/>
                  <a:pt x="3429819" y="516045"/>
                </a:cubicBezTo>
                <a:cubicBezTo>
                  <a:pt x="3219236" y="497533"/>
                  <a:pt x="3041134" y="537604"/>
                  <a:pt x="2857426" y="516045"/>
                </a:cubicBezTo>
                <a:cubicBezTo>
                  <a:pt x="2673718" y="494486"/>
                  <a:pt x="2460705" y="500126"/>
                  <a:pt x="2191852" y="516045"/>
                </a:cubicBezTo>
                <a:cubicBezTo>
                  <a:pt x="1922999" y="531964"/>
                  <a:pt x="1788628" y="526378"/>
                  <a:pt x="1433098" y="516045"/>
                </a:cubicBezTo>
                <a:cubicBezTo>
                  <a:pt x="1077568" y="505712"/>
                  <a:pt x="1013548" y="508229"/>
                  <a:pt x="767524" y="516045"/>
                </a:cubicBezTo>
                <a:cubicBezTo>
                  <a:pt x="521500" y="523861"/>
                  <a:pt x="251706" y="496734"/>
                  <a:pt x="55360" y="516045"/>
                </a:cubicBezTo>
                <a:cubicBezTo>
                  <a:pt x="21628" y="516257"/>
                  <a:pt x="4220" y="491794"/>
                  <a:pt x="3618" y="464303"/>
                </a:cubicBezTo>
                <a:cubicBezTo>
                  <a:pt x="-3284" y="431716"/>
                  <a:pt x="1481" y="383653"/>
                  <a:pt x="3310" y="322614"/>
                </a:cubicBezTo>
                <a:lnTo>
                  <a:pt x="3525" y="276959"/>
                </a:lnTo>
                <a:lnTo>
                  <a:pt x="64" y="240287"/>
                </a:lnTo>
                <a:cubicBezTo>
                  <a:pt x="-682" y="197660"/>
                  <a:pt x="5371" y="140391"/>
                  <a:pt x="3618" y="70978"/>
                </a:cubicBezTo>
                <a:cubicBezTo>
                  <a:pt x="-2274" y="38768"/>
                  <a:pt x="25565" y="19694"/>
                  <a:pt x="55360" y="19236"/>
                </a:cubicBezTo>
                <a:cubicBezTo>
                  <a:pt x="267036" y="41092"/>
                  <a:pt x="610951" y="-6111"/>
                  <a:pt x="814114" y="19236"/>
                </a:cubicBezTo>
                <a:cubicBezTo>
                  <a:pt x="1017277" y="44583"/>
                  <a:pt x="1186099" y="20200"/>
                  <a:pt x="1433098" y="19236"/>
                </a:cubicBezTo>
                <a:cubicBezTo>
                  <a:pt x="1680097" y="18272"/>
                  <a:pt x="1762536" y="11126"/>
                  <a:pt x="2005491" y="19236"/>
                </a:cubicBezTo>
                <a:cubicBezTo>
                  <a:pt x="2248446" y="27346"/>
                  <a:pt x="2461485" y="13968"/>
                  <a:pt x="2717655" y="19236"/>
                </a:cubicBezTo>
                <a:cubicBezTo>
                  <a:pt x="2973825" y="24504"/>
                  <a:pt x="3081745" y="45944"/>
                  <a:pt x="3336639" y="19236"/>
                </a:cubicBezTo>
                <a:cubicBezTo>
                  <a:pt x="3591533" y="-7472"/>
                  <a:pt x="3886723" y="50531"/>
                  <a:pt x="4095393" y="19236"/>
                </a:cubicBezTo>
                <a:cubicBezTo>
                  <a:pt x="4199728" y="3588"/>
                  <a:pt x="4311849" y="-1239"/>
                  <a:pt x="4419199" y="259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6419748" y="3018044"/>
            <a:ext cx="529699" cy="529699"/>
          </a:xfrm>
          <a:prstGeom prst="ellipse">
            <a:avLst/>
          </a:prstGeom>
          <a:gradFill>
            <a:gsLst>
              <a:gs pos="100000">
                <a:srgbClr val="7EB852"/>
              </a:gs>
              <a:gs pos="0">
                <a:srgbClr val="CEEC61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4437007" y="744563"/>
            <a:ext cx="1399240" cy="1733324"/>
          </a:xfrm>
          <a:prstGeom prst="rect">
            <a:avLst/>
          </a:prstGeom>
        </p:spPr>
      </p:pic>
      <p:grpSp>
        <p:nvGrpSpPr>
          <p:cNvPr id="68" name="组合 67"/>
          <p:cNvGrpSpPr/>
          <p:nvPr/>
        </p:nvGrpSpPr>
        <p:grpSpPr>
          <a:xfrm>
            <a:off x="1315085" y="3784600"/>
            <a:ext cx="6914515" cy="1364716"/>
            <a:chOff x="1315085" y="3784600"/>
            <a:chExt cx="6914515" cy="1364716"/>
          </a:xfrm>
        </p:grpSpPr>
        <p:grpSp>
          <p:nvGrpSpPr>
            <p:cNvPr id="54" name="组合 53"/>
            <p:cNvGrpSpPr/>
            <p:nvPr/>
          </p:nvGrpSpPr>
          <p:grpSpPr>
            <a:xfrm>
              <a:off x="2359580" y="3784600"/>
              <a:ext cx="4424839" cy="1364716"/>
              <a:chOff x="2238377" y="3206980"/>
              <a:chExt cx="6297665" cy="1942336"/>
            </a:xfrm>
          </p:grpSpPr>
          <p:pic>
            <p:nvPicPr>
              <p:cNvPr id="50" name="图片 49"/>
              <p:cNvPicPr>
                <a:picLocks noChangeAspect="1"/>
              </p:cNvPicPr>
              <p:nvPr/>
            </p:nvPicPr>
            <p:blipFill>
              <a:blip r:embed="rId3" cstate="screen"/>
              <a:stretch>
                <a:fillRect/>
              </a:stretch>
            </p:blipFill>
            <p:spPr>
              <a:xfrm>
                <a:off x="2238377" y="3206980"/>
                <a:ext cx="3149734" cy="1942336"/>
              </a:xfrm>
              <a:prstGeom prst="rect">
                <a:avLst/>
              </a:prstGeom>
            </p:spPr>
          </p:pic>
          <p:pic>
            <p:nvPicPr>
              <p:cNvPr id="53" name="图片 52"/>
              <p:cNvPicPr>
                <a:picLocks noChangeAspect="1"/>
              </p:cNvPicPr>
              <p:nvPr/>
            </p:nvPicPr>
            <p:blipFill>
              <a:blip r:embed="rId3" cstate="screen"/>
              <a:stretch>
                <a:fillRect/>
              </a:stretch>
            </p:blipFill>
            <p:spPr>
              <a:xfrm>
                <a:off x="5386308" y="3206980"/>
                <a:ext cx="3149734" cy="1942336"/>
              </a:xfrm>
              <a:prstGeom prst="rect">
                <a:avLst/>
              </a:prstGeom>
            </p:spPr>
          </p:pic>
        </p:grpSp>
        <p:pic>
          <p:nvPicPr>
            <p:cNvPr id="58" name="图片 57"/>
            <p:cNvPicPr>
              <a:picLocks noChangeAspect="1"/>
            </p:cNvPicPr>
            <p:nvPr/>
          </p:nvPicPr>
          <p:blipFill rotWithShape="1">
            <a:blip r:embed="rId4" cstate="screen"/>
            <a:srcRect/>
            <a:stretch>
              <a:fillRect/>
            </a:stretch>
          </p:blipFill>
          <p:spPr>
            <a:xfrm>
              <a:off x="2439359" y="3970963"/>
              <a:ext cx="5790241" cy="1174125"/>
            </a:xfrm>
            <a:prstGeom prst="rect">
              <a:avLst/>
            </a:prstGeom>
          </p:spPr>
        </p:pic>
        <p:pic>
          <p:nvPicPr>
            <p:cNvPr id="59" name="图片 58"/>
            <p:cNvPicPr>
              <a:picLocks noChangeAspect="1"/>
            </p:cNvPicPr>
            <p:nvPr/>
          </p:nvPicPr>
          <p:blipFill rotWithShape="1">
            <a:blip r:embed="rId5" cstate="screen"/>
            <a:srcRect/>
            <a:stretch>
              <a:fillRect/>
            </a:stretch>
          </p:blipFill>
          <p:spPr>
            <a:xfrm flipH="1">
              <a:off x="1315085" y="3970963"/>
              <a:ext cx="5313682" cy="1174125"/>
            </a:xfrm>
            <a:prstGeom prst="rect">
              <a:avLst/>
            </a:prstGeom>
          </p:spPr>
        </p:pic>
      </p:grpSp>
      <p:sp>
        <p:nvSpPr>
          <p:cNvPr id="67" name="矩形 66"/>
          <p:cNvSpPr/>
          <p:nvPr/>
        </p:nvSpPr>
        <p:spPr>
          <a:xfrm>
            <a:off x="0" y="0"/>
            <a:ext cx="9144000" cy="5145088"/>
          </a:xfrm>
          <a:prstGeom prst="rect">
            <a:avLst/>
          </a:prstGeom>
          <a:noFill/>
          <a:ln w="38100" cap="flat" cmpd="sng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48" name="图片 47"/>
          <p:cNvPicPr>
            <a:picLocks noChangeAspect="1"/>
          </p:cNvPicPr>
          <p:nvPr/>
        </p:nvPicPr>
        <p:blipFill rotWithShape="1">
          <a:blip r:embed="rId6" cstate="screen"/>
          <a:srcRect/>
          <a:stretch>
            <a:fillRect/>
          </a:stretch>
        </p:blipFill>
        <p:spPr>
          <a:xfrm>
            <a:off x="7655337" y="414657"/>
            <a:ext cx="1474169" cy="4730431"/>
          </a:xfrm>
          <a:prstGeom prst="rect">
            <a:avLst/>
          </a:prstGeom>
        </p:spPr>
      </p:pic>
      <p:sp>
        <p:nvSpPr>
          <p:cNvPr id="25" name="矩形 259"/>
          <p:cNvSpPr>
            <a:spLocks noChangeArrowheads="1"/>
          </p:cNvSpPr>
          <p:nvPr/>
        </p:nvSpPr>
        <p:spPr bwMode="auto">
          <a:xfrm>
            <a:off x="3618868" y="1305558"/>
            <a:ext cx="1904996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6600" cap="all" dirty="0">
                <a:solidFill>
                  <a:schemeClr val="bg1"/>
                </a:solidFill>
                <a:latin typeface="江城律动宋" panose="02020700000000000000" pitchFamily="18" charset="-122"/>
                <a:ea typeface="江城律动宋" panose="02020700000000000000" pitchFamily="18" charset="-122"/>
                <a:cs typeface="Arial" panose="020B0604020202020204" pitchFamily="34" charset="0"/>
              </a:rPr>
              <a:t>01</a:t>
            </a:r>
            <a:endParaRPr lang="zh-CN" altLang="en-US" sz="6600" cap="all" dirty="0">
              <a:solidFill>
                <a:schemeClr val="bg1"/>
              </a:solidFill>
              <a:latin typeface="江城律动宋" panose="02020700000000000000" pitchFamily="18" charset="-122"/>
              <a:ea typeface="江城律动宋" panose="02020700000000000000" pitchFamily="18" charset="-122"/>
              <a:cs typeface="Arial" panose="020B0604020202020204" pitchFamily="34" charset="0"/>
            </a:endParaRPr>
          </a:p>
        </p:txBody>
      </p:sp>
      <p:pic>
        <p:nvPicPr>
          <p:cNvPr id="69" name="图片 68"/>
          <p:cNvPicPr>
            <a:picLocks noChangeAspect="1"/>
          </p:cNvPicPr>
          <p:nvPr/>
        </p:nvPicPr>
        <p:blipFill rotWithShape="1">
          <a:blip r:embed="rId7" cstate="screen"/>
          <a:srcRect/>
          <a:stretch>
            <a:fillRect/>
          </a:stretch>
        </p:blipFill>
        <p:spPr>
          <a:xfrm flipH="1">
            <a:off x="26260" y="414657"/>
            <a:ext cx="1439218" cy="4730431"/>
          </a:xfrm>
          <a:prstGeom prst="rect">
            <a:avLst/>
          </a:prstGeom>
        </p:spPr>
      </p:pic>
      <p:sp>
        <p:nvSpPr>
          <p:cNvPr id="19" name="任意多边形: 形状 18"/>
          <p:cNvSpPr/>
          <p:nvPr/>
        </p:nvSpPr>
        <p:spPr>
          <a:xfrm>
            <a:off x="2234758" y="2390029"/>
            <a:ext cx="4766278" cy="525998"/>
          </a:xfrm>
          <a:custGeom>
            <a:avLst/>
            <a:gdLst>
              <a:gd name="connsiteX0" fmla="*/ 4419199 w 4766278"/>
              <a:gd name="connsiteY0" fmla="*/ 259 h 525998"/>
              <a:gd name="connsiteX1" fmla="*/ 4714377 w 4766278"/>
              <a:gd name="connsiteY1" fmla="*/ 19236 h 525998"/>
              <a:gd name="connsiteX2" fmla="*/ 4766119 w 4766278"/>
              <a:gd name="connsiteY2" fmla="*/ 70978 h 525998"/>
              <a:gd name="connsiteX3" fmla="*/ 4763441 w 4766278"/>
              <a:gd name="connsiteY3" fmla="*/ 229020 h 525998"/>
              <a:gd name="connsiteX4" fmla="*/ 4764851 w 4766278"/>
              <a:gd name="connsiteY4" fmla="*/ 254766 h 525998"/>
              <a:gd name="connsiteX5" fmla="*/ 4766119 w 4766278"/>
              <a:gd name="connsiteY5" fmla="*/ 257341 h 525998"/>
              <a:gd name="connsiteX6" fmla="*/ 4765777 w 4766278"/>
              <a:gd name="connsiteY6" fmla="*/ 271694 h 525998"/>
              <a:gd name="connsiteX7" fmla="*/ 4766119 w 4766278"/>
              <a:gd name="connsiteY7" fmla="*/ 277940 h 525998"/>
              <a:gd name="connsiteX8" fmla="*/ 4765594 w 4766278"/>
              <a:gd name="connsiteY8" fmla="*/ 279403 h 525998"/>
              <a:gd name="connsiteX9" fmla="*/ 4765066 w 4766278"/>
              <a:gd name="connsiteY9" fmla="*/ 301531 h 525998"/>
              <a:gd name="connsiteX10" fmla="*/ 4766119 w 4766278"/>
              <a:gd name="connsiteY10" fmla="*/ 464303 h 525998"/>
              <a:gd name="connsiteX11" fmla="*/ 4714377 w 4766278"/>
              <a:gd name="connsiteY11" fmla="*/ 516045 h 525998"/>
              <a:gd name="connsiteX12" fmla="*/ 4188574 w 4766278"/>
              <a:gd name="connsiteY12" fmla="*/ 516045 h 525998"/>
              <a:gd name="connsiteX13" fmla="*/ 3429819 w 4766278"/>
              <a:gd name="connsiteY13" fmla="*/ 516045 h 525998"/>
              <a:gd name="connsiteX14" fmla="*/ 2857426 w 4766278"/>
              <a:gd name="connsiteY14" fmla="*/ 516045 h 525998"/>
              <a:gd name="connsiteX15" fmla="*/ 2191852 w 4766278"/>
              <a:gd name="connsiteY15" fmla="*/ 516045 h 525998"/>
              <a:gd name="connsiteX16" fmla="*/ 1433098 w 4766278"/>
              <a:gd name="connsiteY16" fmla="*/ 516045 h 525998"/>
              <a:gd name="connsiteX17" fmla="*/ 767524 w 4766278"/>
              <a:gd name="connsiteY17" fmla="*/ 516045 h 525998"/>
              <a:gd name="connsiteX18" fmla="*/ 55360 w 4766278"/>
              <a:gd name="connsiteY18" fmla="*/ 516045 h 525998"/>
              <a:gd name="connsiteX19" fmla="*/ 3618 w 4766278"/>
              <a:gd name="connsiteY19" fmla="*/ 464303 h 525998"/>
              <a:gd name="connsiteX20" fmla="*/ 3310 w 4766278"/>
              <a:gd name="connsiteY20" fmla="*/ 322614 h 525998"/>
              <a:gd name="connsiteX21" fmla="*/ 3525 w 4766278"/>
              <a:gd name="connsiteY21" fmla="*/ 276959 h 525998"/>
              <a:gd name="connsiteX22" fmla="*/ 64 w 4766278"/>
              <a:gd name="connsiteY22" fmla="*/ 240287 h 525998"/>
              <a:gd name="connsiteX23" fmla="*/ 3618 w 4766278"/>
              <a:gd name="connsiteY23" fmla="*/ 70978 h 525998"/>
              <a:gd name="connsiteX24" fmla="*/ 55360 w 4766278"/>
              <a:gd name="connsiteY24" fmla="*/ 19236 h 525998"/>
              <a:gd name="connsiteX25" fmla="*/ 814114 w 4766278"/>
              <a:gd name="connsiteY25" fmla="*/ 19236 h 525998"/>
              <a:gd name="connsiteX26" fmla="*/ 1433098 w 4766278"/>
              <a:gd name="connsiteY26" fmla="*/ 19236 h 525998"/>
              <a:gd name="connsiteX27" fmla="*/ 2005491 w 4766278"/>
              <a:gd name="connsiteY27" fmla="*/ 19236 h 525998"/>
              <a:gd name="connsiteX28" fmla="*/ 2717655 w 4766278"/>
              <a:gd name="connsiteY28" fmla="*/ 19236 h 525998"/>
              <a:gd name="connsiteX29" fmla="*/ 3336639 w 4766278"/>
              <a:gd name="connsiteY29" fmla="*/ 19236 h 525998"/>
              <a:gd name="connsiteX30" fmla="*/ 4095393 w 4766278"/>
              <a:gd name="connsiteY30" fmla="*/ 19236 h 525998"/>
              <a:gd name="connsiteX31" fmla="*/ 4419199 w 4766278"/>
              <a:gd name="connsiteY31" fmla="*/ 259 h 525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766278" h="525998">
                <a:moveTo>
                  <a:pt x="4419199" y="259"/>
                </a:moveTo>
                <a:cubicBezTo>
                  <a:pt x="4526548" y="1757"/>
                  <a:pt x="4629127" y="9581"/>
                  <a:pt x="4714377" y="19236"/>
                </a:cubicBezTo>
                <a:cubicBezTo>
                  <a:pt x="4739516" y="24922"/>
                  <a:pt x="4762829" y="38586"/>
                  <a:pt x="4766119" y="70978"/>
                </a:cubicBezTo>
                <a:cubicBezTo>
                  <a:pt x="4765799" y="105736"/>
                  <a:pt x="4762468" y="173975"/>
                  <a:pt x="4763441" y="229020"/>
                </a:cubicBezTo>
                <a:lnTo>
                  <a:pt x="4764851" y="254766"/>
                </a:lnTo>
                <a:lnTo>
                  <a:pt x="4766119" y="257341"/>
                </a:lnTo>
                <a:lnTo>
                  <a:pt x="4765777" y="271694"/>
                </a:lnTo>
                <a:lnTo>
                  <a:pt x="4766119" y="277940"/>
                </a:lnTo>
                <a:lnTo>
                  <a:pt x="4765594" y="279403"/>
                </a:lnTo>
                <a:lnTo>
                  <a:pt x="4765066" y="301531"/>
                </a:lnTo>
                <a:cubicBezTo>
                  <a:pt x="4763552" y="353423"/>
                  <a:pt x="4761465" y="423238"/>
                  <a:pt x="4766119" y="464303"/>
                </a:cubicBezTo>
                <a:cubicBezTo>
                  <a:pt x="4768526" y="496463"/>
                  <a:pt x="4743306" y="519702"/>
                  <a:pt x="4714377" y="516045"/>
                </a:cubicBezTo>
                <a:cubicBezTo>
                  <a:pt x="4579907" y="499239"/>
                  <a:pt x="4354989" y="537863"/>
                  <a:pt x="4188574" y="516045"/>
                </a:cubicBezTo>
                <a:cubicBezTo>
                  <a:pt x="4022159" y="494227"/>
                  <a:pt x="3640403" y="534557"/>
                  <a:pt x="3429819" y="516045"/>
                </a:cubicBezTo>
                <a:cubicBezTo>
                  <a:pt x="3219236" y="497533"/>
                  <a:pt x="3041134" y="537604"/>
                  <a:pt x="2857426" y="516045"/>
                </a:cubicBezTo>
                <a:cubicBezTo>
                  <a:pt x="2673718" y="494486"/>
                  <a:pt x="2460705" y="500126"/>
                  <a:pt x="2191852" y="516045"/>
                </a:cubicBezTo>
                <a:cubicBezTo>
                  <a:pt x="1922999" y="531964"/>
                  <a:pt x="1788628" y="526378"/>
                  <a:pt x="1433098" y="516045"/>
                </a:cubicBezTo>
                <a:cubicBezTo>
                  <a:pt x="1077568" y="505712"/>
                  <a:pt x="1013548" y="508229"/>
                  <a:pt x="767524" y="516045"/>
                </a:cubicBezTo>
                <a:cubicBezTo>
                  <a:pt x="521500" y="523861"/>
                  <a:pt x="251706" y="496734"/>
                  <a:pt x="55360" y="516045"/>
                </a:cubicBezTo>
                <a:cubicBezTo>
                  <a:pt x="21628" y="516257"/>
                  <a:pt x="4220" y="491794"/>
                  <a:pt x="3618" y="464303"/>
                </a:cubicBezTo>
                <a:cubicBezTo>
                  <a:pt x="-3284" y="431716"/>
                  <a:pt x="1481" y="383653"/>
                  <a:pt x="3310" y="322614"/>
                </a:cubicBezTo>
                <a:lnTo>
                  <a:pt x="3525" y="276959"/>
                </a:lnTo>
                <a:lnTo>
                  <a:pt x="64" y="240287"/>
                </a:lnTo>
                <a:cubicBezTo>
                  <a:pt x="-682" y="197660"/>
                  <a:pt x="5371" y="140391"/>
                  <a:pt x="3618" y="70978"/>
                </a:cubicBezTo>
                <a:cubicBezTo>
                  <a:pt x="-2274" y="38768"/>
                  <a:pt x="25565" y="19694"/>
                  <a:pt x="55360" y="19236"/>
                </a:cubicBezTo>
                <a:cubicBezTo>
                  <a:pt x="267036" y="41092"/>
                  <a:pt x="610951" y="-6111"/>
                  <a:pt x="814114" y="19236"/>
                </a:cubicBezTo>
                <a:cubicBezTo>
                  <a:pt x="1017277" y="44583"/>
                  <a:pt x="1186099" y="20200"/>
                  <a:pt x="1433098" y="19236"/>
                </a:cubicBezTo>
                <a:cubicBezTo>
                  <a:pt x="1680097" y="18272"/>
                  <a:pt x="1762536" y="11126"/>
                  <a:pt x="2005491" y="19236"/>
                </a:cubicBezTo>
                <a:cubicBezTo>
                  <a:pt x="2248446" y="27346"/>
                  <a:pt x="2461485" y="13968"/>
                  <a:pt x="2717655" y="19236"/>
                </a:cubicBezTo>
                <a:cubicBezTo>
                  <a:pt x="2973825" y="24504"/>
                  <a:pt x="3081745" y="45944"/>
                  <a:pt x="3336639" y="19236"/>
                </a:cubicBezTo>
                <a:cubicBezTo>
                  <a:pt x="3591533" y="-7472"/>
                  <a:pt x="3886723" y="50531"/>
                  <a:pt x="4095393" y="19236"/>
                </a:cubicBezTo>
                <a:cubicBezTo>
                  <a:pt x="4199728" y="3588"/>
                  <a:pt x="4311849" y="-1239"/>
                  <a:pt x="4419199" y="259"/>
                </a:cubicBezTo>
                <a:close/>
              </a:path>
            </a:pathLst>
          </a:custGeom>
          <a:blipFill>
            <a:blip r:embed="rId8"/>
            <a:tile tx="-698500" ty="5080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3253375" y="2477887"/>
            <a:ext cx="2889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dirty="0">
                <a:gradFill>
                  <a:gsLst>
                    <a:gs pos="100000">
                      <a:srgbClr val="2E640C"/>
                    </a:gs>
                    <a:gs pos="0">
                      <a:srgbClr val="7EB852"/>
                    </a:gs>
                  </a:gsLst>
                  <a:lin ang="5400000" scaled="1"/>
                </a:gradFill>
                <a:latin typeface="江城律动宋" panose="02020700000000000000" pitchFamily="18" charset="-122"/>
                <a:ea typeface="江城律动宋" panose="02020700000000000000" pitchFamily="18" charset="-122"/>
              </a:rPr>
              <a:t>单击此处添加标题文本</a:t>
            </a:r>
            <a:endParaRPr lang="zh-CN" altLang="en-US" dirty="0">
              <a:gradFill>
                <a:gsLst>
                  <a:gs pos="100000">
                    <a:srgbClr val="2E640C"/>
                  </a:gs>
                  <a:gs pos="0">
                    <a:srgbClr val="7EB852"/>
                  </a:gs>
                </a:gsLst>
                <a:lin ang="5400000" scaled="1"/>
              </a:gradFill>
              <a:latin typeface="江城律动宋" panose="02020700000000000000" pitchFamily="18" charset="-122"/>
              <a:ea typeface="江城律动宋" panose="02020700000000000000" pitchFamily="18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2275841" y="3010042"/>
            <a:ext cx="4591050" cy="5757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/>
              <a:t>根据自己的需要添加适当的文字，此处添加详细文本描述，建议与标题相关尽量简洁... ...</a:t>
            </a:r>
            <a:endParaRPr lang="zh-CN" altLang="en-US" sz="1100" dirty="0"/>
          </a:p>
        </p:txBody>
      </p:sp>
      <p:sp>
        <p:nvSpPr>
          <p:cNvPr id="21" name="文本框 20"/>
          <p:cNvSpPr txBox="1"/>
          <p:nvPr/>
        </p:nvSpPr>
        <p:spPr>
          <a:xfrm>
            <a:off x="-3457940" y="-27599067"/>
            <a:ext cx="4673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rgbClr val="F0F0F0"/>
                </a:solidFill>
              </a:rPr>
              <a:t>51PPT</a:t>
            </a:r>
            <a:r>
              <a:rPr lang="zh-CN" altLang="en-US" dirty="0">
                <a:solidFill>
                  <a:srgbClr val="F0F0F0"/>
                </a:solidFill>
              </a:rPr>
              <a:t>模板网   </a:t>
            </a:r>
            <a:r>
              <a:rPr lang="en-US" altLang="zh-CN" dirty="0">
                <a:solidFill>
                  <a:srgbClr val="F0F0F0"/>
                </a:solidFill>
              </a:rPr>
              <a:t>www.51pptmoban.com</a:t>
            </a:r>
            <a:endParaRPr lang="zh-CN" altLang="en-US" dirty="0">
              <a:solidFill>
                <a:srgbClr val="F0F0F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3828115" y="3675102"/>
            <a:ext cx="1258490" cy="45495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12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" name="圆角矩形 34"/>
          <p:cNvSpPr/>
          <p:nvPr/>
        </p:nvSpPr>
        <p:spPr>
          <a:xfrm>
            <a:off x="4418664" y="1315745"/>
            <a:ext cx="80963" cy="2585645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12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" name="五边形 35"/>
          <p:cNvSpPr/>
          <p:nvPr/>
        </p:nvSpPr>
        <p:spPr>
          <a:xfrm rot="201853">
            <a:off x="4251977" y="1544415"/>
            <a:ext cx="989409" cy="302512"/>
          </a:xfrm>
          <a:prstGeom prst="homePlate">
            <a:avLst/>
          </a:prstGeom>
          <a:solidFill>
            <a:schemeClr val="accent4"/>
          </a:solidFill>
          <a:ln>
            <a:noFill/>
          </a:ln>
          <a:effectLst>
            <a:outerShdw dist="38100" dir="3000000" algn="tl" rotWithShape="0">
              <a:schemeClr val="accent4">
                <a:lumMod val="7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zh-CN" altLang="en-US" sz="1200" dirty="0">
                <a:solidFill>
                  <a:srgbClr val="FFFFFF"/>
                </a:solidFill>
                <a:cs typeface="+mn-ea"/>
                <a:sym typeface="+mn-lt"/>
              </a:rPr>
              <a:t>输入标题</a:t>
            </a:r>
            <a:endParaRPr lang="zh-CN" altLang="en-US" sz="12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" name="文本框 7"/>
          <p:cNvSpPr txBox="1">
            <a:spLocks noChangeArrowheads="1"/>
          </p:cNvSpPr>
          <p:nvPr/>
        </p:nvSpPr>
        <p:spPr bwMode="auto">
          <a:xfrm rot="201853">
            <a:off x="5547706" y="1542299"/>
            <a:ext cx="1858721" cy="601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defRPr/>
            </a:pPr>
            <a:r>
              <a:rPr lang="zh-CN" altLang="en-US" sz="1100" dirty="0">
                <a:solidFill>
                  <a:srgbClr val="4E4E4E"/>
                </a:solidFill>
                <a:latin typeface="+mn-lt"/>
                <a:ea typeface="+mn-ea"/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1100" dirty="0">
                <a:solidFill>
                  <a:srgbClr val="4E4E4E"/>
                </a:solidFill>
                <a:latin typeface="+mn-lt"/>
                <a:ea typeface="+mn-ea"/>
                <a:cs typeface="+mn-ea"/>
                <a:sym typeface="+mn-lt"/>
              </a:rPr>
              <a:t>... ...</a:t>
            </a:r>
            <a:endParaRPr lang="en-US" altLang="zh-CN" sz="1100" kern="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五边形 37"/>
          <p:cNvSpPr/>
          <p:nvPr/>
        </p:nvSpPr>
        <p:spPr>
          <a:xfrm rot="21347357" flipH="1">
            <a:off x="3668570" y="2060116"/>
            <a:ext cx="989409" cy="302512"/>
          </a:xfrm>
          <a:prstGeom prst="homePlate">
            <a:avLst/>
          </a:prstGeom>
          <a:solidFill>
            <a:schemeClr val="accent1"/>
          </a:solidFill>
          <a:ln>
            <a:noFill/>
          </a:ln>
          <a:effectLst>
            <a:outerShdw dist="38100" dir="7800000" algn="tl" rotWithShape="0">
              <a:schemeClr val="accent1">
                <a:lumMod val="7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zh-CN" altLang="en-US" sz="1200" dirty="0">
                <a:solidFill>
                  <a:srgbClr val="FFFFFF"/>
                </a:solidFill>
                <a:cs typeface="+mn-ea"/>
                <a:sym typeface="+mn-lt"/>
              </a:rPr>
              <a:t>输入标题</a:t>
            </a:r>
            <a:endParaRPr lang="zh-CN" altLang="en-US" sz="12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9" name="文本框 12"/>
          <p:cNvSpPr txBox="1">
            <a:spLocks noChangeArrowheads="1"/>
          </p:cNvSpPr>
          <p:nvPr/>
        </p:nvSpPr>
        <p:spPr bwMode="auto">
          <a:xfrm rot="21347357" flipH="1">
            <a:off x="1696325" y="2041938"/>
            <a:ext cx="1864850" cy="602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defRPr/>
            </a:pPr>
            <a:r>
              <a:rPr lang="zh-CN" altLang="en-US" sz="1100" dirty="0">
                <a:solidFill>
                  <a:srgbClr val="4E4E4E"/>
                </a:solidFill>
                <a:latin typeface="+mn-lt"/>
                <a:ea typeface="+mn-ea"/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1100" dirty="0">
                <a:solidFill>
                  <a:srgbClr val="4E4E4E"/>
                </a:solidFill>
                <a:latin typeface="+mn-lt"/>
                <a:ea typeface="+mn-ea"/>
                <a:cs typeface="+mn-ea"/>
                <a:sym typeface="+mn-lt"/>
              </a:rPr>
              <a:t>... ...</a:t>
            </a:r>
            <a:endParaRPr lang="en-US" altLang="zh-CN" sz="1100" kern="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五边形 39"/>
          <p:cNvSpPr/>
          <p:nvPr/>
        </p:nvSpPr>
        <p:spPr>
          <a:xfrm rot="201853">
            <a:off x="4251977" y="2631792"/>
            <a:ext cx="989409" cy="302512"/>
          </a:xfrm>
          <a:prstGeom prst="homePlate">
            <a:avLst/>
          </a:prstGeom>
          <a:solidFill>
            <a:schemeClr val="accent3"/>
          </a:solidFill>
          <a:ln>
            <a:noFill/>
          </a:ln>
          <a:effectLst>
            <a:outerShdw dist="38100" dir="3000000" algn="tl" rotWithShape="0">
              <a:schemeClr val="accent3">
                <a:lumMod val="7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zh-CN" altLang="en-US" sz="1200" dirty="0">
                <a:solidFill>
                  <a:srgbClr val="FFFFFF"/>
                </a:solidFill>
                <a:cs typeface="+mn-ea"/>
                <a:sym typeface="+mn-lt"/>
              </a:rPr>
              <a:t>输入标题</a:t>
            </a:r>
            <a:endParaRPr lang="zh-CN" altLang="en-US" sz="12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1" name="文本框 15"/>
          <p:cNvSpPr txBox="1">
            <a:spLocks noChangeArrowheads="1"/>
          </p:cNvSpPr>
          <p:nvPr/>
        </p:nvSpPr>
        <p:spPr bwMode="auto">
          <a:xfrm rot="201853">
            <a:off x="5547706" y="2629675"/>
            <a:ext cx="1858721" cy="602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defRPr/>
            </a:pPr>
            <a:r>
              <a:rPr lang="zh-CN" altLang="en-US" sz="1100" dirty="0">
                <a:solidFill>
                  <a:srgbClr val="4E4E4E"/>
                </a:solidFill>
                <a:latin typeface="+mn-lt"/>
                <a:ea typeface="+mn-ea"/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1100" dirty="0">
                <a:solidFill>
                  <a:srgbClr val="4E4E4E"/>
                </a:solidFill>
                <a:latin typeface="+mn-lt"/>
                <a:ea typeface="+mn-ea"/>
                <a:cs typeface="+mn-ea"/>
                <a:sym typeface="+mn-lt"/>
              </a:rPr>
              <a:t>... ...</a:t>
            </a:r>
            <a:endParaRPr lang="en-US" altLang="zh-CN" sz="1100" kern="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五边形 41"/>
          <p:cNvSpPr/>
          <p:nvPr/>
        </p:nvSpPr>
        <p:spPr>
          <a:xfrm rot="21347357" flipH="1">
            <a:off x="3668570" y="3158211"/>
            <a:ext cx="989409" cy="302512"/>
          </a:xfrm>
          <a:prstGeom prst="homePlate">
            <a:avLst/>
          </a:prstGeom>
          <a:solidFill>
            <a:schemeClr val="accent2"/>
          </a:solidFill>
          <a:ln>
            <a:noFill/>
          </a:ln>
          <a:effectLst>
            <a:outerShdw dist="38100" dir="7800000" algn="tl" rotWithShape="0">
              <a:schemeClr val="accent2">
                <a:lumMod val="60000"/>
                <a:lumOff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zh-CN" altLang="en-US" sz="1200" dirty="0">
                <a:solidFill>
                  <a:srgbClr val="FFFFFF"/>
                </a:solidFill>
                <a:cs typeface="+mn-ea"/>
                <a:sym typeface="+mn-lt"/>
              </a:rPr>
              <a:t>输入标题</a:t>
            </a:r>
            <a:endParaRPr lang="zh-CN" altLang="en-US" sz="12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3" name="文本框 18"/>
          <p:cNvSpPr txBox="1">
            <a:spLocks noChangeArrowheads="1"/>
          </p:cNvSpPr>
          <p:nvPr/>
        </p:nvSpPr>
        <p:spPr bwMode="auto">
          <a:xfrm rot="21347357" flipH="1">
            <a:off x="1675256" y="3140807"/>
            <a:ext cx="1885947" cy="602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defRPr/>
            </a:pPr>
            <a:r>
              <a:rPr lang="zh-CN" altLang="en-US" sz="1100" dirty="0">
                <a:solidFill>
                  <a:srgbClr val="4E4E4E"/>
                </a:solidFill>
                <a:latin typeface="+mn-lt"/>
                <a:ea typeface="+mn-ea"/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1100" dirty="0">
                <a:solidFill>
                  <a:srgbClr val="4E4E4E"/>
                </a:solidFill>
                <a:latin typeface="+mn-lt"/>
                <a:ea typeface="+mn-ea"/>
                <a:cs typeface="+mn-ea"/>
                <a:sym typeface="+mn-lt"/>
              </a:rPr>
              <a:t>... ...</a:t>
            </a:r>
            <a:endParaRPr lang="en-US" altLang="zh-CN" sz="1100" kern="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082926" y="249390"/>
            <a:ext cx="2889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sz="2000" dirty="0">
                <a:gradFill>
                  <a:gsLst>
                    <a:gs pos="100000">
                      <a:srgbClr val="2E640C"/>
                    </a:gs>
                    <a:gs pos="0">
                      <a:srgbClr val="7EB852"/>
                    </a:gs>
                  </a:gsLst>
                  <a:lin ang="5400000" scaled="1"/>
                </a:gradFill>
                <a:latin typeface="江城律动宋" panose="02020700000000000000" pitchFamily="18" charset="-122"/>
                <a:ea typeface="江城律动宋" panose="02020700000000000000" pitchFamily="18" charset="-122"/>
              </a:rPr>
              <a:t>单击此处添加标题文本</a:t>
            </a:r>
            <a:endParaRPr lang="zh-CN" altLang="en-US" sz="2000" dirty="0">
              <a:gradFill>
                <a:gsLst>
                  <a:gs pos="100000">
                    <a:srgbClr val="2E640C"/>
                  </a:gs>
                  <a:gs pos="0">
                    <a:srgbClr val="7EB852"/>
                  </a:gs>
                </a:gsLst>
                <a:lin ang="5400000" scaled="1"/>
              </a:gradFill>
              <a:latin typeface="江城律动宋" panose="02020700000000000000" pitchFamily="18" charset="-122"/>
              <a:ea typeface="江城律动宋" panose="02020700000000000000" pitchFamily="18" charset="-122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344783" y="182275"/>
            <a:ext cx="621628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800" cap="all" dirty="0">
                <a:solidFill>
                  <a:schemeClr val="bg1"/>
                </a:solidFill>
                <a:latin typeface="江城律动宋" panose="02020700000000000000" pitchFamily="18" charset="-122"/>
                <a:ea typeface="江城律动宋" panose="02020700000000000000" pitchFamily="18" charset="-122"/>
                <a:cs typeface="Arial" panose="020B0604020202020204" pitchFamily="34" charset="0"/>
              </a:rPr>
              <a:t>01</a:t>
            </a:r>
            <a:endParaRPr lang="zh-CN" altLang="en-US" sz="2800" cap="all" dirty="0">
              <a:solidFill>
                <a:schemeClr val="bg1"/>
              </a:solidFill>
              <a:latin typeface="江城律动宋" panose="02020700000000000000" pitchFamily="18" charset="-122"/>
              <a:ea typeface="江城律动宋" panose="02020700000000000000" pitchFamily="18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76"/>
          <p:cNvGrpSpPr/>
          <p:nvPr/>
        </p:nvGrpSpPr>
        <p:grpSpPr>
          <a:xfrm>
            <a:off x="855591" y="1164096"/>
            <a:ext cx="1350000" cy="1350183"/>
            <a:chOff x="998722" y="2077464"/>
            <a:chExt cx="1800000" cy="1800000"/>
          </a:xfrm>
        </p:grpSpPr>
        <p:sp>
          <p:nvSpPr>
            <p:cNvPr id="64" name="椭圆 63"/>
            <p:cNvSpPr/>
            <p:nvPr/>
          </p:nvSpPr>
          <p:spPr>
            <a:xfrm>
              <a:off x="998722" y="2077464"/>
              <a:ext cx="1800000" cy="1800000"/>
            </a:xfrm>
            <a:prstGeom prst="ellipse">
              <a:avLst/>
            </a:prstGeom>
            <a:noFill/>
            <a:ln w="1905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" name="弧形 61"/>
            <p:cNvSpPr/>
            <p:nvPr/>
          </p:nvSpPr>
          <p:spPr>
            <a:xfrm>
              <a:off x="998722" y="2077464"/>
              <a:ext cx="1800000" cy="1800000"/>
            </a:xfrm>
            <a:prstGeom prst="arc">
              <a:avLst>
                <a:gd name="adj1" fmla="val 16200000"/>
                <a:gd name="adj2" fmla="val 8851924"/>
              </a:avLst>
            </a:prstGeom>
            <a:ln w="12700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5" name="组合 75"/>
          <p:cNvGrpSpPr/>
          <p:nvPr/>
        </p:nvGrpSpPr>
        <p:grpSpPr>
          <a:xfrm>
            <a:off x="2685140" y="1164096"/>
            <a:ext cx="1350000" cy="1350183"/>
            <a:chOff x="3580187" y="2077464"/>
            <a:chExt cx="1800000" cy="1800000"/>
          </a:xfrm>
        </p:grpSpPr>
        <p:sp>
          <p:nvSpPr>
            <p:cNvPr id="65" name="椭圆 64"/>
            <p:cNvSpPr/>
            <p:nvPr/>
          </p:nvSpPr>
          <p:spPr>
            <a:xfrm>
              <a:off x="3580187" y="2077464"/>
              <a:ext cx="1800000" cy="1800000"/>
            </a:xfrm>
            <a:prstGeom prst="ellipse">
              <a:avLst/>
            </a:prstGeom>
            <a:noFill/>
            <a:ln w="1905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3" name="弧形 62"/>
            <p:cNvSpPr/>
            <p:nvPr/>
          </p:nvSpPr>
          <p:spPr>
            <a:xfrm>
              <a:off x="3580187" y="2077464"/>
              <a:ext cx="1800000" cy="1800000"/>
            </a:xfrm>
            <a:prstGeom prst="arc">
              <a:avLst>
                <a:gd name="adj1" fmla="val 16200000"/>
                <a:gd name="adj2" fmla="val 11250901"/>
              </a:avLst>
            </a:prstGeom>
            <a:ln w="12700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6" name="组合 74"/>
          <p:cNvGrpSpPr/>
          <p:nvPr/>
        </p:nvGrpSpPr>
        <p:grpSpPr>
          <a:xfrm>
            <a:off x="1059007" y="1367539"/>
            <a:ext cx="943168" cy="943296"/>
            <a:chOff x="1269943" y="2348685"/>
            <a:chExt cx="1257558" cy="1257558"/>
          </a:xfrm>
        </p:grpSpPr>
        <p:sp>
          <p:nvSpPr>
            <p:cNvPr id="68" name="椭圆 67"/>
            <p:cNvSpPr/>
            <p:nvPr/>
          </p:nvSpPr>
          <p:spPr>
            <a:xfrm>
              <a:off x="1269943" y="2348685"/>
              <a:ext cx="1257558" cy="1257558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6" name="矩形 65"/>
            <p:cNvSpPr/>
            <p:nvPr/>
          </p:nvSpPr>
          <p:spPr>
            <a:xfrm>
              <a:off x="1313947" y="2639042"/>
              <a:ext cx="1169551" cy="676846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zh-CN" sz="2700" dirty="0">
                  <a:solidFill>
                    <a:schemeClr val="bg1"/>
                  </a:solidFill>
                  <a:cs typeface="+mn-ea"/>
                  <a:sym typeface="+mn-lt"/>
                </a:rPr>
                <a:t>65%</a:t>
              </a:r>
              <a:endParaRPr lang="zh-CN" altLang="en-US" sz="27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组合 71"/>
          <p:cNvGrpSpPr/>
          <p:nvPr/>
        </p:nvGrpSpPr>
        <p:grpSpPr>
          <a:xfrm>
            <a:off x="2888556" y="1367539"/>
            <a:ext cx="943168" cy="943296"/>
            <a:chOff x="3862790" y="2348685"/>
            <a:chExt cx="1257558" cy="1257558"/>
          </a:xfrm>
        </p:grpSpPr>
        <p:sp>
          <p:nvSpPr>
            <p:cNvPr id="69" name="椭圆 68"/>
            <p:cNvSpPr/>
            <p:nvPr/>
          </p:nvSpPr>
          <p:spPr>
            <a:xfrm>
              <a:off x="3862790" y="2348685"/>
              <a:ext cx="1257558" cy="1257558"/>
            </a:xfrm>
            <a:prstGeom prst="ellipse">
              <a:avLst/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7" name="矩形 66"/>
            <p:cNvSpPr/>
            <p:nvPr/>
          </p:nvSpPr>
          <p:spPr>
            <a:xfrm>
              <a:off x="3884030" y="2661903"/>
              <a:ext cx="1169551" cy="676846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zh-CN" sz="2700" dirty="0">
                  <a:solidFill>
                    <a:schemeClr val="bg1"/>
                  </a:solidFill>
                  <a:cs typeface="+mn-ea"/>
                  <a:sym typeface="+mn-lt"/>
                </a:rPr>
                <a:t>75%</a:t>
              </a:r>
              <a:endParaRPr lang="zh-CN" altLang="en-US" sz="27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0" name="矩形 69"/>
          <p:cNvSpPr/>
          <p:nvPr/>
        </p:nvSpPr>
        <p:spPr>
          <a:xfrm>
            <a:off x="858666" y="3018836"/>
            <a:ext cx="3314969" cy="464741"/>
          </a:xfrm>
          <a:prstGeom prst="rect">
            <a:avLst/>
          </a:prstGeom>
        </p:spPr>
        <p:txBody>
          <a:bodyPr wrap="square" lIns="68577" tIns="34289" rIns="68577" bIns="34289">
            <a:spAutoFit/>
          </a:bodyPr>
          <a:lstStyle/>
          <a:p>
            <a:pPr marL="171450" indent="-171450">
              <a:lnSpc>
                <a:spcPct val="150000"/>
              </a:lnSpc>
              <a:spcAft>
                <a:spcPts val="450"/>
              </a:spcAft>
              <a:buFont typeface="Wingdings" panose="05000000000000000000" pitchFamily="2" charset="2"/>
              <a:buChar char="ü"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... ...</a:t>
            </a:r>
            <a:endParaRPr lang="en-US" altLang="zh-CN" sz="9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902749" y="2685246"/>
            <a:ext cx="1042587" cy="253914"/>
          </a:xfrm>
          <a:prstGeom prst="rect">
            <a:avLst/>
          </a:prstGeom>
        </p:spPr>
        <p:txBody>
          <a:bodyPr wrap="none" lIns="68577" tIns="34289" rIns="68577" bIns="34289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添加标题文本</a:t>
            </a:r>
            <a:endParaRPr lang="zh-CN" altLang="en-US" sz="1200" b="1" dirty="0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2814037" y="2685246"/>
            <a:ext cx="1042587" cy="253914"/>
          </a:xfrm>
          <a:prstGeom prst="rect">
            <a:avLst/>
          </a:prstGeom>
        </p:spPr>
        <p:txBody>
          <a:bodyPr wrap="none" lIns="68577" tIns="34289" rIns="68577" bIns="34289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添加标题文本</a:t>
            </a:r>
            <a:endParaRPr lang="zh-CN" altLang="en-US" sz="1200" b="1" dirty="0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4173635" y="91906"/>
            <a:ext cx="4675526" cy="4675526"/>
          </a:xfrm>
          <a:prstGeom prst="rect">
            <a:avLst/>
          </a:prstGeom>
        </p:spPr>
      </p:pic>
      <p:sp>
        <p:nvSpPr>
          <p:cNvPr id="71" name="矩形 70"/>
          <p:cNvSpPr/>
          <p:nvPr/>
        </p:nvSpPr>
        <p:spPr>
          <a:xfrm>
            <a:off x="858666" y="3449177"/>
            <a:ext cx="3314969" cy="464741"/>
          </a:xfrm>
          <a:prstGeom prst="rect">
            <a:avLst/>
          </a:prstGeom>
        </p:spPr>
        <p:txBody>
          <a:bodyPr wrap="square" lIns="68577" tIns="34289" rIns="68577" bIns="34289">
            <a:spAutoFit/>
          </a:bodyPr>
          <a:lstStyle/>
          <a:p>
            <a:pPr marL="171450" indent="-171450">
              <a:lnSpc>
                <a:spcPct val="150000"/>
              </a:lnSpc>
              <a:spcAft>
                <a:spcPts val="450"/>
              </a:spcAft>
              <a:buFont typeface="Wingdings" panose="05000000000000000000" pitchFamily="2" charset="2"/>
              <a:buChar char="ü"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... ...</a:t>
            </a:r>
            <a:endParaRPr lang="en-US" altLang="zh-CN" sz="9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1082926" y="249390"/>
            <a:ext cx="2889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sz="2000" dirty="0">
                <a:gradFill>
                  <a:gsLst>
                    <a:gs pos="100000">
                      <a:srgbClr val="2E640C"/>
                    </a:gs>
                    <a:gs pos="0">
                      <a:srgbClr val="7EB852"/>
                    </a:gs>
                  </a:gsLst>
                  <a:lin ang="5400000" scaled="1"/>
                </a:gradFill>
                <a:latin typeface="江城律动宋" panose="02020700000000000000" pitchFamily="18" charset="-122"/>
                <a:ea typeface="江城律动宋" panose="02020700000000000000" pitchFamily="18" charset="-122"/>
              </a:rPr>
              <a:t>单击此处添加标题文本</a:t>
            </a:r>
            <a:endParaRPr lang="zh-CN" altLang="en-US" sz="2000" dirty="0">
              <a:gradFill>
                <a:gsLst>
                  <a:gs pos="100000">
                    <a:srgbClr val="2E640C"/>
                  </a:gs>
                  <a:gs pos="0">
                    <a:srgbClr val="7EB852"/>
                  </a:gs>
                </a:gsLst>
                <a:lin ang="5400000" scaled="1"/>
              </a:gradFill>
              <a:latin typeface="江城律动宋" panose="02020700000000000000" pitchFamily="18" charset="-122"/>
              <a:ea typeface="江城律动宋" panose="02020700000000000000" pitchFamily="18" charset="-122"/>
            </a:endParaRPr>
          </a:p>
        </p:txBody>
      </p:sp>
      <p:sp>
        <p:nvSpPr>
          <p:cNvPr id="73" name="矩形 259"/>
          <p:cNvSpPr>
            <a:spLocks noChangeArrowheads="1"/>
          </p:cNvSpPr>
          <p:nvPr/>
        </p:nvSpPr>
        <p:spPr bwMode="auto">
          <a:xfrm>
            <a:off x="344783" y="182275"/>
            <a:ext cx="621628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800" cap="all" dirty="0">
                <a:solidFill>
                  <a:schemeClr val="bg1"/>
                </a:solidFill>
                <a:latin typeface="江城律动宋" panose="02020700000000000000" pitchFamily="18" charset="-122"/>
                <a:ea typeface="江城律动宋" panose="02020700000000000000" pitchFamily="18" charset="-122"/>
                <a:cs typeface="Arial" panose="020B0604020202020204" pitchFamily="34" charset="0"/>
              </a:rPr>
              <a:t>01</a:t>
            </a:r>
            <a:endParaRPr lang="zh-CN" altLang="en-US" sz="2800" cap="all" dirty="0">
              <a:solidFill>
                <a:schemeClr val="bg1"/>
              </a:solidFill>
              <a:latin typeface="江城律动宋" panose="02020700000000000000" pitchFamily="18" charset="-122"/>
              <a:ea typeface="江城律动宋" panose="02020700000000000000" pitchFamily="18" charset="-122"/>
              <a:cs typeface="Arial" panose="020B0604020202020204" pitchFamily="34" charset="0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5152560" y="1070640"/>
            <a:ext cx="2718058" cy="2718058"/>
          </a:xfrm>
          <a:prstGeom prst="ellipse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3"/>
    </p:custDataLst>
  </p:cSld>
  <p:clrMapOvr>
    <a:masterClrMapping/>
  </p:clrMapOvr>
  <p:transition spd="med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3472202" y="1276537"/>
            <a:ext cx="2199596" cy="2437649"/>
            <a:chOff x="695325" y="1982624"/>
            <a:chExt cx="1852996" cy="1444575"/>
          </a:xfrm>
        </p:grpSpPr>
        <p:sp>
          <p:nvSpPr>
            <p:cNvPr id="34" name="Rectangle 4"/>
            <p:cNvSpPr/>
            <p:nvPr/>
          </p:nvSpPr>
          <p:spPr>
            <a:xfrm>
              <a:off x="695325" y="1982624"/>
              <a:ext cx="1852996" cy="1444575"/>
            </a:xfrm>
            <a:prstGeom prst="rect">
              <a:avLst/>
            </a:prstGeom>
            <a:noFill/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/>
              <a:endParaRPr lang="zh-CN" altLang="zh-CN" sz="13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5" name="TextBox 20"/>
            <p:cNvSpPr txBox="1"/>
            <p:nvPr/>
          </p:nvSpPr>
          <p:spPr>
            <a:xfrm>
              <a:off x="1123200" y="2395444"/>
              <a:ext cx="982961" cy="25391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1050" b="1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id-ID" sz="105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6" name="Rectangle 37"/>
            <p:cNvSpPr/>
            <p:nvPr/>
          </p:nvSpPr>
          <p:spPr>
            <a:xfrm>
              <a:off x="805306" y="2647780"/>
              <a:ext cx="1618751" cy="64633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9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... ...</a:t>
              </a:r>
              <a:endParaRPr lang="id-ID" sz="9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7" name="Rectangle 9"/>
          <p:cNvSpPr/>
          <p:nvPr/>
        </p:nvSpPr>
        <p:spPr>
          <a:xfrm>
            <a:off x="4053048" y="3584859"/>
            <a:ext cx="1037905" cy="2570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zh-CN" altLang="zh-CN" sz="1300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4197466" y="894606"/>
            <a:ext cx="749069" cy="747482"/>
            <a:chOff x="4197466" y="778252"/>
            <a:chExt cx="749069" cy="747482"/>
          </a:xfrm>
        </p:grpSpPr>
        <p:sp>
          <p:nvSpPr>
            <p:cNvPr id="6" name="Oval 8"/>
            <p:cNvSpPr/>
            <p:nvPr/>
          </p:nvSpPr>
          <p:spPr>
            <a:xfrm>
              <a:off x="4197466" y="778252"/>
              <a:ext cx="749069" cy="747482"/>
            </a:xfrm>
            <a:prstGeom prst="ellipse">
              <a:avLst/>
            </a:prstGeom>
            <a:solidFill>
              <a:schemeClr val="accent1"/>
            </a:solidFill>
            <a:ln w="47625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/>
              <a:endParaRPr lang="zh-CN" altLang="zh-CN" sz="13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grpSp>
          <p:nvGrpSpPr>
            <p:cNvPr id="17" name="Group 35"/>
            <p:cNvGrpSpPr/>
            <p:nvPr/>
          </p:nvGrpSpPr>
          <p:grpSpPr>
            <a:xfrm>
              <a:off x="4442271" y="1024816"/>
              <a:ext cx="259458" cy="256153"/>
              <a:chOff x="1030288" y="614363"/>
              <a:chExt cx="498475" cy="492125"/>
            </a:xfrm>
            <a:solidFill>
              <a:schemeClr val="bg1"/>
            </a:solidFill>
          </p:grpSpPr>
          <p:sp>
            <p:nvSpPr>
              <p:cNvPr id="18" name="Freeform 16"/>
              <p:cNvSpPr/>
              <p:nvPr/>
            </p:nvSpPr>
            <p:spPr bwMode="auto">
              <a:xfrm>
                <a:off x="1303338" y="676276"/>
                <a:ext cx="160338" cy="160338"/>
              </a:xfrm>
              <a:custGeom>
                <a:avLst/>
                <a:gdLst>
                  <a:gd name="T0" fmla="*/ 38 w 42"/>
                  <a:gd name="T1" fmla="*/ 40 h 42"/>
                  <a:gd name="T2" fmla="*/ 38 w 42"/>
                  <a:gd name="T3" fmla="*/ 40 h 42"/>
                  <a:gd name="T4" fmla="*/ 40 w 42"/>
                  <a:gd name="T5" fmla="*/ 42 h 42"/>
                  <a:gd name="T6" fmla="*/ 42 w 42"/>
                  <a:gd name="T7" fmla="*/ 40 h 42"/>
                  <a:gd name="T8" fmla="*/ 42 w 42"/>
                  <a:gd name="T9" fmla="*/ 40 h 42"/>
                  <a:gd name="T10" fmla="*/ 2 w 42"/>
                  <a:gd name="T11" fmla="*/ 0 h 42"/>
                  <a:gd name="T12" fmla="*/ 2 w 42"/>
                  <a:gd name="T13" fmla="*/ 0 h 42"/>
                  <a:gd name="T14" fmla="*/ 0 w 42"/>
                  <a:gd name="T15" fmla="*/ 2 h 42"/>
                  <a:gd name="T16" fmla="*/ 2 w 42"/>
                  <a:gd name="T17" fmla="*/ 4 h 42"/>
                  <a:gd name="T18" fmla="*/ 2 w 42"/>
                  <a:gd name="T19" fmla="*/ 4 h 42"/>
                  <a:gd name="T20" fmla="*/ 38 w 42"/>
                  <a:gd name="T21" fmla="*/ 4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2" h="42">
                    <a:moveTo>
                      <a:pt x="38" y="40"/>
                    </a:moveTo>
                    <a:cubicBezTo>
                      <a:pt x="38" y="40"/>
                      <a:pt x="38" y="40"/>
                      <a:pt x="38" y="40"/>
                    </a:cubicBezTo>
                    <a:cubicBezTo>
                      <a:pt x="38" y="41"/>
                      <a:pt x="39" y="42"/>
                      <a:pt x="40" y="42"/>
                    </a:cubicBezTo>
                    <a:cubicBezTo>
                      <a:pt x="41" y="42"/>
                      <a:pt x="42" y="41"/>
                      <a:pt x="42" y="40"/>
                    </a:cubicBezTo>
                    <a:cubicBezTo>
                      <a:pt x="42" y="40"/>
                      <a:pt x="42" y="40"/>
                      <a:pt x="42" y="40"/>
                    </a:cubicBezTo>
                    <a:cubicBezTo>
                      <a:pt x="42" y="18"/>
                      <a:pt x="24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2" y="4"/>
                      <a:pt x="38" y="20"/>
                      <a:pt x="38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59" tIns="34280" rIns="68559" bIns="34280"/>
              <a:lstStyle/>
              <a:p>
                <a:pPr>
                  <a:defRPr/>
                </a:pPr>
                <a:endParaRPr lang="id-ID" sz="1350">
                  <a:cs typeface="+mn-ea"/>
                  <a:sym typeface="+mn-lt"/>
                </a:endParaRPr>
              </a:p>
            </p:txBody>
          </p:sp>
          <p:sp>
            <p:nvSpPr>
              <p:cNvPr id="19" name="Freeform 17"/>
              <p:cNvSpPr>
                <a:spLocks noEditPoints="1"/>
              </p:cNvSpPr>
              <p:nvPr/>
            </p:nvSpPr>
            <p:spPr bwMode="auto">
              <a:xfrm>
                <a:off x="1030288" y="614363"/>
                <a:ext cx="498475" cy="492125"/>
              </a:xfrm>
              <a:custGeom>
                <a:avLst/>
                <a:gdLst>
                  <a:gd name="T0" fmla="*/ 37 w 130"/>
                  <a:gd name="T1" fmla="*/ 4 h 128"/>
                  <a:gd name="T2" fmla="*/ 29 w 130"/>
                  <a:gd name="T3" fmla="*/ 0 h 128"/>
                  <a:gd name="T4" fmla="*/ 24 w 130"/>
                  <a:gd name="T5" fmla="*/ 1 h 128"/>
                  <a:gd name="T6" fmla="*/ 17 w 130"/>
                  <a:gd name="T7" fmla="*/ 12 h 128"/>
                  <a:gd name="T8" fmla="*/ 17 w 130"/>
                  <a:gd name="T9" fmla="*/ 67 h 128"/>
                  <a:gd name="T10" fmla="*/ 5 w 130"/>
                  <a:gd name="T11" fmla="*/ 80 h 128"/>
                  <a:gd name="T12" fmla="*/ 5 w 130"/>
                  <a:gd name="T13" fmla="*/ 96 h 128"/>
                  <a:gd name="T14" fmla="*/ 33 w 130"/>
                  <a:gd name="T15" fmla="*/ 124 h 128"/>
                  <a:gd name="T16" fmla="*/ 41 w 130"/>
                  <a:gd name="T17" fmla="*/ 128 h 128"/>
                  <a:gd name="T18" fmla="*/ 49 w 130"/>
                  <a:gd name="T19" fmla="*/ 124 h 128"/>
                  <a:gd name="T20" fmla="*/ 62 w 130"/>
                  <a:gd name="T21" fmla="*/ 112 h 128"/>
                  <a:gd name="T22" fmla="*/ 117 w 130"/>
                  <a:gd name="T23" fmla="*/ 112 h 128"/>
                  <a:gd name="T24" fmla="*/ 128 w 130"/>
                  <a:gd name="T25" fmla="*/ 105 h 128"/>
                  <a:gd name="T26" fmla="*/ 125 w 130"/>
                  <a:gd name="T27" fmla="*/ 92 h 128"/>
                  <a:gd name="T28" fmla="*/ 37 w 130"/>
                  <a:gd name="T29" fmla="*/ 4 h 128"/>
                  <a:gd name="T30" fmla="*/ 56 w 130"/>
                  <a:gd name="T31" fmla="*/ 106 h 128"/>
                  <a:gd name="T32" fmla="*/ 44 w 130"/>
                  <a:gd name="T33" fmla="*/ 119 h 128"/>
                  <a:gd name="T34" fmla="*/ 41 w 130"/>
                  <a:gd name="T35" fmla="*/ 120 h 128"/>
                  <a:gd name="T36" fmla="*/ 38 w 130"/>
                  <a:gd name="T37" fmla="*/ 119 h 128"/>
                  <a:gd name="T38" fmla="*/ 10 w 130"/>
                  <a:gd name="T39" fmla="*/ 91 h 128"/>
                  <a:gd name="T40" fmla="*/ 9 w 130"/>
                  <a:gd name="T41" fmla="*/ 88 h 128"/>
                  <a:gd name="T42" fmla="*/ 10 w 130"/>
                  <a:gd name="T43" fmla="*/ 85 h 128"/>
                  <a:gd name="T44" fmla="*/ 23 w 130"/>
                  <a:gd name="T45" fmla="*/ 73 h 128"/>
                  <a:gd name="T46" fmla="*/ 23 w 130"/>
                  <a:gd name="T47" fmla="*/ 73 h 128"/>
                  <a:gd name="T48" fmla="*/ 56 w 130"/>
                  <a:gd name="T49" fmla="*/ 106 h 128"/>
                  <a:gd name="T50" fmla="*/ 56 w 130"/>
                  <a:gd name="T51" fmla="*/ 106 h 128"/>
                  <a:gd name="T52" fmla="*/ 62 w 130"/>
                  <a:gd name="T53" fmla="*/ 104 h 128"/>
                  <a:gd name="T54" fmla="*/ 60 w 130"/>
                  <a:gd name="T55" fmla="*/ 104 h 128"/>
                  <a:gd name="T56" fmla="*/ 25 w 130"/>
                  <a:gd name="T57" fmla="*/ 69 h 128"/>
                  <a:gd name="T58" fmla="*/ 25 w 130"/>
                  <a:gd name="T59" fmla="*/ 67 h 128"/>
                  <a:gd name="T60" fmla="*/ 25 w 130"/>
                  <a:gd name="T61" fmla="*/ 19 h 128"/>
                  <a:gd name="T62" fmla="*/ 110 w 130"/>
                  <a:gd name="T63" fmla="*/ 104 h 128"/>
                  <a:gd name="T64" fmla="*/ 62 w 130"/>
                  <a:gd name="T65" fmla="*/ 104 h 128"/>
                  <a:gd name="T66" fmla="*/ 121 w 130"/>
                  <a:gd name="T67" fmla="*/ 102 h 128"/>
                  <a:gd name="T68" fmla="*/ 117 w 130"/>
                  <a:gd name="T69" fmla="*/ 104 h 128"/>
                  <a:gd name="T70" fmla="*/ 116 w 130"/>
                  <a:gd name="T71" fmla="*/ 104 h 128"/>
                  <a:gd name="T72" fmla="*/ 25 w 130"/>
                  <a:gd name="T73" fmla="*/ 13 h 128"/>
                  <a:gd name="T74" fmla="*/ 25 w 130"/>
                  <a:gd name="T75" fmla="*/ 12 h 128"/>
                  <a:gd name="T76" fmla="*/ 27 w 130"/>
                  <a:gd name="T77" fmla="*/ 8 h 128"/>
                  <a:gd name="T78" fmla="*/ 29 w 130"/>
                  <a:gd name="T79" fmla="*/ 8 h 128"/>
                  <a:gd name="T80" fmla="*/ 32 w 130"/>
                  <a:gd name="T81" fmla="*/ 9 h 128"/>
                  <a:gd name="T82" fmla="*/ 120 w 130"/>
                  <a:gd name="T83" fmla="*/ 97 h 128"/>
                  <a:gd name="T84" fmla="*/ 121 w 130"/>
                  <a:gd name="T85" fmla="*/ 102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0" h="128">
                    <a:moveTo>
                      <a:pt x="37" y="4"/>
                    </a:moveTo>
                    <a:cubicBezTo>
                      <a:pt x="35" y="1"/>
                      <a:pt x="32" y="0"/>
                      <a:pt x="29" y="0"/>
                    </a:cubicBezTo>
                    <a:cubicBezTo>
                      <a:pt x="27" y="0"/>
                      <a:pt x="26" y="0"/>
                      <a:pt x="24" y="1"/>
                    </a:cubicBezTo>
                    <a:cubicBezTo>
                      <a:pt x="20" y="3"/>
                      <a:pt x="17" y="7"/>
                      <a:pt x="17" y="12"/>
                    </a:cubicBezTo>
                    <a:cubicBezTo>
                      <a:pt x="17" y="67"/>
                      <a:pt x="17" y="67"/>
                      <a:pt x="17" y="67"/>
                    </a:cubicBezTo>
                    <a:cubicBezTo>
                      <a:pt x="5" y="80"/>
                      <a:pt x="5" y="80"/>
                      <a:pt x="5" y="80"/>
                    </a:cubicBezTo>
                    <a:cubicBezTo>
                      <a:pt x="0" y="84"/>
                      <a:pt x="0" y="92"/>
                      <a:pt x="5" y="96"/>
                    </a:cubicBezTo>
                    <a:cubicBezTo>
                      <a:pt x="33" y="124"/>
                      <a:pt x="33" y="124"/>
                      <a:pt x="33" y="124"/>
                    </a:cubicBezTo>
                    <a:cubicBezTo>
                      <a:pt x="35" y="127"/>
                      <a:pt x="38" y="128"/>
                      <a:pt x="41" y="128"/>
                    </a:cubicBezTo>
                    <a:cubicBezTo>
                      <a:pt x="44" y="128"/>
                      <a:pt x="47" y="127"/>
                      <a:pt x="49" y="124"/>
                    </a:cubicBezTo>
                    <a:cubicBezTo>
                      <a:pt x="62" y="112"/>
                      <a:pt x="62" y="112"/>
                      <a:pt x="62" y="112"/>
                    </a:cubicBezTo>
                    <a:cubicBezTo>
                      <a:pt x="117" y="112"/>
                      <a:pt x="117" y="112"/>
                      <a:pt x="117" y="112"/>
                    </a:cubicBezTo>
                    <a:cubicBezTo>
                      <a:pt x="122" y="112"/>
                      <a:pt x="126" y="109"/>
                      <a:pt x="128" y="105"/>
                    </a:cubicBezTo>
                    <a:cubicBezTo>
                      <a:pt x="130" y="100"/>
                      <a:pt x="129" y="95"/>
                      <a:pt x="125" y="92"/>
                    </a:cubicBezTo>
                    <a:lnTo>
                      <a:pt x="37" y="4"/>
                    </a:lnTo>
                    <a:close/>
                    <a:moveTo>
                      <a:pt x="56" y="106"/>
                    </a:moveTo>
                    <a:cubicBezTo>
                      <a:pt x="44" y="119"/>
                      <a:pt x="44" y="119"/>
                      <a:pt x="44" y="119"/>
                    </a:cubicBezTo>
                    <a:cubicBezTo>
                      <a:pt x="43" y="120"/>
                      <a:pt x="42" y="120"/>
                      <a:pt x="41" y="120"/>
                    </a:cubicBezTo>
                    <a:cubicBezTo>
                      <a:pt x="40" y="120"/>
                      <a:pt x="39" y="120"/>
                      <a:pt x="38" y="119"/>
                    </a:cubicBezTo>
                    <a:cubicBezTo>
                      <a:pt x="10" y="91"/>
                      <a:pt x="10" y="91"/>
                      <a:pt x="10" y="91"/>
                    </a:cubicBezTo>
                    <a:cubicBezTo>
                      <a:pt x="9" y="90"/>
                      <a:pt x="9" y="89"/>
                      <a:pt x="9" y="88"/>
                    </a:cubicBezTo>
                    <a:cubicBezTo>
                      <a:pt x="9" y="87"/>
                      <a:pt x="9" y="86"/>
                      <a:pt x="10" y="85"/>
                    </a:cubicBezTo>
                    <a:cubicBezTo>
                      <a:pt x="23" y="73"/>
                      <a:pt x="23" y="73"/>
                      <a:pt x="23" y="73"/>
                    </a:cubicBezTo>
                    <a:cubicBezTo>
                      <a:pt x="23" y="73"/>
                      <a:pt x="23" y="73"/>
                      <a:pt x="23" y="73"/>
                    </a:cubicBezTo>
                    <a:cubicBezTo>
                      <a:pt x="56" y="106"/>
                      <a:pt x="56" y="106"/>
                      <a:pt x="56" y="106"/>
                    </a:cubicBezTo>
                    <a:cubicBezTo>
                      <a:pt x="56" y="106"/>
                      <a:pt x="56" y="106"/>
                      <a:pt x="56" y="106"/>
                    </a:cubicBezTo>
                    <a:close/>
                    <a:moveTo>
                      <a:pt x="62" y="104"/>
                    </a:moveTo>
                    <a:cubicBezTo>
                      <a:pt x="61" y="104"/>
                      <a:pt x="61" y="104"/>
                      <a:pt x="60" y="104"/>
                    </a:cubicBezTo>
                    <a:cubicBezTo>
                      <a:pt x="25" y="69"/>
                      <a:pt x="25" y="69"/>
                      <a:pt x="25" y="69"/>
                    </a:cubicBezTo>
                    <a:cubicBezTo>
                      <a:pt x="25" y="68"/>
                      <a:pt x="25" y="68"/>
                      <a:pt x="25" y="67"/>
                    </a:cubicBezTo>
                    <a:cubicBezTo>
                      <a:pt x="25" y="19"/>
                      <a:pt x="25" y="19"/>
                      <a:pt x="25" y="19"/>
                    </a:cubicBezTo>
                    <a:cubicBezTo>
                      <a:pt x="110" y="104"/>
                      <a:pt x="110" y="104"/>
                      <a:pt x="110" y="104"/>
                    </a:cubicBezTo>
                    <a:lnTo>
                      <a:pt x="62" y="104"/>
                    </a:lnTo>
                    <a:close/>
                    <a:moveTo>
                      <a:pt x="121" y="102"/>
                    </a:moveTo>
                    <a:cubicBezTo>
                      <a:pt x="120" y="103"/>
                      <a:pt x="119" y="104"/>
                      <a:pt x="117" y="104"/>
                    </a:cubicBezTo>
                    <a:cubicBezTo>
                      <a:pt x="116" y="104"/>
                      <a:pt x="116" y="104"/>
                      <a:pt x="116" y="104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12"/>
                      <a:pt x="25" y="12"/>
                      <a:pt x="25" y="12"/>
                    </a:cubicBezTo>
                    <a:cubicBezTo>
                      <a:pt x="25" y="10"/>
                      <a:pt x="26" y="9"/>
                      <a:pt x="27" y="8"/>
                    </a:cubicBezTo>
                    <a:cubicBezTo>
                      <a:pt x="28" y="8"/>
                      <a:pt x="28" y="8"/>
                      <a:pt x="29" y="8"/>
                    </a:cubicBezTo>
                    <a:cubicBezTo>
                      <a:pt x="30" y="8"/>
                      <a:pt x="31" y="8"/>
                      <a:pt x="32" y="9"/>
                    </a:cubicBezTo>
                    <a:cubicBezTo>
                      <a:pt x="120" y="97"/>
                      <a:pt x="120" y="97"/>
                      <a:pt x="120" y="97"/>
                    </a:cubicBezTo>
                    <a:cubicBezTo>
                      <a:pt x="121" y="98"/>
                      <a:pt x="121" y="100"/>
                      <a:pt x="121" y="1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59" tIns="34280" rIns="68559" bIns="34280"/>
              <a:lstStyle/>
              <a:p>
                <a:pPr>
                  <a:defRPr/>
                </a:pPr>
                <a:endParaRPr lang="id-ID" sz="1350">
                  <a:cs typeface="+mn-ea"/>
                  <a:sym typeface="+mn-lt"/>
                </a:endParaRPr>
              </a:p>
            </p:txBody>
          </p:sp>
          <p:sp>
            <p:nvSpPr>
              <p:cNvPr id="20" name="Freeform 18"/>
              <p:cNvSpPr/>
              <p:nvPr/>
            </p:nvSpPr>
            <p:spPr bwMode="auto">
              <a:xfrm>
                <a:off x="1295401" y="614363"/>
                <a:ext cx="230188" cy="230188"/>
              </a:xfrm>
              <a:custGeom>
                <a:avLst/>
                <a:gdLst>
                  <a:gd name="T0" fmla="*/ 4 w 60"/>
                  <a:gd name="T1" fmla="*/ 8 h 60"/>
                  <a:gd name="T2" fmla="*/ 4 w 60"/>
                  <a:gd name="T3" fmla="*/ 8 h 60"/>
                  <a:gd name="T4" fmla="*/ 52 w 60"/>
                  <a:gd name="T5" fmla="*/ 56 h 60"/>
                  <a:gd name="T6" fmla="*/ 52 w 60"/>
                  <a:gd name="T7" fmla="*/ 56 h 60"/>
                  <a:gd name="T8" fmla="*/ 56 w 60"/>
                  <a:gd name="T9" fmla="*/ 60 h 60"/>
                  <a:gd name="T10" fmla="*/ 60 w 60"/>
                  <a:gd name="T11" fmla="*/ 56 h 60"/>
                  <a:gd name="T12" fmla="*/ 60 w 60"/>
                  <a:gd name="T13" fmla="*/ 56 h 60"/>
                  <a:gd name="T14" fmla="*/ 4 w 60"/>
                  <a:gd name="T15" fmla="*/ 0 h 60"/>
                  <a:gd name="T16" fmla="*/ 4 w 60"/>
                  <a:gd name="T17" fmla="*/ 0 h 60"/>
                  <a:gd name="T18" fmla="*/ 0 w 60"/>
                  <a:gd name="T19" fmla="*/ 4 h 60"/>
                  <a:gd name="T20" fmla="*/ 4 w 60"/>
                  <a:gd name="T21" fmla="*/ 8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0" h="60">
                    <a:moveTo>
                      <a:pt x="4" y="8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30" y="8"/>
                      <a:pt x="52" y="30"/>
                      <a:pt x="52" y="56"/>
                    </a:cubicBezTo>
                    <a:cubicBezTo>
                      <a:pt x="52" y="56"/>
                      <a:pt x="52" y="56"/>
                      <a:pt x="52" y="56"/>
                    </a:cubicBezTo>
                    <a:cubicBezTo>
                      <a:pt x="52" y="58"/>
                      <a:pt x="54" y="60"/>
                      <a:pt x="56" y="60"/>
                    </a:cubicBezTo>
                    <a:cubicBezTo>
                      <a:pt x="58" y="60"/>
                      <a:pt x="60" y="58"/>
                      <a:pt x="60" y="56"/>
                    </a:cubicBezTo>
                    <a:cubicBezTo>
                      <a:pt x="60" y="56"/>
                      <a:pt x="60" y="56"/>
                      <a:pt x="60" y="56"/>
                    </a:cubicBezTo>
                    <a:cubicBezTo>
                      <a:pt x="60" y="25"/>
                      <a:pt x="35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2" y="8"/>
                      <a:pt x="4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59" tIns="34280" rIns="68559" bIns="34280"/>
              <a:lstStyle/>
              <a:p>
                <a:pPr>
                  <a:defRPr/>
                </a:pPr>
                <a:endParaRPr lang="id-ID" sz="135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4" name="组合 43"/>
          <p:cNvGrpSpPr/>
          <p:nvPr/>
        </p:nvGrpSpPr>
        <p:grpSpPr>
          <a:xfrm>
            <a:off x="1494942" y="1276537"/>
            <a:ext cx="1852996" cy="2205946"/>
            <a:chOff x="695325" y="1486087"/>
            <a:chExt cx="1852996" cy="2205946"/>
          </a:xfrm>
        </p:grpSpPr>
        <p:grpSp>
          <p:nvGrpSpPr>
            <p:cNvPr id="32" name="组合 31"/>
            <p:cNvGrpSpPr/>
            <p:nvPr/>
          </p:nvGrpSpPr>
          <p:grpSpPr>
            <a:xfrm>
              <a:off x="695325" y="1852687"/>
              <a:ext cx="1852996" cy="1704449"/>
              <a:chOff x="695325" y="1852687"/>
              <a:chExt cx="1852996" cy="1704449"/>
            </a:xfrm>
          </p:grpSpPr>
          <p:sp>
            <p:nvSpPr>
              <p:cNvPr id="2" name="Rectangle 4"/>
              <p:cNvSpPr/>
              <p:nvPr/>
            </p:nvSpPr>
            <p:spPr>
              <a:xfrm>
                <a:off x="695325" y="1852687"/>
                <a:ext cx="1852996" cy="1704449"/>
              </a:xfrm>
              <a:prstGeom prst="rect">
                <a:avLst/>
              </a:prstGeom>
              <a:noFill/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/>
                <a:endParaRPr lang="zh-CN" altLang="zh-CN" sz="13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1123200" y="2395444"/>
                <a:ext cx="982961" cy="25391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zh-CN" altLang="en-US" sz="1050" b="1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添加标题文本</a:t>
                </a:r>
                <a:endParaRPr lang="id-ID" sz="1050" b="1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2" name="Rectangle 37"/>
              <p:cNvSpPr/>
              <p:nvPr/>
            </p:nvSpPr>
            <p:spPr>
              <a:xfrm>
                <a:off x="805306" y="2647780"/>
                <a:ext cx="1618751" cy="646331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zh-CN" altLang="en-US" sz="900" dirty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rPr>
                  <a:t>根据自己的需要添加适当的文字，此处添加详细文本描述，建议与标题相关尽量简洁</a:t>
                </a:r>
                <a:r>
                  <a:rPr lang="en-US" altLang="zh-CN" sz="900" dirty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rPr>
                  <a:t>... ...</a:t>
                </a:r>
                <a:endParaRPr lang="id-ID" sz="9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3" name="Oval 3"/>
            <p:cNvSpPr/>
            <p:nvPr/>
          </p:nvSpPr>
          <p:spPr>
            <a:xfrm>
              <a:off x="1246495" y="1486087"/>
              <a:ext cx="749069" cy="747482"/>
            </a:xfrm>
            <a:prstGeom prst="ellipse">
              <a:avLst/>
            </a:prstGeom>
            <a:solidFill>
              <a:schemeClr val="accent4"/>
            </a:solidFill>
            <a:ln w="47625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/>
              <a:endParaRPr lang="zh-CN" altLang="zh-CN" sz="13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4" name="Rectangle 5"/>
            <p:cNvSpPr/>
            <p:nvPr/>
          </p:nvSpPr>
          <p:spPr>
            <a:xfrm>
              <a:off x="1102077" y="3434937"/>
              <a:ext cx="1037905" cy="25709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/>
              <a:endParaRPr lang="zh-CN" altLang="zh-CN" sz="13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6" name="Freeform 12"/>
            <p:cNvSpPr>
              <a:spLocks noEditPoints="1"/>
            </p:cNvSpPr>
            <p:nvPr/>
          </p:nvSpPr>
          <p:spPr bwMode="auto">
            <a:xfrm>
              <a:off x="1492481" y="1716204"/>
              <a:ext cx="257096" cy="255509"/>
            </a:xfrm>
            <a:custGeom>
              <a:avLst/>
              <a:gdLst>
                <a:gd name="T0" fmla="*/ 126 w 128"/>
                <a:gd name="T1" fmla="*/ 1 h 128"/>
                <a:gd name="T2" fmla="*/ 124 w 128"/>
                <a:gd name="T3" fmla="*/ 0 h 128"/>
                <a:gd name="T4" fmla="*/ 122 w 128"/>
                <a:gd name="T5" fmla="*/ 1 h 128"/>
                <a:gd name="T6" fmla="*/ 2 w 128"/>
                <a:gd name="T7" fmla="*/ 81 h 128"/>
                <a:gd name="T8" fmla="*/ 0 w 128"/>
                <a:gd name="T9" fmla="*/ 84 h 128"/>
                <a:gd name="T10" fmla="*/ 3 w 128"/>
                <a:gd name="T11" fmla="*/ 88 h 128"/>
                <a:gd name="T12" fmla="*/ 34 w 128"/>
                <a:gd name="T13" fmla="*/ 100 h 128"/>
                <a:gd name="T14" fmla="*/ 49 w 128"/>
                <a:gd name="T15" fmla="*/ 126 h 128"/>
                <a:gd name="T16" fmla="*/ 52 w 128"/>
                <a:gd name="T17" fmla="*/ 128 h 128"/>
                <a:gd name="T18" fmla="*/ 52 w 128"/>
                <a:gd name="T19" fmla="*/ 128 h 128"/>
                <a:gd name="T20" fmla="*/ 55 w 128"/>
                <a:gd name="T21" fmla="*/ 126 h 128"/>
                <a:gd name="T22" fmla="*/ 64 w 128"/>
                <a:gd name="T23" fmla="*/ 112 h 128"/>
                <a:gd name="T24" fmla="*/ 103 w 128"/>
                <a:gd name="T25" fmla="*/ 128 h 128"/>
                <a:gd name="T26" fmla="*/ 104 w 128"/>
                <a:gd name="T27" fmla="*/ 128 h 128"/>
                <a:gd name="T28" fmla="*/ 106 w 128"/>
                <a:gd name="T29" fmla="*/ 127 h 128"/>
                <a:gd name="T30" fmla="*/ 108 w 128"/>
                <a:gd name="T31" fmla="*/ 125 h 128"/>
                <a:gd name="T32" fmla="*/ 128 w 128"/>
                <a:gd name="T33" fmla="*/ 5 h 128"/>
                <a:gd name="T34" fmla="*/ 126 w 128"/>
                <a:gd name="T35" fmla="*/ 1 h 128"/>
                <a:gd name="T36" fmla="*/ 13 w 128"/>
                <a:gd name="T37" fmla="*/ 83 h 128"/>
                <a:gd name="T38" fmla="*/ 105 w 128"/>
                <a:gd name="T39" fmla="*/ 21 h 128"/>
                <a:gd name="T40" fmla="*/ 38 w 128"/>
                <a:gd name="T41" fmla="*/ 93 h 128"/>
                <a:gd name="T42" fmla="*/ 37 w 128"/>
                <a:gd name="T43" fmla="*/ 93 h 128"/>
                <a:gd name="T44" fmla="*/ 13 w 128"/>
                <a:gd name="T45" fmla="*/ 83 h 128"/>
                <a:gd name="T46" fmla="*/ 41 w 128"/>
                <a:gd name="T47" fmla="*/ 96 h 128"/>
                <a:gd name="T48" fmla="*/ 41 w 128"/>
                <a:gd name="T49" fmla="*/ 96 h 128"/>
                <a:gd name="T50" fmla="*/ 117 w 128"/>
                <a:gd name="T51" fmla="*/ 15 h 128"/>
                <a:gd name="T52" fmla="*/ 52 w 128"/>
                <a:gd name="T53" fmla="*/ 116 h 128"/>
                <a:gd name="T54" fmla="*/ 41 w 128"/>
                <a:gd name="T55" fmla="*/ 96 h 128"/>
                <a:gd name="T56" fmla="*/ 101 w 128"/>
                <a:gd name="T57" fmla="*/ 118 h 128"/>
                <a:gd name="T58" fmla="*/ 67 w 128"/>
                <a:gd name="T59" fmla="*/ 105 h 128"/>
                <a:gd name="T60" fmla="*/ 64 w 128"/>
                <a:gd name="T61" fmla="*/ 104 h 128"/>
                <a:gd name="T62" fmla="*/ 117 w 128"/>
                <a:gd name="T63" fmla="*/ 23 h 128"/>
                <a:gd name="T64" fmla="*/ 101 w 128"/>
                <a:gd name="T65" fmla="*/ 11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8" h="128">
                  <a:moveTo>
                    <a:pt x="126" y="1"/>
                  </a:moveTo>
                  <a:cubicBezTo>
                    <a:pt x="126" y="0"/>
                    <a:pt x="125" y="0"/>
                    <a:pt x="124" y="0"/>
                  </a:cubicBezTo>
                  <a:cubicBezTo>
                    <a:pt x="123" y="0"/>
                    <a:pt x="122" y="0"/>
                    <a:pt x="122" y="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81"/>
                    <a:pt x="0" y="83"/>
                    <a:pt x="0" y="84"/>
                  </a:cubicBezTo>
                  <a:cubicBezTo>
                    <a:pt x="0" y="86"/>
                    <a:pt x="1" y="87"/>
                    <a:pt x="3" y="88"/>
                  </a:cubicBezTo>
                  <a:cubicBezTo>
                    <a:pt x="34" y="100"/>
                    <a:pt x="34" y="100"/>
                    <a:pt x="34" y="100"/>
                  </a:cubicBezTo>
                  <a:cubicBezTo>
                    <a:pt x="49" y="126"/>
                    <a:pt x="49" y="126"/>
                    <a:pt x="49" y="126"/>
                  </a:cubicBezTo>
                  <a:cubicBezTo>
                    <a:pt x="49" y="127"/>
                    <a:pt x="51" y="128"/>
                    <a:pt x="52" y="128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3" y="128"/>
                    <a:pt x="55" y="127"/>
                    <a:pt x="55" y="126"/>
                  </a:cubicBezTo>
                  <a:cubicBezTo>
                    <a:pt x="64" y="112"/>
                    <a:pt x="64" y="112"/>
                    <a:pt x="64" y="112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4" y="128"/>
                  </a:cubicBezTo>
                  <a:cubicBezTo>
                    <a:pt x="105" y="128"/>
                    <a:pt x="105" y="128"/>
                    <a:pt x="106" y="127"/>
                  </a:cubicBezTo>
                  <a:cubicBezTo>
                    <a:pt x="107" y="127"/>
                    <a:pt x="108" y="126"/>
                    <a:pt x="108" y="125"/>
                  </a:cubicBezTo>
                  <a:cubicBezTo>
                    <a:pt x="128" y="5"/>
                    <a:pt x="128" y="5"/>
                    <a:pt x="128" y="5"/>
                  </a:cubicBezTo>
                  <a:cubicBezTo>
                    <a:pt x="128" y="3"/>
                    <a:pt x="128" y="2"/>
                    <a:pt x="126" y="1"/>
                  </a:cubicBezTo>
                  <a:close/>
                  <a:moveTo>
                    <a:pt x="13" y="83"/>
                  </a:moveTo>
                  <a:cubicBezTo>
                    <a:pt x="105" y="21"/>
                    <a:pt x="105" y="21"/>
                    <a:pt x="105" y="21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7" y="93"/>
                    <a:pt x="37" y="93"/>
                    <a:pt x="37" y="93"/>
                  </a:cubicBezTo>
                  <a:lnTo>
                    <a:pt x="13" y="83"/>
                  </a:lnTo>
                  <a:close/>
                  <a:moveTo>
                    <a:pt x="41" y="96"/>
                  </a:moveTo>
                  <a:cubicBezTo>
                    <a:pt x="41" y="96"/>
                    <a:pt x="41" y="96"/>
                    <a:pt x="41" y="96"/>
                  </a:cubicBezTo>
                  <a:cubicBezTo>
                    <a:pt x="117" y="15"/>
                    <a:pt x="117" y="15"/>
                    <a:pt x="117" y="15"/>
                  </a:cubicBezTo>
                  <a:cubicBezTo>
                    <a:pt x="52" y="116"/>
                    <a:pt x="52" y="116"/>
                    <a:pt x="52" y="116"/>
                  </a:cubicBezTo>
                  <a:lnTo>
                    <a:pt x="41" y="96"/>
                  </a:lnTo>
                  <a:close/>
                  <a:moveTo>
                    <a:pt x="101" y="118"/>
                  </a:moveTo>
                  <a:cubicBezTo>
                    <a:pt x="67" y="105"/>
                    <a:pt x="67" y="105"/>
                    <a:pt x="67" y="105"/>
                  </a:cubicBezTo>
                  <a:cubicBezTo>
                    <a:pt x="66" y="104"/>
                    <a:pt x="65" y="104"/>
                    <a:pt x="64" y="104"/>
                  </a:cubicBezTo>
                  <a:cubicBezTo>
                    <a:pt x="117" y="23"/>
                    <a:pt x="117" y="23"/>
                    <a:pt x="117" y="23"/>
                  </a:cubicBezTo>
                  <a:lnTo>
                    <a:pt x="101" y="1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68559" tIns="34280" rIns="68559" bIns="34280"/>
            <a:lstStyle/>
            <a:p>
              <a:pPr>
                <a:defRPr/>
              </a:pPr>
              <a:endParaRPr lang="id-ID" sz="1350">
                <a:cs typeface="+mn-ea"/>
                <a:sym typeface="+mn-lt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154448" y="3473024"/>
              <a:ext cx="1059906" cy="21358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id-ID" sz="790" spc="225" dirty="0">
                  <a:solidFill>
                    <a:schemeClr val="bg1"/>
                  </a:solidFill>
                  <a:cs typeface="+mn-ea"/>
                  <a:sym typeface="+mn-lt"/>
                </a:rPr>
                <a:t>READ MORE</a:t>
              </a:r>
              <a:endParaRPr lang="id-ID" sz="790" spc="225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1082926" y="249390"/>
            <a:ext cx="2889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sz="2000" dirty="0">
                <a:gradFill>
                  <a:gsLst>
                    <a:gs pos="100000">
                      <a:srgbClr val="2E640C"/>
                    </a:gs>
                    <a:gs pos="0">
                      <a:srgbClr val="7EB852"/>
                    </a:gs>
                  </a:gsLst>
                  <a:lin ang="5400000" scaled="1"/>
                </a:gradFill>
                <a:latin typeface="江城律动宋" panose="02020700000000000000" pitchFamily="18" charset="-122"/>
                <a:ea typeface="江城律动宋" panose="02020700000000000000" pitchFamily="18" charset="-122"/>
              </a:rPr>
              <a:t>单击此处添加标题文本</a:t>
            </a:r>
            <a:endParaRPr lang="zh-CN" altLang="en-US" sz="2000" dirty="0">
              <a:gradFill>
                <a:gsLst>
                  <a:gs pos="100000">
                    <a:srgbClr val="2E640C"/>
                  </a:gs>
                  <a:gs pos="0">
                    <a:srgbClr val="7EB852"/>
                  </a:gs>
                </a:gsLst>
                <a:lin ang="5400000" scaled="1"/>
              </a:gradFill>
              <a:latin typeface="江城律动宋" panose="02020700000000000000" pitchFamily="18" charset="-122"/>
              <a:ea typeface="江城律动宋" panose="02020700000000000000" pitchFamily="18" charset="-122"/>
            </a:endParaRPr>
          </a:p>
        </p:txBody>
      </p:sp>
      <p:sp>
        <p:nvSpPr>
          <p:cNvPr id="31" name="矩形 259"/>
          <p:cNvSpPr>
            <a:spLocks noChangeArrowheads="1"/>
          </p:cNvSpPr>
          <p:nvPr/>
        </p:nvSpPr>
        <p:spPr bwMode="auto">
          <a:xfrm>
            <a:off x="344783" y="182275"/>
            <a:ext cx="621628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800" cap="all" dirty="0">
                <a:solidFill>
                  <a:schemeClr val="bg1"/>
                </a:solidFill>
                <a:latin typeface="江城律动宋" panose="02020700000000000000" pitchFamily="18" charset="-122"/>
                <a:ea typeface="江城律动宋" panose="02020700000000000000" pitchFamily="18" charset="-122"/>
                <a:cs typeface="Arial" panose="020B0604020202020204" pitchFamily="34" charset="0"/>
              </a:rPr>
              <a:t>01</a:t>
            </a:r>
            <a:endParaRPr lang="zh-CN" altLang="en-US" sz="2800" cap="all" dirty="0">
              <a:solidFill>
                <a:schemeClr val="bg1"/>
              </a:solidFill>
              <a:latin typeface="江城律动宋" panose="02020700000000000000" pitchFamily="18" charset="-122"/>
              <a:ea typeface="江城律动宋" panose="02020700000000000000" pitchFamily="18" charset="-122"/>
              <a:cs typeface="Arial" panose="020B0604020202020204" pitchFamily="34" charset="0"/>
            </a:endParaRPr>
          </a:p>
        </p:txBody>
      </p:sp>
      <p:sp>
        <p:nvSpPr>
          <p:cNvPr id="41" name="TextBox 26"/>
          <p:cNvSpPr txBox="1"/>
          <p:nvPr/>
        </p:nvSpPr>
        <p:spPr>
          <a:xfrm>
            <a:off x="4096169" y="3622946"/>
            <a:ext cx="1059906" cy="21358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id-ID" sz="790" spc="225" dirty="0">
                <a:solidFill>
                  <a:schemeClr val="bg1"/>
                </a:solidFill>
                <a:cs typeface="+mn-ea"/>
                <a:sym typeface="+mn-lt"/>
              </a:rPr>
              <a:t>READ MORE</a:t>
            </a:r>
            <a:endParaRPr lang="id-ID" sz="790" spc="225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5796062" y="1276537"/>
            <a:ext cx="1852996" cy="2205946"/>
            <a:chOff x="6442537" y="1486087"/>
            <a:chExt cx="1852996" cy="2205946"/>
          </a:xfrm>
        </p:grpSpPr>
        <p:grpSp>
          <p:nvGrpSpPr>
            <p:cNvPr id="37" name="组合 36"/>
            <p:cNvGrpSpPr/>
            <p:nvPr/>
          </p:nvGrpSpPr>
          <p:grpSpPr>
            <a:xfrm>
              <a:off x="6442537" y="1852687"/>
              <a:ext cx="1852996" cy="1704449"/>
              <a:chOff x="695325" y="1852687"/>
              <a:chExt cx="1852996" cy="1704449"/>
            </a:xfrm>
          </p:grpSpPr>
          <p:sp>
            <p:nvSpPr>
              <p:cNvPr id="38" name="Rectangle 4"/>
              <p:cNvSpPr/>
              <p:nvPr/>
            </p:nvSpPr>
            <p:spPr>
              <a:xfrm>
                <a:off x="695325" y="1852687"/>
                <a:ext cx="1852996" cy="1704449"/>
              </a:xfrm>
              <a:prstGeom prst="rect">
                <a:avLst/>
              </a:prstGeom>
              <a:noFill/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/>
                <a:endParaRPr lang="zh-CN" altLang="zh-CN" sz="13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9" name="TextBox 20"/>
              <p:cNvSpPr txBox="1"/>
              <p:nvPr/>
            </p:nvSpPr>
            <p:spPr>
              <a:xfrm>
                <a:off x="1123200" y="2395444"/>
                <a:ext cx="982961" cy="25391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zh-CN" altLang="en-US" sz="1050" b="1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添加标题文本</a:t>
                </a:r>
                <a:endParaRPr lang="id-ID" sz="1050" b="1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0" name="Rectangle 37"/>
              <p:cNvSpPr/>
              <p:nvPr/>
            </p:nvSpPr>
            <p:spPr>
              <a:xfrm>
                <a:off x="805306" y="2647780"/>
                <a:ext cx="1618751" cy="646331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zh-CN" altLang="en-US" sz="900" dirty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rPr>
                  <a:t>根据自己的需要添加适当的文字，此处添加详细文本描述，建议与标题相关尽量简洁</a:t>
                </a:r>
                <a:r>
                  <a:rPr lang="en-US" altLang="zh-CN" sz="900" dirty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rPr>
                  <a:t>... ...</a:t>
                </a:r>
                <a:endParaRPr lang="id-ID" sz="9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9" name="Oval 11"/>
            <p:cNvSpPr/>
            <p:nvPr/>
          </p:nvSpPr>
          <p:spPr>
            <a:xfrm>
              <a:off x="6994645" y="1486087"/>
              <a:ext cx="749069" cy="747482"/>
            </a:xfrm>
            <a:prstGeom prst="ellipse">
              <a:avLst/>
            </a:prstGeom>
            <a:solidFill>
              <a:schemeClr val="accent2"/>
            </a:solidFill>
            <a:ln w="47625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/>
              <a:endParaRPr lang="zh-CN" altLang="zh-CN" sz="13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0" name="Rectangle 12"/>
            <p:cNvSpPr/>
            <p:nvPr/>
          </p:nvSpPr>
          <p:spPr>
            <a:xfrm>
              <a:off x="6850227" y="3434937"/>
              <a:ext cx="1037905" cy="25709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/>
              <a:endParaRPr lang="zh-CN" altLang="zh-CN" sz="13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grpSp>
          <p:nvGrpSpPr>
            <p:cNvPr id="11" name="Group 24"/>
            <p:cNvGrpSpPr/>
            <p:nvPr/>
          </p:nvGrpSpPr>
          <p:grpSpPr>
            <a:xfrm>
              <a:off x="7257072" y="1732650"/>
              <a:ext cx="223927" cy="254501"/>
              <a:chOff x="-1587" y="-1587"/>
              <a:chExt cx="430212" cy="488950"/>
            </a:xfrm>
            <a:solidFill>
              <a:schemeClr val="bg1"/>
            </a:solidFill>
          </p:grpSpPr>
          <p:sp>
            <p:nvSpPr>
              <p:cNvPr id="12" name="Freeform 5"/>
              <p:cNvSpPr>
                <a:spLocks noEditPoints="1"/>
              </p:cNvSpPr>
              <p:nvPr/>
            </p:nvSpPr>
            <p:spPr bwMode="auto">
              <a:xfrm>
                <a:off x="-1587" y="-1587"/>
                <a:ext cx="430212" cy="488950"/>
              </a:xfrm>
              <a:custGeom>
                <a:avLst/>
                <a:gdLst>
                  <a:gd name="T0" fmla="*/ 56 w 112"/>
                  <a:gd name="T1" fmla="*/ 0 h 128"/>
                  <a:gd name="T2" fmla="*/ 0 w 112"/>
                  <a:gd name="T3" fmla="*/ 26 h 128"/>
                  <a:gd name="T4" fmla="*/ 0 w 112"/>
                  <a:gd name="T5" fmla="*/ 102 h 128"/>
                  <a:gd name="T6" fmla="*/ 56 w 112"/>
                  <a:gd name="T7" fmla="*/ 128 h 128"/>
                  <a:gd name="T8" fmla="*/ 112 w 112"/>
                  <a:gd name="T9" fmla="*/ 102 h 128"/>
                  <a:gd name="T10" fmla="*/ 112 w 112"/>
                  <a:gd name="T11" fmla="*/ 26 h 128"/>
                  <a:gd name="T12" fmla="*/ 56 w 112"/>
                  <a:gd name="T13" fmla="*/ 0 h 128"/>
                  <a:gd name="T14" fmla="*/ 104 w 112"/>
                  <a:gd name="T15" fmla="*/ 102 h 128"/>
                  <a:gd name="T16" fmla="*/ 56 w 112"/>
                  <a:gd name="T17" fmla="*/ 120 h 128"/>
                  <a:gd name="T18" fmla="*/ 8 w 112"/>
                  <a:gd name="T19" fmla="*/ 102 h 128"/>
                  <a:gd name="T20" fmla="*/ 8 w 112"/>
                  <a:gd name="T21" fmla="*/ 87 h 128"/>
                  <a:gd name="T22" fmla="*/ 56 w 112"/>
                  <a:gd name="T23" fmla="*/ 100 h 128"/>
                  <a:gd name="T24" fmla="*/ 104 w 112"/>
                  <a:gd name="T25" fmla="*/ 87 h 128"/>
                  <a:gd name="T26" fmla="*/ 104 w 112"/>
                  <a:gd name="T27" fmla="*/ 102 h 128"/>
                  <a:gd name="T28" fmla="*/ 104 w 112"/>
                  <a:gd name="T29" fmla="*/ 78 h 128"/>
                  <a:gd name="T30" fmla="*/ 104 w 112"/>
                  <a:gd name="T31" fmla="*/ 78 h 128"/>
                  <a:gd name="T32" fmla="*/ 104 w 112"/>
                  <a:gd name="T33" fmla="*/ 78 h 128"/>
                  <a:gd name="T34" fmla="*/ 56 w 112"/>
                  <a:gd name="T35" fmla="*/ 96 h 128"/>
                  <a:gd name="T36" fmla="*/ 8 w 112"/>
                  <a:gd name="T37" fmla="*/ 78 h 128"/>
                  <a:gd name="T38" fmla="*/ 8 w 112"/>
                  <a:gd name="T39" fmla="*/ 78 h 128"/>
                  <a:gd name="T40" fmla="*/ 8 w 112"/>
                  <a:gd name="T41" fmla="*/ 78 h 128"/>
                  <a:gd name="T42" fmla="*/ 8 w 112"/>
                  <a:gd name="T43" fmla="*/ 63 h 128"/>
                  <a:gd name="T44" fmla="*/ 56 w 112"/>
                  <a:gd name="T45" fmla="*/ 76 h 128"/>
                  <a:gd name="T46" fmla="*/ 104 w 112"/>
                  <a:gd name="T47" fmla="*/ 63 h 128"/>
                  <a:gd name="T48" fmla="*/ 104 w 112"/>
                  <a:gd name="T49" fmla="*/ 78 h 128"/>
                  <a:gd name="T50" fmla="*/ 104 w 112"/>
                  <a:gd name="T51" fmla="*/ 54 h 128"/>
                  <a:gd name="T52" fmla="*/ 104 w 112"/>
                  <a:gd name="T53" fmla="*/ 54 h 128"/>
                  <a:gd name="T54" fmla="*/ 104 w 112"/>
                  <a:gd name="T55" fmla="*/ 54 h 128"/>
                  <a:gd name="T56" fmla="*/ 56 w 112"/>
                  <a:gd name="T57" fmla="*/ 72 h 128"/>
                  <a:gd name="T58" fmla="*/ 8 w 112"/>
                  <a:gd name="T59" fmla="*/ 54 h 128"/>
                  <a:gd name="T60" fmla="*/ 8 w 112"/>
                  <a:gd name="T61" fmla="*/ 54 h 128"/>
                  <a:gd name="T62" fmla="*/ 8 w 112"/>
                  <a:gd name="T63" fmla="*/ 54 h 128"/>
                  <a:gd name="T64" fmla="*/ 8 w 112"/>
                  <a:gd name="T65" fmla="*/ 40 h 128"/>
                  <a:gd name="T66" fmla="*/ 56 w 112"/>
                  <a:gd name="T67" fmla="*/ 52 h 128"/>
                  <a:gd name="T68" fmla="*/ 104 w 112"/>
                  <a:gd name="T69" fmla="*/ 40 h 128"/>
                  <a:gd name="T70" fmla="*/ 104 w 112"/>
                  <a:gd name="T71" fmla="*/ 54 h 128"/>
                  <a:gd name="T72" fmla="*/ 56 w 112"/>
                  <a:gd name="T73" fmla="*/ 44 h 128"/>
                  <a:gd name="T74" fmla="*/ 8 w 112"/>
                  <a:gd name="T75" fmla="*/ 26 h 128"/>
                  <a:gd name="T76" fmla="*/ 56 w 112"/>
                  <a:gd name="T77" fmla="*/ 8 h 128"/>
                  <a:gd name="T78" fmla="*/ 104 w 112"/>
                  <a:gd name="T79" fmla="*/ 26 h 128"/>
                  <a:gd name="T80" fmla="*/ 56 w 112"/>
                  <a:gd name="T81" fmla="*/ 4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2" h="128">
                    <a:moveTo>
                      <a:pt x="56" y="0"/>
                    </a:moveTo>
                    <a:cubicBezTo>
                      <a:pt x="29" y="0"/>
                      <a:pt x="0" y="8"/>
                      <a:pt x="0" y="26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0" y="120"/>
                      <a:pt x="29" y="128"/>
                      <a:pt x="56" y="128"/>
                    </a:cubicBezTo>
                    <a:cubicBezTo>
                      <a:pt x="83" y="128"/>
                      <a:pt x="112" y="120"/>
                      <a:pt x="112" y="102"/>
                    </a:cubicBezTo>
                    <a:cubicBezTo>
                      <a:pt x="112" y="26"/>
                      <a:pt x="112" y="26"/>
                      <a:pt x="112" y="26"/>
                    </a:cubicBezTo>
                    <a:cubicBezTo>
                      <a:pt x="112" y="8"/>
                      <a:pt x="83" y="0"/>
                      <a:pt x="56" y="0"/>
                    </a:cubicBezTo>
                    <a:close/>
                    <a:moveTo>
                      <a:pt x="104" y="102"/>
                    </a:moveTo>
                    <a:cubicBezTo>
                      <a:pt x="104" y="112"/>
                      <a:pt x="83" y="120"/>
                      <a:pt x="56" y="120"/>
                    </a:cubicBezTo>
                    <a:cubicBezTo>
                      <a:pt x="29" y="120"/>
                      <a:pt x="8" y="112"/>
                      <a:pt x="8" y="102"/>
                    </a:cubicBezTo>
                    <a:cubicBezTo>
                      <a:pt x="8" y="87"/>
                      <a:pt x="8" y="87"/>
                      <a:pt x="8" y="87"/>
                    </a:cubicBezTo>
                    <a:cubicBezTo>
                      <a:pt x="16" y="96"/>
                      <a:pt x="36" y="100"/>
                      <a:pt x="56" y="100"/>
                    </a:cubicBezTo>
                    <a:cubicBezTo>
                      <a:pt x="76" y="100"/>
                      <a:pt x="96" y="96"/>
                      <a:pt x="104" y="87"/>
                    </a:cubicBezTo>
                    <a:lnTo>
                      <a:pt x="104" y="102"/>
                    </a:lnTo>
                    <a:close/>
                    <a:moveTo>
                      <a:pt x="104" y="78"/>
                    </a:moveTo>
                    <a:cubicBezTo>
                      <a:pt x="104" y="78"/>
                      <a:pt x="104" y="78"/>
                      <a:pt x="104" y="78"/>
                    </a:cubicBezTo>
                    <a:cubicBezTo>
                      <a:pt x="104" y="78"/>
                      <a:pt x="104" y="78"/>
                      <a:pt x="104" y="78"/>
                    </a:cubicBezTo>
                    <a:cubicBezTo>
                      <a:pt x="104" y="88"/>
                      <a:pt x="83" y="96"/>
                      <a:pt x="56" y="96"/>
                    </a:cubicBezTo>
                    <a:cubicBezTo>
                      <a:pt x="29" y="96"/>
                      <a:pt x="8" y="88"/>
                      <a:pt x="8" y="78"/>
                    </a:cubicBezTo>
                    <a:cubicBezTo>
                      <a:pt x="8" y="78"/>
                      <a:pt x="8" y="78"/>
                      <a:pt x="8" y="78"/>
                    </a:cubicBezTo>
                    <a:cubicBezTo>
                      <a:pt x="8" y="78"/>
                      <a:pt x="8" y="78"/>
                      <a:pt x="8" y="78"/>
                    </a:cubicBezTo>
                    <a:cubicBezTo>
                      <a:pt x="8" y="63"/>
                      <a:pt x="8" y="63"/>
                      <a:pt x="8" y="63"/>
                    </a:cubicBezTo>
                    <a:cubicBezTo>
                      <a:pt x="16" y="72"/>
                      <a:pt x="36" y="76"/>
                      <a:pt x="56" y="76"/>
                    </a:cubicBezTo>
                    <a:cubicBezTo>
                      <a:pt x="76" y="76"/>
                      <a:pt x="96" y="72"/>
                      <a:pt x="104" y="63"/>
                    </a:cubicBezTo>
                    <a:lnTo>
                      <a:pt x="104" y="78"/>
                    </a:lnTo>
                    <a:close/>
                    <a:moveTo>
                      <a:pt x="104" y="54"/>
                    </a:moveTo>
                    <a:cubicBezTo>
                      <a:pt x="104" y="54"/>
                      <a:pt x="104" y="54"/>
                      <a:pt x="104" y="54"/>
                    </a:cubicBezTo>
                    <a:cubicBezTo>
                      <a:pt x="104" y="54"/>
                      <a:pt x="104" y="54"/>
                      <a:pt x="104" y="54"/>
                    </a:cubicBezTo>
                    <a:cubicBezTo>
                      <a:pt x="104" y="64"/>
                      <a:pt x="83" y="72"/>
                      <a:pt x="56" y="72"/>
                    </a:cubicBezTo>
                    <a:cubicBezTo>
                      <a:pt x="29" y="72"/>
                      <a:pt x="8" y="64"/>
                      <a:pt x="8" y="54"/>
                    </a:cubicBezTo>
                    <a:cubicBezTo>
                      <a:pt x="8" y="54"/>
                      <a:pt x="8" y="54"/>
                      <a:pt x="8" y="54"/>
                    </a:cubicBezTo>
                    <a:cubicBezTo>
                      <a:pt x="8" y="54"/>
                      <a:pt x="8" y="54"/>
                      <a:pt x="8" y="54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18" y="48"/>
                      <a:pt x="38" y="52"/>
                      <a:pt x="56" y="52"/>
                    </a:cubicBezTo>
                    <a:cubicBezTo>
                      <a:pt x="74" y="52"/>
                      <a:pt x="94" y="48"/>
                      <a:pt x="104" y="40"/>
                    </a:cubicBezTo>
                    <a:lnTo>
                      <a:pt x="104" y="54"/>
                    </a:lnTo>
                    <a:close/>
                    <a:moveTo>
                      <a:pt x="56" y="44"/>
                    </a:moveTo>
                    <a:cubicBezTo>
                      <a:pt x="29" y="44"/>
                      <a:pt x="8" y="36"/>
                      <a:pt x="8" y="26"/>
                    </a:cubicBezTo>
                    <a:cubicBezTo>
                      <a:pt x="8" y="16"/>
                      <a:pt x="29" y="8"/>
                      <a:pt x="56" y="8"/>
                    </a:cubicBezTo>
                    <a:cubicBezTo>
                      <a:pt x="83" y="8"/>
                      <a:pt x="104" y="16"/>
                      <a:pt x="104" y="26"/>
                    </a:cubicBezTo>
                    <a:cubicBezTo>
                      <a:pt x="104" y="36"/>
                      <a:pt x="83" y="44"/>
                      <a:pt x="56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59" tIns="34280" rIns="68559" bIns="34280"/>
              <a:lstStyle/>
              <a:p>
                <a:pPr>
                  <a:defRPr/>
                </a:pPr>
                <a:endParaRPr lang="id-ID" sz="1350">
                  <a:cs typeface="+mn-ea"/>
                  <a:sym typeface="+mn-lt"/>
                </a:endParaRPr>
              </a:p>
            </p:txBody>
          </p:sp>
          <p:sp>
            <p:nvSpPr>
              <p:cNvPr id="13" name="Oval 6"/>
              <p:cNvSpPr>
                <a:spLocks noChangeArrowheads="1"/>
              </p:cNvSpPr>
              <p:nvPr/>
            </p:nvSpPr>
            <p:spPr bwMode="auto">
              <a:xfrm>
                <a:off x="336550" y="381001"/>
                <a:ext cx="30162" cy="301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59" tIns="34280" rIns="68559" bIns="34280"/>
              <a:lstStyle/>
              <a:p>
                <a:pPr>
                  <a:defRPr/>
                </a:pPr>
                <a:endParaRPr lang="id-ID" sz="1350">
                  <a:cs typeface="+mn-ea"/>
                  <a:sym typeface="+mn-lt"/>
                </a:endParaRPr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auto">
              <a:xfrm>
                <a:off x="336550" y="288926"/>
                <a:ext cx="30162" cy="301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59" tIns="34280" rIns="68559" bIns="34280"/>
              <a:lstStyle/>
              <a:p>
                <a:pPr>
                  <a:defRPr/>
                </a:pPr>
                <a:endParaRPr lang="id-ID" sz="1350">
                  <a:cs typeface="+mn-ea"/>
                  <a:sym typeface="+mn-lt"/>
                </a:endParaRPr>
              </a:p>
            </p:txBody>
          </p:sp>
          <p:sp>
            <p:nvSpPr>
              <p:cNvPr id="15" name="Oval 8"/>
              <p:cNvSpPr>
                <a:spLocks noChangeArrowheads="1"/>
              </p:cNvSpPr>
              <p:nvPr/>
            </p:nvSpPr>
            <p:spPr bwMode="auto">
              <a:xfrm>
                <a:off x="336550" y="196851"/>
                <a:ext cx="30162" cy="301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59" tIns="34280" rIns="68559" bIns="34280"/>
              <a:lstStyle/>
              <a:p>
                <a:pPr>
                  <a:defRPr/>
                </a:pPr>
                <a:endParaRPr lang="id-ID" sz="1350">
                  <a:cs typeface="+mn-ea"/>
                  <a:sym typeface="+mn-lt"/>
                </a:endParaRPr>
              </a:p>
            </p:txBody>
          </p:sp>
        </p:grpSp>
        <p:sp>
          <p:nvSpPr>
            <p:cNvPr id="42" name="TextBox 26"/>
            <p:cNvSpPr txBox="1"/>
            <p:nvPr/>
          </p:nvSpPr>
          <p:spPr>
            <a:xfrm>
              <a:off x="6903121" y="3473024"/>
              <a:ext cx="1059906" cy="21358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id-ID" sz="790" spc="225" dirty="0">
                  <a:solidFill>
                    <a:schemeClr val="bg1"/>
                  </a:solidFill>
                  <a:cs typeface="+mn-ea"/>
                  <a:sym typeface="+mn-lt"/>
                </a:rPr>
                <a:t>READ MORE</a:t>
              </a:r>
              <a:endParaRPr lang="id-ID" sz="790" spc="225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med"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淘宝网Chenying0907出品 18"/>
          <p:cNvGrpSpPr/>
          <p:nvPr/>
        </p:nvGrpSpPr>
        <p:grpSpPr>
          <a:xfrm>
            <a:off x="2887522" y="1291244"/>
            <a:ext cx="3049101" cy="3282061"/>
            <a:chOff x="2817813" y="604838"/>
            <a:chExt cx="4152900" cy="4468813"/>
          </a:xfrm>
          <a:solidFill>
            <a:schemeClr val="accent1"/>
          </a:solidFill>
        </p:grpSpPr>
        <p:sp>
          <p:nvSpPr>
            <p:cNvPr id="6" name="淘宝网Chenying0907出品 16"/>
            <p:cNvSpPr/>
            <p:nvPr/>
          </p:nvSpPr>
          <p:spPr bwMode="auto">
            <a:xfrm>
              <a:off x="4572001" y="4338638"/>
              <a:ext cx="644525" cy="735013"/>
            </a:xfrm>
            <a:custGeom>
              <a:avLst/>
              <a:gdLst>
                <a:gd name="T0" fmla="*/ 0 w 168"/>
                <a:gd name="T1" fmla="*/ 21 h 192"/>
                <a:gd name="T2" fmla="*/ 71 w 168"/>
                <a:gd name="T3" fmla="*/ 21 h 192"/>
                <a:gd name="T4" fmla="*/ 147 w 168"/>
                <a:gd name="T5" fmla="*/ 21 h 192"/>
                <a:gd name="T6" fmla="*/ 168 w 168"/>
                <a:gd name="T7" fmla="*/ 21 h 192"/>
                <a:gd name="T8" fmla="*/ 84 w 168"/>
                <a:gd name="T9" fmla="*/ 192 h 192"/>
                <a:gd name="T10" fmla="*/ 0 w 168"/>
                <a:gd name="T11" fmla="*/ 21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8" h="192">
                  <a:moveTo>
                    <a:pt x="0" y="21"/>
                  </a:moveTo>
                  <a:cubicBezTo>
                    <a:pt x="20" y="2"/>
                    <a:pt x="58" y="5"/>
                    <a:pt x="71" y="21"/>
                  </a:cubicBezTo>
                  <a:cubicBezTo>
                    <a:pt x="89" y="0"/>
                    <a:pt x="134" y="5"/>
                    <a:pt x="147" y="21"/>
                  </a:cubicBezTo>
                  <a:cubicBezTo>
                    <a:pt x="151" y="13"/>
                    <a:pt x="162" y="10"/>
                    <a:pt x="168" y="21"/>
                  </a:cubicBezTo>
                  <a:cubicBezTo>
                    <a:pt x="84" y="192"/>
                    <a:pt x="84" y="192"/>
                    <a:pt x="84" y="192"/>
                  </a:cubicBezTo>
                  <a:lnTo>
                    <a:pt x="0" y="2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7" name="淘宝网Chenying0907出品 17"/>
            <p:cNvSpPr/>
            <p:nvPr/>
          </p:nvSpPr>
          <p:spPr bwMode="auto">
            <a:xfrm>
              <a:off x="4775201" y="4778375"/>
              <a:ext cx="233363" cy="295275"/>
            </a:xfrm>
            <a:custGeom>
              <a:avLst/>
              <a:gdLst>
                <a:gd name="T0" fmla="*/ 61 w 61"/>
                <a:gd name="T1" fmla="*/ 15 h 77"/>
                <a:gd name="T2" fmla="*/ 31 w 61"/>
                <a:gd name="T3" fmla="*/ 77 h 77"/>
                <a:gd name="T4" fmla="*/ 0 w 61"/>
                <a:gd name="T5" fmla="*/ 14 h 77"/>
                <a:gd name="T6" fmla="*/ 23 w 61"/>
                <a:gd name="T7" fmla="*/ 16 h 77"/>
                <a:gd name="T8" fmla="*/ 56 w 61"/>
                <a:gd name="T9" fmla="*/ 16 h 77"/>
                <a:gd name="T10" fmla="*/ 61 w 61"/>
                <a:gd name="T11" fmla="*/ 1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77">
                  <a:moveTo>
                    <a:pt x="61" y="15"/>
                  </a:moveTo>
                  <a:cubicBezTo>
                    <a:pt x="31" y="77"/>
                    <a:pt x="31" y="77"/>
                    <a:pt x="31" y="7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0" y="6"/>
                    <a:pt x="16" y="30"/>
                    <a:pt x="23" y="16"/>
                  </a:cubicBezTo>
                  <a:cubicBezTo>
                    <a:pt x="33" y="0"/>
                    <a:pt x="35" y="39"/>
                    <a:pt x="56" y="16"/>
                  </a:cubicBezTo>
                  <a:cubicBezTo>
                    <a:pt x="58" y="14"/>
                    <a:pt x="59" y="14"/>
                    <a:pt x="61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8" name="淘宝网Chenying0907出品 18"/>
            <p:cNvSpPr>
              <a:spLocks noEditPoints="1"/>
            </p:cNvSpPr>
            <p:nvPr/>
          </p:nvSpPr>
          <p:spPr bwMode="auto">
            <a:xfrm>
              <a:off x="2817813" y="604838"/>
              <a:ext cx="4152900" cy="3813175"/>
            </a:xfrm>
            <a:custGeom>
              <a:avLst/>
              <a:gdLst>
                <a:gd name="T0" fmla="*/ 1083 w 1084"/>
                <a:gd name="T1" fmla="*/ 515 h 997"/>
                <a:gd name="T2" fmla="*/ 1070 w 1084"/>
                <a:gd name="T3" fmla="*/ 421 h 997"/>
                <a:gd name="T4" fmla="*/ 777 w 1084"/>
                <a:gd name="T5" fmla="*/ 473 h 997"/>
                <a:gd name="T6" fmla="*/ 764 w 1084"/>
                <a:gd name="T7" fmla="*/ 462 h 997"/>
                <a:gd name="T8" fmla="*/ 650 w 1084"/>
                <a:gd name="T9" fmla="*/ 509 h 997"/>
                <a:gd name="T10" fmla="*/ 1067 w 1084"/>
                <a:gd name="T11" fmla="*/ 409 h 997"/>
                <a:gd name="T12" fmla="*/ 1021 w 1084"/>
                <a:gd name="T13" fmla="*/ 289 h 997"/>
                <a:gd name="T14" fmla="*/ 989 w 1084"/>
                <a:gd name="T15" fmla="*/ 236 h 997"/>
                <a:gd name="T16" fmla="*/ 968 w 1084"/>
                <a:gd name="T17" fmla="*/ 207 h 997"/>
                <a:gd name="T18" fmla="*/ 888 w 1084"/>
                <a:gd name="T19" fmla="*/ 301 h 997"/>
                <a:gd name="T20" fmla="*/ 893 w 1084"/>
                <a:gd name="T21" fmla="*/ 199 h 997"/>
                <a:gd name="T22" fmla="*/ 794 w 1084"/>
                <a:gd name="T23" fmla="*/ 383 h 997"/>
                <a:gd name="T24" fmla="*/ 699 w 1084"/>
                <a:gd name="T25" fmla="*/ 358 h 997"/>
                <a:gd name="T26" fmla="*/ 851 w 1084"/>
                <a:gd name="T27" fmla="*/ 198 h 997"/>
                <a:gd name="T28" fmla="*/ 853 w 1084"/>
                <a:gd name="T29" fmla="*/ 99 h 997"/>
                <a:gd name="T30" fmla="*/ 795 w 1084"/>
                <a:gd name="T31" fmla="*/ 157 h 997"/>
                <a:gd name="T32" fmla="*/ 756 w 1084"/>
                <a:gd name="T33" fmla="*/ 44 h 997"/>
                <a:gd name="T34" fmla="*/ 715 w 1084"/>
                <a:gd name="T35" fmla="*/ 66 h 997"/>
                <a:gd name="T36" fmla="*/ 645 w 1084"/>
                <a:gd name="T37" fmla="*/ 68 h 997"/>
                <a:gd name="T38" fmla="*/ 767 w 1084"/>
                <a:gd name="T39" fmla="*/ 198 h 997"/>
                <a:gd name="T40" fmla="*/ 669 w 1084"/>
                <a:gd name="T41" fmla="*/ 277 h 997"/>
                <a:gd name="T42" fmla="*/ 614 w 1084"/>
                <a:gd name="T43" fmla="*/ 462 h 997"/>
                <a:gd name="T44" fmla="*/ 583 w 1084"/>
                <a:gd name="T45" fmla="*/ 336 h 997"/>
                <a:gd name="T46" fmla="*/ 583 w 1084"/>
                <a:gd name="T47" fmla="*/ 128 h 997"/>
                <a:gd name="T48" fmla="*/ 514 w 1084"/>
                <a:gd name="T49" fmla="*/ 40 h 997"/>
                <a:gd name="T50" fmla="*/ 496 w 1084"/>
                <a:gd name="T51" fmla="*/ 58 h 997"/>
                <a:gd name="T52" fmla="*/ 415 w 1084"/>
                <a:gd name="T53" fmla="*/ 104 h 997"/>
                <a:gd name="T54" fmla="*/ 480 w 1084"/>
                <a:gd name="T55" fmla="*/ 120 h 997"/>
                <a:gd name="T56" fmla="*/ 298 w 1084"/>
                <a:gd name="T57" fmla="*/ 126 h 997"/>
                <a:gd name="T58" fmla="*/ 550 w 1084"/>
                <a:gd name="T59" fmla="*/ 493 h 997"/>
                <a:gd name="T60" fmla="*/ 376 w 1084"/>
                <a:gd name="T61" fmla="*/ 220 h 997"/>
                <a:gd name="T62" fmla="*/ 271 w 1084"/>
                <a:gd name="T63" fmla="*/ 242 h 997"/>
                <a:gd name="T64" fmla="*/ 211 w 1084"/>
                <a:gd name="T65" fmla="*/ 113 h 997"/>
                <a:gd name="T66" fmla="*/ 225 w 1084"/>
                <a:gd name="T67" fmla="*/ 226 h 997"/>
                <a:gd name="T68" fmla="*/ 164 w 1084"/>
                <a:gd name="T69" fmla="*/ 251 h 997"/>
                <a:gd name="T70" fmla="*/ 375 w 1084"/>
                <a:gd name="T71" fmla="*/ 399 h 997"/>
                <a:gd name="T72" fmla="*/ 199 w 1084"/>
                <a:gd name="T73" fmla="*/ 374 h 997"/>
                <a:gd name="T74" fmla="*/ 142 w 1084"/>
                <a:gd name="T75" fmla="*/ 337 h 997"/>
                <a:gd name="T76" fmla="*/ 129 w 1084"/>
                <a:gd name="T77" fmla="*/ 310 h 997"/>
                <a:gd name="T78" fmla="*/ 35 w 1084"/>
                <a:gd name="T79" fmla="*/ 350 h 997"/>
                <a:gd name="T80" fmla="*/ 217 w 1084"/>
                <a:gd name="T81" fmla="*/ 476 h 997"/>
                <a:gd name="T82" fmla="*/ 322 w 1084"/>
                <a:gd name="T83" fmla="*/ 541 h 997"/>
                <a:gd name="T84" fmla="*/ 434 w 1084"/>
                <a:gd name="T85" fmla="*/ 562 h 997"/>
                <a:gd name="T86" fmla="*/ 220 w 1084"/>
                <a:gd name="T87" fmla="*/ 535 h 997"/>
                <a:gd name="T88" fmla="*/ 139 w 1084"/>
                <a:gd name="T89" fmla="*/ 476 h 997"/>
                <a:gd name="T90" fmla="*/ 10 w 1084"/>
                <a:gd name="T91" fmla="*/ 438 h 997"/>
                <a:gd name="T92" fmla="*/ 64 w 1084"/>
                <a:gd name="T93" fmla="*/ 542 h 997"/>
                <a:gd name="T94" fmla="*/ 53 w 1084"/>
                <a:gd name="T95" fmla="*/ 550 h 997"/>
                <a:gd name="T96" fmla="*/ 128 w 1084"/>
                <a:gd name="T97" fmla="*/ 619 h 997"/>
                <a:gd name="T98" fmla="*/ 5 w 1084"/>
                <a:gd name="T99" fmla="*/ 611 h 997"/>
                <a:gd name="T100" fmla="*/ 10 w 1084"/>
                <a:gd name="T101" fmla="*/ 644 h 997"/>
                <a:gd name="T102" fmla="*/ 25 w 1084"/>
                <a:gd name="T103" fmla="*/ 705 h 997"/>
                <a:gd name="T104" fmla="*/ 72 w 1084"/>
                <a:gd name="T105" fmla="*/ 810 h 997"/>
                <a:gd name="T106" fmla="*/ 216 w 1084"/>
                <a:gd name="T107" fmla="*/ 724 h 997"/>
                <a:gd name="T108" fmla="*/ 458 w 1084"/>
                <a:gd name="T109" fmla="*/ 665 h 997"/>
                <a:gd name="T110" fmla="*/ 769 w 1084"/>
                <a:gd name="T111" fmla="*/ 580 h 997"/>
                <a:gd name="T112" fmla="*/ 980 w 1084"/>
                <a:gd name="T113" fmla="*/ 727 h 997"/>
                <a:gd name="T114" fmla="*/ 1013 w 1084"/>
                <a:gd name="T115" fmla="*/ 710 h 997"/>
                <a:gd name="T116" fmla="*/ 1075 w 1084"/>
                <a:gd name="T117" fmla="*/ 638 h 997"/>
                <a:gd name="T118" fmla="*/ 1081 w 1084"/>
                <a:gd name="T119" fmla="*/ 596 h 997"/>
                <a:gd name="T120" fmla="*/ 546 w 1084"/>
                <a:gd name="T121" fmla="*/ 347 h 997"/>
                <a:gd name="T122" fmla="*/ 526 w 1084"/>
                <a:gd name="T123" fmla="*/ 664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84" h="997">
                  <a:moveTo>
                    <a:pt x="1084" y="552"/>
                  </a:moveTo>
                  <a:cubicBezTo>
                    <a:pt x="1084" y="551"/>
                    <a:pt x="1084" y="551"/>
                    <a:pt x="1084" y="551"/>
                  </a:cubicBezTo>
                  <a:cubicBezTo>
                    <a:pt x="1051" y="539"/>
                    <a:pt x="1004" y="539"/>
                    <a:pt x="986" y="553"/>
                  </a:cubicBezTo>
                  <a:cubicBezTo>
                    <a:pt x="983" y="551"/>
                    <a:pt x="979" y="550"/>
                    <a:pt x="974" y="549"/>
                  </a:cubicBezTo>
                  <a:cubicBezTo>
                    <a:pt x="953" y="546"/>
                    <a:pt x="928" y="557"/>
                    <a:pt x="906" y="559"/>
                  </a:cubicBezTo>
                  <a:cubicBezTo>
                    <a:pt x="914" y="548"/>
                    <a:pt x="931" y="526"/>
                    <a:pt x="957" y="533"/>
                  </a:cubicBezTo>
                  <a:cubicBezTo>
                    <a:pt x="985" y="540"/>
                    <a:pt x="982" y="510"/>
                    <a:pt x="1017" y="522"/>
                  </a:cubicBezTo>
                  <a:cubicBezTo>
                    <a:pt x="987" y="504"/>
                    <a:pt x="980" y="533"/>
                    <a:pt x="961" y="527"/>
                  </a:cubicBezTo>
                  <a:cubicBezTo>
                    <a:pt x="933" y="517"/>
                    <a:pt x="905" y="544"/>
                    <a:pt x="895" y="558"/>
                  </a:cubicBezTo>
                  <a:cubicBezTo>
                    <a:pt x="886" y="557"/>
                    <a:pt x="878" y="554"/>
                    <a:pt x="870" y="546"/>
                  </a:cubicBezTo>
                  <a:cubicBezTo>
                    <a:pt x="905" y="534"/>
                    <a:pt x="930" y="508"/>
                    <a:pt x="956" y="483"/>
                  </a:cubicBezTo>
                  <a:cubicBezTo>
                    <a:pt x="970" y="494"/>
                    <a:pt x="983" y="505"/>
                    <a:pt x="1019" y="500"/>
                  </a:cubicBezTo>
                  <a:cubicBezTo>
                    <a:pt x="1026" y="511"/>
                    <a:pt x="1049" y="530"/>
                    <a:pt x="1084" y="534"/>
                  </a:cubicBezTo>
                  <a:cubicBezTo>
                    <a:pt x="1084" y="533"/>
                    <a:pt x="1084" y="532"/>
                    <a:pt x="1084" y="532"/>
                  </a:cubicBezTo>
                  <a:cubicBezTo>
                    <a:pt x="1049" y="523"/>
                    <a:pt x="1030" y="508"/>
                    <a:pt x="1024" y="499"/>
                  </a:cubicBezTo>
                  <a:cubicBezTo>
                    <a:pt x="1043" y="491"/>
                    <a:pt x="1062" y="493"/>
                    <a:pt x="1083" y="515"/>
                  </a:cubicBezTo>
                  <a:cubicBezTo>
                    <a:pt x="1083" y="514"/>
                    <a:pt x="1083" y="512"/>
                    <a:pt x="1083" y="511"/>
                  </a:cubicBezTo>
                  <a:cubicBezTo>
                    <a:pt x="1070" y="495"/>
                    <a:pt x="1051" y="487"/>
                    <a:pt x="1043" y="488"/>
                  </a:cubicBezTo>
                  <a:cubicBezTo>
                    <a:pt x="1046" y="483"/>
                    <a:pt x="1052" y="477"/>
                    <a:pt x="1058" y="474"/>
                  </a:cubicBezTo>
                  <a:cubicBezTo>
                    <a:pt x="1063" y="484"/>
                    <a:pt x="1071" y="491"/>
                    <a:pt x="1082" y="494"/>
                  </a:cubicBezTo>
                  <a:cubicBezTo>
                    <a:pt x="1081" y="492"/>
                    <a:pt x="1081" y="492"/>
                    <a:pt x="1081" y="492"/>
                  </a:cubicBezTo>
                  <a:cubicBezTo>
                    <a:pt x="1072" y="488"/>
                    <a:pt x="1065" y="481"/>
                    <a:pt x="1061" y="472"/>
                  </a:cubicBezTo>
                  <a:cubicBezTo>
                    <a:pt x="1065" y="471"/>
                    <a:pt x="1065" y="468"/>
                    <a:pt x="1078" y="463"/>
                  </a:cubicBezTo>
                  <a:cubicBezTo>
                    <a:pt x="1078" y="461"/>
                    <a:pt x="1078" y="460"/>
                    <a:pt x="1077" y="459"/>
                  </a:cubicBezTo>
                  <a:cubicBezTo>
                    <a:pt x="1060" y="465"/>
                    <a:pt x="1044" y="480"/>
                    <a:pt x="1038" y="489"/>
                  </a:cubicBezTo>
                  <a:cubicBezTo>
                    <a:pt x="1027" y="492"/>
                    <a:pt x="1011" y="497"/>
                    <a:pt x="994" y="493"/>
                  </a:cubicBezTo>
                  <a:cubicBezTo>
                    <a:pt x="1005" y="464"/>
                    <a:pt x="1046" y="445"/>
                    <a:pt x="1074" y="438"/>
                  </a:cubicBezTo>
                  <a:cubicBezTo>
                    <a:pt x="1073" y="437"/>
                    <a:pt x="1073" y="437"/>
                    <a:pt x="1073" y="437"/>
                  </a:cubicBezTo>
                  <a:cubicBezTo>
                    <a:pt x="1044" y="442"/>
                    <a:pt x="997" y="462"/>
                    <a:pt x="986" y="492"/>
                  </a:cubicBezTo>
                  <a:cubicBezTo>
                    <a:pt x="974" y="489"/>
                    <a:pt x="973" y="485"/>
                    <a:pt x="961" y="478"/>
                  </a:cubicBezTo>
                  <a:cubicBezTo>
                    <a:pt x="991" y="450"/>
                    <a:pt x="1023" y="424"/>
                    <a:pt x="1070" y="423"/>
                  </a:cubicBezTo>
                  <a:cubicBezTo>
                    <a:pt x="1070" y="421"/>
                    <a:pt x="1070" y="421"/>
                    <a:pt x="1070" y="421"/>
                  </a:cubicBezTo>
                  <a:cubicBezTo>
                    <a:pt x="1070" y="420"/>
                    <a:pt x="1070" y="420"/>
                    <a:pt x="1070" y="419"/>
                  </a:cubicBezTo>
                  <a:cubicBezTo>
                    <a:pt x="952" y="422"/>
                    <a:pt x="940" y="561"/>
                    <a:pt x="794" y="535"/>
                  </a:cubicBezTo>
                  <a:cubicBezTo>
                    <a:pt x="770" y="531"/>
                    <a:pt x="747" y="530"/>
                    <a:pt x="724" y="533"/>
                  </a:cubicBezTo>
                  <a:cubicBezTo>
                    <a:pt x="726" y="529"/>
                    <a:pt x="728" y="525"/>
                    <a:pt x="732" y="521"/>
                  </a:cubicBezTo>
                  <a:cubicBezTo>
                    <a:pt x="750" y="535"/>
                    <a:pt x="769" y="511"/>
                    <a:pt x="787" y="508"/>
                  </a:cubicBezTo>
                  <a:cubicBezTo>
                    <a:pt x="763" y="509"/>
                    <a:pt x="747" y="526"/>
                    <a:pt x="734" y="518"/>
                  </a:cubicBezTo>
                  <a:cubicBezTo>
                    <a:pt x="740" y="512"/>
                    <a:pt x="747" y="506"/>
                    <a:pt x="758" y="500"/>
                  </a:cubicBezTo>
                  <a:cubicBezTo>
                    <a:pt x="717" y="513"/>
                    <a:pt x="722" y="531"/>
                    <a:pt x="700" y="538"/>
                  </a:cubicBezTo>
                  <a:cubicBezTo>
                    <a:pt x="645" y="554"/>
                    <a:pt x="606" y="595"/>
                    <a:pt x="609" y="664"/>
                  </a:cubicBezTo>
                  <a:cubicBezTo>
                    <a:pt x="609" y="664"/>
                    <a:pt x="609" y="664"/>
                    <a:pt x="609" y="664"/>
                  </a:cubicBezTo>
                  <a:cubicBezTo>
                    <a:pt x="608" y="645"/>
                    <a:pt x="607" y="628"/>
                    <a:pt x="605" y="612"/>
                  </a:cubicBezTo>
                  <a:cubicBezTo>
                    <a:pt x="611" y="575"/>
                    <a:pt x="621" y="557"/>
                    <a:pt x="631" y="542"/>
                  </a:cubicBezTo>
                  <a:cubicBezTo>
                    <a:pt x="667" y="517"/>
                    <a:pt x="698" y="525"/>
                    <a:pt x="729" y="496"/>
                  </a:cubicBezTo>
                  <a:cubicBezTo>
                    <a:pt x="742" y="484"/>
                    <a:pt x="760" y="472"/>
                    <a:pt x="769" y="472"/>
                  </a:cubicBezTo>
                  <a:cubicBezTo>
                    <a:pt x="781" y="492"/>
                    <a:pt x="800" y="514"/>
                    <a:pt x="830" y="516"/>
                  </a:cubicBezTo>
                  <a:cubicBezTo>
                    <a:pt x="802" y="509"/>
                    <a:pt x="789" y="490"/>
                    <a:pt x="777" y="473"/>
                  </a:cubicBezTo>
                  <a:cubicBezTo>
                    <a:pt x="794" y="478"/>
                    <a:pt x="806" y="493"/>
                    <a:pt x="824" y="493"/>
                  </a:cubicBezTo>
                  <a:cubicBezTo>
                    <a:pt x="827" y="493"/>
                    <a:pt x="831" y="492"/>
                    <a:pt x="835" y="491"/>
                  </a:cubicBezTo>
                  <a:cubicBezTo>
                    <a:pt x="841" y="508"/>
                    <a:pt x="864" y="513"/>
                    <a:pt x="891" y="504"/>
                  </a:cubicBezTo>
                  <a:cubicBezTo>
                    <a:pt x="863" y="509"/>
                    <a:pt x="847" y="502"/>
                    <a:pt x="842" y="488"/>
                  </a:cubicBezTo>
                  <a:cubicBezTo>
                    <a:pt x="869" y="477"/>
                    <a:pt x="899" y="451"/>
                    <a:pt x="922" y="495"/>
                  </a:cubicBezTo>
                  <a:cubicBezTo>
                    <a:pt x="909" y="466"/>
                    <a:pt x="894" y="462"/>
                    <a:pt x="878" y="466"/>
                  </a:cubicBezTo>
                  <a:cubicBezTo>
                    <a:pt x="886" y="458"/>
                    <a:pt x="896" y="451"/>
                    <a:pt x="906" y="445"/>
                  </a:cubicBezTo>
                  <a:cubicBezTo>
                    <a:pt x="944" y="476"/>
                    <a:pt x="975" y="430"/>
                    <a:pt x="1002" y="424"/>
                  </a:cubicBezTo>
                  <a:cubicBezTo>
                    <a:pt x="974" y="426"/>
                    <a:pt x="940" y="468"/>
                    <a:pt x="911" y="443"/>
                  </a:cubicBezTo>
                  <a:cubicBezTo>
                    <a:pt x="921" y="438"/>
                    <a:pt x="930" y="435"/>
                    <a:pt x="942" y="433"/>
                  </a:cubicBezTo>
                  <a:cubicBezTo>
                    <a:pt x="917" y="434"/>
                    <a:pt x="889" y="447"/>
                    <a:pt x="869" y="469"/>
                  </a:cubicBezTo>
                  <a:cubicBezTo>
                    <a:pt x="855" y="475"/>
                    <a:pt x="841" y="484"/>
                    <a:pt x="827" y="484"/>
                  </a:cubicBezTo>
                  <a:cubicBezTo>
                    <a:pt x="819" y="484"/>
                    <a:pt x="812" y="480"/>
                    <a:pt x="805" y="476"/>
                  </a:cubicBezTo>
                  <a:cubicBezTo>
                    <a:pt x="826" y="451"/>
                    <a:pt x="856" y="433"/>
                    <a:pt x="894" y="426"/>
                  </a:cubicBezTo>
                  <a:cubicBezTo>
                    <a:pt x="862" y="427"/>
                    <a:pt x="824" y="444"/>
                    <a:pt x="799" y="472"/>
                  </a:cubicBezTo>
                  <a:cubicBezTo>
                    <a:pt x="789" y="466"/>
                    <a:pt x="779" y="460"/>
                    <a:pt x="764" y="462"/>
                  </a:cubicBezTo>
                  <a:cubicBezTo>
                    <a:pt x="785" y="440"/>
                    <a:pt x="813" y="425"/>
                    <a:pt x="848" y="418"/>
                  </a:cubicBezTo>
                  <a:cubicBezTo>
                    <a:pt x="816" y="419"/>
                    <a:pt x="778" y="437"/>
                    <a:pt x="753" y="465"/>
                  </a:cubicBezTo>
                  <a:cubicBezTo>
                    <a:pt x="749" y="467"/>
                    <a:pt x="740" y="471"/>
                    <a:pt x="716" y="488"/>
                  </a:cubicBezTo>
                  <a:cubicBezTo>
                    <a:pt x="708" y="494"/>
                    <a:pt x="699" y="499"/>
                    <a:pt x="690" y="502"/>
                  </a:cubicBezTo>
                  <a:cubicBezTo>
                    <a:pt x="693" y="497"/>
                    <a:pt x="696" y="492"/>
                    <a:pt x="697" y="486"/>
                  </a:cubicBezTo>
                  <a:cubicBezTo>
                    <a:pt x="735" y="474"/>
                    <a:pt x="718" y="438"/>
                    <a:pt x="762" y="429"/>
                  </a:cubicBezTo>
                  <a:cubicBezTo>
                    <a:pt x="723" y="430"/>
                    <a:pt x="722" y="473"/>
                    <a:pt x="699" y="480"/>
                  </a:cubicBezTo>
                  <a:cubicBezTo>
                    <a:pt x="701" y="471"/>
                    <a:pt x="701" y="465"/>
                    <a:pt x="701" y="457"/>
                  </a:cubicBezTo>
                  <a:cubicBezTo>
                    <a:pt x="710" y="450"/>
                    <a:pt x="715" y="436"/>
                    <a:pt x="713" y="422"/>
                  </a:cubicBezTo>
                  <a:cubicBezTo>
                    <a:pt x="713" y="437"/>
                    <a:pt x="708" y="447"/>
                    <a:pt x="700" y="453"/>
                  </a:cubicBezTo>
                  <a:cubicBezTo>
                    <a:pt x="697" y="431"/>
                    <a:pt x="685" y="412"/>
                    <a:pt x="674" y="400"/>
                  </a:cubicBezTo>
                  <a:cubicBezTo>
                    <a:pt x="684" y="414"/>
                    <a:pt x="696" y="437"/>
                    <a:pt x="696" y="462"/>
                  </a:cubicBezTo>
                  <a:cubicBezTo>
                    <a:pt x="682" y="458"/>
                    <a:pt x="670" y="446"/>
                    <a:pt x="663" y="425"/>
                  </a:cubicBezTo>
                  <a:cubicBezTo>
                    <a:pt x="667" y="445"/>
                    <a:pt x="679" y="462"/>
                    <a:pt x="696" y="467"/>
                  </a:cubicBezTo>
                  <a:cubicBezTo>
                    <a:pt x="695" y="480"/>
                    <a:pt x="688" y="494"/>
                    <a:pt x="678" y="506"/>
                  </a:cubicBezTo>
                  <a:cubicBezTo>
                    <a:pt x="669" y="508"/>
                    <a:pt x="660" y="509"/>
                    <a:pt x="650" y="509"/>
                  </a:cubicBezTo>
                  <a:cubicBezTo>
                    <a:pt x="652" y="504"/>
                    <a:pt x="654" y="498"/>
                    <a:pt x="655" y="491"/>
                  </a:cubicBezTo>
                  <a:cubicBezTo>
                    <a:pt x="659" y="466"/>
                    <a:pt x="653" y="438"/>
                    <a:pt x="647" y="414"/>
                  </a:cubicBezTo>
                  <a:cubicBezTo>
                    <a:pt x="702" y="355"/>
                    <a:pt x="729" y="446"/>
                    <a:pt x="804" y="412"/>
                  </a:cubicBezTo>
                  <a:cubicBezTo>
                    <a:pt x="811" y="409"/>
                    <a:pt x="819" y="405"/>
                    <a:pt x="826" y="401"/>
                  </a:cubicBezTo>
                  <a:cubicBezTo>
                    <a:pt x="855" y="409"/>
                    <a:pt x="887" y="402"/>
                    <a:pt x="899" y="398"/>
                  </a:cubicBezTo>
                  <a:cubicBezTo>
                    <a:pt x="907" y="417"/>
                    <a:pt x="937" y="426"/>
                    <a:pt x="947" y="426"/>
                  </a:cubicBezTo>
                  <a:cubicBezTo>
                    <a:pt x="921" y="418"/>
                    <a:pt x="911" y="408"/>
                    <a:pt x="904" y="396"/>
                  </a:cubicBezTo>
                  <a:cubicBezTo>
                    <a:pt x="914" y="393"/>
                    <a:pt x="927" y="391"/>
                    <a:pt x="943" y="390"/>
                  </a:cubicBezTo>
                  <a:cubicBezTo>
                    <a:pt x="903" y="382"/>
                    <a:pt x="872" y="408"/>
                    <a:pt x="838" y="394"/>
                  </a:cubicBezTo>
                  <a:cubicBezTo>
                    <a:pt x="848" y="389"/>
                    <a:pt x="857" y="383"/>
                    <a:pt x="867" y="376"/>
                  </a:cubicBezTo>
                  <a:cubicBezTo>
                    <a:pt x="884" y="384"/>
                    <a:pt x="897" y="381"/>
                    <a:pt x="931" y="373"/>
                  </a:cubicBezTo>
                  <a:cubicBezTo>
                    <a:pt x="942" y="391"/>
                    <a:pt x="965" y="403"/>
                    <a:pt x="991" y="403"/>
                  </a:cubicBezTo>
                  <a:cubicBezTo>
                    <a:pt x="963" y="399"/>
                    <a:pt x="946" y="387"/>
                    <a:pt x="937" y="371"/>
                  </a:cubicBezTo>
                  <a:cubicBezTo>
                    <a:pt x="946" y="369"/>
                    <a:pt x="956" y="366"/>
                    <a:pt x="966" y="364"/>
                  </a:cubicBezTo>
                  <a:cubicBezTo>
                    <a:pt x="983" y="396"/>
                    <a:pt x="1025" y="380"/>
                    <a:pt x="1068" y="410"/>
                  </a:cubicBezTo>
                  <a:cubicBezTo>
                    <a:pt x="1067" y="409"/>
                    <a:pt x="1067" y="409"/>
                    <a:pt x="1067" y="409"/>
                  </a:cubicBezTo>
                  <a:cubicBezTo>
                    <a:pt x="1046" y="391"/>
                    <a:pt x="1020" y="388"/>
                    <a:pt x="999" y="382"/>
                  </a:cubicBezTo>
                  <a:cubicBezTo>
                    <a:pt x="1012" y="373"/>
                    <a:pt x="1034" y="371"/>
                    <a:pt x="1058" y="376"/>
                  </a:cubicBezTo>
                  <a:cubicBezTo>
                    <a:pt x="1057" y="374"/>
                    <a:pt x="1057" y="374"/>
                    <a:pt x="1057" y="374"/>
                  </a:cubicBezTo>
                  <a:cubicBezTo>
                    <a:pt x="1035" y="368"/>
                    <a:pt x="1010" y="370"/>
                    <a:pt x="994" y="381"/>
                  </a:cubicBezTo>
                  <a:cubicBezTo>
                    <a:pt x="983" y="377"/>
                    <a:pt x="975" y="372"/>
                    <a:pt x="970" y="363"/>
                  </a:cubicBezTo>
                  <a:cubicBezTo>
                    <a:pt x="994" y="357"/>
                    <a:pt x="1021" y="353"/>
                    <a:pt x="1051" y="355"/>
                  </a:cubicBezTo>
                  <a:cubicBezTo>
                    <a:pt x="1050" y="354"/>
                    <a:pt x="1050" y="354"/>
                    <a:pt x="1050" y="353"/>
                  </a:cubicBezTo>
                  <a:cubicBezTo>
                    <a:pt x="1012" y="348"/>
                    <a:pt x="978" y="354"/>
                    <a:pt x="948" y="361"/>
                  </a:cubicBezTo>
                  <a:cubicBezTo>
                    <a:pt x="959" y="341"/>
                    <a:pt x="974" y="329"/>
                    <a:pt x="991" y="322"/>
                  </a:cubicBezTo>
                  <a:cubicBezTo>
                    <a:pt x="1003" y="337"/>
                    <a:pt x="1024" y="345"/>
                    <a:pt x="1046" y="343"/>
                  </a:cubicBezTo>
                  <a:cubicBezTo>
                    <a:pt x="1046" y="343"/>
                    <a:pt x="1046" y="343"/>
                    <a:pt x="1046" y="342"/>
                  </a:cubicBezTo>
                  <a:cubicBezTo>
                    <a:pt x="1023" y="341"/>
                    <a:pt x="1006" y="333"/>
                    <a:pt x="997" y="320"/>
                  </a:cubicBezTo>
                  <a:cubicBezTo>
                    <a:pt x="1008" y="315"/>
                    <a:pt x="1021" y="313"/>
                    <a:pt x="1033" y="313"/>
                  </a:cubicBezTo>
                  <a:cubicBezTo>
                    <a:pt x="1032" y="311"/>
                    <a:pt x="1031" y="310"/>
                    <a:pt x="1031" y="308"/>
                  </a:cubicBezTo>
                  <a:cubicBezTo>
                    <a:pt x="1022" y="308"/>
                    <a:pt x="1014" y="309"/>
                    <a:pt x="1005" y="310"/>
                  </a:cubicBezTo>
                  <a:cubicBezTo>
                    <a:pt x="1008" y="303"/>
                    <a:pt x="1013" y="295"/>
                    <a:pt x="1021" y="289"/>
                  </a:cubicBezTo>
                  <a:cubicBezTo>
                    <a:pt x="1020" y="288"/>
                    <a:pt x="1020" y="288"/>
                    <a:pt x="1020" y="288"/>
                  </a:cubicBezTo>
                  <a:cubicBezTo>
                    <a:pt x="1011" y="293"/>
                    <a:pt x="1003" y="302"/>
                    <a:pt x="1001" y="312"/>
                  </a:cubicBezTo>
                  <a:cubicBezTo>
                    <a:pt x="990" y="314"/>
                    <a:pt x="980" y="319"/>
                    <a:pt x="970" y="326"/>
                  </a:cubicBezTo>
                  <a:cubicBezTo>
                    <a:pt x="969" y="297"/>
                    <a:pt x="994" y="279"/>
                    <a:pt x="1012" y="272"/>
                  </a:cubicBezTo>
                  <a:cubicBezTo>
                    <a:pt x="1012" y="272"/>
                    <a:pt x="1012" y="272"/>
                    <a:pt x="1012" y="272"/>
                  </a:cubicBezTo>
                  <a:cubicBezTo>
                    <a:pt x="992" y="277"/>
                    <a:pt x="964" y="293"/>
                    <a:pt x="967" y="329"/>
                  </a:cubicBezTo>
                  <a:cubicBezTo>
                    <a:pt x="956" y="337"/>
                    <a:pt x="947" y="348"/>
                    <a:pt x="939" y="363"/>
                  </a:cubicBezTo>
                  <a:cubicBezTo>
                    <a:pt x="902" y="371"/>
                    <a:pt x="895" y="373"/>
                    <a:pt x="878" y="368"/>
                  </a:cubicBezTo>
                  <a:cubicBezTo>
                    <a:pt x="923" y="336"/>
                    <a:pt x="966" y="297"/>
                    <a:pt x="1003" y="258"/>
                  </a:cubicBezTo>
                  <a:cubicBezTo>
                    <a:pt x="1003" y="258"/>
                    <a:pt x="1003" y="257"/>
                    <a:pt x="1003" y="257"/>
                  </a:cubicBezTo>
                  <a:cubicBezTo>
                    <a:pt x="973" y="285"/>
                    <a:pt x="940" y="314"/>
                    <a:pt x="906" y="340"/>
                  </a:cubicBezTo>
                  <a:cubicBezTo>
                    <a:pt x="902" y="333"/>
                    <a:pt x="902" y="325"/>
                    <a:pt x="903" y="318"/>
                  </a:cubicBezTo>
                  <a:cubicBezTo>
                    <a:pt x="916" y="313"/>
                    <a:pt x="939" y="311"/>
                    <a:pt x="962" y="272"/>
                  </a:cubicBezTo>
                  <a:cubicBezTo>
                    <a:pt x="973" y="271"/>
                    <a:pt x="983" y="262"/>
                    <a:pt x="987" y="249"/>
                  </a:cubicBezTo>
                  <a:cubicBezTo>
                    <a:pt x="980" y="261"/>
                    <a:pt x="972" y="268"/>
                    <a:pt x="963" y="269"/>
                  </a:cubicBezTo>
                  <a:cubicBezTo>
                    <a:pt x="965" y="255"/>
                    <a:pt x="972" y="243"/>
                    <a:pt x="989" y="236"/>
                  </a:cubicBezTo>
                  <a:cubicBezTo>
                    <a:pt x="987" y="234"/>
                    <a:pt x="987" y="234"/>
                    <a:pt x="987" y="234"/>
                  </a:cubicBezTo>
                  <a:cubicBezTo>
                    <a:pt x="975" y="238"/>
                    <a:pt x="966" y="247"/>
                    <a:pt x="964" y="252"/>
                  </a:cubicBezTo>
                  <a:cubicBezTo>
                    <a:pt x="962" y="248"/>
                    <a:pt x="961" y="243"/>
                    <a:pt x="962" y="238"/>
                  </a:cubicBezTo>
                  <a:cubicBezTo>
                    <a:pt x="970" y="238"/>
                    <a:pt x="977" y="234"/>
                    <a:pt x="983" y="227"/>
                  </a:cubicBezTo>
                  <a:cubicBezTo>
                    <a:pt x="983" y="227"/>
                    <a:pt x="982" y="227"/>
                    <a:pt x="982" y="226"/>
                  </a:cubicBezTo>
                  <a:cubicBezTo>
                    <a:pt x="976" y="233"/>
                    <a:pt x="969" y="237"/>
                    <a:pt x="962" y="237"/>
                  </a:cubicBezTo>
                  <a:cubicBezTo>
                    <a:pt x="963" y="232"/>
                    <a:pt x="965" y="227"/>
                    <a:pt x="967" y="222"/>
                  </a:cubicBezTo>
                  <a:cubicBezTo>
                    <a:pt x="960" y="233"/>
                    <a:pt x="957" y="246"/>
                    <a:pt x="962" y="256"/>
                  </a:cubicBezTo>
                  <a:cubicBezTo>
                    <a:pt x="961" y="262"/>
                    <a:pt x="961" y="269"/>
                    <a:pt x="956" y="275"/>
                  </a:cubicBezTo>
                  <a:cubicBezTo>
                    <a:pt x="953" y="279"/>
                    <a:pt x="951" y="284"/>
                    <a:pt x="947" y="287"/>
                  </a:cubicBezTo>
                  <a:cubicBezTo>
                    <a:pt x="941" y="276"/>
                    <a:pt x="939" y="259"/>
                    <a:pt x="948" y="242"/>
                  </a:cubicBezTo>
                  <a:cubicBezTo>
                    <a:pt x="938" y="256"/>
                    <a:pt x="935" y="279"/>
                    <a:pt x="944" y="290"/>
                  </a:cubicBezTo>
                  <a:cubicBezTo>
                    <a:pt x="935" y="301"/>
                    <a:pt x="920" y="308"/>
                    <a:pt x="905" y="311"/>
                  </a:cubicBezTo>
                  <a:cubicBezTo>
                    <a:pt x="911" y="293"/>
                    <a:pt x="927" y="275"/>
                    <a:pt x="931" y="257"/>
                  </a:cubicBezTo>
                  <a:cubicBezTo>
                    <a:pt x="933" y="251"/>
                    <a:pt x="933" y="245"/>
                    <a:pt x="933" y="239"/>
                  </a:cubicBezTo>
                  <a:cubicBezTo>
                    <a:pt x="951" y="235"/>
                    <a:pt x="962" y="221"/>
                    <a:pt x="968" y="207"/>
                  </a:cubicBezTo>
                  <a:cubicBezTo>
                    <a:pt x="968" y="207"/>
                    <a:pt x="967" y="207"/>
                    <a:pt x="967" y="207"/>
                  </a:cubicBezTo>
                  <a:cubicBezTo>
                    <a:pt x="961" y="218"/>
                    <a:pt x="954" y="226"/>
                    <a:pt x="945" y="231"/>
                  </a:cubicBezTo>
                  <a:cubicBezTo>
                    <a:pt x="944" y="218"/>
                    <a:pt x="949" y="207"/>
                    <a:pt x="958" y="195"/>
                  </a:cubicBezTo>
                  <a:cubicBezTo>
                    <a:pt x="958" y="195"/>
                    <a:pt x="958" y="195"/>
                    <a:pt x="957" y="194"/>
                  </a:cubicBezTo>
                  <a:cubicBezTo>
                    <a:pt x="948" y="204"/>
                    <a:pt x="941" y="217"/>
                    <a:pt x="942" y="233"/>
                  </a:cubicBezTo>
                  <a:cubicBezTo>
                    <a:pt x="939" y="234"/>
                    <a:pt x="936" y="235"/>
                    <a:pt x="933" y="236"/>
                  </a:cubicBezTo>
                  <a:cubicBezTo>
                    <a:pt x="931" y="220"/>
                    <a:pt x="927" y="203"/>
                    <a:pt x="945" y="180"/>
                  </a:cubicBezTo>
                  <a:cubicBezTo>
                    <a:pt x="945" y="180"/>
                    <a:pt x="945" y="180"/>
                    <a:pt x="945" y="180"/>
                  </a:cubicBezTo>
                  <a:cubicBezTo>
                    <a:pt x="915" y="214"/>
                    <a:pt x="934" y="231"/>
                    <a:pt x="926" y="257"/>
                  </a:cubicBezTo>
                  <a:cubicBezTo>
                    <a:pt x="919" y="283"/>
                    <a:pt x="886" y="310"/>
                    <a:pt x="899" y="345"/>
                  </a:cubicBezTo>
                  <a:cubicBezTo>
                    <a:pt x="885" y="355"/>
                    <a:pt x="872" y="364"/>
                    <a:pt x="858" y="373"/>
                  </a:cubicBezTo>
                  <a:cubicBezTo>
                    <a:pt x="860" y="353"/>
                    <a:pt x="886" y="337"/>
                    <a:pt x="891" y="309"/>
                  </a:cubicBezTo>
                  <a:cubicBezTo>
                    <a:pt x="877" y="342"/>
                    <a:pt x="850" y="352"/>
                    <a:pt x="851" y="377"/>
                  </a:cubicBezTo>
                  <a:cubicBezTo>
                    <a:pt x="839" y="384"/>
                    <a:pt x="828" y="390"/>
                    <a:pt x="816" y="396"/>
                  </a:cubicBezTo>
                  <a:cubicBezTo>
                    <a:pt x="815" y="387"/>
                    <a:pt x="815" y="378"/>
                    <a:pt x="815" y="369"/>
                  </a:cubicBezTo>
                  <a:cubicBezTo>
                    <a:pt x="854" y="376"/>
                    <a:pt x="859" y="315"/>
                    <a:pt x="888" y="301"/>
                  </a:cubicBezTo>
                  <a:cubicBezTo>
                    <a:pt x="865" y="303"/>
                    <a:pt x="857" y="343"/>
                    <a:pt x="836" y="358"/>
                  </a:cubicBezTo>
                  <a:cubicBezTo>
                    <a:pt x="834" y="344"/>
                    <a:pt x="848" y="333"/>
                    <a:pt x="849" y="314"/>
                  </a:cubicBezTo>
                  <a:cubicBezTo>
                    <a:pt x="844" y="336"/>
                    <a:pt x="830" y="344"/>
                    <a:pt x="832" y="360"/>
                  </a:cubicBezTo>
                  <a:cubicBezTo>
                    <a:pt x="828" y="362"/>
                    <a:pt x="822" y="364"/>
                    <a:pt x="816" y="363"/>
                  </a:cubicBezTo>
                  <a:cubicBezTo>
                    <a:pt x="818" y="344"/>
                    <a:pt x="823" y="324"/>
                    <a:pt x="831" y="304"/>
                  </a:cubicBezTo>
                  <a:cubicBezTo>
                    <a:pt x="856" y="302"/>
                    <a:pt x="899" y="274"/>
                    <a:pt x="912" y="253"/>
                  </a:cubicBezTo>
                  <a:cubicBezTo>
                    <a:pt x="895" y="274"/>
                    <a:pt x="856" y="296"/>
                    <a:pt x="834" y="298"/>
                  </a:cubicBezTo>
                  <a:cubicBezTo>
                    <a:pt x="840" y="285"/>
                    <a:pt x="846" y="272"/>
                    <a:pt x="854" y="259"/>
                  </a:cubicBezTo>
                  <a:cubicBezTo>
                    <a:pt x="877" y="260"/>
                    <a:pt x="900" y="246"/>
                    <a:pt x="913" y="223"/>
                  </a:cubicBezTo>
                  <a:cubicBezTo>
                    <a:pt x="896" y="244"/>
                    <a:pt x="876" y="254"/>
                    <a:pt x="858" y="253"/>
                  </a:cubicBezTo>
                  <a:cubicBezTo>
                    <a:pt x="867" y="239"/>
                    <a:pt x="877" y="225"/>
                    <a:pt x="888" y="211"/>
                  </a:cubicBezTo>
                  <a:cubicBezTo>
                    <a:pt x="904" y="212"/>
                    <a:pt x="921" y="201"/>
                    <a:pt x="931" y="184"/>
                  </a:cubicBezTo>
                  <a:cubicBezTo>
                    <a:pt x="918" y="200"/>
                    <a:pt x="904" y="207"/>
                    <a:pt x="891" y="206"/>
                  </a:cubicBezTo>
                  <a:cubicBezTo>
                    <a:pt x="903" y="192"/>
                    <a:pt x="916" y="177"/>
                    <a:pt x="929" y="163"/>
                  </a:cubicBezTo>
                  <a:cubicBezTo>
                    <a:pt x="928" y="162"/>
                    <a:pt x="928" y="162"/>
                    <a:pt x="928" y="162"/>
                  </a:cubicBezTo>
                  <a:cubicBezTo>
                    <a:pt x="916" y="175"/>
                    <a:pt x="904" y="187"/>
                    <a:pt x="893" y="199"/>
                  </a:cubicBezTo>
                  <a:cubicBezTo>
                    <a:pt x="887" y="186"/>
                    <a:pt x="904" y="167"/>
                    <a:pt x="919" y="153"/>
                  </a:cubicBezTo>
                  <a:cubicBezTo>
                    <a:pt x="918" y="153"/>
                    <a:pt x="918" y="153"/>
                    <a:pt x="918" y="153"/>
                  </a:cubicBezTo>
                  <a:cubicBezTo>
                    <a:pt x="902" y="166"/>
                    <a:pt x="882" y="188"/>
                    <a:pt x="889" y="203"/>
                  </a:cubicBezTo>
                  <a:cubicBezTo>
                    <a:pt x="855" y="242"/>
                    <a:pt x="830" y="282"/>
                    <a:pt x="817" y="323"/>
                  </a:cubicBezTo>
                  <a:cubicBezTo>
                    <a:pt x="811" y="307"/>
                    <a:pt x="813" y="287"/>
                    <a:pt x="825" y="264"/>
                  </a:cubicBezTo>
                  <a:cubicBezTo>
                    <a:pt x="809" y="285"/>
                    <a:pt x="805" y="312"/>
                    <a:pt x="814" y="332"/>
                  </a:cubicBezTo>
                  <a:cubicBezTo>
                    <a:pt x="810" y="348"/>
                    <a:pt x="807" y="365"/>
                    <a:pt x="807" y="381"/>
                  </a:cubicBezTo>
                  <a:cubicBezTo>
                    <a:pt x="781" y="368"/>
                    <a:pt x="804" y="326"/>
                    <a:pt x="788" y="313"/>
                  </a:cubicBezTo>
                  <a:cubicBezTo>
                    <a:pt x="800" y="334"/>
                    <a:pt x="777" y="376"/>
                    <a:pt x="807" y="386"/>
                  </a:cubicBezTo>
                  <a:cubicBezTo>
                    <a:pt x="807" y="391"/>
                    <a:pt x="807" y="395"/>
                    <a:pt x="808" y="399"/>
                  </a:cubicBezTo>
                  <a:cubicBezTo>
                    <a:pt x="805" y="401"/>
                    <a:pt x="802" y="402"/>
                    <a:pt x="799" y="403"/>
                  </a:cubicBezTo>
                  <a:cubicBezTo>
                    <a:pt x="773" y="413"/>
                    <a:pt x="750" y="403"/>
                    <a:pt x="728" y="391"/>
                  </a:cubicBezTo>
                  <a:cubicBezTo>
                    <a:pt x="736" y="391"/>
                    <a:pt x="745" y="389"/>
                    <a:pt x="753" y="386"/>
                  </a:cubicBezTo>
                  <a:cubicBezTo>
                    <a:pt x="761" y="397"/>
                    <a:pt x="783" y="401"/>
                    <a:pt x="790" y="401"/>
                  </a:cubicBezTo>
                  <a:cubicBezTo>
                    <a:pt x="782" y="399"/>
                    <a:pt x="776" y="397"/>
                    <a:pt x="771" y="395"/>
                  </a:cubicBezTo>
                  <a:cubicBezTo>
                    <a:pt x="775" y="390"/>
                    <a:pt x="781" y="386"/>
                    <a:pt x="794" y="383"/>
                  </a:cubicBezTo>
                  <a:cubicBezTo>
                    <a:pt x="789" y="383"/>
                    <a:pt x="774" y="385"/>
                    <a:pt x="768" y="394"/>
                  </a:cubicBezTo>
                  <a:cubicBezTo>
                    <a:pt x="763" y="391"/>
                    <a:pt x="759" y="388"/>
                    <a:pt x="757" y="385"/>
                  </a:cubicBezTo>
                  <a:cubicBezTo>
                    <a:pt x="769" y="381"/>
                    <a:pt x="780" y="376"/>
                    <a:pt x="785" y="372"/>
                  </a:cubicBezTo>
                  <a:cubicBezTo>
                    <a:pt x="770" y="378"/>
                    <a:pt x="758" y="382"/>
                    <a:pt x="747" y="384"/>
                  </a:cubicBezTo>
                  <a:cubicBezTo>
                    <a:pt x="748" y="378"/>
                    <a:pt x="749" y="372"/>
                    <a:pt x="752" y="366"/>
                  </a:cubicBezTo>
                  <a:cubicBezTo>
                    <a:pt x="764" y="368"/>
                    <a:pt x="782" y="359"/>
                    <a:pt x="787" y="354"/>
                  </a:cubicBezTo>
                  <a:cubicBezTo>
                    <a:pt x="780" y="358"/>
                    <a:pt x="775" y="360"/>
                    <a:pt x="770" y="361"/>
                  </a:cubicBezTo>
                  <a:cubicBezTo>
                    <a:pt x="770" y="355"/>
                    <a:pt x="772" y="348"/>
                    <a:pt x="780" y="339"/>
                  </a:cubicBezTo>
                  <a:cubicBezTo>
                    <a:pt x="776" y="341"/>
                    <a:pt x="766" y="352"/>
                    <a:pt x="767" y="362"/>
                  </a:cubicBezTo>
                  <a:cubicBezTo>
                    <a:pt x="762" y="363"/>
                    <a:pt x="757" y="363"/>
                    <a:pt x="753" y="362"/>
                  </a:cubicBezTo>
                  <a:cubicBezTo>
                    <a:pt x="757" y="355"/>
                    <a:pt x="763" y="347"/>
                    <a:pt x="772" y="338"/>
                  </a:cubicBezTo>
                  <a:cubicBezTo>
                    <a:pt x="765" y="342"/>
                    <a:pt x="749" y="356"/>
                    <a:pt x="744" y="373"/>
                  </a:cubicBezTo>
                  <a:cubicBezTo>
                    <a:pt x="742" y="372"/>
                    <a:pt x="741" y="371"/>
                    <a:pt x="740" y="370"/>
                  </a:cubicBezTo>
                  <a:cubicBezTo>
                    <a:pt x="739" y="361"/>
                    <a:pt x="730" y="353"/>
                    <a:pt x="727" y="351"/>
                  </a:cubicBezTo>
                  <a:cubicBezTo>
                    <a:pt x="733" y="358"/>
                    <a:pt x="736" y="363"/>
                    <a:pt x="737" y="368"/>
                  </a:cubicBezTo>
                  <a:cubicBezTo>
                    <a:pt x="726" y="362"/>
                    <a:pt x="710" y="358"/>
                    <a:pt x="699" y="358"/>
                  </a:cubicBezTo>
                  <a:cubicBezTo>
                    <a:pt x="703" y="358"/>
                    <a:pt x="708" y="360"/>
                    <a:pt x="714" y="362"/>
                  </a:cubicBezTo>
                  <a:cubicBezTo>
                    <a:pt x="710" y="365"/>
                    <a:pt x="704" y="367"/>
                    <a:pt x="694" y="368"/>
                  </a:cubicBezTo>
                  <a:cubicBezTo>
                    <a:pt x="698" y="369"/>
                    <a:pt x="711" y="368"/>
                    <a:pt x="717" y="362"/>
                  </a:cubicBezTo>
                  <a:cubicBezTo>
                    <a:pt x="722" y="364"/>
                    <a:pt x="726" y="365"/>
                    <a:pt x="728" y="366"/>
                  </a:cubicBezTo>
                  <a:cubicBezTo>
                    <a:pt x="724" y="371"/>
                    <a:pt x="719" y="375"/>
                    <a:pt x="706" y="377"/>
                  </a:cubicBezTo>
                  <a:cubicBezTo>
                    <a:pt x="711" y="378"/>
                    <a:pt x="725" y="376"/>
                    <a:pt x="731" y="367"/>
                  </a:cubicBezTo>
                  <a:cubicBezTo>
                    <a:pt x="736" y="370"/>
                    <a:pt x="740" y="373"/>
                    <a:pt x="742" y="376"/>
                  </a:cubicBezTo>
                  <a:cubicBezTo>
                    <a:pt x="742" y="379"/>
                    <a:pt x="742" y="382"/>
                    <a:pt x="742" y="385"/>
                  </a:cubicBezTo>
                  <a:cubicBezTo>
                    <a:pt x="730" y="386"/>
                    <a:pt x="721" y="385"/>
                    <a:pt x="713" y="383"/>
                  </a:cubicBezTo>
                  <a:cubicBezTo>
                    <a:pt x="690" y="372"/>
                    <a:pt x="667" y="365"/>
                    <a:pt x="642" y="389"/>
                  </a:cubicBezTo>
                  <a:cubicBezTo>
                    <a:pt x="637" y="360"/>
                    <a:pt x="643" y="341"/>
                    <a:pt x="695" y="349"/>
                  </a:cubicBezTo>
                  <a:cubicBezTo>
                    <a:pt x="750" y="358"/>
                    <a:pt x="794" y="321"/>
                    <a:pt x="805" y="273"/>
                  </a:cubicBezTo>
                  <a:cubicBezTo>
                    <a:pt x="817" y="266"/>
                    <a:pt x="825" y="245"/>
                    <a:pt x="829" y="235"/>
                  </a:cubicBezTo>
                  <a:cubicBezTo>
                    <a:pt x="858" y="236"/>
                    <a:pt x="862" y="209"/>
                    <a:pt x="878" y="197"/>
                  </a:cubicBezTo>
                  <a:cubicBezTo>
                    <a:pt x="858" y="207"/>
                    <a:pt x="853" y="233"/>
                    <a:pt x="830" y="232"/>
                  </a:cubicBezTo>
                  <a:cubicBezTo>
                    <a:pt x="836" y="219"/>
                    <a:pt x="844" y="208"/>
                    <a:pt x="851" y="198"/>
                  </a:cubicBezTo>
                  <a:cubicBezTo>
                    <a:pt x="826" y="218"/>
                    <a:pt x="818" y="256"/>
                    <a:pt x="806" y="263"/>
                  </a:cubicBezTo>
                  <a:cubicBezTo>
                    <a:pt x="807" y="255"/>
                    <a:pt x="807" y="247"/>
                    <a:pt x="806" y="238"/>
                  </a:cubicBezTo>
                  <a:cubicBezTo>
                    <a:pt x="819" y="228"/>
                    <a:pt x="834" y="207"/>
                    <a:pt x="833" y="187"/>
                  </a:cubicBezTo>
                  <a:cubicBezTo>
                    <a:pt x="866" y="186"/>
                    <a:pt x="895" y="162"/>
                    <a:pt x="909" y="144"/>
                  </a:cubicBezTo>
                  <a:cubicBezTo>
                    <a:pt x="909" y="143"/>
                    <a:pt x="908" y="143"/>
                    <a:pt x="908" y="142"/>
                  </a:cubicBezTo>
                  <a:cubicBezTo>
                    <a:pt x="892" y="159"/>
                    <a:pt x="865" y="179"/>
                    <a:pt x="833" y="182"/>
                  </a:cubicBezTo>
                  <a:cubicBezTo>
                    <a:pt x="833" y="176"/>
                    <a:pt x="833" y="172"/>
                    <a:pt x="833" y="165"/>
                  </a:cubicBezTo>
                  <a:cubicBezTo>
                    <a:pt x="850" y="167"/>
                    <a:pt x="862" y="148"/>
                    <a:pt x="889" y="126"/>
                  </a:cubicBezTo>
                  <a:cubicBezTo>
                    <a:pt x="889" y="126"/>
                    <a:pt x="888" y="125"/>
                    <a:pt x="887" y="125"/>
                  </a:cubicBezTo>
                  <a:cubicBezTo>
                    <a:pt x="875" y="133"/>
                    <a:pt x="864" y="142"/>
                    <a:pt x="858" y="148"/>
                  </a:cubicBezTo>
                  <a:cubicBezTo>
                    <a:pt x="852" y="138"/>
                    <a:pt x="856" y="124"/>
                    <a:pt x="868" y="109"/>
                  </a:cubicBezTo>
                  <a:cubicBezTo>
                    <a:pt x="867" y="109"/>
                    <a:pt x="867" y="109"/>
                    <a:pt x="867" y="109"/>
                  </a:cubicBezTo>
                  <a:cubicBezTo>
                    <a:pt x="853" y="122"/>
                    <a:pt x="848" y="139"/>
                    <a:pt x="856" y="150"/>
                  </a:cubicBezTo>
                  <a:cubicBezTo>
                    <a:pt x="850" y="156"/>
                    <a:pt x="843" y="161"/>
                    <a:pt x="833" y="163"/>
                  </a:cubicBezTo>
                  <a:cubicBezTo>
                    <a:pt x="833" y="144"/>
                    <a:pt x="836" y="122"/>
                    <a:pt x="854" y="99"/>
                  </a:cubicBezTo>
                  <a:cubicBezTo>
                    <a:pt x="853" y="99"/>
                    <a:pt x="853" y="99"/>
                    <a:pt x="853" y="99"/>
                  </a:cubicBezTo>
                  <a:cubicBezTo>
                    <a:pt x="829" y="127"/>
                    <a:pt x="826" y="153"/>
                    <a:pt x="826" y="176"/>
                  </a:cubicBezTo>
                  <a:cubicBezTo>
                    <a:pt x="809" y="168"/>
                    <a:pt x="801" y="157"/>
                    <a:pt x="798" y="147"/>
                  </a:cubicBezTo>
                  <a:cubicBezTo>
                    <a:pt x="815" y="141"/>
                    <a:pt x="831" y="108"/>
                    <a:pt x="835" y="86"/>
                  </a:cubicBezTo>
                  <a:cubicBezTo>
                    <a:pt x="835" y="86"/>
                    <a:pt x="834" y="86"/>
                    <a:pt x="833" y="85"/>
                  </a:cubicBezTo>
                  <a:cubicBezTo>
                    <a:pt x="826" y="105"/>
                    <a:pt x="811" y="136"/>
                    <a:pt x="797" y="141"/>
                  </a:cubicBezTo>
                  <a:cubicBezTo>
                    <a:pt x="794" y="124"/>
                    <a:pt x="802" y="96"/>
                    <a:pt x="820" y="77"/>
                  </a:cubicBezTo>
                  <a:cubicBezTo>
                    <a:pt x="818" y="76"/>
                    <a:pt x="818" y="76"/>
                    <a:pt x="818" y="76"/>
                  </a:cubicBezTo>
                  <a:cubicBezTo>
                    <a:pt x="807" y="86"/>
                    <a:pt x="799" y="101"/>
                    <a:pt x="795" y="114"/>
                  </a:cubicBezTo>
                  <a:cubicBezTo>
                    <a:pt x="783" y="99"/>
                    <a:pt x="794" y="80"/>
                    <a:pt x="800" y="65"/>
                  </a:cubicBezTo>
                  <a:cubicBezTo>
                    <a:pt x="799" y="65"/>
                    <a:pt x="798" y="65"/>
                    <a:pt x="798" y="64"/>
                  </a:cubicBezTo>
                  <a:cubicBezTo>
                    <a:pt x="790" y="82"/>
                    <a:pt x="776" y="105"/>
                    <a:pt x="793" y="119"/>
                  </a:cubicBezTo>
                  <a:cubicBezTo>
                    <a:pt x="793" y="118"/>
                    <a:pt x="793" y="118"/>
                    <a:pt x="793" y="118"/>
                  </a:cubicBezTo>
                  <a:cubicBezTo>
                    <a:pt x="792" y="125"/>
                    <a:pt x="791" y="130"/>
                    <a:pt x="790" y="135"/>
                  </a:cubicBezTo>
                  <a:cubicBezTo>
                    <a:pt x="780" y="132"/>
                    <a:pt x="767" y="121"/>
                    <a:pt x="764" y="110"/>
                  </a:cubicBezTo>
                  <a:cubicBezTo>
                    <a:pt x="764" y="121"/>
                    <a:pt x="777" y="136"/>
                    <a:pt x="790" y="140"/>
                  </a:cubicBezTo>
                  <a:cubicBezTo>
                    <a:pt x="790" y="146"/>
                    <a:pt x="791" y="150"/>
                    <a:pt x="795" y="157"/>
                  </a:cubicBezTo>
                  <a:cubicBezTo>
                    <a:pt x="768" y="159"/>
                    <a:pt x="760" y="144"/>
                    <a:pt x="759" y="134"/>
                  </a:cubicBezTo>
                  <a:cubicBezTo>
                    <a:pt x="756" y="148"/>
                    <a:pt x="772" y="165"/>
                    <a:pt x="800" y="163"/>
                  </a:cubicBezTo>
                  <a:cubicBezTo>
                    <a:pt x="805" y="169"/>
                    <a:pt x="813" y="175"/>
                    <a:pt x="826" y="181"/>
                  </a:cubicBezTo>
                  <a:cubicBezTo>
                    <a:pt x="825" y="203"/>
                    <a:pt x="815" y="216"/>
                    <a:pt x="804" y="228"/>
                  </a:cubicBezTo>
                  <a:cubicBezTo>
                    <a:pt x="802" y="215"/>
                    <a:pt x="797" y="202"/>
                    <a:pt x="789" y="190"/>
                  </a:cubicBezTo>
                  <a:cubicBezTo>
                    <a:pt x="778" y="172"/>
                    <a:pt x="762" y="161"/>
                    <a:pt x="745" y="152"/>
                  </a:cubicBezTo>
                  <a:cubicBezTo>
                    <a:pt x="739" y="148"/>
                    <a:pt x="737" y="143"/>
                    <a:pt x="735" y="137"/>
                  </a:cubicBezTo>
                  <a:cubicBezTo>
                    <a:pt x="748" y="126"/>
                    <a:pt x="780" y="97"/>
                    <a:pt x="782" y="56"/>
                  </a:cubicBezTo>
                  <a:cubicBezTo>
                    <a:pt x="781" y="56"/>
                    <a:pt x="781" y="56"/>
                    <a:pt x="781" y="56"/>
                  </a:cubicBezTo>
                  <a:cubicBezTo>
                    <a:pt x="778" y="73"/>
                    <a:pt x="769" y="94"/>
                    <a:pt x="754" y="112"/>
                  </a:cubicBezTo>
                  <a:cubicBezTo>
                    <a:pt x="747" y="102"/>
                    <a:pt x="745" y="86"/>
                    <a:pt x="748" y="75"/>
                  </a:cubicBezTo>
                  <a:cubicBezTo>
                    <a:pt x="770" y="71"/>
                    <a:pt x="766" y="62"/>
                    <a:pt x="771" y="51"/>
                  </a:cubicBezTo>
                  <a:cubicBezTo>
                    <a:pt x="770" y="50"/>
                    <a:pt x="770" y="50"/>
                    <a:pt x="770" y="50"/>
                  </a:cubicBezTo>
                  <a:cubicBezTo>
                    <a:pt x="762" y="61"/>
                    <a:pt x="766" y="69"/>
                    <a:pt x="749" y="72"/>
                  </a:cubicBezTo>
                  <a:cubicBezTo>
                    <a:pt x="751" y="63"/>
                    <a:pt x="754" y="53"/>
                    <a:pt x="757" y="45"/>
                  </a:cubicBezTo>
                  <a:cubicBezTo>
                    <a:pt x="756" y="44"/>
                    <a:pt x="756" y="44"/>
                    <a:pt x="756" y="44"/>
                  </a:cubicBezTo>
                  <a:cubicBezTo>
                    <a:pt x="747" y="62"/>
                    <a:pt x="735" y="91"/>
                    <a:pt x="750" y="117"/>
                  </a:cubicBezTo>
                  <a:cubicBezTo>
                    <a:pt x="746" y="122"/>
                    <a:pt x="740" y="127"/>
                    <a:pt x="734" y="131"/>
                  </a:cubicBezTo>
                  <a:cubicBezTo>
                    <a:pt x="734" y="117"/>
                    <a:pt x="739" y="100"/>
                    <a:pt x="736" y="87"/>
                  </a:cubicBezTo>
                  <a:cubicBezTo>
                    <a:pt x="735" y="85"/>
                    <a:pt x="734" y="82"/>
                    <a:pt x="733" y="80"/>
                  </a:cubicBezTo>
                  <a:cubicBezTo>
                    <a:pt x="739" y="70"/>
                    <a:pt x="737" y="50"/>
                    <a:pt x="731" y="34"/>
                  </a:cubicBezTo>
                  <a:cubicBezTo>
                    <a:pt x="731" y="34"/>
                    <a:pt x="730" y="34"/>
                    <a:pt x="730" y="34"/>
                  </a:cubicBezTo>
                  <a:cubicBezTo>
                    <a:pt x="734" y="50"/>
                    <a:pt x="735" y="67"/>
                    <a:pt x="730" y="76"/>
                  </a:cubicBezTo>
                  <a:cubicBezTo>
                    <a:pt x="720" y="64"/>
                    <a:pt x="704" y="55"/>
                    <a:pt x="713" y="28"/>
                  </a:cubicBezTo>
                  <a:cubicBezTo>
                    <a:pt x="712" y="28"/>
                    <a:pt x="712" y="28"/>
                    <a:pt x="712" y="28"/>
                  </a:cubicBezTo>
                  <a:cubicBezTo>
                    <a:pt x="706" y="43"/>
                    <a:pt x="707" y="53"/>
                    <a:pt x="711" y="61"/>
                  </a:cubicBezTo>
                  <a:cubicBezTo>
                    <a:pt x="706" y="59"/>
                    <a:pt x="700" y="56"/>
                    <a:pt x="695" y="51"/>
                  </a:cubicBezTo>
                  <a:cubicBezTo>
                    <a:pt x="700" y="44"/>
                    <a:pt x="702" y="34"/>
                    <a:pt x="702" y="24"/>
                  </a:cubicBezTo>
                  <a:cubicBezTo>
                    <a:pt x="701" y="24"/>
                    <a:pt x="700" y="24"/>
                    <a:pt x="700" y="24"/>
                  </a:cubicBezTo>
                  <a:cubicBezTo>
                    <a:pt x="700" y="34"/>
                    <a:pt x="698" y="42"/>
                    <a:pt x="693" y="49"/>
                  </a:cubicBezTo>
                  <a:cubicBezTo>
                    <a:pt x="689" y="44"/>
                    <a:pt x="685" y="38"/>
                    <a:pt x="682" y="31"/>
                  </a:cubicBezTo>
                  <a:cubicBezTo>
                    <a:pt x="687" y="49"/>
                    <a:pt x="700" y="63"/>
                    <a:pt x="715" y="66"/>
                  </a:cubicBezTo>
                  <a:cubicBezTo>
                    <a:pt x="720" y="73"/>
                    <a:pt x="728" y="79"/>
                    <a:pt x="731" y="90"/>
                  </a:cubicBezTo>
                  <a:cubicBezTo>
                    <a:pt x="732" y="96"/>
                    <a:pt x="731" y="103"/>
                    <a:pt x="730" y="110"/>
                  </a:cubicBezTo>
                  <a:cubicBezTo>
                    <a:pt x="713" y="107"/>
                    <a:pt x="698" y="94"/>
                    <a:pt x="687" y="70"/>
                  </a:cubicBezTo>
                  <a:cubicBezTo>
                    <a:pt x="694" y="93"/>
                    <a:pt x="710" y="111"/>
                    <a:pt x="730" y="115"/>
                  </a:cubicBezTo>
                  <a:cubicBezTo>
                    <a:pt x="728" y="126"/>
                    <a:pt x="727" y="136"/>
                    <a:pt x="731" y="146"/>
                  </a:cubicBezTo>
                  <a:cubicBezTo>
                    <a:pt x="727" y="144"/>
                    <a:pt x="723" y="143"/>
                    <a:pt x="719" y="141"/>
                  </a:cubicBezTo>
                  <a:cubicBezTo>
                    <a:pt x="709" y="134"/>
                    <a:pt x="699" y="123"/>
                    <a:pt x="692" y="107"/>
                  </a:cubicBezTo>
                  <a:cubicBezTo>
                    <a:pt x="695" y="119"/>
                    <a:pt x="701" y="129"/>
                    <a:pt x="708" y="137"/>
                  </a:cubicBezTo>
                  <a:cubicBezTo>
                    <a:pt x="697" y="133"/>
                    <a:pt x="686" y="129"/>
                    <a:pt x="675" y="124"/>
                  </a:cubicBezTo>
                  <a:cubicBezTo>
                    <a:pt x="682" y="86"/>
                    <a:pt x="679" y="44"/>
                    <a:pt x="668" y="15"/>
                  </a:cubicBezTo>
                  <a:cubicBezTo>
                    <a:pt x="667" y="15"/>
                    <a:pt x="666" y="15"/>
                    <a:pt x="666" y="15"/>
                  </a:cubicBezTo>
                  <a:cubicBezTo>
                    <a:pt x="671" y="36"/>
                    <a:pt x="675" y="68"/>
                    <a:pt x="673" y="86"/>
                  </a:cubicBezTo>
                  <a:cubicBezTo>
                    <a:pt x="662" y="84"/>
                    <a:pt x="655" y="79"/>
                    <a:pt x="649" y="73"/>
                  </a:cubicBezTo>
                  <a:cubicBezTo>
                    <a:pt x="656" y="57"/>
                    <a:pt x="654" y="33"/>
                    <a:pt x="644" y="10"/>
                  </a:cubicBezTo>
                  <a:cubicBezTo>
                    <a:pt x="644" y="10"/>
                    <a:pt x="643" y="10"/>
                    <a:pt x="642" y="10"/>
                  </a:cubicBezTo>
                  <a:cubicBezTo>
                    <a:pt x="650" y="34"/>
                    <a:pt x="650" y="54"/>
                    <a:pt x="645" y="68"/>
                  </a:cubicBezTo>
                  <a:cubicBezTo>
                    <a:pt x="636" y="55"/>
                    <a:pt x="630" y="37"/>
                    <a:pt x="615" y="23"/>
                  </a:cubicBezTo>
                  <a:cubicBezTo>
                    <a:pt x="635" y="48"/>
                    <a:pt x="630" y="85"/>
                    <a:pt x="674" y="92"/>
                  </a:cubicBezTo>
                  <a:cubicBezTo>
                    <a:pt x="673" y="106"/>
                    <a:pt x="671" y="113"/>
                    <a:pt x="670" y="122"/>
                  </a:cubicBezTo>
                  <a:cubicBezTo>
                    <a:pt x="631" y="104"/>
                    <a:pt x="601" y="77"/>
                    <a:pt x="609" y="4"/>
                  </a:cubicBezTo>
                  <a:cubicBezTo>
                    <a:pt x="608" y="4"/>
                    <a:pt x="607" y="4"/>
                    <a:pt x="606" y="4"/>
                  </a:cubicBezTo>
                  <a:cubicBezTo>
                    <a:pt x="598" y="41"/>
                    <a:pt x="601" y="67"/>
                    <a:pt x="611" y="87"/>
                  </a:cubicBezTo>
                  <a:cubicBezTo>
                    <a:pt x="609" y="87"/>
                    <a:pt x="606" y="87"/>
                    <a:pt x="604" y="86"/>
                  </a:cubicBezTo>
                  <a:cubicBezTo>
                    <a:pt x="596" y="75"/>
                    <a:pt x="584" y="42"/>
                    <a:pt x="584" y="2"/>
                  </a:cubicBezTo>
                  <a:cubicBezTo>
                    <a:pt x="584" y="2"/>
                    <a:pt x="583" y="2"/>
                    <a:pt x="582" y="2"/>
                  </a:cubicBezTo>
                  <a:cubicBezTo>
                    <a:pt x="580" y="29"/>
                    <a:pt x="586" y="70"/>
                    <a:pt x="595" y="83"/>
                  </a:cubicBezTo>
                  <a:cubicBezTo>
                    <a:pt x="587" y="79"/>
                    <a:pt x="578" y="74"/>
                    <a:pt x="569" y="65"/>
                  </a:cubicBezTo>
                  <a:cubicBezTo>
                    <a:pt x="583" y="82"/>
                    <a:pt x="600" y="93"/>
                    <a:pt x="614" y="93"/>
                  </a:cubicBezTo>
                  <a:cubicBezTo>
                    <a:pt x="620" y="103"/>
                    <a:pt x="627" y="111"/>
                    <a:pt x="636" y="118"/>
                  </a:cubicBezTo>
                  <a:cubicBezTo>
                    <a:pt x="619" y="118"/>
                    <a:pt x="598" y="112"/>
                    <a:pt x="572" y="95"/>
                  </a:cubicBezTo>
                  <a:cubicBezTo>
                    <a:pt x="594" y="115"/>
                    <a:pt x="623" y="126"/>
                    <a:pt x="642" y="122"/>
                  </a:cubicBezTo>
                  <a:cubicBezTo>
                    <a:pt x="682" y="150"/>
                    <a:pt x="741" y="159"/>
                    <a:pt x="767" y="198"/>
                  </a:cubicBezTo>
                  <a:cubicBezTo>
                    <a:pt x="810" y="263"/>
                    <a:pt x="763" y="337"/>
                    <a:pt x="698" y="326"/>
                  </a:cubicBezTo>
                  <a:cubicBezTo>
                    <a:pt x="678" y="323"/>
                    <a:pt x="661" y="319"/>
                    <a:pt x="646" y="320"/>
                  </a:cubicBezTo>
                  <a:cubicBezTo>
                    <a:pt x="649" y="315"/>
                    <a:pt x="653" y="310"/>
                    <a:pt x="657" y="305"/>
                  </a:cubicBezTo>
                  <a:cubicBezTo>
                    <a:pt x="673" y="304"/>
                    <a:pt x="685" y="302"/>
                    <a:pt x="697" y="296"/>
                  </a:cubicBezTo>
                  <a:cubicBezTo>
                    <a:pt x="730" y="314"/>
                    <a:pt x="759" y="290"/>
                    <a:pt x="771" y="274"/>
                  </a:cubicBezTo>
                  <a:cubicBezTo>
                    <a:pt x="759" y="287"/>
                    <a:pt x="731" y="306"/>
                    <a:pt x="703" y="292"/>
                  </a:cubicBezTo>
                  <a:cubicBezTo>
                    <a:pt x="713" y="286"/>
                    <a:pt x="722" y="279"/>
                    <a:pt x="729" y="270"/>
                  </a:cubicBezTo>
                  <a:cubicBezTo>
                    <a:pt x="743" y="273"/>
                    <a:pt x="760" y="264"/>
                    <a:pt x="771" y="250"/>
                  </a:cubicBezTo>
                  <a:cubicBezTo>
                    <a:pt x="757" y="263"/>
                    <a:pt x="744" y="268"/>
                    <a:pt x="731" y="266"/>
                  </a:cubicBezTo>
                  <a:cubicBezTo>
                    <a:pt x="748" y="244"/>
                    <a:pt x="755" y="215"/>
                    <a:pt x="756" y="195"/>
                  </a:cubicBezTo>
                  <a:cubicBezTo>
                    <a:pt x="752" y="216"/>
                    <a:pt x="742" y="248"/>
                    <a:pt x="719" y="271"/>
                  </a:cubicBezTo>
                  <a:cubicBezTo>
                    <a:pt x="711" y="254"/>
                    <a:pt x="714" y="230"/>
                    <a:pt x="727" y="204"/>
                  </a:cubicBezTo>
                  <a:cubicBezTo>
                    <a:pt x="712" y="226"/>
                    <a:pt x="705" y="256"/>
                    <a:pt x="715" y="275"/>
                  </a:cubicBezTo>
                  <a:cubicBezTo>
                    <a:pt x="701" y="287"/>
                    <a:pt x="684" y="296"/>
                    <a:pt x="662" y="298"/>
                  </a:cubicBezTo>
                  <a:cubicBezTo>
                    <a:pt x="690" y="261"/>
                    <a:pt x="713" y="232"/>
                    <a:pt x="714" y="161"/>
                  </a:cubicBezTo>
                  <a:cubicBezTo>
                    <a:pt x="707" y="216"/>
                    <a:pt x="694" y="244"/>
                    <a:pt x="669" y="277"/>
                  </a:cubicBezTo>
                  <a:cubicBezTo>
                    <a:pt x="663" y="269"/>
                    <a:pt x="662" y="259"/>
                    <a:pt x="663" y="248"/>
                  </a:cubicBezTo>
                  <a:cubicBezTo>
                    <a:pt x="682" y="236"/>
                    <a:pt x="696" y="194"/>
                    <a:pt x="695" y="168"/>
                  </a:cubicBezTo>
                  <a:cubicBezTo>
                    <a:pt x="692" y="196"/>
                    <a:pt x="680" y="229"/>
                    <a:pt x="663" y="239"/>
                  </a:cubicBezTo>
                  <a:cubicBezTo>
                    <a:pt x="667" y="216"/>
                    <a:pt x="677" y="161"/>
                    <a:pt x="657" y="147"/>
                  </a:cubicBezTo>
                  <a:cubicBezTo>
                    <a:pt x="668" y="166"/>
                    <a:pt x="666" y="189"/>
                    <a:pt x="663" y="210"/>
                  </a:cubicBezTo>
                  <a:cubicBezTo>
                    <a:pt x="637" y="182"/>
                    <a:pt x="611" y="214"/>
                    <a:pt x="581" y="207"/>
                  </a:cubicBezTo>
                  <a:cubicBezTo>
                    <a:pt x="601" y="216"/>
                    <a:pt x="622" y="201"/>
                    <a:pt x="640" y="203"/>
                  </a:cubicBezTo>
                  <a:cubicBezTo>
                    <a:pt x="622" y="206"/>
                    <a:pt x="621" y="230"/>
                    <a:pt x="604" y="238"/>
                  </a:cubicBezTo>
                  <a:cubicBezTo>
                    <a:pt x="625" y="231"/>
                    <a:pt x="624" y="199"/>
                    <a:pt x="653" y="208"/>
                  </a:cubicBezTo>
                  <a:cubicBezTo>
                    <a:pt x="656" y="210"/>
                    <a:pt x="659" y="213"/>
                    <a:pt x="662" y="217"/>
                  </a:cubicBezTo>
                  <a:cubicBezTo>
                    <a:pt x="657" y="244"/>
                    <a:pt x="652" y="269"/>
                    <a:pt x="667" y="280"/>
                  </a:cubicBezTo>
                  <a:cubicBezTo>
                    <a:pt x="660" y="288"/>
                    <a:pt x="659" y="290"/>
                    <a:pt x="653" y="297"/>
                  </a:cubicBezTo>
                  <a:cubicBezTo>
                    <a:pt x="642" y="283"/>
                    <a:pt x="636" y="263"/>
                    <a:pt x="643" y="236"/>
                  </a:cubicBezTo>
                  <a:cubicBezTo>
                    <a:pt x="633" y="259"/>
                    <a:pt x="637" y="285"/>
                    <a:pt x="649" y="302"/>
                  </a:cubicBezTo>
                  <a:cubicBezTo>
                    <a:pt x="644" y="308"/>
                    <a:pt x="639" y="315"/>
                    <a:pt x="635" y="322"/>
                  </a:cubicBezTo>
                  <a:cubicBezTo>
                    <a:pt x="610" y="329"/>
                    <a:pt x="600" y="362"/>
                    <a:pt x="614" y="462"/>
                  </a:cubicBezTo>
                  <a:cubicBezTo>
                    <a:pt x="616" y="477"/>
                    <a:pt x="613" y="489"/>
                    <a:pt x="607" y="499"/>
                  </a:cubicBezTo>
                  <a:cubicBezTo>
                    <a:pt x="605" y="485"/>
                    <a:pt x="597" y="468"/>
                    <a:pt x="588" y="460"/>
                  </a:cubicBezTo>
                  <a:cubicBezTo>
                    <a:pt x="616" y="427"/>
                    <a:pt x="589" y="404"/>
                    <a:pt x="589" y="374"/>
                  </a:cubicBezTo>
                  <a:cubicBezTo>
                    <a:pt x="586" y="393"/>
                    <a:pt x="593" y="409"/>
                    <a:pt x="594" y="425"/>
                  </a:cubicBezTo>
                  <a:cubicBezTo>
                    <a:pt x="580" y="416"/>
                    <a:pt x="567" y="398"/>
                    <a:pt x="556" y="369"/>
                  </a:cubicBezTo>
                  <a:cubicBezTo>
                    <a:pt x="562" y="398"/>
                    <a:pt x="577" y="422"/>
                    <a:pt x="594" y="431"/>
                  </a:cubicBezTo>
                  <a:cubicBezTo>
                    <a:pt x="594" y="439"/>
                    <a:pt x="592" y="447"/>
                    <a:pt x="585" y="455"/>
                  </a:cubicBezTo>
                  <a:cubicBezTo>
                    <a:pt x="570" y="439"/>
                    <a:pt x="561" y="420"/>
                    <a:pt x="555" y="401"/>
                  </a:cubicBezTo>
                  <a:cubicBezTo>
                    <a:pt x="556" y="429"/>
                    <a:pt x="573" y="451"/>
                    <a:pt x="588" y="470"/>
                  </a:cubicBezTo>
                  <a:cubicBezTo>
                    <a:pt x="597" y="481"/>
                    <a:pt x="598" y="494"/>
                    <a:pt x="595" y="516"/>
                  </a:cubicBezTo>
                  <a:cubicBezTo>
                    <a:pt x="593" y="518"/>
                    <a:pt x="591" y="521"/>
                    <a:pt x="589" y="523"/>
                  </a:cubicBezTo>
                  <a:cubicBezTo>
                    <a:pt x="577" y="482"/>
                    <a:pt x="561" y="457"/>
                    <a:pt x="545" y="437"/>
                  </a:cubicBezTo>
                  <a:cubicBezTo>
                    <a:pt x="542" y="417"/>
                    <a:pt x="546" y="395"/>
                    <a:pt x="549" y="370"/>
                  </a:cubicBezTo>
                  <a:cubicBezTo>
                    <a:pt x="563" y="361"/>
                    <a:pt x="574" y="351"/>
                    <a:pt x="581" y="340"/>
                  </a:cubicBezTo>
                  <a:cubicBezTo>
                    <a:pt x="618" y="340"/>
                    <a:pt x="631" y="307"/>
                    <a:pt x="634" y="287"/>
                  </a:cubicBezTo>
                  <a:cubicBezTo>
                    <a:pt x="630" y="305"/>
                    <a:pt x="614" y="335"/>
                    <a:pt x="583" y="336"/>
                  </a:cubicBezTo>
                  <a:cubicBezTo>
                    <a:pt x="590" y="326"/>
                    <a:pt x="593" y="315"/>
                    <a:pt x="595" y="305"/>
                  </a:cubicBezTo>
                  <a:cubicBezTo>
                    <a:pt x="609" y="300"/>
                    <a:pt x="620" y="284"/>
                    <a:pt x="623" y="267"/>
                  </a:cubicBezTo>
                  <a:cubicBezTo>
                    <a:pt x="617" y="285"/>
                    <a:pt x="608" y="296"/>
                    <a:pt x="596" y="300"/>
                  </a:cubicBezTo>
                  <a:cubicBezTo>
                    <a:pt x="600" y="272"/>
                    <a:pt x="591" y="244"/>
                    <a:pt x="583" y="225"/>
                  </a:cubicBezTo>
                  <a:cubicBezTo>
                    <a:pt x="590" y="246"/>
                    <a:pt x="596" y="279"/>
                    <a:pt x="588" y="309"/>
                  </a:cubicBezTo>
                  <a:cubicBezTo>
                    <a:pt x="572" y="299"/>
                    <a:pt x="562" y="281"/>
                    <a:pt x="560" y="252"/>
                  </a:cubicBezTo>
                  <a:cubicBezTo>
                    <a:pt x="558" y="278"/>
                    <a:pt x="568" y="303"/>
                    <a:pt x="586" y="315"/>
                  </a:cubicBezTo>
                  <a:cubicBezTo>
                    <a:pt x="580" y="333"/>
                    <a:pt x="569" y="349"/>
                    <a:pt x="550" y="361"/>
                  </a:cubicBezTo>
                  <a:cubicBezTo>
                    <a:pt x="557" y="317"/>
                    <a:pt x="561" y="264"/>
                    <a:pt x="531" y="204"/>
                  </a:cubicBezTo>
                  <a:cubicBezTo>
                    <a:pt x="532" y="203"/>
                    <a:pt x="534" y="202"/>
                    <a:pt x="535" y="201"/>
                  </a:cubicBezTo>
                  <a:cubicBezTo>
                    <a:pt x="582" y="207"/>
                    <a:pt x="624" y="184"/>
                    <a:pt x="651" y="166"/>
                  </a:cubicBezTo>
                  <a:cubicBezTo>
                    <a:pt x="634" y="174"/>
                    <a:pt x="599" y="189"/>
                    <a:pt x="577" y="193"/>
                  </a:cubicBezTo>
                  <a:cubicBezTo>
                    <a:pt x="581" y="158"/>
                    <a:pt x="615" y="160"/>
                    <a:pt x="636" y="133"/>
                  </a:cubicBezTo>
                  <a:cubicBezTo>
                    <a:pt x="613" y="155"/>
                    <a:pt x="575" y="150"/>
                    <a:pt x="571" y="194"/>
                  </a:cubicBezTo>
                  <a:cubicBezTo>
                    <a:pt x="556" y="198"/>
                    <a:pt x="550" y="196"/>
                    <a:pt x="541" y="196"/>
                  </a:cubicBezTo>
                  <a:cubicBezTo>
                    <a:pt x="561" y="175"/>
                    <a:pt x="575" y="149"/>
                    <a:pt x="583" y="128"/>
                  </a:cubicBezTo>
                  <a:cubicBezTo>
                    <a:pt x="573" y="144"/>
                    <a:pt x="563" y="162"/>
                    <a:pt x="549" y="178"/>
                  </a:cubicBezTo>
                  <a:cubicBezTo>
                    <a:pt x="533" y="147"/>
                    <a:pt x="566" y="124"/>
                    <a:pt x="568" y="89"/>
                  </a:cubicBezTo>
                  <a:cubicBezTo>
                    <a:pt x="561" y="120"/>
                    <a:pt x="525" y="142"/>
                    <a:pt x="546" y="182"/>
                  </a:cubicBezTo>
                  <a:cubicBezTo>
                    <a:pt x="540" y="188"/>
                    <a:pt x="534" y="193"/>
                    <a:pt x="528" y="199"/>
                  </a:cubicBezTo>
                  <a:cubicBezTo>
                    <a:pt x="528" y="198"/>
                    <a:pt x="528" y="198"/>
                    <a:pt x="528" y="198"/>
                  </a:cubicBezTo>
                  <a:cubicBezTo>
                    <a:pt x="528" y="198"/>
                    <a:pt x="528" y="198"/>
                    <a:pt x="528" y="199"/>
                  </a:cubicBezTo>
                  <a:cubicBezTo>
                    <a:pt x="521" y="204"/>
                    <a:pt x="514" y="209"/>
                    <a:pt x="506" y="212"/>
                  </a:cubicBezTo>
                  <a:cubicBezTo>
                    <a:pt x="507" y="201"/>
                    <a:pt x="507" y="191"/>
                    <a:pt x="507" y="180"/>
                  </a:cubicBezTo>
                  <a:cubicBezTo>
                    <a:pt x="521" y="163"/>
                    <a:pt x="535" y="144"/>
                    <a:pt x="537" y="99"/>
                  </a:cubicBezTo>
                  <a:cubicBezTo>
                    <a:pt x="554" y="90"/>
                    <a:pt x="565" y="69"/>
                    <a:pt x="565" y="46"/>
                  </a:cubicBezTo>
                  <a:cubicBezTo>
                    <a:pt x="561" y="70"/>
                    <a:pt x="551" y="85"/>
                    <a:pt x="537" y="93"/>
                  </a:cubicBezTo>
                  <a:cubicBezTo>
                    <a:pt x="535" y="85"/>
                    <a:pt x="535" y="63"/>
                    <a:pt x="540" y="55"/>
                  </a:cubicBezTo>
                  <a:cubicBezTo>
                    <a:pt x="555" y="31"/>
                    <a:pt x="563" y="16"/>
                    <a:pt x="565" y="1"/>
                  </a:cubicBezTo>
                  <a:cubicBezTo>
                    <a:pt x="563" y="1"/>
                    <a:pt x="562" y="1"/>
                    <a:pt x="561" y="1"/>
                  </a:cubicBezTo>
                  <a:cubicBezTo>
                    <a:pt x="554" y="35"/>
                    <a:pt x="533" y="49"/>
                    <a:pt x="531" y="65"/>
                  </a:cubicBezTo>
                  <a:cubicBezTo>
                    <a:pt x="526" y="60"/>
                    <a:pt x="516" y="49"/>
                    <a:pt x="514" y="40"/>
                  </a:cubicBezTo>
                  <a:cubicBezTo>
                    <a:pt x="527" y="35"/>
                    <a:pt x="531" y="18"/>
                    <a:pt x="532" y="0"/>
                  </a:cubicBezTo>
                  <a:cubicBezTo>
                    <a:pt x="532" y="0"/>
                    <a:pt x="531" y="0"/>
                    <a:pt x="530" y="0"/>
                  </a:cubicBezTo>
                  <a:cubicBezTo>
                    <a:pt x="527" y="18"/>
                    <a:pt x="524" y="32"/>
                    <a:pt x="513" y="36"/>
                  </a:cubicBezTo>
                  <a:cubicBezTo>
                    <a:pt x="511" y="29"/>
                    <a:pt x="507" y="29"/>
                    <a:pt x="503" y="2"/>
                  </a:cubicBezTo>
                  <a:cubicBezTo>
                    <a:pt x="502" y="2"/>
                    <a:pt x="501" y="2"/>
                    <a:pt x="500" y="2"/>
                  </a:cubicBezTo>
                  <a:cubicBezTo>
                    <a:pt x="500" y="19"/>
                    <a:pt x="507" y="38"/>
                    <a:pt x="514" y="53"/>
                  </a:cubicBezTo>
                  <a:cubicBezTo>
                    <a:pt x="502" y="51"/>
                    <a:pt x="490" y="46"/>
                    <a:pt x="479" y="40"/>
                  </a:cubicBezTo>
                  <a:cubicBezTo>
                    <a:pt x="488" y="25"/>
                    <a:pt x="484" y="16"/>
                    <a:pt x="476" y="4"/>
                  </a:cubicBezTo>
                  <a:cubicBezTo>
                    <a:pt x="475" y="4"/>
                    <a:pt x="474" y="5"/>
                    <a:pt x="473" y="5"/>
                  </a:cubicBezTo>
                  <a:cubicBezTo>
                    <a:pt x="480" y="17"/>
                    <a:pt x="484" y="24"/>
                    <a:pt x="476" y="38"/>
                  </a:cubicBezTo>
                  <a:cubicBezTo>
                    <a:pt x="464" y="31"/>
                    <a:pt x="456" y="22"/>
                    <a:pt x="448" y="8"/>
                  </a:cubicBezTo>
                  <a:cubicBezTo>
                    <a:pt x="448" y="8"/>
                    <a:pt x="447" y="9"/>
                    <a:pt x="447" y="9"/>
                  </a:cubicBezTo>
                  <a:cubicBezTo>
                    <a:pt x="456" y="30"/>
                    <a:pt x="476" y="52"/>
                    <a:pt x="518" y="59"/>
                  </a:cubicBezTo>
                  <a:cubicBezTo>
                    <a:pt x="521" y="64"/>
                    <a:pt x="525" y="69"/>
                    <a:pt x="528" y="71"/>
                  </a:cubicBezTo>
                  <a:cubicBezTo>
                    <a:pt x="529" y="87"/>
                    <a:pt x="533" y="120"/>
                    <a:pt x="522" y="133"/>
                  </a:cubicBezTo>
                  <a:cubicBezTo>
                    <a:pt x="506" y="118"/>
                    <a:pt x="492" y="90"/>
                    <a:pt x="496" y="58"/>
                  </a:cubicBezTo>
                  <a:cubicBezTo>
                    <a:pt x="488" y="86"/>
                    <a:pt x="497" y="128"/>
                    <a:pt x="519" y="140"/>
                  </a:cubicBezTo>
                  <a:cubicBezTo>
                    <a:pt x="515" y="151"/>
                    <a:pt x="511" y="157"/>
                    <a:pt x="506" y="164"/>
                  </a:cubicBezTo>
                  <a:cubicBezTo>
                    <a:pt x="503" y="133"/>
                    <a:pt x="491" y="104"/>
                    <a:pt x="463" y="80"/>
                  </a:cubicBezTo>
                  <a:cubicBezTo>
                    <a:pt x="458" y="51"/>
                    <a:pt x="440" y="29"/>
                    <a:pt x="423" y="13"/>
                  </a:cubicBezTo>
                  <a:cubicBezTo>
                    <a:pt x="422" y="14"/>
                    <a:pt x="421" y="14"/>
                    <a:pt x="421" y="14"/>
                  </a:cubicBezTo>
                  <a:cubicBezTo>
                    <a:pt x="427" y="22"/>
                    <a:pt x="434" y="30"/>
                    <a:pt x="440" y="38"/>
                  </a:cubicBezTo>
                  <a:cubicBezTo>
                    <a:pt x="422" y="42"/>
                    <a:pt x="412" y="30"/>
                    <a:pt x="399" y="19"/>
                  </a:cubicBezTo>
                  <a:cubicBezTo>
                    <a:pt x="398" y="20"/>
                    <a:pt x="396" y="20"/>
                    <a:pt x="395" y="21"/>
                  </a:cubicBezTo>
                  <a:cubicBezTo>
                    <a:pt x="407" y="33"/>
                    <a:pt x="419" y="47"/>
                    <a:pt x="442" y="42"/>
                  </a:cubicBezTo>
                  <a:cubicBezTo>
                    <a:pt x="448" y="52"/>
                    <a:pt x="453" y="63"/>
                    <a:pt x="456" y="74"/>
                  </a:cubicBezTo>
                  <a:cubicBezTo>
                    <a:pt x="433" y="57"/>
                    <a:pt x="401" y="43"/>
                    <a:pt x="356" y="33"/>
                  </a:cubicBezTo>
                  <a:cubicBezTo>
                    <a:pt x="353" y="34"/>
                    <a:pt x="351" y="35"/>
                    <a:pt x="348" y="36"/>
                  </a:cubicBezTo>
                  <a:cubicBezTo>
                    <a:pt x="411" y="48"/>
                    <a:pt x="447" y="69"/>
                    <a:pt x="467" y="96"/>
                  </a:cubicBezTo>
                  <a:cubicBezTo>
                    <a:pt x="448" y="101"/>
                    <a:pt x="441" y="104"/>
                    <a:pt x="423" y="104"/>
                  </a:cubicBezTo>
                  <a:cubicBezTo>
                    <a:pt x="419" y="79"/>
                    <a:pt x="384" y="55"/>
                    <a:pt x="354" y="52"/>
                  </a:cubicBezTo>
                  <a:cubicBezTo>
                    <a:pt x="387" y="60"/>
                    <a:pt x="407" y="84"/>
                    <a:pt x="415" y="104"/>
                  </a:cubicBezTo>
                  <a:cubicBezTo>
                    <a:pt x="399" y="109"/>
                    <a:pt x="370" y="94"/>
                    <a:pt x="356" y="87"/>
                  </a:cubicBezTo>
                  <a:cubicBezTo>
                    <a:pt x="352" y="76"/>
                    <a:pt x="338" y="60"/>
                    <a:pt x="322" y="47"/>
                  </a:cubicBezTo>
                  <a:cubicBezTo>
                    <a:pt x="320" y="48"/>
                    <a:pt x="318" y="48"/>
                    <a:pt x="317" y="49"/>
                  </a:cubicBezTo>
                  <a:cubicBezTo>
                    <a:pt x="324" y="55"/>
                    <a:pt x="324" y="57"/>
                    <a:pt x="328" y="59"/>
                  </a:cubicBezTo>
                  <a:cubicBezTo>
                    <a:pt x="320" y="69"/>
                    <a:pt x="306" y="66"/>
                    <a:pt x="289" y="63"/>
                  </a:cubicBezTo>
                  <a:cubicBezTo>
                    <a:pt x="288" y="64"/>
                    <a:pt x="287" y="64"/>
                    <a:pt x="286" y="65"/>
                  </a:cubicBezTo>
                  <a:cubicBezTo>
                    <a:pt x="304" y="70"/>
                    <a:pt x="322" y="73"/>
                    <a:pt x="332" y="63"/>
                  </a:cubicBezTo>
                  <a:cubicBezTo>
                    <a:pt x="339" y="68"/>
                    <a:pt x="346" y="81"/>
                    <a:pt x="349" y="88"/>
                  </a:cubicBezTo>
                  <a:cubicBezTo>
                    <a:pt x="329" y="82"/>
                    <a:pt x="303" y="105"/>
                    <a:pt x="253" y="84"/>
                  </a:cubicBezTo>
                  <a:cubicBezTo>
                    <a:pt x="253" y="84"/>
                    <a:pt x="252" y="84"/>
                    <a:pt x="252" y="85"/>
                  </a:cubicBezTo>
                  <a:cubicBezTo>
                    <a:pt x="278" y="100"/>
                    <a:pt x="294" y="100"/>
                    <a:pt x="336" y="92"/>
                  </a:cubicBezTo>
                  <a:cubicBezTo>
                    <a:pt x="346" y="91"/>
                    <a:pt x="364" y="98"/>
                    <a:pt x="370" y="102"/>
                  </a:cubicBezTo>
                  <a:cubicBezTo>
                    <a:pt x="358" y="113"/>
                    <a:pt x="313" y="121"/>
                    <a:pt x="279" y="108"/>
                  </a:cubicBezTo>
                  <a:cubicBezTo>
                    <a:pt x="316" y="127"/>
                    <a:pt x="363" y="118"/>
                    <a:pt x="378" y="106"/>
                  </a:cubicBezTo>
                  <a:cubicBezTo>
                    <a:pt x="426" y="121"/>
                    <a:pt x="449" y="112"/>
                    <a:pt x="472" y="104"/>
                  </a:cubicBezTo>
                  <a:cubicBezTo>
                    <a:pt x="475" y="109"/>
                    <a:pt x="478" y="114"/>
                    <a:pt x="480" y="120"/>
                  </a:cubicBezTo>
                  <a:cubicBezTo>
                    <a:pt x="467" y="131"/>
                    <a:pt x="453" y="139"/>
                    <a:pt x="438" y="145"/>
                  </a:cubicBezTo>
                  <a:cubicBezTo>
                    <a:pt x="409" y="111"/>
                    <a:pt x="352" y="137"/>
                    <a:pt x="320" y="131"/>
                  </a:cubicBezTo>
                  <a:cubicBezTo>
                    <a:pt x="353" y="142"/>
                    <a:pt x="410" y="120"/>
                    <a:pt x="433" y="146"/>
                  </a:cubicBezTo>
                  <a:cubicBezTo>
                    <a:pt x="413" y="153"/>
                    <a:pt x="393" y="156"/>
                    <a:pt x="374" y="159"/>
                  </a:cubicBezTo>
                  <a:cubicBezTo>
                    <a:pt x="405" y="159"/>
                    <a:pt x="448" y="154"/>
                    <a:pt x="482" y="127"/>
                  </a:cubicBezTo>
                  <a:cubicBezTo>
                    <a:pt x="493" y="163"/>
                    <a:pt x="487" y="204"/>
                    <a:pt x="479" y="246"/>
                  </a:cubicBezTo>
                  <a:cubicBezTo>
                    <a:pt x="475" y="245"/>
                    <a:pt x="471" y="243"/>
                    <a:pt x="467" y="242"/>
                  </a:cubicBezTo>
                  <a:cubicBezTo>
                    <a:pt x="464" y="217"/>
                    <a:pt x="435" y="175"/>
                    <a:pt x="413" y="162"/>
                  </a:cubicBezTo>
                  <a:cubicBezTo>
                    <a:pt x="434" y="179"/>
                    <a:pt x="458" y="218"/>
                    <a:pt x="460" y="239"/>
                  </a:cubicBezTo>
                  <a:cubicBezTo>
                    <a:pt x="447" y="234"/>
                    <a:pt x="434" y="227"/>
                    <a:pt x="421" y="220"/>
                  </a:cubicBezTo>
                  <a:cubicBezTo>
                    <a:pt x="422" y="198"/>
                    <a:pt x="406" y="175"/>
                    <a:pt x="383" y="162"/>
                  </a:cubicBezTo>
                  <a:cubicBezTo>
                    <a:pt x="405" y="179"/>
                    <a:pt x="415" y="198"/>
                    <a:pt x="415" y="216"/>
                  </a:cubicBezTo>
                  <a:cubicBezTo>
                    <a:pt x="400" y="208"/>
                    <a:pt x="386" y="199"/>
                    <a:pt x="372" y="188"/>
                  </a:cubicBezTo>
                  <a:cubicBezTo>
                    <a:pt x="372" y="172"/>
                    <a:pt x="361" y="155"/>
                    <a:pt x="344" y="146"/>
                  </a:cubicBezTo>
                  <a:cubicBezTo>
                    <a:pt x="360" y="158"/>
                    <a:pt x="367" y="172"/>
                    <a:pt x="367" y="185"/>
                  </a:cubicBezTo>
                  <a:cubicBezTo>
                    <a:pt x="344" y="167"/>
                    <a:pt x="321" y="147"/>
                    <a:pt x="298" y="126"/>
                  </a:cubicBezTo>
                  <a:cubicBezTo>
                    <a:pt x="319" y="147"/>
                    <a:pt x="340" y="166"/>
                    <a:pt x="360" y="183"/>
                  </a:cubicBezTo>
                  <a:cubicBezTo>
                    <a:pt x="344" y="191"/>
                    <a:pt x="319" y="165"/>
                    <a:pt x="305" y="149"/>
                  </a:cubicBezTo>
                  <a:cubicBezTo>
                    <a:pt x="315" y="165"/>
                    <a:pt x="346" y="196"/>
                    <a:pt x="364" y="187"/>
                  </a:cubicBezTo>
                  <a:cubicBezTo>
                    <a:pt x="402" y="218"/>
                    <a:pt x="439" y="241"/>
                    <a:pt x="478" y="253"/>
                  </a:cubicBezTo>
                  <a:cubicBezTo>
                    <a:pt x="471" y="293"/>
                    <a:pt x="464" y="332"/>
                    <a:pt x="473" y="365"/>
                  </a:cubicBezTo>
                  <a:cubicBezTo>
                    <a:pt x="478" y="386"/>
                    <a:pt x="494" y="407"/>
                    <a:pt x="513" y="433"/>
                  </a:cubicBezTo>
                  <a:cubicBezTo>
                    <a:pt x="493" y="421"/>
                    <a:pt x="471" y="417"/>
                    <a:pt x="458" y="404"/>
                  </a:cubicBezTo>
                  <a:cubicBezTo>
                    <a:pt x="464" y="417"/>
                    <a:pt x="490" y="425"/>
                    <a:pt x="498" y="430"/>
                  </a:cubicBezTo>
                  <a:cubicBezTo>
                    <a:pt x="489" y="438"/>
                    <a:pt x="477" y="421"/>
                    <a:pt x="454" y="428"/>
                  </a:cubicBezTo>
                  <a:cubicBezTo>
                    <a:pt x="475" y="425"/>
                    <a:pt x="489" y="447"/>
                    <a:pt x="502" y="433"/>
                  </a:cubicBezTo>
                  <a:cubicBezTo>
                    <a:pt x="509" y="438"/>
                    <a:pt x="519" y="446"/>
                    <a:pt x="527" y="452"/>
                  </a:cubicBezTo>
                  <a:cubicBezTo>
                    <a:pt x="535" y="464"/>
                    <a:pt x="544" y="477"/>
                    <a:pt x="553" y="491"/>
                  </a:cubicBezTo>
                  <a:cubicBezTo>
                    <a:pt x="541" y="482"/>
                    <a:pt x="524" y="472"/>
                    <a:pt x="499" y="463"/>
                  </a:cubicBezTo>
                  <a:cubicBezTo>
                    <a:pt x="507" y="467"/>
                    <a:pt x="542" y="487"/>
                    <a:pt x="547" y="491"/>
                  </a:cubicBezTo>
                  <a:cubicBezTo>
                    <a:pt x="541" y="496"/>
                    <a:pt x="534" y="499"/>
                    <a:pt x="518" y="499"/>
                  </a:cubicBezTo>
                  <a:cubicBezTo>
                    <a:pt x="524" y="500"/>
                    <a:pt x="541" y="502"/>
                    <a:pt x="550" y="493"/>
                  </a:cubicBezTo>
                  <a:cubicBezTo>
                    <a:pt x="555" y="497"/>
                    <a:pt x="559" y="502"/>
                    <a:pt x="561" y="506"/>
                  </a:cubicBezTo>
                  <a:cubicBezTo>
                    <a:pt x="566" y="516"/>
                    <a:pt x="571" y="527"/>
                    <a:pt x="576" y="538"/>
                  </a:cubicBezTo>
                  <a:cubicBezTo>
                    <a:pt x="567" y="549"/>
                    <a:pt x="558" y="561"/>
                    <a:pt x="551" y="578"/>
                  </a:cubicBezTo>
                  <a:cubicBezTo>
                    <a:pt x="547" y="573"/>
                    <a:pt x="543" y="567"/>
                    <a:pt x="539" y="559"/>
                  </a:cubicBezTo>
                  <a:cubicBezTo>
                    <a:pt x="556" y="550"/>
                    <a:pt x="562" y="523"/>
                    <a:pt x="561" y="514"/>
                  </a:cubicBezTo>
                  <a:cubicBezTo>
                    <a:pt x="556" y="538"/>
                    <a:pt x="548" y="548"/>
                    <a:pt x="537" y="555"/>
                  </a:cubicBezTo>
                  <a:cubicBezTo>
                    <a:pt x="534" y="546"/>
                    <a:pt x="531" y="535"/>
                    <a:pt x="529" y="520"/>
                  </a:cubicBezTo>
                  <a:cubicBezTo>
                    <a:pt x="528" y="562"/>
                    <a:pt x="542" y="573"/>
                    <a:pt x="545" y="592"/>
                  </a:cubicBezTo>
                  <a:cubicBezTo>
                    <a:pt x="539" y="611"/>
                    <a:pt x="534" y="634"/>
                    <a:pt x="533" y="664"/>
                  </a:cubicBezTo>
                  <a:cubicBezTo>
                    <a:pt x="533" y="664"/>
                    <a:pt x="533" y="664"/>
                    <a:pt x="533" y="664"/>
                  </a:cubicBezTo>
                  <a:cubicBezTo>
                    <a:pt x="533" y="664"/>
                    <a:pt x="533" y="664"/>
                    <a:pt x="533" y="664"/>
                  </a:cubicBezTo>
                  <a:cubicBezTo>
                    <a:pt x="535" y="550"/>
                    <a:pt x="515" y="461"/>
                    <a:pt x="448" y="435"/>
                  </a:cubicBezTo>
                  <a:cubicBezTo>
                    <a:pt x="455" y="370"/>
                    <a:pt x="449" y="340"/>
                    <a:pt x="435" y="328"/>
                  </a:cubicBezTo>
                  <a:cubicBezTo>
                    <a:pt x="443" y="287"/>
                    <a:pt x="427" y="251"/>
                    <a:pt x="414" y="227"/>
                  </a:cubicBezTo>
                  <a:cubicBezTo>
                    <a:pt x="419" y="243"/>
                    <a:pt x="426" y="260"/>
                    <a:pt x="429" y="278"/>
                  </a:cubicBezTo>
                  <a:cubicBezTo>
                    <a:pt x="397" y="276"/>
                    <a:pt x="400" y="239"/>
                    <a:pt x="376" y="220"/>
                  </a:cubicBezTo>
                  <a:cubicBezTo>
                    <a:pt x="395" y="241"/>
                    <a:pt x="389" y="280"/>
                    <a:pt x="430" y="283"/>
                  </a:cubicBezTo>
                  <a:cubicBezTo>
                    <a:pt x="432" y="296"/>
                    <a:pt x="432" y="310"/>
                    <a:pt x="429" y="324"/>
                  </a:cubicBezTo>
                  <a:cubicBezTo>
                    <a:pt x="423" y="322"/>
                    <a:pt x="417" y="320"/>
                    <a:pt x="410" y="320"/>
                  </a:cubicBezTo>
                  <a:cubicBezTo>
                    <a:pt x="408" y="305"/>
                    <a:pt x="403" y="292"/>
                    <a:pt x="375" y="270"/>
                  </a:cubicBezTo>
                  <a:cubicBezTo>
                    <a:pt x="384" y="238"/>
                    <a:pt x="353" y="228"/>
                    <a:pt x="346" y="200"/>
                  </a:cubicBezTo>
                  <a:cubicBezTo>
                    <a:pt x="349" y="234"/>
                    <a:pt x="375" y="236"/>
                    <a:pt x="370" y="267"/>
                  </a:cubicBezTo>
                  <a:cubicBezTo>
                    <a:pt x="364" y="265"/>
                    <a:pt x="348" y="254"/>
                    <a:pt x="345" y="246"/>
                  </a:cubicBezTo>
                  <a:cubicBezTo>
                    <a:pt x="331" y="201"/>
                    <a:pt x="328" y="183"/>
                    <a:pt x="285" y="170"/>
                  </a:cubicBezTo>
                  <a:cubicBezTo>
                    <a:pt x="307" y="177"/>
                    <a:pt x="318" y="190"/>
                    <a:pt x="325" y="203"/>
                  </a:cubicBezTo>
                  <a:cubicBezTo>
                    <a:pt x="308" y="206"/>
                    <a:pt x="292" y="203"/>
                    <a:pt x="270" y="192"/>
                  </a:cubicBezTo>
                  <a:cubicBezTo>
                    <a:pt x="286" y="203"/>
                    <a:pt x="310" y="210"/>
                    <a:pt x="327" y="209"/>
                  </a:cubicBezTo>
                  <a:cubicBezTo>
                    <a:pt x="335" y="228"/>
                    <a:pt x="336" y="248"/>
                    <a:pt x="347" y="258"/>
                  </a:cubicBezTo>
                  <a:cubicBezTo>
                    <a:pt x="340" y="259"/>
                    <a:pt x="326" y="262"/>
                    <a:pt x="319" y="259"/>
                  </a:cubicBezTo>
                  <a:cubicBezTo>
                    <a:pt x="324" y="242"/>
                    <a:pt x="304" y="228"/>
                    <a:pt x="289" y="215"/>
                  </a:cubicBezTo>
                  <a:cubicBezTo>
                    <a:pt x="303" y="232"/>
                    <a:pt x="320" y="243"/>
                    <a:pt x="314" y="258"/>
                  </a:cubicBezTo>
                  <a:cubicBezTo>
                    <a:pt x="308" y="256"/>
                    <a:pt x="305" y="261"/>
                    <a:pt x="271" y="242"/>
                  </a:cubicBezTo>
                  <a:cubicBezTo>
                    <a:pt x="287" y="263"/>
                    <a:pt x="333" y="268"/>
                    <a:pt x="351" y="264"/>
                  </a:cubicBezTo>
                  <a:cubicBezTo>
                    <a:pt x="364" y="273"/>
                    <a:pt x="374" y="276"/>
                    <a:pt x="386" y="289"/>
                  </a:cubicBezTo>
                  <a:cubicBezTo>
                    <a:pt x="367" y="297"/>
                    <a:pt x="314" y="301"/>
                    <a:pt x="285" y="276"/>
                  </a:cubicBezTo>
                  <a:cubicBezTo>
                    <a:pt x="305" y="304"/>
                    <a:pt x="367" y="306"/>
                    <a:pt x="389" y="295"/>
                  </a:cubicBezTo>
                  <a:cubicBezTo>
                    <a:pt x="395" y="305"/>
                    <a:pt x="397" y="311"/>
                    <a:pt x="400" y="321"/>
                  </a:cubicBezTo>
                  <a:cubicBezTo>
                    <a:pt x="388" y="322"/>
                    <a:pt x="375" y="324"/>
                    <a:pt x="360" y="326"/>
                  </a:cubicBezTo>
                  <a:cubicBezTo>
                    <a:pt x="344" y="328"/>
                    <a:pt x="329" y="329"/>
                    <a:pt x="315" y="330"/>
                  </a:cubicBezTo>
                  <a:cubicBezTo>
                    <a:pt x="287" y="316"/>
                    <a:pt x="269" y="285"/>
                    <a:pt x="248" y="249"/>
                  </a:cubicBezTo>
                  <a:cubicBezTo>
                    <a:pt x="255" y="230"/>
                    <a:pt x="257" y="212"/>
                    <a:pt x="256" y="196"/>
                  </a:cubicBezTo>
                  <a:cubicBezTo>
                    <a:pt x="291" y="167"/>
                    <a:pt x="279" y="126"/>
                    <a:pt x="267" y="105"/>
                  </a:cubicBezTo>
                  <a:cubicBezTo>
                    <a:pt x="276" y="126"/>
                    <a:pt x="284" y="166"/>
                    <a:pt x="255" y="191"/>
                  </a:cubicBezTo>
                  <a:cubicBezTo>
                    <a:pt x="253" y="177"/>
                    <a:pt x="249" y="164"/>
                    <a:pt x="242" y="152"/>
                  </a:cubicBezTo>
                  <a:cubicBezTo>
                    <a:pt x="250" y="139"/>
                    <a:pt x="250" y="115"/>
                    <a:pt x="239" y="93"/>
                  </a:cubicBezTo>
                  <a:cubicBezTo>
                    <a:pt x="238" y="93"/>
                    <a:pt x="237" y="94"/>
                    <a:pt x="237" y="94"/>
                  </a:cubicBezTo>
                  <a:cubicBezTo>
                    <a:pt x="244" y="113"/>
                    <a:pt x="245" y="132"/>
                    <a:pt x="240" y="147"/>
                  </a:cubicBezTo>
                  <a:cubicBezTo>
                    <a:pt x="232" y="134"/>
                    <a:pt x="222" y="123"/>
                    <a:pt x="211" y="113"/>
                  </a:cubicBezTo>
                  <a:cubicBezTo>
                    <a:pt x="210" y="114"/>
                    <a:pt x="209" y="115"/>
                    <a:pt x="207" y="116"/>
                  </a:cubicBezTo>
                  <a:cubicBezTo>
                    <a:pt x="220" y="129"/>
                    <a:pt x="231" y="145"/>
                    <a:pt x="239" y="162"/>
                  </a:cubicBezTo>
                  <a:cubicBezTo>
                    <a:pt x="220" y="164"/>
                    <a:pt x="199" y="157"/>
                    <a:pt x="180" y="139"/>
                  </a:cubicBezTo>
                  <a:cubicBezTo>
                    <a:pt x="179" y="140"/>
                    <a:pt x="179" y="140"/>
                    <a:pt x="178" y="141"/>
                  </a:cubicBezTo>
                  <a:cubicBezTo>
                    <a:pt x="196" y="160"/>
                    <a:pt x="219" y="171"/>
                    <a:pt x="241" y="169"/>
                  </a:cubicBezTo>
                  <a:cubicBezTo>
                    <a:pt x="249" y="190"/>
                    <a:pt x="251" y="214"/>
                    <a:pt x="243" y="240"/>
                  </a:cubicBezTo>
                  <a:cubicBezTo>
                    <a:pt x="225" y="210"/>
                    <a:pt x="203" y="177"/>
                    <a:pt x="170" y="148"/>
                  </a:cubicBezTo>
                  <a:cubicBezTo>
                    <a:pt x="170" y="149"/>
                    <a:pt x="169" y="149"/>
                    <a:pt x="168" y="150"/>
                  </a:cubicBezTo>
                  <a:cubicBezTo>
                    <a:pt x="192" y="173"/>
                    <a:pt x="209" y="198"/>
                    <a:pt x="223" y="222"/>
                  </a:cubicBezTo>
                  <a:cubicBezTo>
                    <a:pt x="210" y="226"/>
                    <a:pt x="198" y="222"/>
                    <a:pt x="186" y="216"/>
                  </a:cubicBezTo>
                  <a:cubicBezTo>
                    <a:pt x="184" y="197"/>
                    <a:pt x="171" y="178"/>
                    <a:pt x="154" y="164"/>
                  </a:cubicBezTo>
                  <a:cubicBezTo>
                    <a:pt x="153" y="165"/>
                    <a:pt x="153" y="165"/>
                    <a:pt x="152" y="166"/>
                  </a:cubicBezTo>
                  <a:cubicBezTo>
                    <a:pt x="168" y="180"/>
                    <a:pt x="179" y="197"/>
                    <a:pt x="181" y="213"/>
                  </a:cubicBezTo>
                  <a:cubicBezTo>
                    <a:pt x="167" y="204"/>
                    <a:pt x="152" y="193"/>
                    <a:pt x="135" y="185"/>
                  </a:cubicBezTo>
                  <a:cubicBezTo>
                    <a:pt x="134" y="186"/>
                    <a:pt x="133" y="186"/>
                    <a:pt x="133" y="187"/>
                  </a:cubicBezTo>
                  <a:cubicBezTo>
                    <a:pt x="171" y="206"/>
                    <a:pt x="191" y="236"/>
                    <a:pt x="225" y="226"/>
                  </a:cubicBezTo>
                  <a:cubicBezTo>
                    <a:pt x="231" y="237"/>
                    <a:pt x="237" y="248"/>
                    <a:pt x="243" y="259"/>
                  </a:cubicBezTo>
                  <a:cubicBezTo>
                    <a:pt x="221" y="264"/>
                    <a:pt x="196" y="258"/>
                    <a:pt x="169" y="237"/>
                  </a:cubicBezTo>
                  <a:cubicBezTo>
                    <a:pt x="191" y="260"/>
                    <a:pt x="221" y="271"/>
                    <a:pt x="246" y="265"/>
                  </a:cubicBezTo>
                  <a:cubicBezTo>
                    <a:pt x="261" y="291"/>
                    <a:pt x="275" y="314"/>
                    <a:pt x="296" y="329"/>
                  </a:cubicBezTo>
                  <a:cubicBezTo>
                    <a:pt x="282" y="329"/>
                    <a:pt x="269" y="327"/>
                    <a:pt x="256" y="324"/>
                  </a:cubicBezTo>
                  <a:cubicBezTo>
                    <a:pt x="249" y="300"/>
                    <a:pt x="231" y="282"/>
                    <a:pt x="217" y="270"/>
                  </a:cubicBezTo>
                  <a:cubicBezTo>
                    <a:pt x="225" y="279"/>
                    <a:pt x="234" y="289"/>
                    <a:pt x="241" y="300"/>
                  </a:cubicBezTo>
                  <a:cubicBezTo>
                    <a:pt x="219" y="304"/>
                    <a:pt x="211" y="280"/>
                    <a:pt x="190" y="272"/>
                  </a:cubicBezTo>
                  <a:cubicBezTo>
                    <a:pt x="208" y="282"/>
                    <a:pt x="214" y="308"/>
                    <a:pt x="243" y="303"/>
                  </a:cubicBezTo>
                  <a:cubicBezTo>
                    <a:pt x="246" y="309"/>
                    <a:pt x="249" y="316"/>
                    <a:pt x="252" y="323"/>
                  </a:cubicBezTo>
                  <a:cubicBezTo>
                    <a:pt x="219" y="316"/>
                    <a:pt x="192" y="302"/>
                    <a:pt x="170" y="283"/>
                  </a:cubicBezTo>
                  <a:cubicBezTo>
                    <a:pt x="173" y="252"/>
                    <a:pt x="160" y="223"/>
                    <a:pt x="148" y="204"/>
                  </a:cubicBezTo>
                  <a:cubicBezTo>
                    <a:pt x="154" y="217"/>
                    <a:pt x="159" y="231"/>
                    <a:pt x="163" y="246"/>
                  </a:cubicBezTo>
                  <a:cubicBezTo>
                    <a:pt x="143" y="243"/>
                    <a:pt x="137" y="216"/>
                    <a:pt x="123" y="199"/>
                  </a:cubicBezTo>
                  <a:cubicBezTo>
                    <a:pt x="122" y="200"/>
                    <a:pt x="122" y="200"/>
                    <a:pt x="121" y="201"/>
                  </a:cubicBezTo>
                  <a:cubicBezTo>
                    <a:pt x="134" y="220"/>
                    <a:pt x="137" y="247"/>
                    <a:pt x="164" y="251"/>
                  </a:cubicBezTo>
                  <a:cubicBezTo>
                    <a:pt x="165" y="261"/>
                    <a:pt x="166" y="270"/>
                    <a:pt x="165" y="279"/>
                  </a:cubicBezTo>
                  <a:cubicBezTo>
                    <a:pt x="144" y="260"/>
                    <a:pt x="127" y="238"/>
                    <a:pt x="112" y="212"/>
                  </a:cubicBezTo>
                  <a:cubicBezTo>
                    <a:pt x="111" y="214"/>
                    <a:pt x="110" y="215"/>
                    <a:pt x="109" y="217"/>
                  </a:cubicBezTo>
                  <a:cubicBezTo>
                    <a:pt x="164" y="326"/>
                    <a:pt x="274" y="367"/>
                    <a:pt x="364" y="349"/>
                  </a:cubicBezTo>
                  <a:cubicBezTo>
                    <a:pt x="434" y="335"/>
                    <a:pt x="419" y="376"/>
                    <a:pt x="408" y="427"/>
                  </a:cubicBezTo>
                  <a:cubicBezTo>
                    <a:pt x="404" y="426"/>
                    <a:pt x="399" y="426"/>
                    <a:pt x="394" y="426"/>
                  </a:cubicBezTo>
                  <a:cubicBezTo>
                    <a:pt x="393" y="421"/>
                    <a:pt x="391" y="417"/>
                    <a:pt x="389" y="412"/>
                  </a:cubicBezTo>
                  <a:cubicBezTo>
                    <a:pt x="404" y="387"/>
                    <a:pt x="387" y="365"/>
                    <a:pt x="375" y="356"/>
                  </a:cubicBezTo>
                  <a:cubicBezTo>
                    <a:pt x="385" y="366"/>
                    <a:pt x="400" y="388"/>
                    <a:pt x="388" y="409"/>
                  </a:cubicBezTo>
                  <a:cubicBezTo>
                    <a:pt x="383" y="401"/>
                    <a:pt x="378" y="394"/>
                    <a:pt x="371" y="389"/>
                  </a:cubicBezTo>
                  <a:cubicBezTo>
                    <a:pt x="373" y="377"/>
                    <a:pt x="367" y="364"/>
                    <a:pt x="357" y="355"/>
                  </a:cubicBezTo>
                  <a:cubicBezTo>
                    <a:pt x="367" y="366"/>
                    <a:pt x="370" y="377"/>
                    <a:pt x="368" y="386"/>
                  </a:cubicBezTo>
                  <a:cubicBezTo>
                    <a:pt x="351" y="373"/>
                    <a:pt x="329" y="367"/>
                    <a:pt x="313" y="365"/>
                  </a:cubicBezTo>
                  <a:cubicBezTo>
                    <a:pt x="330" y="369"/>
                    <a:pt x="354" y="378"/>
                    <a:pt x="371" y="396"/>
                  </a:cubicBezTo>
                  <a:cubicBezTo>
                    <a:pt x="358" y="402"/>
                    <a:pt x="342" y="401"/>
                    <a:pt x="322" y="391"/>
                  </a:cubicBezTo>
                  <a:cubicBezTo>
                    <a:pt x="338" y="403"/>
                    <a:pt x="359" y="407"/>
                    <a:pt x="375" y="399"/>
                  </a:cubicBezTo>
                  <a:cubicBezTo>
                    <a:pt x="381" y="407"/>
                    <a:pt x="386" y="416"/>
                    <a:pt x="389" y="427"/>
                  </a:cubicBezTo>
                  <a:cubicBezTo>
                    <a:pt x="372" y="428"/>
                    <a:pt x="353" y="431"/>
                    <a:pt x="333" y="437"/>
                  </a:cubicBezTo>
                  <a:cubicBezTo>
                    <a:pt x="332" y="436"/>
                    <a:pt x="332" y="435"/>
                    <a:pt x="331" y="434"/>
                  </a:cubicBezTo>
                  <a:cubicBezTo>
                    <a:pt x="333" y="413"/>
                    <a:pt x="320" y="391"/>
                    <a:pt x="299" y="377"/>
                  </a:cubicBezTo>
                  <a:cubicBezTo>
                    <a:pt x="318" y="394"/>
                    <a:pt x="326" y="411"/>
                    <a:pt x="326" y="428"/>
                  </a:cubicBezTo>
                  <a:cubicBezTo>
                    <a:pt x="317" y="421"/>
                    <a:pt x="306" y="419"/>
                    <a:pt x="295" y="417"/>
                  </a:cubicBezTo>
                  <a:cubicBezTo>
                    <a:pt x="297" y="396"/>
                    <a:pt x="284" y="375"/>
                    <a:pt x="263" y="361"/>
                  </a:cubicBezTo>
                  <a:cubicBezTo>
                    <a:pt x="284" y="379"/>
                    <a:pt x="292" y="398"/>
                    <a:pt x="290" y="416"/>
                  </a:cubicBezTo>
                  <a:cubicBezTo>
                    <a:pt x="282" y="415"/>
                    <a:pt x="275" y="413"/>
                    <a:pt x="270" y="410"/>
                  </a:cubicBezTo>
                  <a:cubicBezTo>
                    <a:pt x="260" y="404"/>
                    <a:pt x="257" y="395"/>
                    <a:pt x="251" y="387"/>
                  </a:cubicBezTo>
                  <a:cubicBezTo>
                    <a:pt x="252" y="371"/>
                    <a:pt x="242" y="354"/>
                    <a:pt x="226" y="343"/>
                  </a:cubicBezTo>
                  <a:cubicBezTo>
                    <a:pt x="233" y="349"/>
                    <a:pt x="237" y="355"/>
                    <a:pt x="241" y="360"/>
                  </a:cubicBezTo>
                  <a:cubicBezTo>
                    <a:pt x="228" y="365"/>
                    <a:pt x="212" y="361"/>
                    <a:pt x="194" y="349"/>
                  </a:cubicBezTo>
                  <a:cubicBezTo>
                    <a:pt x="208" y="362"/>
                    <a:pt x="227" y="368"/>
                    <a:pt x="242" y="363"/>
                  </a:cubicBezTo>
                  <a:cubicBezTo>
                    <a:pt x="245" y="369"/>
                    <a:pt x="247" y="376"/>
                    <a:pt x="247" y="382"/>
                  </a:cubicBezTo>
                  <a:cubicBezTo>
                    <a:pt x="239" y="374"/>
                    <a:pt x="227" y="369"/>
                    <a:pt x="199" y="374"/>
                  </a:cubicBezTo>
                  <a:cubicBezTo>
                    <a:pt x="243" y="368"/>
                    <a:pt x="246" y="390"/>
                    <a:pt x="256" y="405"/>
                  </a:cubicBezTo>
                  <a:cubicBezTo>
                    <a:pt x="244" y="408"/>
                    <a:pt x="229" y="404"/>
                    <a:pt x="213" y="391"/>
                  </a:cubicBezTo>
                  <a:cubicBezTo>
                    <a:pt x="226" y="405"/>
                    <a:pt x="244" y="413"/>
                    <a:pt x="259" y="409"/>
                  </a:cubicBezTo>
                  <a:cubicBezTo>
                    <a:pt x="261" y="411"/>
                    <a:pt x="263" y="413"/>
                    <a:pt x="266" y="414"/>
                  </a:cubicBezTo>
                  <a:cubicBezTo>
                    <a:pt x="277" y="422"/>
                    <a:pt x="295" y="421"/>
                    <a:pt x="309" y="427"/>
                  </a:cubicBezTo>
                  <a:cubicBezTo>
                    <a:pt x="295" y="434"/>
                    <a:pt x="275" y="435"/>
                    <a:pt x="252" y="426"/>
                  </a:cubicBezTo>
                  <a:cubicBezTo>
                    <a:pt x="273" y="438"/>
                    <a:pt x="298" y="440"/>
                    <a:pt x="315" y="429"/>
                  </a:cubicBezTo>
                  <a:cubicBezTo>
                    <a:pt x="319" y="432"/>
                    <a:pt x="323" y="435"/>
                    <a:pt x="325" y="439"/>
                  </a:cubicBezTo>
                  <a:cubicBezTo>
                    <a:pt x="320" y="441"/>
                    <a:pt x="314" y="443"/>
                    <a:pt x="309" y="445"/>
                  </a:cubicBezTo>
                  <a:cubicBezTo>
                    <a:pt x="247" y="467"/>
                    <a:pt x="223" y="424"/>
                    <a:pt x="186" y="379"/>
                  </a:cubicBezTo>
                  <a:cubicBezTo>
                    <a:pt x="192" y="350"/>
                    <a:pt x="180" y="323"/>
                    <a:pt x="170" y="305"/>
                  </a:cubicBezTo>
                  <a:cubicBezTo>
                    <a:pt x="174" y="316"/>
                    <a:pt x="179" y="328"/>
                    <a:pt x="181" y="342"/>
                  </a:cubicBezTo>
                  <a:cubicBezTo>
                    <a:pt x="160" y="337"/>
                    <a:pt x="161" y="311"/>
                    <a:pt x="145" y="296"/>
                  </a:cubicBezTo>
                  <a:cubicBezTo>
                    <a:pt x="158" y="312"/>
                    <a:pt x="154" y="339"/>
                    <a:pt x="182" y="345"/>
                  </a:cubicBezTo>
                  <a:cubicBezTo>
                    <a:pt x="184" y="355"/>
                    <a:pt x="184" y="365"/>
                    <a:pt x="182" y="375"/>
                  </a:cubicBezTo>
                  <a:cubicBezTo>
                    <a:pt x="170" y="362"/>
                    <a:pt x="157" y="348"/>
                    <a:pt x="142" y="337"/>
                  </a:cubicBezTo>
                  <a:cubicBezTo>
                    <a:pt x="140" y="322"/>
                    <a:pt x="139" y="308"/>
                    <a:pt x="118" y="287"/>
                  </a:cubicBezTo>
                  <a:cubicBezTo>
                    <a:pt x="120" y="276"/>
                    <a:pt x="116" y="264"/>
                    <a:pt x="106" y="255"/>
                  </a:cubicBezTo>
                  <a:cubicBezTo>
                    <a:pt x="115" y="266"/>
                    <a:pt x="117" y="276"/>
                    <a:pt x="115" y="285"/>
                  </a:cubicBezTo>
                  <a:cubicBezTo>
                    <a:pt x="100" y="277"/>
                    <a:pt x="92" y="263"/>
                    <a:pt x="94" y="238"/>
                  </a:cubicBezTo>
                  <a:cubicBezTo>
                    <a:pt x="93" y="238"/>
                    <a:pt x="93" y="239"/>
                    <a:pt x="92" y="240"/>
                  </a:cubicBezTo>
                  <a:cubicBezTo>
                    <a:pt x="89" y="256"/>
                    <a:pt x="95" y="273"/>
                    <a:pt x="99" y="278"/>
                  </a:cubicBezTo>
                  <a:cubicBezTo>
                    <a:pt x="95" y="278"/>
                    <a:pt x="89" y="277"/>
                    <a:pt x="84" y="275"/>
                  </a:cubicBezTo>
                  <a:cubicBezTo>
                    <a:pt x="87" y="268"/>
                    <a:pt x="87" y="260"/>
                    <a:pt x="84" y="253"/>
                  </a:cubicBezTo>
                  <a:cubicBezTo>
                    <a:pt x="84" y="253"/>
                    <a:pt x="83" y="254"/>
                    <a:pt x="83" y="254"/>
                  </a:cubicBezTo>
                  <a:cubicBezTo>
                    <a:pt x="85" y="262"/>
                    <a:pt x="84" y="268"/>
                    <a:pt x="82" y="274"/>
                  </a:cubicBezTo>
                  <a:cubicBezTo>
                    <a:pt x="80" y="272"/>
                    <a:pt x="78" y="273"/>
                    <a:pt x="73" y="270"/>
                  </a:cubicBezTo>
                  <a:cubicBezTo>
                    <a:pt x="73" y="271"/>
                    <a:pt x="72" y="272"/>
                    <a:pt x="72" y="273"/>
                  </a:cubicBezTo>
                  <a:cubicBezTo>
                    <a:pt x="83" y="278"/>
                    <a:pt x="96" y="281"/>
                    <a:pt x="103" y="281"/>
                  </a:cubicBezTo>
                  <a:cubicBezTo>
                    <a:pt x="110" y="286"/>
                    <a:pt x="125" y="297"/>
                    <a:pt x="127" y="306"/>
                  </a:cubicBezTo>
                  <a:cubicBezTo>
                    <a:pt x="114" y="308"/>
                    <a:pt x="97" y="303"/>
                    <a:pt x="85" y="289"/>
                  </a:cubicBezTo>
                  <a:cubicBezTo>
                    <a:pt x="94" y="303"/>
                    <a:pt x="115" y="315"/>
                    <a:pt x="129" y="310"/>
                  </a:cubicBezTo>
                  <a:cubicBezTo>
                    <a:pt x="133" y="319"/>
                    <a:pt x="134" y="323"/>
                    <a:pt x="136" y="332"/>
                  </a:cubicBezTo>
                  <a:cubicBezTo>
                    <a:pt x="115" y="318"/>
                    <a:pt x="89" y="308"/>
                    <a:pt x="55" y="304"/>
                  </a:cubicBezTo>
                  <a:cubicBezTo>
                    <a:pt x="55" y="305"/>
                    <a:pt x="54" y="306"/>
                    <a:pt x="54" y="307"/>
                  </a:cubicBezTo>
                  <a:cubicBezTo>
                    <a:pt x="54" y="307"/>
                    <a:pt x="54" y="307"/>
                    <a:pt x="54" y="307"/>
                  </a:cubicBezTo>
                  <a:cubicBezTo>
                    <a:pt x="54" y="308"/>
                    <a:pt x="54" y="308"/>
                    <a:pt x="54" y="308"/>
                  </a:cubicBezTo>
                  <a:cubicBezTo>
                    <a:pt x="98" y="312"/>
                    <a:pt x="129" y="332"/>
                    <a:pt x="153" y="356"/>
                  </a:cubicBezTo>
                  <a:cubicBezTo>
                    <a:pt x="146" y="355"/>
                    <a:pt x="137" y="356"/>
                    <a:pt x="124" y="361"/>
                  </a:cubicBezTo>
                  <a:cubicBezTo>
                    <a:pt x="105" y="330"/>
                    <a:pt x="73" y="321"/>
                    <a:pt x="49" y="318"/>
                  </a:cubicBezTo>
                  <a:cubicBezTo>
                    <a:pt x="49" y="318"/>
                    <a:pt x="49" y="318"/>
                    <a:pt x="48" y="319"/>
                  </a:cubicBezTo>
                  <a:cubicBezTo>
                    <a:pt x="74" y="325"/>
                    <a:pt x="103" y="334"/>
                    <a:pt x="118" y="362"/>
                  </a:cubicBezTo>
                  <a:cubicBezTo>
                    <a:pt x="111" y="365"/>
                    <a:pt x="104" y="367"/>
                    <a:pt x="97" y="367"/>
                  </a:cubicBezTo>
                  <a:cubicBezTo>
                    <a:pt x="87" y="366"/>
                    <a:pt x="79" y="359"/>
                    <a:pt x="70" y="355"/>
                  </a:cubicBezTo>
                  <a:cubicBezTo>
                    <a:pt x="65" y="342"/>
                    <a:pt x="57" y="335"/>
                    <a:pt x="43" y="332"/>
                  </a:cubicBezTo>
                  <a:cubicBezTo>
                    <a:pt x="42" y="332"/>
                    <a:pt x="42" y="333"/>
                    <a:pt x="42" y="333"/>
                  </a:cubicBezTo>
                  <a:cubicBezTo>
                    <a:pt x="47" y="335"/>
                    <a:pt x="52" y="337"/>
                    <a:pt x="55" y="339"/>
                  </a:cubicBezTo>
                  <a:cubicBezTo>
                    <a:pt x="51" y="345"/>
                    <a:pt x="44" y="348"/>
                    <a:pt x="35" y="350"/>
                  </a:cubicBezTo>
                  <a:cubicBezTo>
                    <a:pt x="35" y="351"/>
                    <a:pt x="35" y="351"/>
                    <a:pt x="35" y="352"/>
                  </a:cubicBezTo>
                  <a:cubicBezTo>
                    <a:pt x="44" y="351"/>
                    <a:pt x="52" y="347"/>
                    <a:pt x="58" y="341"/>
                  </a:cubicBezTo>
                  <a:cubicBezTo>
                    <a:pt x="61" y="345"/>
                    <a:pt x="64" y="348"/>
                    <a:pt x="66" y="353"/>
                  </a:cubicBezTo>
                  <a:cubicBezTo>
                    <a:pt x="58" y="351"/>
                    <a:pt x="47" y="351"/>
                    <a:pt x="32" y="359"/>
                  </a:cubicBezTo>
                  <a:cubicBezTo>
                    <a:pt x="32" y="360"/>
                    <a:pt x="31" y="361"/>
                    <a:pt x="31" y="362"/>
                  </a:cubicBezTo>
                  <a:cubicBezTo>
                    <a:pt x="60" y="348"/>
                    <a:pt x="69" y="361"/>
                    <a:pt x="84" y="369"/>
                  </a:cubicBezTo>
                  <a:cubicBezTo>
                    <a:pt x="75" y="376"/>
                    <a:pt x="46" y="378"/>
                    <a:pt x="26" y="376"/>
                  </a:cubicBezTo>
                  <a:cubicBezTo>
                    <a:pt x="26" y="377"/>
                    <a:pt x="26" y="377"/>
                    <a:pt x="26" y="377"/>
                  </a:cubicBezTo>
                  <a:cubicBezTo>
                    <a:pt x="48" y="383"/>
                    <a:pt x="77" y="380"/>
                    <a:pt x="88" y="371"/>
                  </a:cubicBezTo>
                  <a:cubicBezTo>
                    <a:pt x="91" y="371"/>
                    <a:pt x="93" y="372"/>
                    <a:pt x="96" y="372"/>
                  </a:cubicBezTo>
                  <a:cubicBezTo>
                    <a:pt x="110" y="373"/>
                    <a:pt x="126" y="364"/>
                    <a:pt x="140" y="362"/>
                  </a:cubicBezTo>
                  <a:cubicBezTo>
                    <a:pt x="131" y="376"/>
                    <a:pt x="115" y="386"/>
                    <a:pt x="90" y="389"/>
                  </a:cubicBezTo>
                  <a:cubicBezTo>
                    <a:pt x="114" y="390"/>
                    <a:pt x="137" y="379"/>
                    <a:pt x="147" y="362"/>
                  </a:cubicBezTo>
                  <a:cubicBezTo>
                    <a:pt x="154" y="362"/>
                    <a:pt x="160" y="365"/>
                    <a:pt x="166" y="371"/>
                  </a:cubicBezTo>
                  <a:cubicBezTo>
                    <a:pt x="198" y="409"/>
                    <a:pt x="219" y="452"/>
                    <a:pt x="254" y="466"/>
                  </a:cubicBezTo>
                  <a:cubicBezTo>
                    <a:pt x="245" y="472"/>
                    <a:pt x="232" y="475"/>
                    <a:pt x="217" y="476"/>
                  </a:cubicBezTo>
                  <a:cubicBezTo>
                    <a:pt x="234" y="478"/>
                    <a:pt x="249" y="476"/>
                    <a:pt x="262" y="468"/>
                  </a:cubicBezTo>
                  <a:cubicBezTo>
                    <a:pt x="275" y="471"/>
                    <a:pt x="290" y="470"/>
                    <a:pt x="309" y="464"/>
                  </a:cubicBezTo>
                  <a:cubicBezTo>
                    <a:pt x="327" y="457"/>
                    <a:pt x="345" y="452"/>
                    <a:pt x="361" y="449"/>
                  </a:cubicBezTo>
                  <a:cubicBezTo>
                    <a:pt x="357" y="453"/>
                    <a:pt x="354" y="459"/>
                    <a:pt x="351" y="468"/>
                  </a:cubicBezTo>
                  <a:cubicBezTo>
                    <a:pt x="330" y="463"/>
                    <a:pt x="285" y="475"/>
                    <a:pt x="273" y="486"/>
                  </a:cubicBezTo>
                  <a:cubicBezTo>
                    <a:pt x="290" y="477"/>
                    <a:pt x="332" y="467"/>
                    <a:pt x="349" y="471"/>
                  </a:cubicBezTo>
                  <a:cubicBezTo>
                    <a:pt x="347" y="476"/>
                    <a:pt x="344" y="482"/>
                    <a:pt x="342" y="488"/>
                  </a:cubicBezTo>
                  <a:cubicBezTo>
                    <a:pt x="321" y="475"/>
                    <a:pt x="286" y="502"/>
                    <a:pt x="225" y="502"/>
                  </a:cubicBezTo>
                  <a:cubicBezTo>
                    <a:pt x="256" y="509"/>
                    <a:pt x="290" y="498"/>
                    <a:pt x="306" y="492"/>
                  </a:cubicBezTo>
                  <a:cubicBezTo>
                    <a:pt x="308" y="505"/>
                    <a:pt x="274" y="522"/>
                    <a:pt x="242" y="529"/>
                  </a:cubicBezTo>
                  <a:cubicBezTo>
                    <a:pt x="278" y="526"/>
                    <a:pt x="316" y="505"/>
                    <a:pt x="314" y="491"/>
                  </a:cubicBezTo>
                  <a:cubicBezTo>
                    <a:pt x="322" y="488"/>
                    <a:pt x="330" y="487"/>
                    <a:pt x="341" y="490"/>
                  </a:cubicBezTo>
                  <a:cubicBezTo>
                    <a:pt x="329" y="512"/>
                    <a:pt x="312" y="535"/>
                    <a:pt x="267" y="547"/>
                  </a:cubicBezTo>
                  <a:cubicBezTo>
                    <a:pt x="319" y="543"/>
                    <a:pt x="339" y="506"/>
                    <a:pt x="352" y="481"/>
                  </a:cubicBezTo>
                  <a:cubicBezTo>
                    <a:pt x="363" y="496"/>
                    <a:pt x="366" y="509"/>
                    <a:pt x="365" y="520"/>
                  </a:cubicBezTo>
                  <a:cubicBezTo>
                    <a:pt x="344" y="517"/>
                    <a:pt x="330" y="528"/>
                    <a:pt x="322" y="541"/>
                  </a:cubicBezTo>
                  <a:cubicBezTo>
                    <a:pt x="335" y="528"/>
                    <a:pt x="346" y="521"/>
                    <a:pt x="364" y="524"/>
                  </a:cubicBezTo>
                  <a:cubicBezTo>
                    <a:pt x="359" y="542"/>
                    <a:pt x="340" y="555"/>
                    <a:pt x="325" y="561"/>
                  </a:cubicBezTo>
                  <a:cubicBezTo>
                    <a:pt x="341" y="556"/>
                    <a:pt x="359" y="547"/>
                    <a:pt x="367" y="532"/>
                  </a:cubicBezTo>
                  <a:cubicBezTo>
                    <a:pt x="376" y="540"/>
                    <a:pt x="377" y="551"/>
                    <a:pt x="374" y="562"/>
                  </a:cubicBezTo>
                  <a:cubicBezTo>
                    <a:pt x="379" y="552"/>
                    <a:pt x="380" y="538"/>
                    <a:pt x="369" y="528"/>
                  </a:cubicBezTo>
                  <a:cubicBezTo>
                    <a:pt x="372" y="522"/>
                    <a:pt x="372" y="517"/>
                    <a:pt x="371" y="509"/>
                  </a:cubicBezTo>
                  <a:cubicBezTo>
                    <a:pt x="398" y="524"/>
                    <a:pt x="397" y="538"/>
                    <a:pt x="394" y="549"/>
                  </a:cubicBezTo>
                  <a:cubicBezTo>
                    <a:pt x="399" y="538"/>
                    <a:pt x="402" y="517"/>
                    <a:pt x="371" y="506"/>
                  </a:cubicBezTo>
                  <a:cubicBezTo>
                    <a:pt x="369" y="497"/>
                    <a:pt x="364" y="487"/>
                    <a:pt x="355" y="476"/>
                  </a:cubicBezTo>
                  <a:cubicBezTo>
                    <a:pt x="366" y="454"/>
                    <a:pt x="368" y="451"/>
                    <a:pt x="383" y="446"/>
                  </a:cubicBezTo>
                  <a:cubicBezTo>
                    <a:pt x="391" y="445"/>
                    <a:pt x="398" y="444"/>
                    <a:pt x="405" y="444"/>
                  </a:cubicBezTo>
                  <a:cubicBezTo>
                    <a:pt x="402" y="460"/>
                    <a:pt x="401" y="476"/>
                    <a:pt x="403" y="491"/>
                  </a:cubicBezTo>
                  <a:cubicBezTo>
                    <a:pt x="412" y="547"/>
                    <a:pt x="475" y="535"/>
                    <a:pt x="478" y="657"/>
                  </a:cubicBezTo>
                  <a:cubicBezTo>
                    <a:pt x="477" y="628"/>
                    <a:pt x="468" y="609"/>
                    <a:pt x="453" y="597"/>
                  </a:cubicBezTo>
                  <a:cubicBezTo>
                    <a:pt x="453" y="572"/>
                    <a:pt x="422" y="542"/>
                    <a:pt x="411" y="534"/>
                  </a:cubicBezTo>
                  <a:cubicBezTo>
                    <a:pt x="421" y="545"/>
                    <a:pt x="428" y="554"/>
                    <a:pt x="434" y="562"/>
                  </a:cubicBezTo>
                  <a:cubicBezTo>
                    <a:pt x="422" y="566"/>
                    <a:pt x="409" y="566"/>
                    <a:pt x="387" y="557"/>
                  </a:cubicBezTo>
                  <a:cubicBezTo>
                    <a:pt x="394" y="563"/>
                    <a:pt x="419" y="574"/>
                    <a:pt x="436" y="566"/>
                  </a:cubicBezTo>
                  <a:cubicBezTo>
                    <a:pt x="442" y="575"/>
                    <a:pt x="444" y="583"/>
                    <a:pt x="446" y="591"/>
                  </a:cubicBezTo>
                  <a:cubicBezTo>
                    <a:pt x="382" y="551"/>
                    <a:pt x="248" y="599"/>
                    <a:pt x="219" y="506"/>
                  </a:cubicBezTo>
                  <a:cubicBezTo>
                    <a:pt x="192" y="418"/>
                    <a:pt x="146" y="386"/>
                    <a:pt x="82" y="396"/>
                  </a:cubicBezTo>
                  <a:cubicBezTo>
                    <a:pt x="67" y="386"/>
                    <a:pt x="41" y="386"/>
                    <a:pt x="23" y="388"/>
                  </a:cubicBezTo>
                  <a:cubicBezTo>
                    <a:pt x="22" y="389"/>
                    <a:pt x="22" y="389"/>
                    <a:pt x="22" y="390"/>
                  </a:cubicBezTo>
                  <a:cubicBezTo>
                    <a:pt x="35" y="389"/>
                    <a:pt x="46" y="389"/>
                    <a:pt x="54" y="391"/>
                  </a:cubicBezTo>
                  <a:cubicBezTo>
                    <a:pt x="47" y="397"/>
                    <a:pt x="37" y="402"/>
                    <a:pt x="18" y="404"/>
                  </a:cubicBezTo>
                  <a:cubicBezTo>
                    <a:pt x="18" y="404"/>
                    <a:pt x="18" y="404"/>
                    <a:pt x="18" y="405"/>
                  </a:cubicBezTo>
                  <a:cubicBezTo>
                    <a:pt x="30" y="404"/>
                    <a:pt x="49" y="401"/>
                    <a:pt x="58" y="391"/>
                  </a:cubicBezTo>
                  <a:cubicBezTo>
                    <a:pt x="65" y="393"/>
                    <a:pt x="70" y="395"/>
                    <a:pt x="75" y="398"/>
                  </a:cubicBezTo>
                  <a:cubicBezTo>
                    <a:pt x="57" y="401"/>
                    <a:pt x="36" y="409"/>
                    <a:pt x="14" y="419"/>
                  </a:cubicBezTo>
                  <a:cubicBezTo>
                    <a:pt x="14" y="420"/>
                    <a:pt x="14" y="420"/>
                    <a:pt x="14" y="421"/>
                  </a:cubicBezTo>
                  <a:cubicBezTo>
                    <a:pt x="109" y="378"/>
                    <a:pt x="177" y="395"/>
                    <a:pt x="208" y="508"/>
                  </a:cubicBezTo>
                  <a:cubicBezTo>
                    <a:pt x="211" y="518"/>
                    <a:pt x="215" y="527"/>
                    <a:pt x="220" y="535"/>
                  </a:cubicBezTo>
                  <a:cubicBezTo>
                    <a:pt x="207" y="540"/>
                    <a:pt x="194" y="541"/>
                    <a:pt x="181" y="538"/>
                  </a:cubicBezTo>
                  <a:cubicBezTo>
                    <a:pt x="182" y="534"/>
                    <a:pt x="182" y="530"/>
                    <a:pt x="182" y="527"/>
                  </a:cubicBezTo>
                  <a:cubicBezTo>
                    <a:pt x="192" y="512"/>
                    <a:pt x="191" y="491"/>
                    <a:pt x="181" y="472"/>
                  </a:cubicBezTo>
                  <a:cubicBezTo>
                    <a:pt x="188" y="492"/>
                    <a:pt x="187" y="509"/>
                    <a:pt x="180" y="521"/>
                  </a:cubicBezTo>
                  <a:cubicBezTo>
                    <a:pt x="177" y="512"/>
                    <a:pt x="170" y="506"/>
                    <a:pt x="163" y="500"/>
                  </a:cubicBezTo>
                  <a:cubicBezTo>
                    <a:pt x="172" y="486"/>
                    <a:pt x="172" y="464"/>
                    <a:pt x="162" y="446"/>
                  </a:cubicBezTo>
                  <a:cubicBezTo>
                    <a:pt x="169" y="467"/>
                    <a:pt x="168" y="485"/>
                    <a:pt x="159" y="497"/>
                  </a:cubicBezTo>
                  <a:cubicBezTo>
                    <a:pt x="154" y="493"/>
                    <a:pt x="149" y="489"/>
                    <a:pt x="146" y="484"/>
                  </a:cubicBezTo>
                  <a:cubicBezTo>
                    <a:pt x="142" y="476"/>
                    <a:pt x="143" y="468"/>
                    <a:pt x="142" y="460"/>
                  </a:cubicBezTo>
                  <a:cubicBezTo>
                    <a:pt x="150" y="449"/>
                    <a:pt x="149" y="432"/>
                    <a:pt x="142" y="418"/>
                  </a:cubicBezTo>
                  <a:cubicBezTo>
                    <a:pt x="144" y="424"/>
                    <a:pt x="145" y="431"/>
                    <a:pt x="145" y="436"/>
                  </a:cubicBezTo>
                  <a:cubicBezTo>
                    <a:pt x="134" y="434"/>
                    <a:pt x="124" y="425"/>
                    <a:pt x="116" y="408"/>
                  </a:cubicBezTo>
                  <a:cubicBezTo>
                    <a:pt x="121" y="424"/>
                    <a:pt x="132" y="436"/>
                    <a:pt x="145" y="438"/>
                  </a:cubicBezTo>
                  <a:cubicBezTo>
                    <a:pt x="145" y="445"/>
                    <a:pt x="144" y="450"/>
                    <a:pt x="141" y="454"/>
                  </a:cubicBezTo>
                  <a:cubicBezTo>
                    <a:pt x="139" y="446"/>
                    <a:pt x="131" y="437"/>
                    <a:pt x="109" y="429"/>
                  </a:cubicBezTo>
                  <a:cubicBezTo>
                    <a:pt x="144" y="442"/>
                    <a:pt x="137" y="460"/>
                    <a:pt x="139" y="476"/>
                  </a:cubicBezTo>
                  <a:cubicBezTo>
                    <a:pt x="128" y="472"/>
                    <a:pt x="119" y="463"/>
                    <a:pt x="113" y="447"/>
                  </a:cubicBezTo>
                  <a:cubicBezTo>
                    <a:pt x="116" y="463"/>
                    <a:pt x="127" y="476"/>
                    <a:pt x="139" y="480"/>
                  </a:cubicBezTo>
                  <a:cubicBezTo>
                    <a:pt x="140" y="482"/>
                    <a:pt x="141" y="484"/>
                    <a:pt x="142" y="486"/>
                  </a:cubicBezTo>
                  <a:cubicBezTo>
                    <a:pt x="147" y="496"/>
                    <a:pt x="161" y="503"/>
                    <a:pt x="169" y="513"/>
                  </a:cubicBezTo>
                  <a:cubicBezTo>
                    <a:pt x="155" y="513"/>
                    <a:pt x="141" y="505"/>
                    <a:pt x="127" y="489"/>
                  </a:cubicBezTo>
                  <a:cubicBezTo>
                    <a:pt x="138" y="506"/>
                    <a:pt x="155" y="518"/>
                    <a:pt x="172" y="517"/>
                  </a:cubicBezTo>
                  <a:cubicBezTo>
                    <a:pt x="175" y="523"/>
                    <a:pt x="176" y="529"/>
                    <a:pt x="174" y="536"/>
                  </a:cubicBezTo>
                  <a:cubicBezTo>
                    <a:pt x="158" y="532"/>
                    <a:pt x="142" y="523"/>
                    <a:pt x="123" y="514"/>
                  </a:cubicBezTo>
                  <a:cubicBezTo>
                    <a:pt x="119" y="498"/>
                    <a:pt x="113" y="485"/>
                    <a:pt x="105" y="475"/>
                  </a:cubicBezTo>
                  <a:cubicBezTo>
                    <a:pt x="116" y="439"/>
                    <a:pt x="89" y="417"/>
                    <a:pt x="71" y="408"/>
                  </a:cubicBezTo>
                  <a:cubicBezTo>
                    <a:pt x="87" y="418"/>
                    <a:pt x="111" y="442"/>
                    <a:pt x="102" y="472"/>
                  </a:cubicBezTo>
                  <a:cubicBezTo>
                    <a:pt x="94" y="462"/>
                    <a:pt x="85" y="456"/>
                    <a:pt x="76" y="450"/>
                  </a:cubicBezTo>
                  <a:cubicBezTo>
                    <a:pt x="75" y="435"/>
                    <a:pt x="64" y="421"/>
                    <a:pt x="48" y="413"/>
                  </a:cubicBezTo>
                  <a:cubicBezTo>
                    <a:pt x="63" y="424"/>
                    <a:pt x="71" y="436"/>
                    <a:pt x="71" y="448"/>
                  </a:cubicBezTo>
                  <a:cubicBezTo>
                    <a:pt x="51" y="439"/>
                    <a:pt x="29" y="436"/>
                    <a:pt x="11" y="437"/>
                  </a:cubicBezTo>
                  <a:cubicBezTo>
                    <a:pt x="10" y="438"/>
                    <a:pt x="10" y="438"/>
                    <a:pt x="10" y="438"/>
                  </a:cubicBezTo>
                  <a:cubicBezTo>
                    <a:pt x="31" y="440"/>
                    <a:pt x="57" y="445"/>
                    <a:pt x="78" y="459"/>
                  </a:cubicBezTo>
                  <a:cubicBezTo>
                    <a:pt x="63" y="471"/>
                    <a:pt x="42" y="475"/>
                    <a:pt x="15" y="468"/>
                  </a:cubicBezTo>
                  <a:cubicBezTo>
                    <a:pt x="39" y="478"/>
                    <a:pt x="66" y="476"/>
                    <a:pt x="83" y="463"/>
                  </a:cubicBezTo>
                  <a:cubicBezTo>
                    <a:pt x="97" y="474"/>
                    <a:pt x="109" y="489"/>
                    <a:pt x="115" y="510"/>
                  </a:cubicBezTo>
                  <a:cubicBezTo>
                    <a:pt x="84" y="496"/>
                    <a:pt x="49" y="480"/>
                    <a:pt x="4" y="478"/>
                  </a:cubicBezTo>
                  <a:cubicBezTo>
                    <a:pt x="4" y="480"/>
                    <a:pt x="4" y="480"/>
                    <a:pt x="4" y="480"/>
                  </a:cubicBezTo>
                  <a:cubicBezTo>
                    <a:pt x="39" y="483"/>
                    <a:pt x="68" y="494"/>
                    <a:pt x="94" y="507"/>
                  </a:cubicBezTo>
                  <a:cubicBezTo>
                    <a:pt x="87" y="515"/>
                    <a:pt x="77" y="518"/>
                    <a:pt x="66" y="519"/>
                  </a:cubicBezTo>
                  <a:cubicBezTo>
                    <a:pt x="54" y="505"/>
                    <a:pt x="27" y="496"/>
                    <a:pt x="2" y="498"/>
                  </a:cubicBezTo>
                  <a:cubicBezTo>
                    <a:pt x="2" y="499"/>
                    <a:pt x="2" y="500"/>
                    <a:pt x="2" y="500"/>
                  </a:cubicBezTo>
                  <a:cubicBezTo>
                    <a:pt x="26" y="501"/>
                    <a:pt x="51" y="508"/>
                    <a:pt x="61" y="520"/>
                  </a:cubicBezTo>
                  <a:cubicBezTo>
                    <a:pt x="43" y="520"/>
                    <a:pt x="22" y="518"/>
                    <a:pt x="1" y="525"/>
                  </a:cubicBezTo>
                  <a:cubicBezTo>
                    <a:pt x="1" y="526"/>
                    <a:pt x="1" y="526"/>
                    <a:pt x="1" y="527"/>
                  </a:cubicBezTo>
                  <a:cubicBezTo>
                    <a:pt x="43" y="516"/>
                    <a:pt x="75" y="534"/>
                    <a:pt x="97" y="509"/>
                  </a:cubicBezTo>
                  <a:cubicBezTo>
                    <a:pt x="106" y="514"/>
                    <a:pt x="115" y="519"/>
                    <a:pt x="124" y="523"/>
                  </a:cubicBezTo>
                  <a:cubicBezTo>
                    <a:pt x="112" y="537"/>
                    <a:pt x="92" y="544"/>
                    <a:pt x="64" y="542"/>
                  </a:cubicBezTo>
                  <a:cubicBezTo>
                    <a:pt x="89" y="547"/>
                    <a:pt x="115" y="542"/>
                    <a:pt x="129" y="526"/>
                  </a:cubicBezTo>
                  <a:cubicBezTo>
                    <a:pt x="162" y="543"/>
                    <a:pt x="191" y="555"/>
                    <a:pt x="225" y="542"/>
                  </a:cubicBezTo>
                  <a:cubicBezTo>
                    <a:pt x="244" y="566"/>
                    <a:pt x="272" y="576"/>
                    <a:pt x="303" y="580"/>
                  </a:cubicBezTo>
                  <a:cubicBezTo>
                    <a:pt x="299" y="586"/>
                    <a:pt x="293" y="591"/>
                    <a:pt x="285" y="596"/>
                  </a:cubicBezTo>
                  <a:cubicBezTo>
                    <a:pt x="274" y="581"/>
                    <a:pt x="246" y="579"/>
                    <a:pt x="237" y="580"/>
                  </a:cubicBezTo>
                  <a:cubicBezTo>
                    <a:pt x="261" y="582"/>
                    <a:pt x="272" y="589"/>
                    <a:pt x="280" y="598"/>
                  </a:cubicBezTo>
                  <a:cubicBezTo>
                    <a:pt x="272" y="603"/>
                    <a:pt x="262" y="607"/>
                    <a:pt x="248" y="611"/>
                  </a:cubicBezTo>
                  <a:cubicBezTo>
                    <a:pt x="247" y="590"/>
                    <a:pt x="213" y="577"/>
                    <a:pt x="208" y="557"/>
                  </a:cubicBezTo>
                  <a:cubicBezTo>
                    <a:pt x="205" y="578"/>
                    <a:pt x="251" y="592"/>
                    <a:pt x="242" y="620"/>
                  </a:cubicBezTo>
                  <a:cubicBezTo>
                    <a:pt x="230" y="608"/>
                    <a:pt x="216" y="598"/>
                    <a:pt x="202" y="589"/>
                  </a:cubicBezTo>
                  <a:cubicBezTo>
                    <a:pt x="195" y="568"/>
                    <a:pt x="173" y="553"/>
                    <a:pt x="146" y="549"/>
                  </a:cubicBezTo>
                  <a:cubicBezTo>
                    <a:pt x="171" y="556"/>
                    <a:pt x="187" y="569"/>
                    <a:pt x="194" y="585"/>
                  </a:cubicBezTo>
                  <a:cubicBezTo>
                    <a:pt x="156" y="565"/>
                    <a:pt x="110" y="554"/>
                    <a:pt x="58" y="551"/>
                  </a:cubicBezTo>
                  <a:cubicBezTo>
                    <a:pt x="52" y="535"/>
                    <a:pt x="22" y="533"/>
                    <a:pt x="0" y="536"/>
                  </a:cubicBezTo>
                  <a:cubicBezTo>
                    <a:pt x="0" y="537"/>
                    <a:pt x="0" y="537"/>
                    <a:pt x="0" y="537"/>
                  </a:cubicBezTo>
                  <a:cubicBezTo>
                    <a:pt x="21" y="536"/>
                    <a:pt x="47" y="537"/>
                    <a:pt x="53" y="550"/>
                  </a:cubicBezTo>
                  <a:cubicBezTo>
                    <a:pt x="36" y="549"/>
                    <a:pt x="19" y="549"/>
                    <a:pt x="0" y="549"/>
                  </a:cubicBezTo>
                  <a:cubicBezTo>
                    <a:pt x="0" y="550"/>
                    <a:pt x="0" y="550"/>
                    <a:pt x="0" y="550"/>
                  </a:cubicBezTo>
                  <a:cubicBezTo>
                    <a:pt x="21" y="551"/>
                    <a:pt x="40" y="552"/>
                    <a:pt x="59" y="554"/>
                  </a:cubicBezTo>
                  <a:cubicBezTo>
                    <a:pt x="50" y="564"/>
                    <a:pt x="35" y="569"/>
                    <a:pt x="15" y="567"/>
                  </a:cubicBezTo>
                  <a:cubicBezTo>
                    <a:pt x="34" y="571"/>
                    <a:pt x="54" y="567"/>
                    <a:pt x="64" y="555"/>
                  </a:cubicBezTo>
                  <a:cubicBezTo>
                    <a:pt x="82" y="557"/>
                    <a:pt x="99" y="560"/>
                    <a:pt x="115" y="564"/>
                  </a:cubicBezTo>
                  <a:cubicBezTo>
                    <a:pt x="103" y="578"/>
                    <a:pt x="83" y="585"/>
                    <a:pt x="55" y="582"/>
                  </a:cubicBezTo>
                  <a:cubicBezTo>
                    <a:pt x="81" y="588"/>
                    <a:pt x="107" y="582"/>
                    <a:pt x="122" y="566"/>
                  </a:cubicBezTo>
                  <a:cubicBezTo>
                    <a:pt x="137" y="569"/>
                    <a:pt x="151" y="574"/>
                    <a:pt x="164" y="579"/>
                  </a:cubicBezTo>
                  <a:cubicBezTo>
                    <a:pt x="147" y="593"/>
                    <a:pt x="104" y="605"/>
                    <a:pt x="76" y="602"/>
                  </a:cubicBezTo>
                  <a:cubicBezTo>
                    <a:pt x="101" y="608"/>
                    <a:pt x="152" y="597"/>
                    <a:pt x="170" y="581"/>
                  </a:cubicBezTo>
                  <a:cubicBezTo>
                    <a:pt x="190" y="590"/>
                    <a:pt x="208" y="600"/>
                    <a:pt x="223" y="613"/>
                  </a:cubicBezTo>
                  <a:cubicBezTo>
                    <a:pt x="219" y="617"/>
                    <a:pt x="214" y="620"/>
                    <a:pt x="209" y="622"/>
                  </a:cubicBezTo>
                  <a:cubicBezTo>
                    <a:pt x="199" y="609"/>
                    <a:pt x="184" y="613"/>
                    <a:pt x="165" y="601"/>
                  </a:cubicBezTo>
                  <a:cubicBezTo>
                    <a:pt x="179" y="613"/>
                    <a:pt x="197" y="612"/>
                    <a:pt x="205" y="623"/>
                  </a:cubicBezTo>
                  <a:cubicBezTo>
                    <a:pt x="179" y="627"/>
                    <a:pt x="145" y="605"/>
                    <a:pt x="128" y="619"/>
                  </a:cubicBezTo>
                  <a:cubicBezTo>
                    <a:pt x="158" y="609"/>
                    <a:pt x="205" y="648"/>
                    <a:pt x="227" y="617"/>
                  </a:cubicBezTo>
                  <a:cubicBezTo>
                    <a:pt x="234" y="623"/>
                    <a:pt x="240" y="629"/>
                    <a:pt x="245" y="636"/>
                  </a:cubicBezTo>
                  <a:cubicBezTo>
                    <a:pt x="233" y="640"/>
                    <a:pt x="220" y="644"/>
                    <a:pt x="207" y="647"/>
                  </a:cubicBezTo>
                  <a:cubicBezTo>
                    <a:pt x="190" y="630"/>
                    <a:pt x="164" y="641"/>
                    <a:pt x="131" y="627"/>
                  </a:cubicBezTo>
                  <a:cubicBezTo>
                    <a:pt x="154" y="643"/>
                    <a:pt x="183" y="636"/>
                    <a:pt x="199" y="649"/>
                  </a:cubicBezTo>
                  <a:cubicBezTo>
                    <a:pt x="183" y="652"/>
                    <a:pt x="167" y="655"/>
                    <a:pt x="151" y="658"/>
                  </a:cubicBezTo>
                  <a:cubicBezTo>
                    <a:pt x="135" y="625"/>
                    <a:pt x="93" y="629"/>
                    <a:pt x="70" y="615"/>
                  </a:cubicBezTo>
                  <a:cubicBezTo>
                    <a:pt x="46" y="602"/>
                    <a:pt x="40" y="573"/>
                    <a:pt x="1" y="572"/>
                  </a:cubicBezTo>
                  <a:cubicBezTo>
                    <a:pt x="1" y="574"/>
                    <a:pt x="1" y="574"/>
                    <a:pt x="1" y="574"/>
                  </a:cubicBezTo>
                  <a:cubicBezTo>
                    <a:pt x="31" y="577"/>
                    <a:pt x="40" y="592"/>
                    <a:pt x="51" y="605"/>
                  </a:cubicBezTo>
                  <a:cubicBezTo>
                    <a:pt x="48" y="607"/>
                    <a:pt x="45" y="608"/>
                    <a:pt x="41" y="609"/>
                  </a:cubicBezTo>
                  <a:cubicBezTo>
                    <a:pt x="31" y="597"/>
                    <a:pt x="16" y="593"/>
                    <a:pt x="3" y="592"/>
                  </a:cubicBezTo>
                  <a:cubicBezTo>
                    <a:pt x="3" y="594"/>
                    <a:pt x="3" y="594"/>
                    <a:pt x="3" y="594"/>
                  </a:cubicBezTo>
                  <a:cubicBezTo>
                    <a:pt x="18" y="595"/>
                    <a:pt x="29" y="600"/>
                    <a:pt x="38" y="610"/>
                  </a:cubicBezTo>
                  <a:cubicBezTo>
                    <a:pt x="28" y="612"/>
                    <a:pt x="16" y="612"/>
                    <a:pt x="5" y="610"/>
                  </a:cubicBezTo>
                  <a:cubicBezTo>
                    <a:pt x="5" y="611"/>
                    <a:pt x="5" y="611"/>
                    <a:pt x="5" y="611"/>
                  </a:cubicBezTo>
                  <a:cubicBezTo>
                    <a:pt x="20" y="615"/>
                    <a:pt x="39" y="615"/>
                    <a:pt x="52" y="607"/>
                  </a:cubicBezTo>
                  <a:cubicBezTo>
                    <a:pt x="56" y="611"/>
                    <a:pt x="61" y="616"/>
                    <a:pt x="66" y="619"/>
                  </a:cubicBezTo>
                  <a:cubicBezTo>
                    <a:pt x="82" y="628"/>
                    <a:pt x="105" y="630"/>
                    <a:pt x="123" y="639"/>
                  </a:cubicBezTo>
                  <a:cubicBezTo>
                    <a:pt x="110" y="647"/>
                    <a:pt x="94" y="652"/>
                    <a:pt x="80" y="651"/>
                  </a:cubicBezTo>
                  <a:cubicBezTo>
                    <a:pt x="79" y="637"/>
                    <a:pt x="61" y="623"/>
                    <a:pt x="44" y="620"/>
                  </a:cubicBezTo>
                  <a:cubicBezTo>
                    <a:pt x="62" y="626"/>
                    <a:pt x="72" y="639"/>
                    <a:pt x="76" y="651"/>
                  </a:cubicBezTo>
                  <a:cubicBezTo>
                    <a:pt x="71" y="652"/>
                    <a:pt x="66" y="650"/>
                    <a:pt x="61" y="649"/>
                  </a:cubicBezTo>
                  <a:cubicBezTo>
                    <a:pt x="54" y="648"/>
                    <a:pt x="49" y="643"/>
                    <a:pt x="43" y="640"/>
                  </a:cubicBezTo>
                  <a:cubicBezTo>
                    <a:pt x="40" y="629"/>
                    <a:pt x="29" y="621"/>
                    <a:pt x="16" y="619"/>
                  </a:cubicBezTo>
                  <a:cubicBezTo>
                    <a:pt x="21" y="621"/>
                    <a:pt x="26" y="623"/>
                    <a:pt x="30" y="626"/>
                  </a:cubicBezTo>
                  <a:cubicBezTo>
                    <a:pt x="25" y="631"/>
                    <a:pt x="17" y="633"/>
                    <a:pt x="8" y="633"/>
                  </a:cubicBezTo>
                  <a:cubicBezTo>
                    <a:pt x="8" y="634"/>
                    <a:pt x="8" y="634"/>
                    <a:pt x="8" y="634"/>
                  </a:cubicBezTo>
                  <a:cubicBezTo>
                    <a:pt x="17" y="634"/>
                    <a:pt x="25" y="632"/>
                    <a:pt x="31" y="627"/>
                  </a:cubicBezTo>
                  <a:cubicBezTo>
                    <a:pt x="35" y="630"/>
                    <a:pt x="38" y="634"/>
                    <a:pt x="39" y="638"/>
                  </a:cubicBezTo>
                  <a:cubicBezTo>
                    <a:pt x="35" y="636"/>
                    <a:pt x="21" y="636"/>
                    <a:pt x="10" y="642"/>
                  </a:cubicBezTo>
                  <a:cubicBezTo>
                    <a:pt x="10" y="644"/>
                    <a:pt x="10" y="644"/>
                    <a:pt x="10" y="644"/>
                  </a:cubicBezTo>
                  <a:cubicBezTo>
                    <a:pt x="28" y="637"/>
                    <a:pt x="41" y="641"/>
                    <a:pt x="52" y="650"/>
                  </a:cubicBezTo>
                  <a:cubicBezTo>
                    <a:pt x="45" y="655"/>
                    <a:pt x="34" y="656"/>
                    <a:pt x="21" y="652"/>
                  </a:cubicBezTo>
                  <a:cubicBezTo>
                    <a:pt x="33" y="658"/>
                    <a:pt x="46" y="658"/>
                    <a:pt x="55" y="651"/>
                  </a:cubicBezTo>
                  <a:cubicBezTo>
                    <a:pt x="99" y="663"/>
                    <a:pt x="116" y="648"/>
                    <a:pt x="129" y="642"/>
                  </a:cubicBezTo>
                  <a:cubicBezTo>
                    <a:pt x="135" y="646"/>
                    <a:pt x="139" y="652"/>
                    <a:pt x="143" y="659"/>
                  </a:cubicBezTo>
                  <a:cubicBezTo>
                    <a:pt x="100" y="665"/>
                    <a:pt x="56" y="667"/>
                    <a:pt x="15" y="669"/>
                  </a:cubicBezTo>
                  <a:cubicBezTo>
                    <a:pt x="16" y="670"/>
                    <a:pt x="16" y="670"/>
                    <a:pt x="16" y="670"/>
                  </a:cubicBezTo>
                  <a:cubicBezTo>
                    <a:pt x="70" y="671"/>
                    <a:pt x="129" y="667"/>
                    <a:pt x="184" y="657"/>
                  </a:cubicBezTo>
                  <a:cubicBezTo>
                    <a:pt x="174" y="675"/>
                    <a:pt x="169" y="678"/>
                    <a:pt x="135" y="699"/>
                  </a:cubicBezTo>
                  <a:cubicBezTo>
                    <a:pt x="119" y="694"/>
                    <a:pt x="105" y="693"/>
                    <a:pt x="91" y="694"/>
                  </a:cubicBezTo>
                  <a:cubicBezTo>
                    <a:pt x="73" y="673"/>
                    <a:pt x="41" y="678"/>
                    <a:pt x="20" y="687"/>
                  </a:cubicBezTo>
                  <a:cubicBezTo>
                    <a:pt x="20" y="689"/>
                    <a:pt x="20" y="689"/>
                    <a:pt x="20" y="689"/>
                  </a:cubicBezTo>
                  <a:cubicBezTo>
                    <a:pt x="41" y="682"/>
                    <a:pt x="71" y="677"/>
                    <a:pt x="87" y="695"/>
                  </a:cubicBezTo>
                  <a:cubicBezTo>
                    <a:pt x="75" y="697"/>
                    <a:pt x="65" y="701"/>
                    <a:pt x="55" y="706"/>
                  </a:cubicBezTo>
                  <a:cubicBezTo>
                    <a:pt x="47" y="701"/>
                    <a:pt x="36" y="700"/>
                    <a:pt x="25" y="703"/>
                  </a:cubicBezTo>
                  <a:cubicBezTo>
                    <a:pt x="25" y="705"/>
                    <a:pt x="25" y="705"/>
                    <a:pt x="25" y="705"/>
                  </a:cubicBezTo>
                  <a:cubicBezTo>
                    <a:pt x="35" y="703"/>
                    <a:pt x="44" y="705"/>
                    <a:pt x="51" y="709"/>
                  </a:cubicBezTo>
                  <a:cubicBezTo>
                    <a:pt x="44" y="713"/>
                    <a:pt x="38" y="719"/>
                    <a:pt x="32" y="724"/>
                  </a:cubicBezTo>
                  <a:cubicBezTo>
                    <a:pt x="32" y="726"/>
                    <a:pt x="33" y="728"/>
                    <a:pt x="34" y="729"/>
                  </a:cubicBezTo>
                  <a:cubicBezTo>
                    <a:pt x="42" y="721"/>
                    <a:pt x="53" y="714"/>
                    <a:pt x="64" y="709"/>
                  </a:cubicBezTo>
                  <a:cubicBezTo>
                    <a:pt x="66" y="723"/>
                    <a:pt x="58" y="741"/>
                    <a:pt x="45" y="757"/>
                  </a:cubicBezTo>
                  <a:cubicBezTo>
                    <a:pt x="46" y="760"/>
                    <a:pt x="46" y="760"/>
                    <a:pt x="46" y="760"/>
                  </a:cubicBezTo>
                  <a:cubicBezTo>
                    <a:pt x="61" y="744"/>
                    <a:pt x="72" y="723"/>
                    <a:pt x="70" y="707"/>
                  </a:cubicBezTo>
                  <a:cubicBezTo>
                    <a:pt x="87" y="700"/>
                    <a:pt x="106" y="698"/>
                    <a:pt x="127" y="704"/>
                  </a:cubicBezTo>
                  <a:cubicBezTo>
                    <a:pt x="102" y="720"/>
                    <a:pt x="74" y="739"/>
                    <a:pt x="50" y="769"/>
                  </a:cubicBezTo>
                  <a:cubicBezTo>
                    <a:pt x="51" y="771"/>
                    <a:pt x="51" y="771"/>
                    <a:pt x="51" y="771"/>
                  </a:cubicBezTo>
                  <a:cubicBezTo>
                    <a:pt x="70" y="749"/>
                    <a:pt x="92" y="734"/>
                    <a:pt x="113" y="721"/>
                  </a:cubicBezTo>
                  <a:cubicBezTo>
                    <a:pt x="117" y="731"/>
                    <a:pt x="114" y="741"/>
                    <a:pt x="109" y="751"/>
                  </a:cubicBezTo>
                  <a:cubicBezTo>
                    <a:pt x="90" y="754"/>
                    <a:pt x="71" y="770"/>
                    <a:pt x="60" y="789"/>
                  </a:cubicBezTo>
                  <a:cubicBezTo>
                    <a:pt x="61" y="791"/>
                    <a:pt x="61" y="791"/>
                    <a:pt x="61" y="791"/>
                  </a:cubicBezTo>
                  <a:cubicBezTo>
                    <a:pt x="74" y="771"/>
                    <a:pt x="90" y="758"/>
                    <a:pt x="106" y="755"/>
                  </a:cubicBezTo>
                  <a:cubicBezTo>
                    <a:pt x="93" y="774"/>
                    <a:pt x="76" y="787"/>
                    <a:pt x="72" y="810"/>
                  </a:cubicBezTo>
                  <a:cubicBezTo>
                    <a:pt x="72" y="812"/>
                    <a:pt x="73" y="813"/>
                    <a:pt x="74" y="814"/>
                  </a:cubicBezTo>
                  <a:cubicBezTo>
                    <a:pt x="88" y="771"/>
                    <a:pt x="127" y="752"/>
                    <a:pt x="117" y="719"/>
                  </a:cubicBezTo>
                  <a:cubicBezTo>
                    <a:pt x="125" y="714"/>
                    <a:pt x="134" y="709"/>
                    <a:pt x="143" y="704"/>
                  </a:cubicBezTo>
                  <a:cubicBezTo>
                    <a:pt x="148" y="721"/>
                    <a:pt x="143" y="742"/>
                    <a:pt x="127" y="764"/>
                  </a:cubicBezTo>
                  <a:cubicBezTo>
                    <a:pt x="145" y="746"/>
                    <a:pt x="153" y="721"/>
                    <a:pt x="148" y="701"/>
                  </a:cubicBezTo>
                  <a:cubicBezTo>
                    <a:pt x="180" y="682"/>
                    <a:pt x="190" y="675"/>
                    <a:pt x="197" y="655"/>
                  </a:cubicBezTo>
                  <a:cubicBezTo>
                    <a:pt x="235" y="647"/>
                    <a:pt x="270" y="636"/>
                    <a:pt x="299" y="622"/>
                  </a:cubicBezTo>
                  <a:cubicBezTo>
                    <a:pt x="299" y="632"/>
                    <a:pt x="295" y="640"/>
                    <a:pt x="288" y="646"/>
                  </a:cubicBezTo>
                  <a:cubicBezTo>
                    <a:pt x="261" y="648"/>
                    <a:pt x="228" y="656"/>
                    <a:pt x="205" y="677"/>
                  </a:cubicBezTo>
                  <a:cubicBezTo>
                    <a:pt x="232" y="659"/>
                    <a:pt x="258" y="654"/>
                    <a:pt x="282" y="651"/>
                  </a:cubicBezTo>
                  <a:cubicBezTo>
                    <a:pt x="266" y="661"/>
                    <a:pt x="243" y="666"/>
                    <a:pt x="231" y="678"/>
                  </a:cubicBezTo>
                  <a:cubicBezTo>
                    <a:pt x="228" y="681"/>
                    <a:pt x="226" y="684"/>
                    <a:pt x="224" y="687"/>
                  </a:cubicBezTo>
                  <a:cubicBezTo>
                    <a:pt x="204" y="687"/>
                    <a:pt x="184" y="701"/>
                    <a:pt x="172" y="722"/>
                  </a:cubicBezTo>
                  <a:cubicBezTo>
                    <a:pt x="188" y="702"/>
                    <a:pt x="205" y="692"/>
                    <a:pt x="222" y="692"/>
                  </a:cubicBezTo>
                  <a:cubicBezTo>
                    <a:pt x="213" y="714"/>
                    <a:pt x="215" y="743"/>
                    <a:pt x="159" y="747"/>
                  </a:cubicBezTo>
                  <a:cubicBezTo>
                    <a:pt x="195" y="745"/>
                    <a:pt x="209" y="736"/>
                    <a:pt x="216" y="724"/>
                  </a:cubicBezTo>
                  <a:cubicBezTo>
                    <a:pt x="218" y="732"/>
                    <a:pt x="218" y="740"/>
                    <a:pt x="216" y="749"/>
                  </a:cubicBezTo>
                  <a:cubicBezTo>
                    <a:pt x="196" y="747"/>
                    <a:pt x="174" y="760"/>
                    <a:pt x="161" y="780"/>
                  </a:cubicBezTo>
                  <a:cubicBezTo>
                    <a:pt x="179" y="760"/>
                    <a:pt x="197" y="750"/>
                    <a:pt x="215" y="752"/>
                  </a:cubicBezTo>
                  <a:cubicBezTo>
                    <a:pt x="212" y="760"/>
                    <a:pt x="208" y="769"/>
                    <a:pt x="202" y="778"/>
                  </a:cubicBezTo>
                  <a:cubicBezTo>
                    <a:pt x="219" y="760"/>
                    <a:pt x="226" y="736"/>
                    <a:pt x="220" y="717"/>
                  </a:cubicBezTo>
                  <a:cubicBezTo>
                    <a:pt x="225" y="705"/>
                    <a:pt x="227" y="692"/>
                    <a:pt x="237" y="683"/>
                  </a:cubicBezTo>
                  <a:cubicBezTo>
                    <a:pt x="243" y="677"/>
                    <a:pt x="251" y="673"/>
                    <a:pt x="260" y="669"/>
                  </a:cubicBezTo>
                  <a:cubicBezTo>
                    <a:pt x="268" y="691"/>
                    <a:pt x="263" y="717"/>
                    <a:pt x="242" y="745"/>
                  </a:cubicBezTo>
                  <a:cubicBezTo>
                    <a:pt x="265" y="723"/>
                    <a:pt x="275" y="692"/>
                    <a:pt x="267" y="667"/>
                  </a:cubicBezTo>
                  <a:cubicBezTo>
                    <a:pt x="280" y="661"/>
                    <a:pt x="293" y="655"/>
                    <a:pt x="301" y="644"/>
                  </a:cubicBezTo>
                  <a:cubicBezTo>
                    <a:pt x="307" y="665"/>
                    <a:pt x="301" y="689"/>
                    <a:pt x="282" y="715"/>
                  </a:cubicBezTo>
                  <a:cubicBezTo>
                    <a:pt x="305" y="692"/>
                    <a:pt x="315" y="661"/>
                    <a:pt x="306" y="636"/>
                  </a:cubicBezTo>
                  <a:cubicBezTo>
                    <a:pt x="308" y="631"/>
                    <a:pt x="310" y="623"/>
                    <a:pt x="310" y="616"/>
                  </a:cubicBezTo>
                  <a:cubicBezTo>
                    <a:pt x="311" y="615"/>
                    <a:pt x="312" y="615"/>
                    <a:pt x="313" y="614"/>
                  </a:cubicBezTo>
                  <a:cubicBezTo>
                    <a:pt x="330" y="604"/>
                    <a:pt x="350" y="587"/>
                    <a:pt x="378" y="588"/>
                  </a:cubicBezTo>
                  <a:cubicBezTo>
                    <a:pt x="423" y="593"/>
                    <a:pt x="458" y="607"/>
                    <a:pt x="458" y="665"/>
                  </a:cubicBezTo>
                  <a:cubicBezTo>
                    <a:pt x="458" y="997"/>
                    <a:pt x="458" y="997"/>
                    <a:pt x="458" y="997"/>
                  </a:cubicBezTo>
                  <a:cubicBezTo>
                    <a:pt x="479" y="997"/>
                    <a:pt x="479" y="997"/>
                    <a:pt x="479" y="997"/>
                  </a:cubicBezTo>
                  <a:cubicBezTo>
                    <a:pt x="526" y="997"/>
                    <a:pt x="526" y="997"/>
                    <a:pt x="526" y="997"/>
                  </a:cubicBezTo>
                  <a:cubicBezTo>
                    <a:pt x="533" y="997"/>
                    <a:pt x="533" y="997"/>
                    <a:pt x="533" y="997"/>
                  </a:cubicBezTo>
                  <a:cubicBezTo>
                    <a:pt x="602" y="997"/>
                    <a:pt x="602" y="997"/>
                    <a:pt x="602" y="997"/>
                  </a:cubicBezTo>
                  <a:cubicBezTo>
                    <a:pt x="605" y="997"/>
                    <a:pt x="605" y="997"/>
                    <a:pt x="605" y="997"/>
                  </a:cubicBezTo>
                  <a:cubicBezTo>
                    <a:pt x="609" y="997"/>
                    <a:pt x="609" y="997"/>
                    <a:pt x="609" y="997"/>
                  </a:cubicBezTo>
                  <a:cubicBezTo>
                    <a:pt x="626" y="997"/>
                    <a:pt x="626" y="997"/>
                    <a:pt x="626" y="997"/>
                  </a:cubicBezTo>
                  <a:cubicBezTo>
                    <a:pt x="626" y="665"/>
                    <a:pt x="626" y="665"/>
                    <a:pt x="626" y="665"/>
                  </a:cubicBezTo>
                  <a:cubicBezTo>
                    <a:pt x="626" y="653"/>
                    <a:pt x="635" y="645"/>
                    <a:pt x="647" y="636"/>
                  </a:cubicBezTo>
                  <a:cubicBezTo>
                    <a:pt x="684" y="666"/>
                    <a:pt x="776" y="652"/>
                    <a:pt x="798" y="640"/>
                  </a:cubicBezTo>
                  <a:cubicBezTo>
                    <a:pt x="771" y="650"/>
                    <a:pt x="691" y="658"/>
                    <a:pt x="654" y="631"/>
                  </a:cubicBezTo>
                  <a:cubicBezTo>
                    <a:pt x="672" y="619"/>
                    <a:pt x="694" y="616"/>
                    <a:pt x="708" y="614"/>
                  </a:cubicBezTo>
                  <a:cubicBezTo>
                    <a:pt x="724" y="623"/>
                    <a:pt x="769" y="630"/>
                    <a:pt x="792" y="617"/>
                  </a:cubicBezTo>
                  <a:cubicBezTo>
                    <a:pt x="752" y="623"/>
                    <a:pt x="751" y="618"/>
                    <a:pt x="743" y="619"/>
                  </a:cubicBezTo>
                  <a:cubicBezTo>
                    <a:pt x="743" y="605"/>
                    <a:pt x="750" y="590"/>
                    <a:pt x="769" y="580"/>
                  </a:cubicBezTo>
                  <a:cubicBezTo>
                    <a:pt x="750" y="587"/>
                    <a:pt x="739" y="602"/>
                    <a:pt x="739" y="618"/>
                  </a:cubicBezTo>
                  <a:cubicBezTo>
                    <a:pt x="731" y="618"/>
                    <a:pt x="721" y="615"/>
                    <a:pt x="714" y="612"/>
                  </a:cubicBezTo>
                  <a:cubicBezTo>
                    <a:pt x="725" y="609"/>
                    <a:pt x="749" y="584"/>
                    <a:pt x="748" y="556"/>
                  </a:cubicBezTo>
                  <a:cubicBezTo>
                    <a:pt x="737" y="597"/>
                    <a:pt x="715" y="610"/>
                    <a:pt x="686" y="611"/>
                  </a:cubicBezTo>
                  <a:cubicBezTo>
                    <a:pt x="688" y="598"/>
                    <a:pt x="683" y="583"/>
                    <a:pt x="731" y="554"/>
                  </a:cubicBezTo>
                  <a:cubicBezTo>
                    <a:pt x="681" y="574"/>
                    <a:pt x="681" y="597"/>
                    <a:pt x="679" y="612"/>
                  </a:cubicBezTo>
                  <a:cubicBezTo>
                    <a:pt x="652" y="620"/>
                    <a:pt x="637" y="629"/>
                    <a:pt x="627" y="639"/>
                  </a:cubicBezTo>
                  <a:cubicBezTo>
                    <a:pt x="636" y="578"/>
                    <a:pt x="689" y="546"/>
                    <a:pt x="756" y="546"/>
                  </a:cubicBezTo>
                  <a:cubicBezTo>
                    <a:pt x="792" y="553"/>
                    <a:pt x="777" y="595"/>
                    <a:pt x="817" y="605"/>
                  </a:cubicBezTo>
                  <a:cubicBezTo>
                    <a:pt x="954" y="641"/>
                    <a:pt x="916" y="764"/>
                    <a:pt x="1007" y="820"/>
                  </a:cubicBezTo>
                  <a:cubicBezTo>
                    <a:pt x="1008" y="819"/>
                    <a:pt x="1008" y="818"/>
                    <a:pt x="1009" y="817"/>
                  </a:cubicBezTo>
                  <a:cubicBezTo>
                    <a:pt x="974" y="795"/>
                    <a:pt x="958" y="762"/>
                    <a:pt x="944" y="727"/>
                  </a:cubicBezTo>
                  <a:cubicBezTo>
                    <a:pt x="957" y="726"/>
                    <a:pt x="961" y="723"/>
                    <a:pt x="973" y="725"/>
                  </a:cubicBezTo>
                  <a:cubicBezTo>
                    <a:pt x="970" y="752"/>
                    <a:pt x="995" y="784"/>
                    <a:pt x="1017" y="803"/>
                  </a:cubicBezTo>
                  <a:cubicBezTo>
                    <a:pt x="1017" y="802"/>
                    <a:pt x="1018" y="801"/>
                    <a:pt x="1018" y="800"/>
                  </a:cubicBezTo>
                  <a:cubicBezTo>
                    <a:pt x="999" y="781"/>
                    <a:pt x="978" y="753"/>
                    <a:pt x="980" y="727"/>
                  </a:cubicBezTo>
                  <a:cubicBezTo>
                    <a:pt x="997" y="730"/>
                    <a:pt x="1010" y="742"/>
                    <a:pt x="1018" y="749"/>
                  </a:cubicBezTo>
                  <a:cubicBezTo>
                    <a:pt x="1019" y="756"/>
                    <a:pt x="1023" y="768"/>
                    <a:pt x="1030" y="778"/>
                  </a:cubicBezTo>
                  <a:cubicBezTo>
                    <a:pt x="1031" y="775"/>
                    <a:pt x="1033" y="772"/>
                    <a:pt x="1034" y="769"/>
                  </a:cubicBezTo>
                  <a:cubicBezTo>
                    <a:pt x="1033" y="770"/>
                    <a:pt x="1032" y="770"/>
                    <a:pt x="1031" y="771"/>
                  </a:cubicBezTo>
                  <a:cubicBezTo>
                    <a:pt x="1026" y="766"/>
                    <a:pt x="1024" y="758"/>
                    <a:pt x="1023" y="752"/>
                  </a:cubicBezTo>
                  <a:cubicBezTo>
                    <a:pt x="1026" y="754"/>
                    <a:pt x="1032" y="755"/>
                    <a:pt x="1040" y="755"/>
                  </a:cubicBezTo>
                  <a:cubicBezTo>
                    <a:pt x="1041" y="754"/>
                    <a:pt x="1041" y="752"/>
                    <a:pt x="1042" y="750"/>
                  </a:cubicBezTo>
                  <a:cubicBezTo>
                    <a:pt x="1029" y="750"/>
                    <a:pt x="1018" y="744"/>
                    <a:pt x="1010" y="734"/>
                  </a:cubicBezTo>
                  <a:cubicBezTo>
                    <a:pt x="1017" y="730"/>
                    <a:pt x="1031" y="726"/>
                    <a:pt x="1051" y="727"/>
                  </a:cubicBezTo>
                  <a:cubicBezTo>
                    <a:pt x="1052" y="725"/>
                    <a:pt x="1052" y="724"/>
                    <a:pt x="1053" y="723"/>
                  </a:cubicBezTo>
                  <a:cubicBezTo>
                    <a:pt x="1031" y="721"/>
                    <a:pt x="1014" y="726"/>
                    <a:pt x="1006" y="731"/>
                  </a:cubicBezTo>
                  <a:cubicBezTo>
                    <a:pt x="975" y="712"/>
                    <a:pt x="959" y="717"/>
                    <a:pt x="941" y="720"/>
                  </a:cubicBezTo>
                  <a:cubicBezTo>
                    <a:pt x="928" y="687"/>
                    <a:pt x="916" y="653"/>
                    <a:pt x="890" y="627"/>
                  </a:cubicBezTo>
                  <a:cubicBezTo>
                    <a:pt x="900" y="624"/>
                    <a:pt x="909" y="624"/>
                    <a:pt x="918" y="627"/>
                  </a:cubicBezTo>
                  <a:cubicBezTo>
                    <a:pt x="921" y="644"/>
                    <a:pt x="935" y="680"/>
                    <a:pt x="965" y="683"/>
                  </a:cubicBezTo>
                  <a:cubicBezTo>
                    <a:pt x="985" y="685"/>
                    <a:pt x="979" y="714"/>
                    <a:pt x="1013" y="710"/>
                  </a:cubicBezTo>
                  <a:cubicBezTo>
                    <a:pt x="977" y="706"/>
                    <a:pt x="992" y="681"/>
                    <a:pt x="963" y="676"/>
                  </a:cubicBezTo>
                  <a:cubicBezTo>
                    <a:pt x="937" y="671"/>
                    <a:pt x="930" y="644"/>
                    <a:pt x="927" y="631"/>
                  </a:cubicBezTo>
                  <a:cubicBezTo>
                    <a:pt x="948" y="641"/>
                    <a:pt x="965" y="662"/>
                    <a:pt x="986" y="668"/>
                  </a:cubicBezTo>
                  <a:cubicBezTo>
                    <a:pt x="990" y="670"/>
                    <a:pt x="994" y="670"/>
                    <a:pt x="998" y="670"/>
                  </a:cubicBezTo>
                  <a:cubicBezTo>
                    <a:pt x="1006" y="684"/>
                    <a:pt x="1031" y="699"/>
                    <a:pt x="1058" y="707"/>
                  </a:cubicBezTo>
                  <a:cubicBezTo>
                    <a:pt x="1058" y="706"/>
                    <a:pt x="1059" y="704"/>
                    <a:pt x="1059" y="703"/>
                  </a:cubicBezTo>
                  <a:cubicBezTo>
                    <a:pt x="1035" y="694"/>
                    <a:pt x="1012" y="681"/>
                    <a:pt x="1006" y="670"/>
                  </a:cubicBezTo>
                  <a:cubicBezTo>
                    <a:pt x="1026" y="667"/>
                    <a:pt x="1045" y="657"/>
                    <a:pt x="1068" y="671"/>
                  </a:cubicBezTo>
                  <a:cubicBezTo>
                    <a:pt x="1068" y="670"/>
                    <a:pt x="1069" y="669"/>
                    <a:pt x="1069" y="668"/>
                  </a:cubicBezTo>
                  <a:cubicBezTo>
                    <a:pt x="1058" y="660"/>
                    <a:pt x="1048" y="657"/>
                    <a:pt x="1039" y="657"/>
                  </a:cubicBezTo>
                  <a:cubicBezTo>
                    <a:pt x="1045" y="650"/>
                    <a:pt x="1051" y="647"/>
                    <a:pt x="1058" y="643"/>
                  </a:cubicBezTo>
                  <a:cubicBezTo>
                    <a:pt x="1061" y="650"/>
                    <a:pt x="1065" y="656"/>
                    <a:pt x="1071" y="661"/>
                  </a:cubicBezTo>
                  <a:cubicBezTo>
                    <a:pt x="1071" y="660"/>
                    <a:pt x="1071" y="658"/>
                    <a:pt x="1071" y="657"/>
                  </a:cubicBezTo>
                  <a:cubicBezTo>
                    <a:pt x="1067" y="652"/>
                    <a:pt x="1064" y="647"/>
                    <a:pt x="1062" y="642"/>
                  </a:cubicBezTo>
                  <a:cubicBezTo>
                    <a:pt x="1066" y="641"/>
                    <a:pt x="1070" y="640"/>
                    <a:pt x="1075" y="640"/>
                  </a:cubicBezTo>
                  <a:cubicBezTo>
                    <a:pt x="1075" y="639"/>
                    <a:pt x="1075" y="639"/>
                    <a:pt x="1075" y="638"/>
                  </a:cubicBezTo>
                  <a:cubicBezTo>
                    <a:pt x="1058" y="637"/>
                    <a:pt x="1045" y="644"/>
                    <a:pt x="1032" y="657"/>
                  </a:cubicBezTo>
                  <a:cubicBezTo>
                    <a:pt x="1017" y="659"/>
                    <a:pt x="1003" y="664"/>
                    <a:pt x="987" y="659"/>
                  </a:cubicBezTo>
                  <a:cubicBezTo>
                    <a:pt x="977" y="657"/>
                    <a:pt x="968" y="650"/>
                    <a:pt x="959" y="643"/>
                  </a:cubicBezTo>
                  <a:cubicBezTo>
                    <a:pt x="994" y="611"/>
                    <a:pt x="1040" y="611"/>
                    <a:pt x="1079" y="615"/>
                  </a:cubicBezTo>
                  <a:cubicBezTo>
                    <a:pt x="1079" y="613"/>
                    <a:pt x="1079" y="613"/>
                    <a:pt x="1079" y="613"/>
                  </a:cubicBezTo>
                  <a:cubicBezTo>
                    <a:pt x="1043" y="606"/>
                    <a:pt x="993" y="603"/>
                    <a:pt x="952" y="637"/>
                  </a:cubicBezTo>
                  <a:cubicBezTo>
                    <a:pt x="913" y="606"/>
                    <a:pt x="898" y="613"/>
                    <a:pt x="881" y="619"/>
                  </a:cubicBezTo>
                  <a:cubicBezTo>
                    <a:pt x="867" y="608"/>
                    <a:pt x="856" y="602"/>
                    <a:pt x="834" y="596"/>
                  </a:cubicBezTo>
                  <a:cubicBezTo>
                    <a:pt x="801" y="588"/>
                    <a:pt x="795" y="563"/>
                    <a:pt x="804" y="551"/>
                  </a:cubicBezTo>
                  <a:cubicBezTo>
                    <a:pt x="825" y="554"/>
                    <a:pt x="842" y="553"/>
                    <a:pt x="858" y="550"/>
                  </a:cubicBezTo>
                  <a:cubicBezTo>
                    <a:pt x="872" y="562"/>
                    <a:pt x="882" y="575"/>
                    <a:pt x="931" y="563"/>
                  </a:cubicBezTo>
                  <a:cubicBezTo>
                    <a:pt x="957" y="618"/>
                    <a:pt x="968" y="577"/>
                    <a:pt x="1011" y="603"/>
                  </a:cubicBezTo>
                  <a:cubicBezTo>
                    <a:pt x="971" y="569"/>
                    <a:pt x="960" y="611"/>
                    <a:pt x="939" y="561"/>
                  </a:cubicBezTo>
                  <a:cubicBezTo>
                    <a:pt x="951" y="558"/>
                    <a:pt x="962" y="556"/>
                    <a:pt x="972" y="558"/>
                  </a:cubicBezTo>
                  <a:cubicBezTo>
                    <a:pt x="988" y="560"/>
                    <a:pt x="999" y="571"/>
                    <a:pt x="1012" y="579"/>
                  </a:cubicBezTo>
                  <a:cubicBezTo>
                    <a:pt x="1026" y="612"/>
                    <a:pt x="1055" y="598"/>
                    <a:pt x="1081" y="596"/>
                  </a:cubicBezTo>
                  <a:cubicBezTo>
                    <a:pt x="1081" y="595"/>
                    <a:pt x="1081" y="594"/>
                    <a:pt x="1081" y="593"/>
                  </a:cubicBezTo>
                  <a:cubicBezTo>
                    <a:pt x="1062" y="593"/>
                    <a:pt x="1028" y="602"/>
                    <a:pt x="1021" y="582"/>
                  </a:cubicBezTo>
                  <a:cubicBezTo>
                    <a:pt x="1035" y="586"/>
                    <a:pt x="1062" y="588"/>
                    <a:pt x="1083" y="573"/>
                  </a:cubicBezTo>
                  <a:cubicBezTo>
                    <a:pt x="1083" y="572"/>
                    <a:pt x="1083" y="571"/>
                    <a:pt x="1083" y="569"/>
                  </a:cubicBezTo>
                  <a:cubicBezTo>
                    <a:pt x="1034" y="594"/>
                    <a:pt x="1016" y="570"/>
                    <a:pt x="993" y="556"/>
                  </a:cubicBezTo>
                  <a:cubicBezTo>
                    <a:pt x="1008" y="545"/>
                    <a:pt x="1053" y="546"/>
                    <a:pt x="1084" y="552"/>
                  </a:cubicBezTo>
                  <a:close/>
                  <a:moveTo>
                    <a:pt x="531" y="204"/>
                  </a:moveTo>
                  <a:cubicBezTo>
                    <a:pt x="555" y="256"/>
                    <a:pt x="553" y="300"/>
                    <a:pt x="547" y="340"/>
                  </a:cubicBezTo>
                  <a:cubicBezTo>
                    <a:pt x="537" y="336"/>
                    <a:pt x="531" y="327"/>
                    <a:pt x="527" y="317"/>
                  </a:cubicBezTo>
                  <a:cubicBezTo>
                    <a:pt x="538" y="298"/>
                    <a:pt x="536" y="265"/>
                    <a:pt x="523" y="243"/>
                  </a:cubicBezTo>
                  <a:cubicBezTo>
                    <a:pt x="534" y="269"/>
                    <a:pt x="535" y="296"/>
                    <a:pt x="525" y="312"/>
                  </a:cubicBezTo>
                  <a:cubicBezTo>
                    <a:pt x="519" y="295"/>
                    <a:pt x="514" y="274"/>
                    <a:pt x="501" y="256"/>
                  </a:cubicBezTo>
                  <a:cubicBezTo>
                    <a:pt x="502" y="244"/>
                    <a:pt x="504" y="233"/>
                    <a:pt x="505" y="221"/>
                  </a:cubicBezTo>
                  <a:cubicBezTo>
                    <a:pt x="515" y="216"/>
                    <a:pt x="523" y="211"/>
                    <a:pt x="531" y="204"/>
                  </a:cubicBezTo>
                  <a:close/>
                  <a:moveTo>
                    <a:pt x="500" y="259"/>
                  </a:moveTo>
                  <a:cubicBezTo>
                    <a:pt x="523" y="296"/>
                    <a:pt x="515" y="335"/>
                    <a:pt x="546" y="347"/>
                  </a:cubicBezTo>
                  <a:cubicBezTo>
                    <a:pt x="544" y="358"/>
                    <a:pt x="543" y="363"/>
                    <a:pt x="541" y="373"/>
                  </a:cubicBezTo>
                  <a:cubicBezTo>
                    <a:pt x="524" y="366"/>
                    <a:pt x="512" y="349"/>
                    <a:pt x="505" y="322"/>
                  </a:cubicBezTo>
                  <a:cubicBezTo>
                    <a:pt x="507" y="348"/>
                    <a:pt x="521" y="370"/>
                    <a:pt x="540" y="379"/>
                  </a:cubicBezTo>
                  <a:cubicBezTo>
                    <a:pt x="537" y="395"/>
                    <a:pt x="535" y="410"/>
                    <a:pt x="536" y="425"/>
                  </a:cubicBezTo>
                  <a:cubicBezTo>
                    <a:pt x="518" y="404"/>
                    <a:pt x="502" y="388"/>
                    <a:pt x="497" y="362"/>
                  </a:cubicBezTo>
                  <a:cubicBezTo>
                    <a:pt x="490" y="332"/>
                    <a:pt x="495" y="296"/>
                    <a:pt x="500" y="259"/>
                  </a:cubicBezTo>
                  <a:close/>
                  <a:moveTo>
                    <a:pt x="254" y="633"/>
                  </a:moveTo>
                  <a:cubicBezTo>
                    <a:pt x="251" y="629"/>
                    <a:pt x="248" y="626"/>
                    <a:pt x="245" y="623"/>
                  </a:cubicBezTo>
                  <a:cubicBezTo>
                    <a:pt x="247" y="619"/>
                    <a:pt x="248" y="615"/>
                    <a:pt x="248" y="611"/>
                  </a:cubicBezTo>
                  <a:cubicBezTo>
                    <a:pt x="261" y="610"/>
                    <a:pt x="297" y="600"/>
                    <a:pt x="311" y="582"/>
                  </a:cubicBezTo>
                  <a:cubicBezTo>
                    <a:pt x="318" y="582"/>
                    <a:pt x="325" y="583"/>
                    <a:pt x="332" y="584"/>
                  </a:cubicBezTo>
                  <a:cubicBezTo>
                    <a:pt x="313" y="605"/>
                    <a:pt x="286" y="621"/>
                    <a:pt x="254" y="633"/>
                  </a:cubicBezTo>
                  <a:close/>
                  <a:moveTo>
                    <a:pt x="444" y="462"/>
                  </a:moveTo>
                  <a:cubicBezTo>
                    <a:pt x="445" y="458"/>
                    <a:pt x="445" y="455"/>
                    <a:pt x="446" y="451"/>
                  </a:cubicBezTo>
                  <a:cubicBezTo>
                    <a:pt x="509" y="475"/>
                    <a:pt x="528" y="554"/>
                    <a:pt x="526" y="664"/>
                  </a:cubicBezTo>
                  <a:cubicBezTo>
                    <a:pt x="526" y="664"/>
                    <a:pt x="526" y="664"/>
                    <a:pt x="526" y="664"/>
                  </a:cubicBezTo>
                  <a:cubicBezTo>
                    <a:pt x="526" y="664"/>
                    <a:pt x="526" y="664"/>
                    <a:pt x="526" y="664"/>
                  </a:cubicBezTo>
                  <a:cubicBezTo>
                    <a:pt x="524" y="611"/>
                    <a:pt x="510" y="578"/>
                    <a:pt x="495" y="555"/>
                  </a:cubicBezTo>
                  <a:cubicBezTo>
                    <a:pt x="505" y="533"/>
                    <a:pt x="492" y="499"/>
                    <a:pt x="485" y="485"/>
                  </a:cubicBezTo>
                  <a:cubicBezTo>
                    <a:pt x="488" y="497"/>
                    <a:pt x="493" y="516"/>
                    <a:pt x="494" y="524"/>
                  </a:cubicBezTo>
                  <a:cubicBezTo>
                    <a:pt x="465" y="512"/>
                    <a:pt x="476" y="476"/>
                    <a:pt x="453" y="468"/>
                  </a:cubicBezTo>
                  <a:cubicBezTo>
                    <a:pt x="477" y="488"/>
                    <a:pt x="459" y="516"/>
                    <a:pt x="494" y="528"/>
                  </a:cubicBezTo>
                  <a:cubicBezTo>
                    <a:pt x="494" y="537"/>
                    <a:pt x="493" y="543"/>
                    <a:pt x="491" y="549"/>
                  </a:cubicBezTo>
                  <a:cubicBezTo>
                    <a:pt x="466" y="515"/>
                    <a:pt x="439" y="501"/>
                    <a:pt x="444" y="46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淘宝网Chenying0907出品 34"/>
          <p:cNvGrpSpPr/>
          <p:nvPr/>
        </p:nvGrpSpPr>
        <p:grpSpPr bwMode="auto">
          <a:xfrm>
            <a:off x="1492496" y="1291244"/>
            <a:ext cx="1522513" cy="839510"/>
            <a:chOff x="3624747" y="2866421"/>
            <a:chExt cx="1074987" cy="838015"/>
          </a:xfrm>
        </p:grpSpPr>
        <p:sp>
          <p:nvSpPr>
            <p:cNvPr id="20" name="淘宝网Chenying0907出品 35"/>
            <p:cNvSpPr txBox="1">
              <a:spLocks noChangeArrowheads="1"/>
            </p:cNvSpPr>
            <p:nvPr/>
          </p:nvSpPr>
          <p:spPr bwMode="auto">
            <a:xfrm>
              <a:off x="3916754" y="2866421"/>
              <a:ext cx="782313" cy="2765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342900"/>
              <a:r>
                <a:rPr kumimoji="1"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  <a:endParaRPr kumimoji="1"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淘宝网Chenying0907出品 66"/>
            <p:cNvSpPr txBox="1">
              <a:spLocks noChangeArrowheads="1"/>
            </p:cNvSpPr>
            <p:nvPr/>
          </p:nvSpPr>
          <p:spPr bwMode="auto">
            <a:xfrm>
              <a:off x="3624747" y="3077050"/>
              <a:ext cx="1074987" cy="6273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... ...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2" name="淘宝网Chenying0907出品 23"/>
          <p:cNvGrpSpPr/>
          <p:nvPr/>
        </p:nvGrpSpPr>
        <p:grpSpPr>
          <a:xfrm>
            <a:off x="2904476" y="1319709"/>
            <a:ext cx="443320" cy="336429"/>
            <a:chOff x="3667125" y="1257300"/>
            <a:chExt cx="443320" cy="336325"/>
          </a:xfrm>
        </p:grpSpPr>
        <p:sp>
          <p:nvSpPr>
            <p:cNvPr id="23" name="淘宝网Chenying0907出品 58"/>
            <p:cNvSpPr/>
            <p:nvPr/>
          </p:nvSpPr>
          <p:spPr>
            <a:xfrm>
              <a:off x="3667125" y="1257300"/>
              <a:ext cx="335280" cy="33528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24" name="淘宝网Chenying0907出品 20"/>
            <p:cNvSpPr/>
            <p:nvPr/>
          </p:nvSpPr>
          <p:spPr>
            <a:xfrm>
              <a:off x="3686931" y="1285943"/>
              <a:ext cx="423514" cy="3076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schemeClr val="accent1"/>
                  </a:solidFill>
                  <a:cs typeface="+mn-ea"/>
                  <a:sym typeface="+mn-lt"/>
                </a:rPr>
                <a:t>O1</a:t>
              </a:r>
              <a:endParaRPr lang="zh-CN" altLang="en-US" sz="14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5" name="淘宝网Chenying0907出品 22"/>
          <p:cNvGrpSpPr/>
          <p:nvPr/>
        </p:nvGrpSpPr>
        <p:grpSpPr>
          <a:xfrm>
            <a:off x="5589627" y="1319709"/>
            <a:ext cx="439510" cy="340240"/>
            <a:chOff x="6071235" y="1184910"/>
            <a:chExt cx="439510" cy="340134"/>
          </a:xfrm>
        </p:grpSpPr>
        <p:sp>
          <p:nvSpPr>
            <p:cNvPr id="26" name="淘宝网Chenying0907出品 56"/>
            <p:cNvSpPr/>
            <p:nvPr/>
          </p:nvSpPr>
          <p:spPr>
            <a:xfrm>
              <a:off x="6071235" y="1184910"/>
              <a:ext cx="335280" cy="33528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27" name="淘宝网Chenying0907出品 62"/>
            <p:cNvSpPr/>
            <p:nvPr/>
          </p:nvSpPr>
          <p:spPr>
            <a:xfrm>
              <a:off x="6087231" y="1217363"/>
              <a:ext cx="423514" cy="3076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schemeClr val="accent1"/>
                  </a:solidFill>
                  <a:cs typeface="+mn-ea"/>
                  <a:sym typeface="+mn-lt"/>
                </a:rPr>
                <a:t>O2</a:t>
              </a:r>
              <a:endParaRPr lang="zh-CN" altLang="en-US" sz="14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8" name="淘宝网Chenying0907出品 65"/>
          <p:cNvGrpSpPr/>
          <p:nvPr/>
        </p:nvGrpSpPr>
        <p:grpSpPr>
          <a:xfrm>
            <a:off x="2412848" y="2921236"/>
            <a:ext cx="424270" cy="335384"/>
            <a:chOff x="3152775" y="2828925"/>
            <a:chExt cx="424270" cy="335280"/>
          </a:xfrm>
        </p:grpSpPr>
        <p:sp>
          <p:nvSpPr>
            <p:cNvPr id="29" name="淘宝网Chenying0907出品 55"/>
            <p:cNvSpPr/>
            <p:nvPr/>
          </p:nvSpPr>
          <p:spPr>
            <a:xfrm>
              <a:off x="3152775" y="2828925"/>
              <a:ext cx="335280" cy="33528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30" name="淘宝网Chenying0907出品 63"/>
            <p:cNvSpPr/>
            <p:nvPr/>
          </p:nvSpPr>
          <p:spPr>
            <a:xfrm>
              <a:off x="3153531" y="2855663"/>
              <a:ext cx="423514" cy="3076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schemeClr val="accent1"/>
                  </a:solidFill>
                  <a:cs typeface="+mn-ea"/>
                  <a:sym typeface="+mn-lt"/>
                </a:rPr>
                <a:t>O3</a:t>
              </a:r>
              <a:endParaRPr lang="zh-CN" altLang="en-US" sz="14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1" name="淘宝网Chenying0907出品 21"/>
          <p:cNvGrpSpPr/>
          <p:nvPr/>
        </p:nvGrpSpPr>
        <p:grpSpPr>
          <a:xfrm>
            <a:off x="6112838" y="2921236"/>
            <a:ext cx="439510" cy="335384"/>
            <a:chOff x="6680835" y="2708910"/>
            <a:chExt cx="439510" cy="335280"/>
          </a:xfrm>
        </p:grpSpPr>
        <p:sp>
          <p:nvSpPr>
            <p:cNvPr id="32" name="淘宝网Chenying0907出品 61"/>
            <p:cNvSpPr/>
            <p:nvPr/>
          </p:nvSpPr>
          <p:spPr>
            <a:xfrm>
              <a:off x="6680835" y="2708910"/>
              <a:ext cx="335280" cy="33528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33" name="淘宝网Chenying0907出品 64"/>
            <p:cNvSpPr/>
            <p:nvPr/>
          </p:nvSpPr>
          <p:spPr>
            <a:xfrm>
              <a:off x="6696831" y="2733743"/>
              <a:ext cx="423514" cy="3076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schemeClr val="accent1"/>
                  </a:solidFill>
                  <a:cs typeface="+mn-ea"/>
                  <a:sym typeface="+mn-lt"/>
                </a:rPr>
                <a:t>O4</a:t>
              </a:r>
              <a:endParaRPr lang="zh-CN" altLang="en-US" sz="14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1082926" y="249390"/>
            <a:ext cx="2889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sz="2000" dirty="0">
                <a:gradFill>
                  <a:gsLst>
                    <a:gs pos="100000">
                      <a:srgbClr val="2E640C"/>
                    </a:gs>
                    <a:gs pos="0">
                      <a:srgbClr val="7EB852"/>
                    </a:gs>
                  </a:gsLst>
                  <a:lin ang="5400000" scaled="1"/>
                </a:gradFill>
                <a:latin typeface="江城律动宋" panose="02020700000000000000" pitchFamily="18" charset="-122"/>
                <a:ea typeface="江城律动宋" panose="02020700000000000000" pitchFamily="18" charset="-122"/>
              </a:rPr>
              <a:t>单击此处添加标题文本</a:t>
            </a:r>
            <a:endParaRPr lang="zh-CN" altLang="en-US" sz="2000" dirty="0">
              <a:gradFill>
                <a:gsLst>
                  <a:gs pos="100000">
                    <a:srgbClr val="2E640C"/>
                  </a:gs>
                  <a:gs pos="0">
                    <a:srgbClr val="7EB852"/>
                  </a:gs>
                </a:gsLst>
                <a:lin ang="5400000" scaled="1"/>
              </a:gradFill>
              <a:latin typeface="江城律动宋" panose="02020700000000000000" pitchFamily="18" charset="-122"/>
              <a:ea typeface="江城律动宋" panose="02020700000000000000" pitchFamily="18" charset="-122"/>
            </a:endParaRPr>
          </a:p>
        </p:txBody>
      </p:sp>
      <p:sp>
        <p:nvSpPr>
          <p:cNvPr id="35" name="矩形 259"/>
          <p:cNvSpPr>
            <a:spLocks noChangeArrowheads="1"/>
          </p:cNvSpPr>
          <p:nvPr/>
        </p:nvSpPr>
        <p:spPr bwMode="auto">
          <a:xfrm>
            <a:off x="344783" y="182275"/>
            <a:ext cx="621628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800" cap="all" dirty="0">
                <a:solidFill>
                  <a:schemeClr val="bg1"/>
                </a:solidFill>
                <a:latin typeface="江城律动宋" panose="02020700000000000000" pitchFamily="18" charset="-122"/>
                <a:ea typeface="江城律动宋" panose="02020700000000000000" pitchFamily="18" charset="-122"/>
                <a:cs typeface="Arial" panose="020B0604020202020204" pitchFamily="34" charset="0"/>
              </a:rPr>
              <a:t>01</a:t>
            </a:r>
            <a:endParaRPr lang="zh-CN" altLang="en-US" sz="2800" cap="all" dirty="0">
              <a:solidFill>
                <a:schemeClr val="bg1"/>
              </a:solidFill>
              <a:latin typeface="江城律动宋" panose="02020700000000000000" pitchFamily="18" charset="-122"/>
              <a:ea typeface="江城律动宋" panose="02020700000000000000" pitchFamily="18" charset="-122"/>
              <a:cs typeface="Arial" panose="020B0604020202020204" pitchFamily="34" charset="0"/>
            </a:endParaRPr>
          </a:p>
        </p:txBody>
      </p:sp>
      <p:grpSp>
        <p:nvGrpSpPr>
          <p:cNvPr id="36" name="淘宝网Chenying0907出品 34"/>
          <p:cNvGrpSpPr/>
          <p:nvPr/>
        </p:nvGrpSpPr>
        <p:grpSpPr bwMode="auto">
          <a:xfrm>
            <a:off x="966411" y="2946077"/>
            <a:ext cx="1522513" cy="839510"/>
            <a:chOff x="3624747" y="2866421"/>
            <a:chExt cx="1074987" cy="838015"/>
          </a:xfrm>
        </p:grpSpPr>
        <p:sp>
          <p:nvSpPr>
            <p:cNvPr id="37" name="淘宝网Chenying0907出品 35"/>
            <p:cNvSpPr txBox="1">
              <a:spLocks noChangeArrowheads="1"/>
            </p:cNvSpPr>
            <p:nvPr/>
          </p:nvSpPr>
          <p:spPr bwMode="auto">
            <a:xfrm>
              <a:off x="3916754" y="2866421"/>
              <a:ext cx="782313" cy="2765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342900"/>
              <a:r>
                <a:rPr kumimoji="1"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  <a:endParaRPr kumimoji="1"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8" name="淘宝网Chenying0907出品 66"/>
            <p:cNvSpPr txBox="1">
              <a:spLocks noChangeArrowheads="1"/>
            </p:cNvSpPr>
            <p:nvPr/>
          </p:nvSpPr>
          <p:spPr bwMode="auto">
            <a:xfrm>
              <a:off x="3624747" y="3077050"/>
              <a:ext cx="1074987" cy="6273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... ...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9" name="淘宝网Chenying0907出品 34"/>
          <p:cNvGrpSpPr/>
          <p:nvPr/>
        </p:nvGrpSpPr>
        <p:grpSpPr bwMode="auto">
          <a:xfrm>
            <a:off x="5953577" y="1348361"/>
            <a:ext cx="1522513" cy="839510"/>
            <a:chOff x="3624747" y="2866421"/>
            <a:chExt cx="1074987" cy="838015"/>
          </a:xfrm>
        </p:grpSpPr>
        <p:sp>
          <p:nvSpPr>
            <p:cNvPr id="40" name="淘宝网Chenying0907出品 35"/>
            <p:cNvSpPr txBox="1">
              <a:spLocks noChangeArrowheads="1"/>
            </p:cNvSpPr>
            <p:nvPr/>
          </p:nvSpPr>
          <p:spPr bwMode="auto">
            <a:xfrm>
              <a:off x="3635087" y="2866421"/>
              <a:ext cx="782313" cy="2765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342900"/>
              <a:r>
                <a:rPr kumimoji="1"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  <a:endParaRPr kumimoji="1"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淘宝网Chenying0907出品 66"/>
            <p:cNvSpPr txBox="1">
              <a:spLocks noChangeArrowheads="1"/>
            </p:cNvSpPr>
            <p:nvPr/>
          </p:nvSpPr>
          <p:spPr bwMode="auto">
            <a:xfrm>
              <a:off x="3624747" y="3077050"/>
              <a:ext cx="1074987" cy="6273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... ...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2" name="淘宝网Chenying0907出品 34"/>
          <p:cNvGrpSpPr/>
          <p:nvPr/>
        </p:nvGrpSpPr>
        <p:grpSpPr bwMode="auto">
          <a:xfrm>
            <a:off x="6568344" y="2955453"/>
            <a:ext cx="1522513" cy="839510"/>
            <a:chOff x="3624747" y="2866421"/>
            <a:chExt cx="1074987" cy="838015"/>
          </a:xfrm>
        </p:grpSpPr>
        <p:sp>
          <p:nvSpPr>
            <p:cNvPr id="43" name="淘宝网Chenying0907出品 35"/>
            <p:cNvSpPr txBox="1">
              <a:spLocks noChangeArrowheads="1"/>
            </p:cNvSpPr>
            <p:nvPr/>
          </p:nvSpPr>
          <p:spPr bwMode="auto">
            <a:xfrm>
              <a:off x="3635087" y="2866421"/>
              <a:ext cx="782313" cy="2765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342900"/>
              <a:r>
                <a:rPr kumimoji="1"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  <a:endParaRPr kumimoji="1"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4" name="淘宝网Chenying0907出品 66"/>
            <p:cNvSpPr txBox="1">
              <a:spLocks noChangeArrowheads="1"/>
            </p:cNvSpPr>
            <p:nvPr/>
          </p:nvSpPr>
          <p:spPr bwMode="auto">
            <a:xfrm>
              <a:off x="3624747" y="3077050"/>
              <a:ext cx="1074987" cy="6273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... ...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med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6"/>
          <p:cNvGrpSpPr/>
          <p:nvPr/>
        </p:nvGrpSpPr>
        <p:grpSpPr>
          <a:xfrm>
            <a:off x="3225404" y="861925"/>
            <a:ext cx="96440" cy="4166465"/>
            <a:chOff x="3225404" y="829867"/>
            <a:chExt cx="96440" cy="3868340"/>
          </a:xfrm>
        </p:grpSpPr>
        <p:cxnSp>
          <p:nvCxnSpPr>
            <p:cNvPr id="30" name="直接连接符 13"/>
            <p:cNvCxnSpPr>
              <a:cxnSpLocks noChangeShapeType="1"/>
            </p:cNvCxnSpPr>
            <p:nvPr/>
          </p:nvCxnSpPr>
          <p:spPr bwMode="auto">
            <a:xfrm>
              <a:off x="3276600" y="829867"/>
              <a:ext cx="0" cy="3868340"/>
            </a:xfrm>
            <a:prstGeom prst="lin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</a:gradFill>
            <a:ln w="31750">
              <a:solidFill>
                <a:schemeClr val="accent1"/>
              </a:soli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31" name="椭圆 14"/>
            <p:cNvSpPr>
              <a:spLocks noChangeArrowheads="1"/>
            </p:cNvSpPr>
            <p:nvPr/>
          </p:nvSpPr>
          <p:spPr bwMode="auto">
            <a:xfrm>
              <a:off x="3225404" y="1458517"/>
              <a:ext cx="96440" cy="96440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</a:gradFill>
            <a:ln w="31750">
              <a:solidFill>
                <a:schemeClr val="accent1"/>
              </a:soli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32" name="椭圆 15"/>
            <p:cNvSpPr>
              <a:spLocks noChangeArrowheads="1"/>
            </p:cNvSpPr>
            <p:nvPr/>
          </p:nvSpPr>
          <p:spPr bwMode="auto">
            <a:xfrm>
              <a:off x="3225404" y="2365443"/>
              <a:ext cx="96440" cy="96440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</a:gradFill>
            <a:ln w="31750">
              <a:solidFill>
                <a:schemeClr val="accent1"/>
              </a:soli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33" name="椭圆 16"/>
            <p:cNvSpPr>
              <a:spLocks noChangeArrowheads="1"/>
            </p:cNvSpPr>
            <p:nvPr/>
          </p:nvSpPr>
          <p:spPr bwMode="auto">
            <a:xfrm>
              <a:off x="3225404" y="4083839"/>
              <a:ext cx="96440" cy="96441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</a:gradFill>
            <a:ln w="31750">
              <a:solidFill>
                <a:schemeClr val="accent1"/>
              </a:soli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34" name="椭圆 15"/>
            <p:cNvSpPr>
              <a:spLocks noChangeArrowheads="1"/>
            </p:cNvSpPr>
            <p:nvPr/>
          </p:nvSpPr>
          <p:spPr bwMode="auto">
            <a:xfrm>
              <a:off x="3225404" y="3197857"/>
              <a:ext cx="96440" cy="96440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</a:gradFill>
            <a:ln w="31750">
              <a:solidFill>
                <a:schemeClr val="accent1"/>
              </a:soli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34"/>
          <p:cNvGrpSpPr/>
          <p:nvPr/>
        </p:nvGrpSpPr>
        <p:grpSpPr>
          <a:xfrm>
            <a:off x="2065502" y="846149"/>
            <a:ext cx="875596" cy="3720007"/>
            <a:chOff x="2065502" y="1044318"/>
            <a:chExt cx="875596" cy="3718859"/>
          </a:xfrm>
        </p:grpSpPr>
        <p:sp>
          <p:nvSpPr>
            <p:cNvPr id="37" name="泪滴形 7"/>
            <p:cNvSpPr/>
            <p:nvPr/>
          </p:nvSpPr>
          <p:spPr bwMode="auto">
            <a:xfrm rot="2700000">
              <a:off x="2066047" y="1043773"/>
              <a:ext cx="874470" cy="875559"/>
            </a:xfrm>
            <a:custGeom>
              <a:avLst/>
              <a:gdLst>
                <a:gd name="T0" fmla="*/ 0 w 1275488"/>
                <a:gd name="T1" fmla="*/ 637744 h 1275488"/>
                <a:gd name="T2" fmla="*/ 637744 w 1275488"/>
                <a:gd name="T3" fmla="*/ 0 h 1275488"/>
                <a:gd name="T4" fmla="*/ 1275488 w 1275488"/>
                <a:gd name="T5" fmla="*/ 0 h 1275488"/>
                <a:gd name="T6" fmla="*/ 1275488 w 1275488"/>
                <a:gd name="T7" fmla="*/ 637744 h 1275488"/>
                <a:gd name="T8" fmla="*/ 637744 w 1275488"/>
                <a:gd name="T9" fmla="*/ 1275488 h 1275488"/>
                <a:gd name="T10" fmla="*/ 0 w 1275488"/>
                <a:gd name="T11" fmla="*/ 637744 h 1275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75488" h="1275488">
                  <a:moveTo>
                    <a:pt x="0" y="637744"/>
                  </a:moveTo>
                  <a:cubicBezTo>
                    <a:pt x="0" y="285528"/>
                    <a:pt x="285528" y="0"/>
                    <a:pt x="637744" y="0"/>
                  </a:cubicBezTo>
                  <a:lnTo>
                    <a:pt x="1275488" y="0"/>
                  </a:lnTo>
                  <a:lnTo>
                    <a:pt x="1275488" y="637744"/>
                  </a:lnTo>
                  <a:cubicBezTo>
                    <a:pt x="1275488" y="989960"/>
                    <a:pt x="989960" y="1275488"/>
                    <a:pt x="637744" y="1275488"/>
                  </a:cubicBezTo>
                  <a:cubicBezTo>
                    <a:pt x="285528" y="1275488"/>
                    <a:pt x="0" y="989960"/>
                    <a:pt x="0" y="637744"/>
                  </a:cubicBezTo>
                  <a:close/>
                </a:path>
              </a:pathLst>
            </a:custGeom>
            <a:solidFill>
              <a:schemeClr val="accent1"/>
            </a:solidFill>
            <a:ln w="317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  <p:sp>
          <p:nvSpPr>
            <p:cNvPr id="38" name="文本框 17"/>
            <p:cNvSpPr txBox="1">
              <a:spLocks noChangeArrowheads="1"/>
            </p:cNvSpPr>
            <p:nvPr/>
          </p:nvSpPr>
          <p:spPr bwMode="auto">
            <a:xfrm>
              <a:off x="2213858" y="1250456"/>
              <a:ext cx="657266" cy="369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01</a:t>
              </a:r>
              <a:endParaRPr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" name="泪滴形 9"/>
            <p:cNvSpPr/>
            <p:nvPr/>
          </p:nvSpPr>
          <p:spPr bwMode="auto">
            <a:xfrm rot="2700000">
              <a:off x="2065537" y="1989856"/>
              <a:ext cx="875559" cy="875559"/>
            </a:xfrm>
            <a:custGeom>
              <a:avLst/>
              <a:gdLst>
                <a:gd name="T0" fmla="*/ 0 w 1275488"/>
                <a:gd name="T1" fmla="*/ 637744 h 1275488"/>
                <a:gd name="T2" fmla="*/ 637744 w 1275488"/>
                <a:gd name="T3" fmla="*/ 0 h 1275488"/>
                <a:gd name="T4" fmla="*/ 1275488 w 1275488"/>
                <a:gd name="T5" fmla="*/ 0 h 1275488"/>
                <a:gd name="T6" fmla="*/ 1275488 w 1275488"/>
                <a:gd name="T7" fmla="*/ 637744 h 1275488"/>
                <a:gd name="T8" fmla="*/ 637744 w 1275488"/>
                <a:gd name="T9" fmla="*/ 1275488 h 1275488"/>
                <a:gd name="T10" fmla="*/ 0 w 1275488"/>
                <a:gd name="T11" fmla="*/ 637744 h 1275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75488" h="1275488">
                  <a:moveTo>
                    <a:pt x="0" y="637744"/>
                  </a:moveTo>
                  <a:cubicBezTo>
                    <a:pt x="0" y="285528"/>
                    <a:pt x="285528" y="0"/>
                    <a:pt x="637744" y="0"/>
                  </a:cubicBezTo>
                  <a:lnTo>
                    <a:pt x="1275488" y="0"/>
                  </a:lnTo>
                  <a:lnTo>
                    <a:pt x="1275488" y="637744"/>
                  </a:lnTo>
                  <a:cubicBezTo>
                    <a:pt x="1275488" y="989960"/>
                    <a:pt x="989960" y="1275488"/>
                    <a:pt x="637744" y="1275488"/>
                  </a:cubicBezTo>
                  <a:cubicBezTo>
                    <a:pt x="285528" y="1275488"/>
                    <a:pt x="0" y="989960"/>
                    <a:pt x="0" y="637744"/>
                  </a:cubicBezTo>
                  <a:close/>
                </a:path>
              </a:pathLst>
            </a:custGeom>
            <a:solidFill>
              <a:schemeClr val="accent2"/>
            </a:solidFill>
            <a:ln w="317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0" name="文本框 18"/>
            <p:cNvSpPr txBox="1">
              <a:spLocks noChangeArrowheads="1"/>
            </p:cNvSpPr>
            <p:nvPr/>
          </p:nvSpPr>
          <p:spPr bwMode="auto">
            <a:xfrm>
              <a:off x="2215761" y="2228952"/>
              <a:ext cx="657266" cy="369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02</a:t>
              </a:r>
              <a:endParaRPr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泪滴形 12"/>
            <p:cNvSpPr/>
            <p:nvPr/>
          </p:nvSpPr>
          <p:spPr bwMode="auto">
            <a:xfrm rot="2700000">
              <a:off x="2065538" y="2944251"/>
              <a:ext cx="875559" cy="875559"/>
            </a:xfrm>
            <a:custGeom>
              <a:avLst/>
              <a:gdLst>
                <a:gd name="T0" fmla="*/ 0 w 1275488"/>
                <a:gd name="T1" fmla="*/ 637744 h 1275488"/>
                <a:gd name="T2" fmla="*/ 637744 w 1275488"/>
                <a:gd name="T3" fmla="*/ 0 h 1275488"/>
                <a:gd name="T4" fmla="*/ 1275488 w 1275488"/>
                <a:gd name="T5" fmla="*/ 0 h 1275488"/>
                <a:gd name="T6" fmla="*/ 1275488 w 1275488"/>
                <a:gd name="T7" fmla="*/ 637744 h 1275488"/>
                <a:gd name="T8" fmla="*/ 637744 w 1275488"/>
                <a:gd name="T9" fmla="*/ 1275488 h 1275488"/>
                <a:gd name="T10" fmla="*/ 0 w 1275488"/>
                <a:gd name="T11" fmla="*/ 637744 h 1275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75488" h="1275488">
                  <a:moveTo>
                    <a:pt x="0" y="637744"/>
                  </a:moveTo>
                  <a:cubicBezTo>
                    <a:pt x="0" y="285528"/>
                    <a:pt x="285528" y="0"/>
                    <a:pt x="637744" y="0"/>
                  </a:cubicBezTo>
                  <a:lnTo>
                    <a:pt x="1275488" y="0"/>
                  </a:lnTo>
                  <a:lnTo>
                    <a:pt x="1275488" y="637744"/>
                  </a:lnTo>
                  <a:cubicBezTo>
                    <a:pt x="1275488" y="989960"/>
                    <a:pt x="989960" y="1275488"/>
                    <a:pt x="637744" y="1275488"/>
                  </a:cubicBezTo>
                  <a:cubicBezTo>
                    <a:pt x="285528" y="1275488"/>
                    <a:pt x="0" y="989960"/>
                    <a:pt x="0" y="637744"/>
                  </a:cubicBezTo>
                  <a:close/>
                </a:path>
              </a:pathLst>
            </a:custGeom>
            <a:solidFill>
              <a:schemeClr val="accent3"/>
            </a:solidFill>
            <a:ln w="317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 sz="1400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  <p:sp>
          <p:nvSpPr>
            <p:cNvPr id="42" name="文本框 19"/>
            <p:cNvSpPr txBox="1">
              <a:spLocks noChangeArrowheads="1"/>
            </p:cNvSpPr>
            <p:nvPr/>
          </p:nvSpPr>
          <p:spPr bwMode="auto">
            <a:xfrm>
              <a:off x="2215762" y="3155985"/>
              <a:ext cx="657266" cy="369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03</a:t>
              </a:r>
              <a:endParaRPr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3" name="泪滴形 12"/>
            <p:cNvSpPr/>
            <p:nvPr/>
          </p:nvSpPr>
          <p:spPr bwMode="auto">
            <a:xfrm rot="2700000">
              <a:off x="2065539" y="3887618"/>
              <a:ext cx="875559" cy="875559"/>
            </a:xfrm>
            <a:custGeom>
              <a:avLst/>
              <a:gdLst>
                <a:gd name="T0" fmla="*/ 0 w 1275488"/>
                <a:gd name="T1" fmla="*/ 637744 h 1275488"/>
                <a:gd name="T2" fmla="*/ 637744 w 1275488"/>
                <a:gd name="T3" fmla="*/ 0 h 1275488"/>
                <a:gd name="T4" fmla="*/ 1275488 w 1275488"/>
                <a:gd name="T5" fmla="*/ 0 h 1275488"/>
                <a:gd name="T6" fmla="*/ 1275488 w 1275488"/>
                <a:gd name="T7" fmla="*/ 637744 h 1275488"/>
                <a:gd name="T8" fmla="*/ 637744 w 1275488"/>
                <a:gd name="T9" fmla="*/ 1275488 h 1275488"/>
                <a:gd name="T10" fmla="*/ 0 w 1275488"/>
                <a:gd name="T11" fmla="*/ 637744 h 1275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75488" h="1275488">
                  <a:moveTo>
                    <a:pt x="0" y="637744"/>
                  </a:moveTo>
                  <a:cubicBezTo>
                    <a:pt x="0" y="285528"/>
                    <a:pt x="285528" y="0"/>
                    <a:pt x="637744" y="0"/>
                  </a:cubicBezTo>
                  <a:lnTo>
                    <a:pt x="1275488" y="0"/>
                  </a:lnTo>
                  <a:lnTo>
                    <a:pt x="1275488" y="637744"/>
                  </a:lnTo>
                  <a:cubicBezTo>
                    <a:pt x="1275488" y="989960"/>
                    <a:pt x="989960" y="1275488"/>
                    <a:pt x="637744" y="1275488"/>
                  </a:cubicBezTo>
                  <a:cubicBezTo>
                    <a:pt x="285528" y="1275488"/>
                    <a:pt x="0" y="989960"/>
                    <a:pt x="0" y="637744"/>
                  </a:cubicBezTo>
                  <a:close/>
                </a:path>
              </a:pathLst>
            </a:custGeom>
            <a:solidFill>
              <a:schemeClr val="accent4"/>
            </a:solidFill>
            <a:ln w="317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 sz="1400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  <p:sp>
          <p:nvSpPr>
            <p:cNvPr id="44" name="文本框 19"/>
            <p:cNvSpPr txBox="1">
              <a:spLocks noChangeArrowheads="1"/>
            </p:cNvSpPr>
            <p:nvPr/>
          </p:nvSpPr>
          <p:spPr bwMode="auto">
            <a:xfrm>
              <a:off x="2215763" y="4099352"/>
              <a:ext cx="657266" cy="369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04</a:t>
              </a:r>
              <a:endParaRPr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45" name="矩形 20"/>
          <p:cNvSpPr>
            <a:spLocks noChangeArrowheads="1"/>
          </p:cNvSpPr>
          <p:nvPr/>
        </p:nvSpPr>
        <p:spPr bwMode="auto">
          <a:xfrm>
            <a:off x="3567114" y="1194567"/>
            <a:ext cx="2047875" cy="282265"/>
          </a:xfrm>
          <a:prstGeom prst="rect">
            <a:avLst/>
          </a:prstGeom>
          <a:solidFill>
            <a:schemeClr val="accent1"/>
          </a:solidFill>
          <a:ln w="317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6" name="TextBox 10"/>
          <p:cNvSpPr txBox="1">
            <a:spLocks noChangeArrowheads="1"/>
          </p:cNvSpPr>
          <p:nvPr/>
        </p:nvSpPr>
        <p:spPr bwMode="auto">
          <a:xfrm>
            <a:off x="3476626" y="1533999"/>
            <a:ext cx="3604022" cy="369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... ...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7" name="矩形 22"/>
          <p:cNvSpPr>
            <a:spLocks noChangeArrowheads="1"/>
          </p:cNvSpPr>
          <p:nvPr/>
        </p:nvSpPr>
        <p:spPr bwMode="auto">
          <a:xfrm>
            <a:off x="3567114" y="2165327"/>
            <a:ext cx="2047875" cy="283456"/>
          </a:xfrm>
          <a:prstGeom prst="rect">
            <a:avLst/>
          </a:prstGeom>
          <a:solidFill>
            <a:schemeClr val="accent2"/>
          </a:solidFill>
          <a:ln w="317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8" name="TextBox 10"/>
          <p:cNvSpPr txBox="1">
            <a:spLocks noChangeArrowheads="1"/>
          </p:cNvSpPr>
          <p:nvPr/>
        </p:nvSpPr>
        <p:spPr bwMode="auto">
          <a:xfrm>
            <a:off x="3476626" y="2505950"/>
            <a:ext cx="3604022" cy="369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... ...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9" name="矩形 24"/>
          <p:cNvSpPr>
            <a:spLocks noChangeArrowheads="1"/>
          </p:cNvSpPr>
          <p:nvPr/>
        </p:nvSpPr>
        <p:spPr bwMode="auto">
          <a:xfrm>
            <a:off x="3599892" y="3112604"/>
            <a:ext cx="2047875" cy="283456"/>
          </a:xfrm>
          <a:prstGeom prst="rect">
            <a:avLst/>
          </a:prstGeom>
          <a:solidFill>
            <a:schemeClr val="accent3"/>
          </a:solidFill>
          <a:ln w="317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0" name="TextBox 10"/>
          <p:cNvSpPr txBox="1">
            <a:spLocks noChangeArrowheads="1"/>
          </p:cNvSpPr>
          <p:nvPr/>
        </p:nvSpPr>
        <p:spPr bwMode="auto">
          <a:xfrm>
            <a:off x="3476626" y="3467725"/>
            <a:ext cx="3604022" cy="369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... ...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" name="矩形 24"/>
          <p:cNvSpPr>
            <a:spLocks noChangeArrowheads="1"/>
          </p:cNvSpPr>
          <p:nvPr/>
        </p:nvSpPr>
        <p:spPr bwMode="auto">
          <a:xfrm>
            <a:off x="3567114" y="4006053"/>
            <a:ext cx="2047875" cy="283456"/>
          </a:xfrm>
          <a:prstGeom prst="rect">
            <a:avLst/>
          </a:prstGeom>
          <a:solidFill>
            <a:schemeClr val="accent4"/>
          </a:solidFill>
          <a:ln w="317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2" name="TextBox 10"/>
          <p:cNvSpPr txBox="1">
            <a:spLocks noChangeArrowheads="1"/>
          </p:cNvSpPr>
          <p:nvPr/>
        </p:nvSpPr>
        <p:spPr bwMode="auto">
          <a:xfrm>
            <a:off x="3476626" y="4346677"/>
            <a:ext cx="3604022" cy="369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... ...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082926" y="249390"/>
            <a:ext cx="2889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sz="2000" dirty="0">
                <a:gradFill>
                  <a:gsLst>
                    <a:gs pos="100000">
                      <a:srgbClr val="2E640C"/>
                    </a:gs>
                    <a:gs pos="0">
                      <a:srgbClr val="7EB852"/>
                    </a:gs>
                  </a:gsLst>
                  <a:lin ang="5400000" scaled="1"/>
                </a:gradFill>
                <a:latin typeface="江城律动宋" panose="02020700000000000000" pitchFamily="18" charset="-122"/>
                <a:ea typeface="江城律动宋" panose="02020700000000000000" pitchFamily="18" charset="-122"/>
              </a:rPr>
              <a:t>单击此处添加标题文本</a:t>
            </a:r>
            <a:endParaRPr lang="zh-CN" altLang="en-US" sz="2000" dirty="0">
              <a:gradFill>
                <a:gsLst>
                  <a:gs pos="100000">
                    <a:srgbClr val="2E640C"/>
                  </a:gs>
                  <a:gs pos="0">
                    <a:srgbClr val="7EB852"/>
                  </a:gs>
                </a:gsLst>
                <a:lin ang="5400000" scaled="1"/>
              </a:gradFill>
              <a:latin typeface="江城律动宋" panose="02020700000000000000" pitchFamily="18" charset="-122"/>
              <a:ea typeface="江城律动宋" panose="02020700000000000000" pitchFamily="18" charset="-122"/>
            </a:endParaRPr>
          </a:p>
        </p:txBody>
      </p:sp>
      <p:sp>
        <p:nvSpPr>
          <p:cNvPr id="26" name="矩形 259"/>
          <p:cNvSpPr>
            <a:spLocks noChangeArrowheads="1"/>
          </p:cNvSpPr>
          <p:nvPr/>
        </p:nvSpPr>
        <p:spPr bwMode="auto">
          <a:xfrm>
            <a:off x="344783" y="182275"/>
            <a:ext cx="621628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800" cap="all" dirty="0">
                <a:solidFill>
                  <a:schemeClr val="bg1"/>
                </a:solidFill>
                <a:latin typeface="江城律动宋" panose="02020700000000000000" pitchFamily="18" charset="-122"/>
                <a:ea typeface="江城律动宋" panose="02020700000000000000" pitchFamily="18" charset="-122"/>
                <a:cs typeface="Arial" panose="020B0604020202020204" pitchFamily="34" charset="0"/>
              </a:rPr>
              <a:t>01</a:t>
            </a:r>
            <a:endParaRPr lang="zh-CN" altLang="en-US" sz="2800" cap="all" dirty="0">
              <a:solidFill>
                <a:schemeClr val="bg1"/>
              </a:solidFill>
              <a:latin typeface="江城律动宋" panose="02020700000000000000" pitchFamily="18" charset="-122"/>
              <a:ea typeface="江城律动宋" panose="02020700000000000000" pitchFamily="18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/>
        </p:nvSpPr>
        <p:spPr>
          <a:xfrm>
            <a:off x="1082926" y="249390"/>
            <a:ext cx="2889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sz="2000" dirty="0">
                <a:gradFill>
                  <a:gsLst>
                    <a:gs pos="100000">
                      <a:srgbClr val="2E640C"/>
                    </a:gs>
                    <a:gs pos="0">
                      <a:srgbClr val="7EB852"/>
                    </a:gs>
                  </a:gsLst>
                  <a:lin ang="5400000" scaled="1"/>
                </a:gradFill>
                <a:latin typeface="江城律动宋" panose="02020700000000000000" pitchFamily="18" charset="-122"/>
                <a:ea typeface="江城律动宋" panose="02020700000000000000" pitchFamily="18" charset="-122"/>
              </a:rPr>
              <a:t>单击此处添加标题文本</a:t>
            </a:r>
            <a:endParaRPr lang="zh-CN" altLang="en-US" sz="2000" dirty="0">
              <a:gradFill>
                <a:gsLst>
                  <a:gs pos="100000">
                    <a:srgbClr val="2E640C"/>
                  </a:gs>
                  <a:gs pos="0">
                    <a:srgbClr val="7EB852"/>
                  </a:gs>
                </a:gsLst>
                <a:lin ang="5400000" scaled="1"/>
              </a:gradFill>
              <a:latin typeface="江城律动宋" panose="02020700000000000000" pitchFamily="18" charset="-122"/>
              <a:ea typeface="江城律动宋" panose="02020700000000000000" pitchFamily="18" charset="-122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344783" y="182275"/>
            <a:ext cx="621628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800" cap="all" dirty="0">
                <a:solidFill>
                  <a:schemeClr val="bg1"/>
                </a:solidFill>
                <a:latin typeface="江城律动宋" panose="02020700000000000000" pitchFamily="18" charset="-122"/>
                <a:ea typeface="江城律动宋" panose="02020700000000000000" pitchFamily="18" charset="-122"/>
                <a:cs typeface="Arial" panose="020B0604020202020204" pitchFamily="34" charset="0"/>
              </a:rPr>
              <a:t>01</a:t>
            </a:r>
            <a:endParaRPr lang="zh-CN" altLang="en-US" sz="2800" cap="all" dirty="0">
              <a:solidFill>
                <a:schemeClr val="bg1"/>
              </a:solidFill>
              <a:latin typeface="江城律动宋" panose="02020700000000000000" pitchFamily="18" charset="-122"/>
              <a:ea typeface="江城律动宋" panose="02020700000000000000" pitchFamily="18" charset="-122"/>
              <a:cs typeface="Arial" panose="020B0604020202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082926" y="1406070"/>
            <a:ext cx="2041573" cy="2332947"/>
            <a:chOff x="825910" y="1484891"/>
            <a:chExt cx="2041573" cy="2332947"/>
          </a:xfrm>
        </p:grpSpPr>
        <p:sp>
          <p:nvSpPr>
            <p:cNvPr id="6" name="PA_淘宝店chenying0907: 圆角 5"/>
            <p:cNvSpPr/>
            <p:nvPr>
              <p:custDataLst>
                <p:tags r:id="rId1"/>
              </p:custDataLst>
            </p:nvPr>
          </p:nvSpPr>
          <p:spPr>
            <a:xfrm>
              <a:off x="1082926" y="1484891"/>
              <a:ext cx="1338712" cy="359278"/>
            </a:xfrm>
            <a:prstGeom prst="roundRect">
              <a:avLst>
                <a:gd name="adj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68" tIns="34284" rIns="68568" bIns="34284" rtlCol="0" anchor="ctr"/>
            <a:lstStyle/>
            <a:p>
              <a:pPr algn="ctr"/>
              <a:r>
                <a:rPr lang="en-US" altLang="zh-CN" sz="2100" dirty="0">
                  <a:cs typeface="+mn-ea"/>
                  <a:sym typeface="+mn-lt"/>
                </a:rPr>
                <a:t>2022</a:t>
              </a:r>
              <a:endParaRPr lang="zh-CN" altLang="en-US" sz="2100" dirty="0">
                <a:cs typeface="+mn-ea"/>
                <a:sym typeface="+mn-lt"/>
              </a:endParaRPr>
            </a:p>
          </p:txBody>
        </p:sp>
        <p:sp>
          <p:nvSpPr>
            <p:cNvPr id="21" name="PA_淘宝店chenying0907 20"/>
            <p:cNvSpPr/>
            <p:nvPr>
              <p:custDataLst>
                <p:tags r:id="rId2"/>
              </p:custDataLst>
            </p:nvPr>
          </p:nvSpPr>
          <p:spPr>
            <a:xfrm>
              <a:off x="937315" y="1950550"/>
              <a:ext cx="1246168" cy="248197"/>
            </a:xfrm>
            <a:prstGeom prst="rect">
              <a:avLst/>
            </a:prstGeom>
          </p:spPr>
          <p:txBody>
            <a:bodyPr wrap="square" lIns="68568" tIns="34284" rIns="68568" bIns="34284">
              <a:spAutoFit/>
            </a:bodyPr>
            <a:lstStyle/>
            <a:p>
              <a:pPr algn="r" defTabSz="685800">
                <a:lnSpc>
                  <a:spcPct val="80000"/>
                </a:lnSpc>
                <a:defRPr/>
              </a:pPr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en-US" altLang="zh-CN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825910" y="2250989"/>
              <a:ext cx="2041573" cy="5078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</a:rPr>
                <a:t>根据自己的需要添加适当的文字，此处添加详细文本描述，建议与标题相关尽量简洁... ...</a:t>
              </a:r>
              <a:endParaRPr lang="zh-CN" altLang="en-US" sz="9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825910" y="2863921"/>
              <a:ext cx="2041573" cy="5078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</a:rPr>
                <a:t>此处添加详细文本描述，文字内容建议与标题相关尽量简洁生动</a:t>
              </a: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</a:rPr>
                <a:t>……</a:t>
              </a:r>
              <a:endParaRPr lang="zh-CN" altLang="en-US" sz="9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825910" y="3310007"/>
              <a:ext cx="2041573" cy="5078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</a:rPr>
                <a:t>此处添加详细文本描述，文字内容建议与标题相关尽量简洁生动</a:t>
              </a: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</a:rPr>
                <a:t>……</a:t>
              </a:r>
              <a:endParaRPr lang="zh-CN" altLang="en-US" sz="9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014926" y="1406070"/>
            <a:ext cx="2041573" cy="2332947"/>
            <a:chOff x="825910" y="1484891"/>
            <a:chExt cx="2041573" cy="2332947"/>
          </a:xfrm>
        </p:grpSpPr>
        <p:sp>
          <p:nvSpPr>
            <p:cNvPr id="31" name="PA_淘宝店chenying0907: 圆角 5"/>
            <p:cNvSpPr/>
            <p:nvPr>
              <p:custDataLst>
                <p:tags r:id="rId3"/>
              </p:custDataLst>
            </p:nvPr>
          </p:nvSpPr>
          <p:spPr>
            <a:xfrm>
              <a:off x="1082926" y="1484891"/>
              <a:ext cx="1338712" cy="359278"/>
            </a:xfrm>
            <a:prstGeom prst="roundRect">
              <a:avLst>
                <a:gd name="adj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68" tIns="34284" rIns="68568" bIns="34284" rtlCol="0" anchor="ctr"/>
            <a:lstStyle/>
            <a:p>
              <a:pPr algn="ctr"/>
              <a:r>
                <a:rPr lang="en-US" altLang="zh-CN" sz="2100" dirty="0">
                  <a:cs typeface="+mn-ea"/>
                  <a:sym typeface="+mn-lt"/>
                </a:rPr>
                <a:t>2022</a:t>
              </a:r>
              <a:endParaRPr lang="zh-CN" altLang="en-US" sz="2100" dirty="0">
                <a:cs typeface="+mn-ea"/>
                <a:sym typeface="+mn-lt"/>
              </a:endParaRPr>
            </a:p>
          </p:txBody>
        </p:sp>
        <p:sp>
          <p:nvSpPr>
            <p:cNvPr id="32" name="PA_淘宝店chenying0907 20"/>
            <p:cNvSpPr/>
            <p:nvPr>
              <p:custDataLst>
                <p:tags r:id="rId4"/>
              </p:custDataLst>
            </p:nvPr>
          </p:nvSpPr>
          <p:spPr>
            <a:xfrm>
              <a:off x="937315" y="1950550"/>
              <a:ext cx="1246168" cy="248197"/>
            </a:xfrm>
            <a:prstGeom prst="rect">
              <a:avLst/>
            </a:prstGeom>
          </p:spPr>
          <p:txBody>
            <a:bodyPr wrap="square" lIns="68568" tIns="34284" rIns="68568" bIns="34284">
              <a:spAutoFit/>
            </a:bodyPr>
            <a:lstStyle/>
            <a:p>
              <a:pPr algn="r" defTabSz="685800">
                <a:lnSpc>
                  <a:spcPct val="80000"/>
                </a:lnSpc>
                <a:defRPr/>
              </a:pPr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en-US" altLang="zh-CN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825910" y="2250989"/>
              <a:ext cx="2041573" cy="5078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</a:rPr>
                <a:t>根据自己的需要添加适当的文字，此处添加详细文本描述，建议与标题相关尽量简洁... ...</a:t>
              </a:r>
              <a:endParaRPr lang="zh-CN" altLang="en-US" sz="9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825910" y="2863921"/>
              <a:ext cx="2041573" cy="5078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</a:rPr>
                <a:t>此处添加详细文本描述，文字内容建议与标题相关尽量简洁生动</a:t>
              </a: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</a:rPr>
                <a:t>……</a:t>
              </a:r>
              <a:endParaRPr lang="zh-CN" altLang="en-US" sz="9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825910" y="3310007"/>
              <a:ext cx="2041573" cy="5078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</a:rPr>
                <a:t>此处添加详细文本描述，文字内容建议与标题相关尽量简洁生动</a:t>
              </a: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</a:rPr>
                <a:t>……</a:t>
              </a:r>
              <a:endParaRPr lang="zh-CN" altLang="en-US" sz="9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2822146" y="1995827"/>
            <a:ext cx="3369854" cy="1930245"/>
            <a:chOff x="6290575" y="1410469"/>
            <a:chExt cx="7047970" cy="4037062"/>
          </a:xfrm>
        </p:grpSpPr>
        <p:grpSp>
          <p:nvGrpSpPr>
            <p:cNvPr id="37" name="Group 1"/>
            <p:cNvGrpSpPr/>
            <p:nvPr/>
          </p:nvGrpSpPr>
          <p:grpSpPr>
            <a:xfrm>
              <a:off x="6290575" y="1410469"/>
              <a:ext cx="7047970" cy="4037062"/>
              <a:chOff x="2007321" y="1438226"/>
              <a:chExt cx="8493758" cy="4865206"/>
            </a:xfrm>
          </p:grpSpPr>
          <p:sp>
            <p:nvSpPr>
              <p:cNvPr id="39" name="Freeform 2"/>
              <p:cNvSpPr/>
              <p:nvPr/>
            </p:nvSpPr>
            <p:spPr bwMode="auto">
              <a:xfrm>
                <a:off x="2007321" y="6114631"/>
                <a:ext cx="4278336" cy="188801"/>
              </a:xfrm>
              <a:custGeom>
                <a:avLst/>
                <a:gdLst>
                  <a:gd name="T0" fmla="*/ 0 w 885"/>
                  <a:gd name="T1" fmla="*/ 16 h 39"/>
                  <a:gd name="T2" fmla="*/ 78 w 885"/>
                  <a:gd name="T3" fmla="*/ 39 h 39"/>
                  <a:gd name="T4" fmla="*/ 885 w 885"/>
                  <a:gd name="T5" fmla="*/ 39 h 39"/>
                  <a:gd name="T6" fmla="*/ 885 w 885"/>
                  <a:gd name="T7" fmla="*/ 0 h 39"/>
                  <a:gd name="T8" fmla="*/ 0 w 885"/>
                  <a:gd name="T9" fmla="*/ 0 h 39"/>
                  <a:gd name="T10" fmla="*/ 0 w 885"/>
                  <a:gd name="T11" fmla="*/ 1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85" h="39">
                    <a:moveTo>
                      <a:pt x="0" y="16"/>
                    </a:moveTo>
                    <a:cubicBezTo>
                      <a:pt x="0" y="23"/>
                      <a:pt x="30" y="39"/>
                      <a:pt x="78" y="39"/>
                    </a:cubicBezTo>
                    <a:cubicBezTo>
                      <a:pt x="126" y="39"/>
                      <a:pt x="885" y="39"/>
                      <a:pt x="885" y="39"/>
                    </a:cubicBezTo>
                    <a:cubicBezTo>
                      <a:pt x="885" y="0"/>
                      <a:pt x="885" y="0"/>
                      <a:pt x="885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B3B4B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id-ID" kern="12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40" name="Freeform 3"/>
              <p:cNvSpPr/>
              <p:nvPr/>
            </p:nvSpPr>
            <p:spPr bwMode="auto">
              <a:xfrm>
                <a:off x="6222740" y="6114631"/>
                <a:ext cx="4278336" cy="188801"/>
              </a:xfrm>
              <a:custGeom>
                <a:avLst/>
                <a:gdLst>
                  <a:gd name="T0" fmla="*/ 884 w 884"/>
                  <a:gd name="T1" fmla="*/ 16 h 39"/>
                  <a:gd name="T2" fmla="*/ 806 w 884"/>
                  <a:gd name="T3" fmla="*/ 39 h 39"/>
                  <a:gd name="T4" fmla="*/ 0 w 884"/>
                  <a:gd name="T5" fmla="*/ 39 h 39"/>
                  <a:gd name="T6" fmla="*/ 0 w 884"/>
                  <a:gd name="T7" fmla="*/ 0 h 39"/>
                  <a:gd name="T8" fmla="*/ 884 w 884"/>
                  <a:gd name="T9" fmla="*/ 0 h 39"/>
                  <a:gd name="T10" fmla="*/ 884 w 884"/>
                  <a:gd name="T11" fmla="*/ 1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84" h="39">
                    <a:moveTo>
                      <a:pt x="884" y="16"/>
                    </a:moveTo>
                    <a:cubicBezTo>
                      <a:pt x="884" y="23"/>
                      <a:pt x="854" y="39"/>
                      <a:pt x="806" y="39"/>
                    </a:cubicBezTo>
                    <a:cubicBezTo>
                      <a:pt x="758" y="39"/>
                      <a:pt x="0" y="39"/>
                      <a:pt x="0" y="3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884" y="0"/>
                      <a:pt x="884" y="0"/>
                      <a:pt x="884" y="0"/>
                    </a:cubicBezTo>
                    <a:lnTo>
                      <a:pt x="884" y="16"/>
                    </a:lnTo>
                    <a:close/>
                  </a:path>
                </a:pathLst>
              </a:custGeom>
              <a:solidFill>
                <a:srgbClr val="B3B4B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id-ID" kern="12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41" name="Freeform 4"/>
              <p:cNvSpPr/>
              <p:nvPr/>
            </p:nvSpPr>
            <p:spPr bwMode="auto">
              <a:xfrm>
                <a:off x="2868796" y="1438226"/>
                <a:ext cx="6838568" cy="4666723"/>
              </a:xfrm>
              <a:custGeom>
                <a:avLst/>
                <a:gdLst>
                  <a:gd name="T0" fmla="*/ 40 w 1414"/>
                  <a:gd name="T1" fmla="*/ 964 h 964"/>
                  <a:gd name="T2" fmla="*/ 0 w 1414"/>
                  <a:gd name="T3" fmla="*/ 924 h 964"/>
                  <a:gd name="T4" fmla="*/ 0 w 1414"/>
                  <a:gd name="T5" fmla="*/ 40 h 964"/>
                  <a:gd name="T6" fmla="*/ 40 w 1414"/>
                  <a:gd name="T7" fmla="*/ 0 h 964"/>
                  <a:gd name="T8" fmla="*/ 1373 w 1414"/>
                  <a:gd name="T9" fmla="*/ 0 h 964"/>
                  <a:gd name="T10" fmla="*/ 1414 w 1414"/>
                  <a:gd name="T11" fmla="*/ 40 h 964"/>
                  <a:gd name="T12" fmla="*/ 1414 w 1414"/>
                  <a:gd name="T13" fmla="*/ 924 h 964"/>
                  <a:gd name="T14" fmla="*/ 1373 w 1414"/>
                  <a:gd name="T15" fmla="*/ 964 h 964"/>
                  <a:gd name="T16" fmla="*/ 40 w 1414"/>
                  <a:gd name="T17" fmla="*/ 964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14" h="964">
                    <a:moveTo>
                      <a:pt x="40" y="964"/>
                    </a:moveTo>
                    <a:cubicBezTo>
                      <a:pt x="18" y="964"/>
                      <a:pt x="0" y="946"/>
                      <a:pt x="0" y="924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8"/>
                      <a:pt x="18" y="0"/>
                      <a:pt x="40" y="0"/>
                    </a:cubicBezTo>
                    <a:cubicBezTo>
                      <a:pt x="1373" y="0"/>
                      <a:pt x="1373" y="0"/>
                      <a:pt x="1373" y="0"/>
                    </a:cubicBezTo>
                    <a:cubicBezTo>
                      <a:pt x="1396" y="0"/>
                      <a:pt x="1414" y="18"/>
                      <a:pt x="1414" y="40"/>
                    </a:cubicBezTo>
                    <a:cubicBezTo>
                      <a:pt x="1414" y="924"/>
                      <a:pt x="1414" y="924"/>
                      <a:pt x="1414" y="924"/>
                    </a:cubicBezTo>
                    <a:cubicBezTo>
                      <a:pt x="1414" y="946"/>
                      <a:pt x="1396" y="964"/>
                      <a:pt x="1373" y="964"/>
                    </a:cubicBezTo>
                    <a:lnTo>
                      <a:pt x="40" y="964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31750">
                <a:solidFill>
                  <a:schemeClr val="bg1">
                    <a:lumMod val="7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id-ID" kern="12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42" name="Rectangle 5"/>
              <p:cNvSpPr>
                <a:spLocks noChangeArrowheads="1"/>
              </p:cNvSpPr>
              <p:nvPr/>
            </p:nvSpPr>
            <p:spPr bwMode="auto">
              <a:xfrm>
                <a:off x="2007321" y="6037175"/>
                <a:ext cx="8493758" cy="15491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id-ID" kern="12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43" name="Freeform 6"/>
              <p:cNvSpPr/>
              <p:nvPr/>
            </p:nvSpPr>
            <p:spPr bwMode="auto">
              <a:xfrm>
                <a:off x="5641969" y="6037175"/>
                <a:ext cx="1219616" cy="87138"/>
              </a:xfrm>
              <a:custGeom>
                <a:avLst/>
                <a:gdLst>
                  <a:gd name="T0" fmla="*/ 0 w 252"/>
                  <a:gd name="T1" fmla="*/ 0 h 18"/>
                  <a:gd name="T2" fmla="*/ 22 w 252"/>
                  <a:gd name="T3" fmla="*/ 18 h 18"/>
                  <a:gd name="T4" fmla="*/ 230 w 252"/>
                  <a:gd name="T5" fmla="*/ 18 h 18"/>
                  <a:gd name="T6" fmla="*/ 252 w 252"/>
                  <a:gd name="T7" fmla="*/ 0 h 18"/>
                  <a:gd name="T8" fmla="*/ 0 w 252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" h="18">
                    <a:moveTo>
                      <a:pt x="0" y="0"/>
                    </a:moveTo>
                    <a:cubicBezTo>
                      <a:pt x="2" y="10"/>
                      <a:pt x="11" y="18"/>
                      <a:pt x="22" y="18"/>
                    </a:cubicBezTo>
                    <a:cubicBezTo>
                      <a:pt x="230" y="18"/>
                      <a:pt x="230" y="18"/>
                      <a:pt x="230" y="18"/>
                    </a:cubicBezTo>
                    <a:cubicBezTo>
                      <a:pt x="241" y="18"/>
                      <a:pt x="250" y="10"/>
                      <a:pt x="252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3B4B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id-ID" kern="12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44" name="Rectangle 7"/>
              <p:cNvSpPr>
                <a:spLocks noChangeArrowheads="1"/>
              </p:cNvSpPr>
              <p:nvPr/>
            </p:nvSpPr>
            <p:spPr bwMode="auto">
              <a:xfrm>
                <a:off x="3096263" y="1733529"/>
                <a:ext cx="6383628" cy="403255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id-ID" kern="12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45" name="Oval 8"/>
              <p:cNvSpPr/>
              <p:nvPr/>
            </p:nvSpPr>
            <p:spPr>
              <a:xfrm>
                <a:off x="6251777" y="1546335"/>
                <a:ext cx="79086" cy="7908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</p:grpSp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>
            <a:xfrm>
              <a:off x="7194160" y="1655506"/>
              <a:ext cx="5297022" cy="3346143"/>
            </a:xfrm>
            <a:prstGeom prst="rect">
              <a:avLst/>
            </a:prstGeom>
            <a:effectLst>
              <a:innerShdw blurRad="114300">
                <a:prstClr val="black"/>
              </a:innerShdw>
            </a:effectLst>
          </p:spPr>
        </p:pic>
      </p:grpSp>
      <p:grpSp>
        <p:nvGrpSpPr>
          <p:cNvPr id="46" name="淘宝网Chenying0907出品 34"/>
          <p:cNvGrpSpPr/>
          <p:nvPr/>
        </p:nvGrpSpPr>
        <p:grpSpPr bwMode="auto">
          <a:xfrm>
            <a:off x="2996877" y="1023045"/>
            <a:ext cx="3045352" cy="654844"/>
            <a:chOff x="3087139" y="2866421"/>
            <a:chExt cx="2150204" cy="653678"/>
          </a:xfrm>
        </p:grpSpPr>
        <p:sp>
          <p:nvSpPr>
            <p:cNvPr id="47" name="淘宝网Chenying0907出品 35"/>
            <p:cNvSpPr txBox="1">
              <a:spLocks noChangeArrowheads="1"/>
            </p:cNvSpPr>
            <p:nvPr/>
          </p:nvSpPr>
          <p:spPr bwMode="auto">
            <a:xfrm>
              <a:off x="3808115" y="2866421"/>
              <a:ext cx="782313" cy="2765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342900"/>
              <a:r>
                <a:rPr kumimoji="1" lang="zh-CN" altLang="en-US" sz="1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  <a:endParaRPr kumimoji="1" lang="zh-CN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8" name="淘宝网Chenying0907出品 66"/>
            <p:cNvSpPr txBox="1">
              <a:spLocks noChangeArrowheads="1"/>
            </p:cNvSpPr>
            <p:nvPr/>
          </p:nvSpPr>
          <p:spPr bwMode="auto">
            <a:xfrm>
              <a:off x="3087139" y="3077050"/>
              <a:ext cx="2150204" cy="443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... ...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>
</file>

<file path=ppt/tags/tag1.xml><?xml version="1.0" encoding="utf-8"?>
<p:tagLst xmlns:p="http://schemas.openxmlformats.org/presentationml/2006/main">
  <p:tag name="GENSWF_ADVANCE_TIME" val="0.00"/>
  <p:tag name="ISPRING_SLIDE_INDENT_LEVEL" val="0"/>
  <p:tag name="ISPRING_CUSTOM_TIMING_USED" val="0"/>
</p:tagLst>
</file>

<file path=ppt/tags/tag2.xml><?xml version="1.0" encoding="utf-8"?>
<p:tagLst xmlns:p="http://schemas.openxmlformats.org/presentationml/2006/main">
  <p:tag name="PA" val="v3.0.0"/>
</p:tagLst>
</file>

<file path=ppt/tags/tag3.xml><?xml version="1.0" encoding="utf-8"?>
<p:tagLst xmlns:p="http://schemas.openxmlformats.org/presentationml/2006/main">
  <p:tag name="PA" val="v3.0.0"/>
</p:tagLst>
</file>

<file path=ppt/tags/tag4.xml><?xml version="1.0" encoding="utf-8"?>
<p:tagLst xmlns:p="http://schemas.openxmlformats.org/presentationml/2006/main">
  <p:tag name="PA" val="v3.0.0"/>
</p:tagLst>
</file>

<file path=ppt/tags/tag5.xml><?xml version="1.0" encoding="utf-8"?>
<p:tagLst xmlns:p="http://schemas.openxmlformats.org/presentationml/2006/main">
  <p:tag name="PA" val="v3.0.0"/>
</p:tagLst>
</file>

<file path=ppt/theme/theme1.xml><?xml version="1.0" encoding="utf-8"?>
<a:theme xmlns:a="http://schemas.openxmlformats.org/drawingml/2006/main" name="office主题">
  <a:themeElements>
    <a:clrScheme name="自定义 2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739D59"/>
      </a:accent1>
      <a:accent2>
        <a:srgbClr val="94BA6C"/>
      </a:accent2>
      <a:accent3>
        <a:srgbClr val="739D59"/>
      </a:accent3>
      <a:accent4>
        <a:srgbClr val="94BA6C"/>
      </a:accent4>
      <a:accent5>
        <a:srgbClr val="739D59"/>
      </a:accent5>
      <a:accent6>
        <a:srgbClr val="94BA6C"/>
      </a:accent6>
      <a:hlink>
        <a:srgbClr val="0000FF"/>
      </a:hlink>
      <a:folHlink>
        <a:srgbClr val="800080"/>
      </a:folHlink>
    </a:clrScheme>
    <a:fontScheme name="mgly4d3t">
      <a:majorFont>
        <a:latin typeface="Arial"/>
        <a:ea typeface="阿里巴巴普惠体 2.0 55 Regular"/>
        <a:cs typeface=""/>
      </a:majorFont>
      <a:minorFont>
        <a:latin typeface="Arial"/>
        <a:ea typeface="阿里巴巴普惠体 2.0 55 Regular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4145</Words>
  <Application>WPS 演示</Application>
  <PresentationFormat>自定义</PresentationFormat>
  <Paragraphs>446</Paragraphs>
  <Slides>23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40" baseType="lpstr">
      <vt:lpstr>Arial</vt:lpstr>
      <vt:lpstr>宋体</vt:lpstr>
      <vt:lpstr>Wingdings</vt:lpstr>
      <vt:lpstr>微软雅黑</vt:lpstr>
      <vt:lpstr>Calibri</vt:lpstr>
      <vt:lpstr>江城律动宋</vt:lpstr>
      <vt:lpstr>胡晓波骚包体</vt:lpstr>
      <vt:lpstr>阿里巴巴普惠体 2.0 55 Regular</vt:lpstr>
      <vt:lpstr>Arial Unicode MS</vt:lpstr>
      <vt:lpstr>等线</vt:lpstr>
      <vt:lpstr>FontAwesome</vt:lpstr>
      <vt:lpstr>Menk Amglang Tig</vt:lpstr>
      <vt:lpstr>Sosa</vt:lpstr>
      <vt:lpstr>Helvetica Light</vt:lpstr>
      <vt:lpstr>阿里巴巴普惠体 2.0 55 Regular</vt:lpstr>
      <vt:lpstr>阿里巴巴普惠体</vt:lpstr>
      <vt:lpstr>office主题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  <Manager>www.51pptmoban.com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活力新绿春季工作计划ppt模板</dc:title>
  <dc:creator>51PPT模板网</dc:creator>
  <cp:keywords>www.51pptmoban.com</cp:keywords>
  <dc:description>www.51pptmoban.com</dc:description>
  <cp:lastModifiedBy>铭</cp:lastModifiedBy>
  <cp:revision>354</cp:revision>
  <dcterms:created xsi:type="dcterms:W3CDTF">2017-06-22T12:48:00Z</dcterms:created>
  <dcterms:modified xsi:type="dcterms:W3CDTF">2022-02-25T01:47:24Z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69E13F44F4AF4989824767528D545F0A</vt:lpwstr>
  </property>
  <property fmtid="{D5CDD505-2E9C-101B-9397-08002B2CF9AE}" pid="3" name="KSOProductBuildVer">
    <vt:lpwstr>2052-11.1.0.11194</vt:lpwstr>
  </property>
</Properties>
</file>