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5" r:id="rId3"/>
    <p:sldId id="347" r:id="rId5"/>
    <p:sldId id="379" r:id="rId6"/>
    <p:sldId id="394" r:id="rId7"/>
    <p:sldId id="395" r:id="rId8"/>
    <p:sldId id="397" r:id="rId9"/>
    <p:sldId id="398"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32" r:id="rId39"/>
    <p:sldId id="393" r:id="rId40"/>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E3D5"/>
    <a:srgbClr val="778495"/>
    <a:srgbClr val="8FAFE3"/>
    <a:srgbClr val="F19752"/>
    <a:srgbClr val="ED8C66"/>
    <a:srgbClr val="F7F7F2"/>
    <a:srgbClr val="FFFFFF"/>
    <a:srgbClr val="F8F9F4"/>
    <a:srgbClr val="B6D6DD"/>
    <a:srgbClr val="ECE6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6314" autoAdjust="0"/>
  </p:normalViewPr>
  <p:slideViewPr>
    <p:cSldViewPr snapToGrid="0">
      <p:cViewPr varScale="1">
        <p:scale>
          <a:sx n="106" d="100"/>
          <a:sy n="106" d="100"/>
        </p:scale>
        <p:origin x="79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34.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4.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0.4</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0.6</c:v>
                </c:pt>
              </c:numCache>
            </c:numRef>
          </c:val>
        </c:ser>
        <c:dLbls>
          <c:showLegendKey val="0"/>
          <c:showVal val="0"/>
          <c:showCatName val="0"/>
          <c:showSerName val="0"/>
          <c:showPercent val="0"/>
          <c:showBubbleSize val="0"/>
        </c:dLbls>
        <c:gapWidth val="500"/>
        <c:overlap val="100"/>
        <c:axId val="1303490512"/>
        <c:axId val="130350248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Lbls>
            <c:delete val="1"/>
          </c:dLbls>
          <c:xVal>
            <c:numRef>
              <c:f>Sheet1!$B$2</c:f>
              <c:numCache>
                <c:formatCode>0%</c:formatCode>
                <c:ptCount val="1"/>
                <c:pt idx="0">
                  <c:v>0.4</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1303503568"/>
        <c:axId val="1303498672"/>
      </c:scatterChart>
      <c:catAx>
        <c:axId val="1303490512"/>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2480"/>
        <c:crosses val="autoZero"/>
        <c:auto val="1"/>
        <c:lblAlgn val="ctr"/>
        <c:lblOffset val="100"/>
        <c:noMultiLvlLbl val="0"/>
      </c:catAx>
      <c:valAx>
        <c:axId val="1303502480"/>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0512"/>
        <c:crosses val="autoZero"/>
        <c:crossBetween val="between"/>
      </c:valAx>
      <c:valAx>
        <c:axId val="1303503568"/>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8672"/>
        <c:crosses val="autoZero"/>
        <c:crossBetween val="midCat"/>
      </c:valAx>
      <c:valAx>
        <c:axId val="1303498672"/>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3568"/>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2"/>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0.45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0.55</c:v>
                </c:pt>
              </c:numCache>
            </c:numRef>
          </c:val>
        </c:ser>
        <c:dLbls>
          <c:showLegendKey val="0"/>
          <c:showVal val="0"/>
          <c:showCatName val="0"/>
          <c:showSerName val="0"/>
          <c:showPercent val="0"/>
          <c:showBubbleSize val="0"/>
        </c:dLbls>
        <c:gapWidth val="500"/>
        <c:overlap val="100"/>
        <c:axId val="1303500848"/>
        <c:axId val="1303496496"/>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0.45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1303500304"/>
        <c:axId val="1303499216"/>
      </c:scatterChart>
      <c:catAx>
        <c:axId val="1303500848"/>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6496"/>
        <c:crosses val="autoZero"/>
        <c:auto val="1"/>
        <c:lblAlgn val="ctr"/>
        <c:lblOffset val="100"/>
        <c:noMultiLvlLbl val="0"/>
      </c:catAx>
      <c:valAx>
        <c:axId val="1303496496"/>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0848"/>
        <c:crosses val="autoZero"/>
        <c:crossBetween val="between"/>
      </c:valAx>
      <c:valAx>
        <c:axId val="1303500304"/>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9216"/>
        <c:crosses val="autoZero"/>
        <c:crossBetween val="midCat"/>
      </c:valAx>
      <c:valAx>
        <c:axId val="1303499216"/>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0304"/>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3"/>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0.65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0.35</c:v>
                </c:pt>
              </c:numCache>
            </c:numRef>
          </c:val>
        </c:ser>
        <c:dLbls>
          <c:showLegendKey val="0"/>
          <c:showVal val="0"/>
          <c:showCatName val="0"/>
          <c:showSerName val="0"/>
          <c:showPercent val="0"/>
          <c:showBubbleSize val="0"/>
        </c:dLbls>
        <c:gapWidth val="500"/>
        <c:overlap val="100"/>
        <c:axId val="1303491056"/>
        <c:axId val="1303501392"/>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0.65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1303504112"/>
        <c:axId val="1303489424"/>
      </c:scatterChart>
      <c:catAx>
        <c:axId val="1303491056"/>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1392"/>
        <c:crosses val="autoZero"/>
        <c:auto val="1"/>
        <c:lblAlgn val="ctr"/>
        <c:lblOffset val="100"/>
        <c:noMultiLvlLbl val="0"/>
      </c:catAx>
      <c:valAx>
        <c:axId val="1303501392"/>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1056"/>
        <c:crosses val="autoZero"/>
        <c:crossBetween val="between"/>
      </c:valAx>
      <c:valAx>
        <c:axId val="1303504112"/>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89424"/>
        <c:crosses val="autoZero"/>
        <c:crossBetween val="midCat"/>
      </c:valAx>
      <c:valAx>
        <c:axId val="1303489424"/>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504112"/>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4"/>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0.85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0.15</c:v>
                </c:pt>
              </c:numCache>
            </c:numRef>
          </c:val>
        </c:ser>
        <c:dLbls>
          <c:showLegendKey val="0"/>
          <c:showVal val="0"/>
          <c:showCatName val="0"/>
          <c:showSerName val="0"/>
          <c:showPercent val="0"/>
          <c:showBubbleSize val="0"/>
        </c:dLbls>
        <c:gapWidth val="500"/>
        <c:overlap val="100"/>
        <c:axId val="1303491600"/>
        <c:axId val="1303492144"/>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0.85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1303493232"/>
        <c:axId val="876694400"/>
      </c:scatterChart>
      <c:catAx>
        <c:axId val="1303491600"/>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2144"/>
        <c:crosses val="autoZero"/>
        <c:auto val="1"/>
        <c:lblAlgn val="ctr"/>
        <c:lblOffset val="100"/>
        <c:noMultiLvlLbl val="0"/>
      </c:catAx>
      <c:valAx>
        <c:axId val="1303492144"/>
        <c:scaling>
          <c:orientation val="minMax"/>
          <c:min val="0"/>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1600"/>
        <c:crosses val="autoZero"/>
        <c:crossBetween val="between"/>
      </c:valAx>
      <c:valAx>
        <c:axId val="1303493232"/>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876694400"/>
        <c:crosses val="autoZero"/>
        <c:crossBetween val="midCat"/>
      </c:valAx>
      <c:valAx>
        <c:axId val="876694400"/>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03493232"/>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8C2D0-6731-4BCC-A5F4-AE7B812F1F9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3A1EC7-69F3-4752-BC1B-FA5AEE4D79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EE9626B-2AC5-4A04-BEF4-F499CD2D3529}" type="slidenum">
              <a:rPr lang="zh-CN" altLang="en-US" smtClean="0"/>
            </a:fld>
            <a:endParaRPr lang="zh-CN" altLang="en-US"/>
          </a:p>
        </p:txBody>
      </p:sp>
      <p:sp>
        <p:nvSpPr>
          <p:cNvPr id="11" name="矩形 10"/>
          <p:cNvSpPr/>
          <p:nvPr userDrawn="1"/>
        </p:nvSpPr>
        <p:spPr>
          <a:xfrm>
            <a:off x="9100364" y="5647354"/>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BC2E5-256E-4EC7-8395-2D8FFE33A3E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E9626B-2AC5-4A04-BEF4-F499CD2D352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image" Target="../media/image15.png"/><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5" Type="http://schemas.openxmlformats.org/officeDocument/2006/relationships/slideLayout" Target="../slideLayouts/slideLayout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6" Type="http://schemas.openxmlformats.org/officeDocument/2006/relationships/slideLayout" Target="../slideLayouts/slideLayout6.xml"/><Relationship Id="rId15" Type="http://schemas.openxmlformats.org/officeDocument/2006/relationships/tags" Target="../tags/tag30.xml"/><Relationship Id="rId14" Type="http://schemas.openxmlformats.org/officeDocument/2006/relationships/tags" Target="../tags/tag29.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tags" Target="../tags/tag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sp>
        <p:nvSpPr>
          <p:cNvPr id="22" name="椭圆 21"/>
          <p:cNvSpPr/>
          <p:nvPr/>
        </p:nvSpPr>
        <p:spPr>
          <a:xfrm>
            <a:off x="12148004" y="6387452"/>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Rectangle 9"/>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pic>
        <p:nvPicPr>
          <p:cNvPr id="4" name="图片 3"/>
          <p:cNvPicPr>
            <a:picLocks noChangeAspect="1"/>
          </p:cNvPicPr>
          <p:nvPr/>
        </p:nvPicPr>
        <p:blipFill rotWithShape="1">
          <a:blip r:embed="rId1" cstate="screen"/>
          <a:srcRect/>
          <a:stretch>
            <a:fillRect/>
          </a:stretch>
        </p:blipFill>
        <p:spPr>
          <a:xfrm>
            <a:off x="-2542" y="-16070"/>
            <a:ext cx="12220569" cy="6874070"/>
          </a:xfrm>
          <a:prstGeom prst="rect">
            <a:avLst/>
          </a:prstGeom>
        </p:spPr>
      </p:pic>
      <p:grpSp>
        <p:nvGrpSpPr>
          <p:cNvPr id="169" name="组合 168"/>
          <p:cNvGrpSpPr/>
          <p:nvPr/>
        </p:nvGrpSpPr>
        <p:grpSpPr>
          <a:xfrm>
            <a:off x="3698103" y="827906"/>
            <a:ext cx="5028019" cy="5028019"/>
            <a:chOff x="1922507" y="1456034"/>
            <a:chExt cx="3456384" cy="3456384"/>
          </a:xfrm>
          <a:solidFill>
            <a:schemeClr val="bg1"/>
          </a:solidFill>
        </p:grpSpPr>
        <p:sp>
          <p:nvSpPr>
            <p:cNvPr id="170" name="饼形 4"/>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p:cNvGrpSpPr/>
          <p:nvPr/>
        </p:nvGrpSpPr>
        <p:grpSpPr>
          <a:xfrm rot="-5400000">
            <a:off x="3698103" y="827906"/>
            <a:ext cx="5028019" cy="5028019"/>
            <a:chOff x="1922507" y="1456034"/>
            <a:chExt cx="3456384" cy="3456384"/>
          </a:xfrm>
          <a:solidFill>
            <a:schemeClr val="bg1"/>
          </a:solidFill>
        </p:grpSpPr>
        <p:sp>
          <p:nvSpPr>
            <p:cNvPr id="173" name="饼形 181"/>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p:cNvGrpSpPr/>
          <p:nvPr/>
        </p:nvGrpSpPr>
        <p:grpSpPr>
          <a:xfrm rot="-10800000">
            <a:off x="3698103" y="827906"/>
            <a:ext cx="5028019" cy="5028019"/>
            <a:chOff x="1922507" y="1456034"/>
            <a:chExt cx="3456384" cy="3456384"/>
          </a:xfrm>
          <a:solidFill>
            <a:schemeClr val="bg1"/>
          </a:solidFill>
        </p:grpSpPr>
        <p:sp>
          <p:nvSpPr>
            <p:cNvPr id="176" name="饼形 190"/>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p:cNvGrpSpPr/>
          <p:nvPr/>
        </p:nvGrpSpPr>
        <p:grpSpPr>
          <a:xfrm rot="-16200000">
            <a:off x="3698103" y="827907"/>
            <a:ext cx="5028019" cy="5028021"/>
            <a:chOff x="1922507" y="1456034"/>
            <a:chExt cx="3456384" cy="3456384"/>
          </a:xfrm>
          <a:solidFill>
            <a:schemeClr val="bg1"/>
          </a:solidFill>
        </p:grpSpPr>
        <p:sp>
          <p:nvSpPr>
            <p:cNvPr id="179" name="饼形 199"/>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p:cNvSpPr/>
          <p:nvPr/>
        </p:nvSpPr>
        <p:spPr>
          <a:xfrm>
            <a:off x="10322798" y="4670393"/>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9080595" y="3583464"/>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p:cNvSpPr/>
          <p:nvPr/>
        </p:nvSpPr>
        <p:spPr>
          <a:xfrm>
            <a:off x="8545757" y="5343252"/>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p:cNvSpPr/>
          <p:nvPr/>
        </p:nvSpPr>
        <p:spPr>
          <a:xfrm>
            <a:off x="10253788" y="1996203"/>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p:cNvSpPr/>
          <p:nvPr/>
        </p:nvSpPr>
        <p:spPr>
          <a:xfrm>
            <a:off x="10840385" y="396302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p:cNvSpPr/>
          <p:nvPr/>
        </p:nvSpPr>
        <p:spPr>
          <a:xfrm>
            <a:off x="10167525" y="3583464"/>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p:cNvSpPr/>
          <p:nvPr/>
        </p:nvSpPr>
        <p:spPr>
          <a:xfrm>
            <a:off x="8890815" y="4359843"/>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p:cNvSpPr/>
          <p:nvPr/>
        </p:nvSpPr>
        <p:spPr>
          <a:xfrm>
            <a:off x="9753457" y="3134890"/>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p:cNvSpPr/>
          <p:nvPr/>
        </p:nvSpPr>
        <p:spPr>
          <a:xfrm>
            <a:off x="10667857" y="2962362"/>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p:cNvSpPr/>
          <p:nvPr/>
        </p:nvSpPr>
        <p:spPr>
          <a:xfrm>
            <a:off x="9701699" y="263455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p:cNvSpPr/>
          <p:nvPr/>
        </p:nvSpPr>
        <p:spPr>
          <a:xfrm>
            <a:off x="8097185" y="4808415"/>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p:cNvSpPr/>
          <p:nvPr/>
        </p:nvSpPr>
        <p:spPr>
          <a:xfrm>
            <a:off x="8373230" y="329016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p:cNvSpPr/>
          <p:nvPr/>
        </p:nvSpPr>
        <p:spPr>
          <a:xfrm>
            <a:off x="8114438" y="2513789"/>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p:cNvSpPr/>
          <p:nvPr/>
        </p:nvSpPr>
        <p:spPr>
          <a:xfrm>
            <a:off x="7734877" y="323840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p:cNvSpPr/>
          <p:nvPr/>
        </p:nvSpPr>
        <p:spPr>
          <a:xfrm>
            <a:off x="9598180" y="396302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p:cNvSpPr/>
          <p:nvPr/>
        </p:nvSpPr>
        <p:spPr>
          <a:xfrm>
            <a:off x="10598845" y="555028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p:cNvSpPr/>
          <p:nvPr/>
        </p:nvSpPr>
        <p:spPr>
          <a:xfrm>
            <a:off x="8614768" y="1823677"/>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p:cNvSpPr/>
          <p:nvPr/>
        </p:nvSpPr>
        <p:spPr>
          <a:xfrm>
            <a:off x="7838392" y="391126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p:cNvSpPr/>
          <p:nvPr/>
        </p:nvSpPr>
        <p:spPr>
          <a:xfrm>
            <a:off x="9632685" y="5377759"/>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p:cNvSpPr txBox="1"/>
          <p:nvPr>
            <p:custDataLst>
              <p:tags r:id="rId2"/>
            </p:custDataLst>
          </p:nvPr>
        </p:nvSpPr>
        <p:spPr>
          <a:xfrm>
            <a:off x="3859850" y="3771960"/>
            <a:ext cx="4704523" cy="436245"/>
          </a:xfrm>
          <a:prstGeom prst="rect">
            <a:avLst/>
          </a:prstGeom>
          <a:noFill/>
        </p:spPr>
        <p:txBody>
          <a:bodyPr wrap="square">
            <a:spAutoFit/>
          </a:bodyPr>
          <a:lstStyle/>
          <a:p>
            <a:pPr algn="ctr">
              <a:lnSpc>
                <a:spcPct val="120000"/>
              </a:lnSpc>
              <a:defRPr/>
            </a:pPr>
            <a:r>
              <a:rPr lang="zh-CN" altLang="en-US" sz="1865" dirty="0">
                <a:solidFill>
                  <a:schemeClr val="accent1">
                    <a:lumMod val="50000"/>
                  </a:schemeClr>
                </a:solidFill>
                <a:cs typeface="+mn-ea"/>
                <a:sym typeface="+mn-lt"/>
              </a:rPr>
              <a:t>汇报人</a:t>
            </a:r>
            <a:r>
              <a:rPr lang="zh-CN" altLang="en-US" sz="1865" dirty="0" smtClean="0">
                <a:solidFill>
                  <a:schemeClr val="accent1">
                    <a:lumMod val="50000"/>
                  </a:schemeClr>
                </a:solidFill>
                <a:cs typeface="+mn-ea"/>
                <a:sym typeface="+mn-lt"/>
              </a:rPr>
              <a:t>：</a:t>
            </a:r>
            <a:r>
              <a:rPr lang="en-US" sz="1865" dirty="0">
                <a:solidFill>
                  <a:schemeClr val="accent1">
                    <a:lumMod val="50000"/>
                  </a:schemeClr>
                </a:solidFill>
                <a:cs typeface="+mn-ea"/>
                <a:sym typeface="+mn-lt"/>
              </a:rPr>
              <a:t>XXX</a:t>
            </a:r>
            <a:endParaRPr lang="en-US" sz="1865" dirty="0">
              <a:solidFill>
                <a:schemeClr val="accent1">
                  <a:lumMod val="50000"/>
                </a:schemeClr>
              </a:solidFill>
              <a:cs typeface="+mn-ea"/>
              <a:sym typeface="+mn-lt"/>
            </a:endParaRPr>
          </a:p>
        </p:txBody>
      </p:sp>
      <p:sp>
        <p:nvSpPr>
          <p:cNvPr id="228" name="PA_文本框 1"/>
          <p:cNvSpPr txBox="1">
            <a:spLocks noChangeArrowheads="1"/>
          </p:cNvSpPr>
          <p:nvPr>
            <p:custDataLst>
              <p:tags r:id="rId3"/>
            </p:custDataLst>
          </p:nvPr>
        </p:nvSpPr>
        <p:spPr bwMode="auto">
          <a:xfrm>
            <a:off x="3189471" y="1973694"/>
            <a:ext cx="6012623" cy="1569660"/>
          </a:xfrm>
          <a:prstGeom prst="rect">
            <a:avLst/>
          </a:prstGeom>
          <a:noFill/>
          <a:ln w="9525">
            <a:noFill/>
            <a:miter lim="800000"/>
          </a:ln>
        </p:spPr>
        <p:txBody>
          <a:bodyPr wrap="square">
            <a:spAutoFit/>
          </a:bodyPr>
          <a:lstStyle/>
          <a:p>
            <a:pPr algn="ct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创意羽毛小清新</a:t>
            </a:r>
            <a:endPar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a:p>
            <a:pPr algn="ctr"/>
            <a:r>
              <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PPT</a:t>
            </a:r>
            <a:r>
              <a:rPr lang="zh-CN" altLang="en-US" sz="4800" b="1" dirty="0" smtClean="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模</a:t>
            </a: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板</a:t>
            </a:r>
            <a:endParaRPr lang="en-US" altLang="ko-KR"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p:txBody>
      </p:sp>
      <p:sp>
        <p:nvSpPr>
          <p:cNvPr id="229" name="PA_圆角矩形 1"/>
          <p:cNvSpPr/>
          <p:nvPr>
            <p:custDataLst>
              <p:tags r:id="rId4"/>
            </p:custDataLst>
          </p:nvPr>
        </p:nvSpPr>
        <p:spPr>
          <a:xfrm>
            <a:off x="5527204" y="4451446"/>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p:cNvSpPr/>
          <p:nvPr/>
        </p:nvSpPr>
        <p:spPr>
          <a:xfrm>
            <a:off x="8490487" y="630898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7225296" y="603524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6289584" y="494437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p:cNvSpPr/>
          <p:nvPr/>
        </p:nvSpPr>
        <p:spPr>
          <a:xfrm>
            <a:off x="7510592" y="5376205"/>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7876170" y="629876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p:cNvSpPr/>
          <p:nvPr/>
        </p:nvSpPr>
        <p:spPr>
          <a:xfrm>
            <a:off x="6656226" y="664551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p:cNvSpPr/>
          <p:nvPr/>
        </p:nvSpPr>
        <p:spPr>
          <a:xfrm>
            <a:off x="10325070" y="60293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9076841" y="64390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12357069" y="62325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p:cNvSpPr/>
          <p:nvPr/>
        </p:nvSpPr>
        <p:spPr>
          <a:xfrm>
            <a:off x="14258442" y="617449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a:off x="13271471" y="633415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p:cNvSpPr/>
          <p:nvPr/>
        </p:nvSpPr>
        <p:spPr>
          <a:xfrm>
            <a:off x="8068491" y="534805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p:cNvSpPr/>
          <p:nvPr/>
        </p:nvSpPr>
        <p:spPr>
          <a:xfrm>
            <a:off x="8744313" y="5447840"/>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p:cNvSpPr/>
          <p:nvPr/>
        </p:nvSpPr>
        <p:spPr>
          <a:xfrm>
            <a:off x="10363563" y="651000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a:off x="9293134" y="50050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p:cNvSpPr/>
          <p:nvPr/>
        </p:nvSpPr>
        <p:spPr>
          <a:xfrm>
            <a:off x="11024870" y="614069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p:cNvSpPr/>
          <p:nvPr/>
        </p:nvSpPr>
        <p:spPr>
          <a:xfrm>
            <a:off x="9633224" y="58432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5848623" y="4565996"/>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6319694" y="548526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12244244" y="658643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p:cNvSpPr/>
          <p:nvPr/>
        </p:nvSpPr>
        <p:spPr>
          <a:xfrm>
            <a:off x="6319694" y="607581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p:cNvSpPr/>
          <p:nvPr/>
        </p:nvSpPr>
        <p:spPr>
          <a:xfrm>
            <a:off x="12643457" y="63491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p:cNvSpPr/>
          <p:nvPr/>
        </p:nvSpPr>
        <p:spPr>
          <a:xfrm>
            <a:off x="8882658" y="5899719"/>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p:cNvSpPr/>
          <p:nvPr/>
        </p:nvSpPr>
        <p:spPr>
          <a:xfrm>
            <a:off x="7799197" y="588334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p:cNvSpPr/>
          <p:nvPr/>
        </p:nvSpPr>
        <p:spPr>
          <a:xfrm>
            <a:off x="8646414" y="468882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p:cNvSpPr/>
          <p:nvPr/>
        </p:nvSpPr>
        <p:spPr>
          <a:xfrm>
            <a:off x="10059181" y="6355543"/>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p:cNvSpPr/>
          <p:nvPr/>
        </p:nvSpPr>
        <p:spPr>
          <a:xfrm>
            <a:off x="11737855" y="6389716"/>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p:cNvSpPr/>
          <p:nvPr/>
        </p:nvSpPr>
        <p:spPr>
          <a:xfrm>
            <a:off x="11315059" y="60066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p:cNvSpPr/>
          <p:nvPr/>
        </p:nvSpPr>
        <p:spPr>
          <a:xfrm>
            <a:off x="6415106" y="5732291"/>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a:off x="12717577"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p:cNvSpPr/>
          <p:nvPr/>
        </p:nvSpPr>
        <p:spPr>
          <a:xfrm>
            <a:off x="7255831"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p:cNvSpPr/>
          <p:nvPr/>
        </p:nvSpPr>
        <p:spPr>
          <a:xfrm>
            <a:off x="12235748" y="4788716"/>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p:cNvSpPr/>
          <p:nvPr/>
        </p:nvSpPr>
        <p:spPr>
          <a:xfrm>
            <a:off x="7959667" y="485283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p:cNvSpPr/>
          <p:nvPr/>
        </p:nvSpPr>
        <p:spPr>
          <a:xfrm>
            <a:off x="8263179" y="6266830"/>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p:cNvSpPr/>
          <p:nvPr/>
        </p:nvSpPr>
        <p:spPr>
          <a:xfrm>
            <a:off x="8780179" y="686088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p:cNvSpPr/>
          <p:nvPr/>
        </p:nvSpPr>
        <p:spPr>
          <a:xfrm>
            <a:off x="6000823" y="6489423"/>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p:cNvSpPr/>
          <p:nvPr/>
        </p:nvSpPr>
        <p:spPr>
          <a:xfrm>
            <a:off x="9065475" y="6201845"/>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p:cNvSpPr/>
          <p:nvPr/>
        </p:nvSpPr>
        <p:spPr>
          <a:xfrm>
            <a:off x="7621303" y="6229059"/>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p:cNvSpPr/>
          <p:nvPr/>
        </p:nvSpPr>
        <p:spPr>
          <a:xfrm>
            <a:off x="10007801" y="6707788"/>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p:cNvSpPr/>
          <p:nvPr/>
        </p:nvSpPr>
        <p:spPr>
          <a:xfrm>
            <a:off x="6401359" y="657580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p:cNvSpPr/>
          <p:nvPr/>
        </p:nvSpPr>
        <p:spPr>
          <a:xfrm>
            <a:off x="11156053" y="53035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p:cNvSpPr/>
          <p:nvPr/>
        </p:nvSpPr>
        <p:spPr>
          <a:xfrm>
            <a:off x="8821974" y="63693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p:cNvSpPr/>
          <p:nvPr/>
        </p:nvSpPr>
        <p:spPr>
          <a:xfrm>
            <a:off x="9686592" y="623691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p:cNvSpPr/>
          <p:nvPr/>
        </p:nvSpPr>
        <p:spPr>
          <a:xfrm>
            <a:off x="10362414" y="6336698"/>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p:cNvSpPr/>
          <p:nvPr/>
        </p:nvSpPr>
        <p:spPr>
          <a:xfrm>
            <a:off x="10076664" y="523780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p:cNvSpPr/>
          <p:nvPr/>
        </p:nvSpPr>
        <p:spPr>
          <a:xfrm>
            <a:off x="9004373" y="6550101"/>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p:cNvSpPr/>
          <p:nvPr/>
        </p:nvSpPr>
        <p:spPr>
          <a:xfrm>
            <a:off x="10527425" y="518065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p:cNvSpPr/>
          <p:nvPr/>
        </p:nvSpPr>
        <p:spPr>
          <a:xfrm>
            <a:off x="6828048" y="584525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p:cNvSpPr/>
          <p:nvPr/>
        </p:nvSpPr>
        <p:spPr>
          <a:xfrm>
            <a:off x="5559862" y="6111044"/>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10410338" y="5870706"/>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p:cNvSpPr/>
          <p:nvPr/>
        </p:nvSpPr>
        <p:spPr>
          <a:xfrm>
            <a:off x="7902136" y="63384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10340536" y="6025259"/>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p:cNvSpPr/>
          <p:nvPr/>
        </p:nvSpPr>
        <p:spPr>
          <a:xfrm>
            <a:off x="6092386" y="60336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p:cNvSpPr/>
          <p:nvPr/>
        </p:nvSpPr>
        <p:spPr>
          <a:xfrm>
            <a:off x="10500759" y="6788577"/>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7607548" y="587685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p:cNvSpPr/>
          <p:nvPr/>
        </p:nvSpPr>
        <p:spPr>
          <a:xfrm>
            <a:off x="8357653" y="62338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p:cNvSpPr/>
          <p:nvPr/>
        </p:nvSpPr>
        <p:spPr>
          <a:xfrm>
            <a:off x="10370932" y="611907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10917723" y="565728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p:cNvSpPr/>
          <p:nvPr/>
        </p:nvSpPr>
        <p:spPr>
          <a:xfrm>
            <a:off x="8732198"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p:cNvSpPr/>
          <p:nvPr/>
        </p:nvSpPr>
        <p:spPr>
          <a:xfrm>
            <a:off x="7986153" y="6574095"/>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11035942" y="6107682"/>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p:cNvSpPr/>
          <p:nvPr/>
        </p:nvSpPr>
        <p:spPr>
          <a:xfrm>
            <a:off x="7017128" y="6557318"/>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p:cNvSpPr/>
          <p:nvPr/>
        </p:nvSpPr>
        <p:spPr>
          <a:xfrm>
            <a:off x="8130394"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p:cNvSpPr/>
          <p:nvPr/>
        </p:nvSpPr>
        <p:spPr>
          <a:xfrm>
            <a:off x="7623852" y="635083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p:cNvSpPr/>
          <p:nvPr/>
        </p:nvSpPr>
        <p:spPr>
          <a:xfrm>
            <a:off x="9296898" y="5930836"/>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p:cNvSpPr/>
          <p:nvPr/>
        </p:nvSpPr>
        <p:spPr>
          <a:xfrm>
            <a:off x="13130547" y="4594820"/>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cBhvr>
                                    </p:anim>
                                  </p:childTnLst>
                                </p:cTn>
                              </p:par>
                              <p:par>
                                <p:cTn id="172" presetID="63" presetClass="path" presetSubtype="0" repeatCount="2000" fill="hold" nodeType="withEffect">
                                  <p:stCondLst>
                                    <p:cond delay="500"/>
                                  </p:stCondLst>
                                  <p:childTnLst>
                                    <p:animMotion origin="layout" path="M 1.45833E-6 -1.48148E-6 L 0.63216 -1.48148E-6 " pathEditMode="relative" rAng="0" ptsTypes="AA">
                                      <p:cBhvr additive="base">
                                        <p:cTn id="173" dur="400" fill="hold"/>
                                        <p:tgtEl>
                                          <p:spTgt spid="224"/>
                                        </p:tgtEl>
                                        <p:attrNameLst>
                                          <p:attrName>ppt_x</p:attrName>
                                          <p:attrName>ppt_y</p:attrName>
                                        </p:attrNameLst>
                                      </p:cBhvr>
                                      <p:rCtr x="31602" y="0"/>
                                    </p:animMotion>
                                    <p:set>
                                      <p:cBhvr additive="base">
                                        <p:cTn id="174"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p:cTn id="175" dur="350" fill="hold">
                                          <p:stCondLst>
                                            <p:cond delay="650"/>
                                          </p:stCondLst>
                                        </p:cTn>
                                        <p:tgtEl>
                                          <p:spTgt spid="224"/>
                                        </p:tgtEl>
                                        <p:attrNameLst>
                                          <p:attrName>ppt_x</p:attrName>
                                          <p:attrName>ppt_y</p:attrName>
                                        </p:attrNameLst>
                                      </p:cBhvr>
                                      <p:rCtr x="53672" y="0"/>
                                    </p:animMotion>
                                    <p:set>
                                      <p:cBhvr additive="base">
                                        <p:cTn id="176" dur="500" fill="hold">
                                          <p:stCondLst>
                                            <p:cond delay="1000"/>
                                          </p:stCondLst>
                                        </p:cTn>
                                        <p:tgtEl>
                                          <p:spTgt spid="224"/>
                                        </p:tgtEl>
                                      </p:cBhvr>
                                      <p:to>
                                        <p:strVal val=""/>
                                      </p:to>
                                    </p:set>
                                  </p:childTnLst>
                                </p:cTn>
                              </p:par>
                              <p:par>
                                <p:cTn id="177" presetID="35" presetClass="path" presetSubtype="0" repeatCount="2000" fill="hold" nodeType="withEffect">
                                  <p:stCondLst>
                                    <p:cond delay="600"/>
                                  </p:stCondLst>
                                  <p:childTnLst>
                                    <p:animMotion origin="layout" path="M 2.29167E-6 2.96296E-6 L -0.80938 2.96296E-6 " pathEditMode="relative" rAng="0" ptsTypes="AA">
                                      <p:cBhvr additive="base">
                                        <p:cTn id="178" dur="450" fill="hold"/>
                                        <p:tgtEl>
                                          <p:spTgt spid="222"/>
                                        </p:tgtEl>
                                        <p:attrNameLst>
                                          <p:attrName>ppt_x</p:attrName>
                                          <p:attrName>ppt_y</p:attrName>
                                        </p:attrNameLst>
                                      </p:cBhvr>
                                      <p:rCtr x="-40469" y="0"/>
                                    </p:animMotion>
                                    <p:set>
                                      <p:cBhvr additive="base">
                                        <p:cTn id="179"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p:cTn id="180" dur="600" fill="hold">
                                          <p:stCondLst>
                                            <p:cond delay="950"/>
                                          </p:stCondLst>
                                        </p:cTn>
                                        <p:tgtEl>
                                          <p:spTgt spid="222"/>
                                        </p:tgtEl>
                                        <p:attrNameLst>
                                          <p:attrName>ppt_x</p:attrName>
                                          <p:attrName>ppt_y</p:attrName>
                                        </p:attrNameLst>
                                      </p:cBhvr>
                                    </p:animMotion>
                                    <p:set>
                                      <p:cBhvr additive="base">
                                        <p:cTn id="181" dur="700" fill="hold">
                                          <p:stCondLst>
                                            <p:cond delay="1550"/>
                                          </p:stCondLst>
                                        </p:cTn>
                                        <p:tgtEl>
                                          <p:spTgt spid="222"/>
                                        </p:tgtEl>
                                        <p:attrNameLst>
                                          <p:attrName>style.visibility</p:attrName>
                                        </p:attrNameLst>
                                      </p:cBhvr>
                                      <p:to>
                                        <p:strVal val="hidden"/>
                                      </p:to>
                                    </p:set>
                                  </p:childTnLst>
                                </p:cTn>
                              </p:par>
                              <p:par>
                                <p:cTn id="182" presetID="63" presetClass="path" presetSubtype="0" repeatCount="2000" fill="hold" nodeType="withEffect">
                                  <p:stCondLst>
                                    <p:cond delay="500"/>
                                  </p:stCondLst>
                                  <p:childTnLst>
                                    <p:animMotion origin="layout" path="M 3.54167E-6 2.22222E-6 L 0.63216 2.22222E-6 " pathEditMode="relative" rAng="0" ptsTypes="AA">
                                      <p:cBhvr additive="base">
                                        <p:cTn id="183" dur="700" fill="hold"/>
                                        <p:tgtEl>
                                          <p:spTgt spid="226"/>
                                        </p:tgtEl>
                                        <p:attrNameLst>
                                          <p:attrName>ppt_x</p:attrName>
                                          <p:attrName>ppt_y</p:attrName>
                                        </p:attrNameLst>
                                      </p:cBhvr>
                                      <p:rCtr x="31602" y="0"/>
                                    </p:animMotion>
                                    <p:set>
                                      <p:cBhvr additive="base">
                                        <p:cTn id="18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p:cTn id="185" dur="350" fill="hold">
                                          <p:stCondLst>
                                            <p:cond delay="950"/>
                                          </p:stCondLst>
                                        </p:cTn>
                                        <p:tgtEl>
                                          <p:spTgt spid="226"/>
                                        </p:tgtEl>
                                        <p:attrNameLst>
                                          <p:attrName>ppt_x</p:attrName>
                                          <p:attrName>ppt_y</p:attrName>
                                        </p:attrNameLst>
                                      </p:cBhvr>
                                      <p:rCtr x="53672" y="0"/>
                                    </p:animMotion>
                                    <p:set>
                                      <p:cBhvr additive="base">
                                        <p:cTn id="186" dur="500" fill="hold">
                                          <p:stCondLst>
                                            <p:cond delay="1300"/>
                                          </p:stCondLst>
                                        </p:cTn>
                                        <p:tgtEl>
                                          <p:spTgt spid="226"/>
                                        </p:tgtEl>
                                      </p:cBhvr>
                                      <p:to>
                                        <p:strVal val=""/>
                                      </p:to>
                                    </p:set>
                                  </p:childTnLst>
                                </p:cTn>
                              </p:par>
                              <p:par>
                                <p:cTn id="187" presetID="52" presetClass="entr" presetSubtype="0" fill="hold" grpId="0" nodeType="withEffect">
                                  <p:stCondLst>
                                    <p:cond delay="0"/>
                                  </p:stCondLst>
                                  <p:iterate type="lt">
                                    <p:tmPct val="10000"/>
                                  </p:iterate>
                                  <p:childTnLst>
                                    <p:set>
                                      <p:cBhvr>
                                        <p:cTn id="188" dur="1" fill="hold">
                                          <p:stCondLst>
                                            <p:cond delay="0"/>
                                          </p:stCondLst>
                                        </p:cTn>
                                        <p:tgtEl>
                                          <p:spTgt spid="228"/>
                                        </p:tgtEl>
                                        <p:attrNameLst>
                                          <p:attrName>style.visibility</p:attrName>
                                        </p:attrNameLst>
                                      </p:cBhvr>
                                      <p:to>
                                        <p:strVal val="visible"/>
                                      </p:to>
                                    </p:set>
                                    <p:animScale>
                                      <p:cBhvr>
                                        <p:cTn id="18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0" dur="1000" decel="50000" fill="hold">
                                          <p:stCondLst>
                                            <p:cond delay="0"/>
                                          </p:stCondLst>
                                        </p:cTn>
                                        <p:tgtEl>
                                          <p:spTgt spid="228"/>
                                        </p:tgtEl>
                                        <p:attrNameLst>
                                          <p:attrName>ppt_x</p:attrName>
                                          <p:attrName>ppt_y</p:attrName>
                                        </p:attrNameLst>
                                      </p:cBhvr>
                                    </p:animMotion>
                                    <p:animEffect transition="in" filter="fade">
                                      <p:cBhvr>
                                        <p:cTn id="191" dur="1000"/>
                                        <p:tgtEl>
                                          <p:spTgt spid="228"/>
                                        </p:tgtEl>
                                      </p:cBhvr>
                                    </p:animEffect>
                                  </p:childTnLst>
                                </p:cTn>
                              </p:par>
                              <p:par>
                                <p:cTn id="192" presetID="22" presetClass="entr" presetSubtype="8" fill="hold" grpId="0" nodeType="withEffect">
                                  <p:stCondLst>
                                    <p:cond delay="500"/>
                                  </p:stCondLst>
                                  <p:childTnLst>
                                    <p:set>
                                      <p:cBhvr>
                                        <p:cTn id="193" dur="1" fill="hold">
                                          <p:stCondLst>
                                            <p:cond delay="0"/>
                                          </p:stCondLst>
                                        </p:cTn>
                                        <p:tgtEl>
                                          <p:spTgt spid="227"/>
                                        </p:tgtEl>
                                        <p:attrNameLst>
                                          <p:attrName>style.visibility</p:attrName>
                                        </p:attrNameLst>
                                      </p:cBhvr>
                                      <p:to>
                                        <p:strVal val="visible"/>
                                      </p:to>
                                    </p:set>
                                    <p:animEffect transition="in" filter="wipe(left)">
                                      <p:cBhvr>
                                        <p:cTn id="194" dur="500"/>
                                        <p:tgtEl>
                                          <p:spTgt spid="227"/>
                                        </p:tgtEl>
                                      </p:cBhvr>
                                    </p:animEffect>
                                  </p:childTnLst>
                                </p:cTn>
                              </p:par>
                              <p:par>
                                <p:cTn id="195" presetID="53" presetClass="entr" presetSubtype="16" fill="hold" grpId="0" nodeType="withEffect">
                                  <p:stCondLst>
                                    <p:cond delay="1000"/>
                                  </p:stCondLst>
                                  <p:childTnLst>
                                    <p:set>
                                      <p:cBhvr>
                                        <p:cTn id="196" dur="1" fill="hold">
                                          <p:stCondLst>
                                            <p:cond delay="0"/>
                                          </p:stCondLst>
                                        </p:cTn>
                                        <p:tgtEl>
                                          <p:spTgt spid="229"/>
                                        </p:tgtEl>
                                        <p:attrNameLst>
                                          <p:attrName>style.visibility</p:attrName>
                                        </p:attrNameLst>
                                      </p:cBhvr>
                                      <p:to>
                                        <p:strVal val="visible"/>
                                      </p:to>
                                    </p:set>
                                    <p:anim calcmode="lin" valueType="num">
                                      <p:cBhvr>
                                        <p:cTn id="197" dur="500" fill="hold"/>
                                        <p:tgtEl>
                                          <p:spTgt spid="229"/>
                                        </p:tgtEl>
                                        <p:attrNameLst>
                                          <p:attrName>ppt_w</p:attrName>
                                        </p:attrNameLst>
                                      </p:cBhvr>
                                      <p:tavLst>
                                        <p:tav tm="0">
                                          <p:val>
                                            <p:fltVal val="0"/>
                                          </p:val>
                                        </p:tav>
                                        <p:tav tm="100000">
                                          <p:val>
                                            <p:strVal val="#ppt_w"/>
                                          </p:val>
                                        </p:tav>
                                      </p:tavLst>
                                    </p:anim>
                                    <p:anim calcmode="lin" valueType="num">
                                      <p:cBhvr>
                                        <p:cTn id="198" dur="500" fill="hold"/>
                                        <p:tgtEl>
                                          <p:spTgt spid="229"/>
                                        </p:tgtEl>
                                        <p:attrNameLst>
                                          <p:attrName>ppt_h</p:attrName>
                                        </p:attrNameLst>
                                      </p:cBhvr>
                                      <p:tavLst>
                                        <p:tav tm="0">
                                          <p:val>
                                            <p:fltVal val="0"/>
                                          </p:val>
                                        </p:tav>
                                        <p:tav tm="100000">
                                          <p:val>
                                            <p:strVal val="#ppt_h"/>
                                          </p:val>
                                        </p:tav>
                                      </p:tavLst>
                                    </p:anim>
                                    <p:animEffect transition="in" filter="fade">
                                      <p:cBhvr>
                                        <p:cTn id="199" dur="500"/>
                                        <p:tgtEl>
                                          <p:spTgt spid="229"/>
                                        </p:tgtEl>
                                      </p:cBhvr>
                                    </p:animEffect>
                                  </p:childTnLst>
                                </p:cTn>
                              </p:par>
                              <p:par>
                                <p:cTn id="200" presetID="10" presetClass="entr" presetSubtype="0" repeatCount="indefinite" fill="hold" grpId="0" nodeType="withEffect">
                                  <p:stCondLst>
                                    <p:cond delay="0"/>
                                  </p:stCondLst>
                                  <p:childTnLst>
                                    <p:set>
                                      <p:cBhvr>
                                        <p:cTn id="201" dur="1" fill="hold">
                                          <p:stCondLst>
                                            <p:cond delay="0"/>
                                          </p:stCondLst>
                                        </p:cTn>
                                        <p:tgtEl>
                                          <p:spTgt spid="70"/>
                                        </p:tgtEl>
                                        <p:attrNameLst>
                                          <p:attrName>style.visibility</p:attrName>
                                        </p:attrNameLst>
                                      </p:cBhvr>
                                      <p:to>
                                        <p:strVal val="visible"/>
                                      </p:to>
                                    </p:set>
                                    <p:animEffect transition="out" filter="fade">
                                      <p:cBhvr additive="base">
                                        <p:cTn id="202" dur="316" fill="hold">
                                          <p:stCondLst>
                                            <p:cond delay="2213"/>
                                          </p:stCondLst>
                                        </p:cTn>
                                        <p:tgtEl>
                                          <p:spTgt spid="70"/>
                                        </p:tgtEl>
                                      </p:cBhvr>
                                    </p:animEffect>
                                    <p:animEffect transition="in" filter="fade">
                                      <p:cBhvr additive="base">
                                        <p:cTn id="203" dur="316" fill="hold">
                                          <p:stCondLst>
                                            <p:cond delay="0"/>
                                          </p:stCondLst>
                                        </p:cTn>
                                        <p:tgtEl>
                                          <p:spTgt spid="70"/>
                                        </p:tgtEl>
                                      </p:cBhvr>
                                    </p:animEffect>
                                    <p:set>
                                      <p:cBhvr additive="base">
                                        <p:cTn id="204" dur="1" fill="hold">
                                          <p:stCondLst>
                                            <p:cond delay="2528"/>
                                          </p:stCondLst>
                                        </p:cTn>
                                        <p:tgtEl>
                                          <p:spTgt spid="70"/>
                                        </p:tgtEl>
                                        <p:attrNameLst>
                                          <p:attrName>style.visibility</p:attrName>
                                        </p:attrNameLst>
                                      </p:cBhvr>
                                      <p:to>
                                        <p:strVal val="hidden"/>
                                      </p:to>
                                    </p:set>
                                    <p:set>
                                      <p:cBhvr additive="base">
                                        <p:cTn id="205" dur="2908" fill="hold">
                                          <p:stCondLst>
                                            <p:cond delay="0"/>
                                          </p:stCondLst>
                                        </p:cTn>
                                        <p:tgtEl>
                                          <p:spTgt spid="70"/>
                                        </p:tgtEl>
                                      </p:cBhvr>
                                      <p:to>
                                        <p:strVal val=""/>
                                      </p:to>
                                    </p:set>
                                  </p:childTnLst>
                                </p:cTn>
                              </p:par>
                              <p:par>
                                <p:cTn id="206" presetID="0" presetClass="path" presetSubtype="0" repeatCount="indefinite" fill="hold" grpId="1" nodeType="withEffect">
                                  <p:stCondLst>
                                    <p:cond delay="0"/>
                                  </p:stCondLst>
                                  <p:childTnLst>
                                    <p:animMotion origin="layout" path="M -6.25E-7 -2.59259E-6 C 0.07122 -0.04398 0.06237 -0.16273 0.0901 -0.27847 " pathEditMode="relative" rAng="0" ptsTypes="AA">
                                      <p:cBhvr>
                                        <p:cTn id="207" dur="2714" fill="hold"/>
                                        <p:tgtEl>
                                          <p:spTgt spid="70"/>
                                        </p:tgtEl>
                                        <p:attrNameLst>
                                          <p:attrName>ppt_x</p:attrName>
                                          <p:attrName>ppt_y</p:attrName>
                                        </p:attrNameLst>
                                      </p:cBhvr>
                                      <p:rCtr x="4505" y="-13935"/>
                                    </p:animMotion>
                                  </p:childTnLst>
                                </p:cTn>
                              </p:par>
                              <p:par>
                                <p:cTn id="208" presetID="10" presetClass="entr" presetSubtype="0" repeatCount="indefinite" fill="hold" grpId="0" nodeType="withEffect">
                                  <p:stCondLst>
                                    <p:cond delay="0"/>
                                  </p:stCondLst>
                                  <p:childTnLst>
                                    <p:set>
                                      <p:cBhvr>
                                        <p:cTn id="209" dur="1" fill="hold">
                                          <p:stCondLst>
                                            <p:cond delay="0"/>
                                          </p:stCondLst>
                                        </p:cTn>
                                        <p:tgtEl>
                                          <p:spTgt spid="72"/>
                                        </p:tgtEl>
                                        <p:attrNameLst>
                                          <p:attrName>style.visibility</p:attrName>
                                        </p:attrNameLst>
                                      </p:cBhvr>
                                      <p:to>
                                        <p:strVal val="visible"/>
                                      </p:to>
                                    </p:set>
                                    <p:animEffect transition="out" filter="fade">
                                      <p:cBhvr additive="base">
                                        <p:cTn id="210" dur="250" fill="hold">
                                          <p:stCondLst>
                                            <p:cond delay="1750"/>
                                          </p:stCondLst>
                                        </p:cTn>
                                        <p:tgtEl>
                                          <p:spTgt spid="72"/>
                                        </p:tgtEl>
                                      </p:cBhvr>
                                    </p:animEffect>
                                    <p:animEffect transition="in" filter="fade">
                                      <p:cBhvr additive="base">
                                        <p:cTn id="211" dur="250" fill="hold">
                                          <p:stCondLst>
                                            <p:cond delay="0"/>
                                          </p:stCondLst>
                                        </p:cTn>
                                        <p:tgtEl>
                                          <p:spTgt spid="72"/>
                                        </p:tgtEl>
                                      </p:cBhvr>
                                    </p:animEffect>
                                    <p:set>
                                      <p:cBhvr additive="base">
                                        <p:cTn id="212" dur="1" fill="hold">
                                          <p:stCondLst>
                                            <p:cond delay="1999"/>
                                          </p:stCondLst>
                                        </p:cTn>
                                        <p:tgtEl>
                                          <p:spTgt spid="72"/>
                                        </p:tgtEl>
                                        <p:attrNameLst>
                                          <p:attrName>style.visibility</p:attrName>
                                        </p:attrNameLst>
                                      </p:cBhvr>
                                      <p:to>
                                        <p:strVal val="hidden"/>
                                      </p:to>
                                    </p:set>
                                    <p:set>
                                      <p:cBhvr additive="base">
                                        <p:cTn id="213" dur="2300" fill="hold">
                                          <p:stCondLst>
                                            <p:cond delay="0"/>
                                          </p:stCondLst>
                                        </p:cTn>
                                        <p:tgtEl>
                                          <p:spTgt spid="72"/>
                                        </p:tgtEl>
                                      </p:cBhvr>
                                      <p:to>
                                        <p:strVal val=""/>
                                      </p:to>
                                    </p:set>
                                  </p:childTnLst>
                                </p:cTn>
                              </p:par>
                              <p:par>
                                <p:cTn id="214" presetID="0" presetClass="path" presetSubtype="0" repeatCount="indefinite" fill="hold" grpId="1" nodeType="withEffect">
                                  <p:stCondLst>
                                    <p:cond delay="0"/>
                                  </p:stCondLst>
                                  <p:childTnLst>
                                    <p:animMotion origin="layout" path="M 1.875E-6 2.22222E-6 C -0.01133 -0.10556 -0.06198 -0.18449 -0.00768 -0.31459 " pathEditMode="relative" rAng="0" ptsTypes="AA">
                                      <p:cBhvr>
                                        <p:cTn id="215" dur="3409" fill="hold"/>
                                        <p:tgtEl>
                                          <p:spTgt spid="72"/>
                                        </p:tgtEl>
                                        <p:attrNameLst>
                                          <p:attrName>ppt_x</p:attrName>
                                          <p:attrName>ppt_y</p:attrName>
                                        </p:attrNameLst>
                                      </p:cBhvr>
                                      <p:rCtr x="-1628" y="-15741"/>
                                    </p:animMotion>
                                  </p:childTnLst>
                                </p:cTn>
                              </p:par>
                              <p:par>
                                <p:cTn id="216" presetID="10" presetClass="entr" presetSubtype="0" repeatCount="indefinite" fill="hold" grpId="0" nodeType="withEffect">
                                  <p:stCondLst>
                                    <p:cond delay="0"/>
                                  </p:stCondLst>
                                  <p:childTnLst>
                                    <p:set>
                                      <p:cBhvr>
                                        <p:cTn id="217" dur="1" fill="hold">
                                          <p:stCondLst>
                                            <p:cond delay="0"/>
                                          </p:stCondLst>
                                        </p:cTn>
                                        <p:tgtEl>
                                          <p:spTgt spid="73"/>
                                        </p:tgtEl>
                                        <p:attrNameLst>
                                          <p:attrName>style.visibility</p:attrName>
                                        </p:attrNameLst>
                                      </p:cBhvr>
                                      <p:to>
                                        <p:strVal val="visible"/>
                                      </p:to>
                                    </p:set>
                                    <p:animEffect transition="out" filter="fade">
                                      <p:cBhvr additive="base">
                                        <p:cTn id="218" dur="419" fill="hold">
                                          <p:stCondLst>
                                            <p:cond delay="2935"/>
                                          </p:stCondLst>
                                        </p:cTn>
                                        <p:tgtEl>
                                          <p:spTgt spid="73"/>
                                        </p:tgtEl>
                                      </p:cBhvr>
                                    </p:animEffect>
                                    <p:animEffect transition="in" filter="fade">
                                      <p:cBhvr additive="base">
                                        <p:cTn id="219" dur="419" fill="hold">
                                          <p:stCondLst>
                                            <p:cond delay="0"/>
                                          </p:stCondLst>
                                        </p:cTn>
                                        <p:tgtEl>
                                          <p:spTgt spid="73"/>
                                        </p:tgtEl>
                                      </p:cBhvr>
                                    </p:animEffect>
                                    <p:set>
                                      <p:cBhvr additive="base">
                                        <p:cTn id="220" dur="1" fill="hold">
                                          <p:stCondLst>
                                            <p:cond delay="3353"/>
                                          </p:stCondLst>
                                        </p:cTn>
                                        <p:tgtEl>
                                          <p:spTgt spid="73"/>
                                        </p:tgtEl>
                                        <p:attrNameLst>
                                          <p:attrName>style.visibility</p:attrName>
                                        </p:attrNameLst>
                                      </p:cBhvr>
                                      <p:to>
                                        <p:strVal val="hidden"/>
                                      </p:to>
                                    </p:set>
                                    <p:set>
                                      <p:cBhvr additive="base">
                                        <p:cTn id="221" dur="3858" fill="hold">
                                          <p:stCondLst>
                                            <p:cond delay="0"/>
                                          </p:stCondLst>
                                        </p:cTn>
                                        <p:tgtEl>
                                          <p:spTgt spid="73"/>
                                        </p:tgtEl>
                                      </p:cBhvr>
                                      <p:to>
                                        <p:strVal val=""/>
                                      </p:to>
                                    </p:set>
                                  </p:childTnLst>
                                </p:cTn>
                              </p:par>
                              <p:par>
                                <p:cTn id="222"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223" dur="3060" fill="hold"/>
                                        <p:tgtEl>
                                          <p:spTgt spid="73"/>
                                        </p:tgtEl>
                                        <p:attrNameLst>
                                          <p:attrName>ppt_x</p:attrName>
                                          <p:attrName>ppt_y</p:attrName>
                                        </p:attrNameLst>
                                      </p:cBhvr>
                                      <p:rCtr x="6589" y="-9074"/>
                                    </p:animMotion>
                                  </p:childTnLst>
                                </p:cTn>
                              </p:par>
                              <p:par>
                                <p:cTn id="224" presetID="10" presetClass="entr" presetSubtype="0" repeatCount="indefinite" fill="hold" grpId="0" nodeType="withEffect">
                                  <p:stCondLst>
                                    <p:cond delay="0"/>
                                  </p:stCondLst>
                                  <p:childTnLst>
                                    <p:set>
                                      <p:cBhvr>
                                        <p:cTn id="225" dur="1" fill="hold">
                                          <p:stCondLst>
                                            <p:cond delay="0"/>
                                          </p:stCondLst>
                                        </p:cTn>
                                        <p:tgtEl>
                                          <p:spTgt spid="74"/>
                                        </p:tgtEl>
                                        <p:attrNameLst>
                                          <p:attrName>style.visibility</p:attrName>
                                        </p:attrNameLst>
                                      </p:cBhvr>
                                      <p:to>
                                        <p:strVal val="visible"/>
                                      </p:to>
                                    </p:set>
                                    <p:animEffect transition="out" filter="fade">
                                      <p:cBhvr additive="base">
                                        <p:cTn id="226" dur="305" fill="hold">
                                          <p:stCondLst>
                                            <p:cond delay="2133"/>
                                          </p:stCondLst>
                                        </p:cTn>
                                        <p:tgtEl>
                                          <p:spTgt spid="74"/>
                                        </p:tgtEl>
                                      </p:cBhvr>
                                    </p:animEffect>
                                    <p:animEffect transition="in" filter="fade">
                                      <p:cBhvr additive="base">
                                        <p:cTn id="227" dur="305" fill="hold">
                                          <p:stCondLst>
                                            <p:cond delay="0"/>
                                          </p:stCondLst>
                                        </p:cTn>
                                        <p:tgtEl>
                                          <p:spTgt spid="74"/>
                                        </p:tgtEl>
                                      </p:cBhvr>
                                    </p:animEffect>
                                    <p:set>
                                      <p:cBhvr additive="base">
                                        <p:cTn id="228" dur="1" fill="hold">
                                          <p:stCondLst>
                                            <p:cond delay="2437"/>
                                          </p:stCondLst>
                                        </p:cTn>
                                        <p:tgtEl>
                                          <p:spTgt spid="74"/>
                                        </p:tgtEl>
                                        <p:attrNameLst>
                                          <p:attrName>style.visibility</p:attrName>
                                        </p:attrNameLst>
                                      </p:cBhvr>
                                      <p:to>
                                        <p:strVal val="hidden"/>
                                      </p:to>
                                    </p:set>
                                    <p:set>
                                      <p:cBhvr additive="base">
                                        <p:cTn id="229" dur="2804" fill="hold">
                                          <p:stCondLst>
                                            <p:cond delay="0"/>
                                          </p:stCondLst>
                                        </p:cTn>
                                        <p:tgtEl>
                                          <p:spTgt spid="74"/>
                                        </p:tgtEl>
                                      </p:cBhvr>
                                      <p:to>
                                        <p:strVal val=""/>
                                      </p:to>
                                    </p:set>
                                  </p:childTnLst>
                                </p:cTn>
                              </p:par>
                              <p:par>
                                <p:cTn id="230"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231" dur="2924" fill="hold"/>
                                        <p:tgtEl>
                                          <p:spTgt spid="74"/>
                                        </p:tgtEl>
                                        <p:attrNameLst>
                                          <p:attrName>ppt_x</p:attrName>
                                          <p:attrName>ppt_y</p:attrName>
                                        </p:attrNameLst>
                                      </p:cBhvr>
                                      <p:rCtr x="9922" y="-7060"/>
                                    </p:animMotion>
                                  </p:childTnLst>
                                </p:cTn>
                              </p:par>
                              <p:par>
                                <p:cTn id="232" presetID="10" presetClass="entr" presetSubtype="0" repeatCount="indefinite" fill="hold" grpId="0" nodeType="withEffect">
                                  <p:stCondLst>
                                    <p:cond delay="0"/>
                                  </p:stCondLst>
                                  <p:childTnLst>
                                    <p:set>
                                      <p:cBhvr>
                                        <p:cTn id="233" dur="1" fill="hold">
                                          <p:stCondLst>
                                            <p:cond delay="0"/>
                                          </p:stCondLst>
                                        </p:cTn>
                                        <p:tgtEl>
                                          <p:spTgt spid="75"/>
                                        </p:tgtEl>
                                        <p:attrNameLst>
                                          <p:attrName>style.visibility</p:attrName>
                                        </p:attrNameLst>
                                      </p:cBhvr>
                                      <p:to>
                                        <p:strVal val="visible"/>
                                      </p:to>
                                    </p:set>
                                    <p:animEffect transition="out" filter="fade">
                                      <p:cBhvr additive="base">
                                        <p:cTn id="234" dur="289" fill="hold">
                                          <p:stCondLst>
                                            <p:cond delay="2024"/>
                                          </p:stCondLst>
                                        </p:cTn>
                                        <p:tgtEl>
                                          <p:spTgt spid="75"/>
                                        </p:tgtEl>
                                      </p:cBhvr>
                                    </p:animEffect>
                                    <p:animEffect transition="in" filter="fade">
                                      <p:cBhvr additive="base">
                                        <p:cTn id="235" dur="289" fill="hold">
                                          <p:stCondLst>
                                            <p:cond delay="0"/>
                                          </p:stCondLst>
                                        </p:cTn>
                                        <p:tgtEl>
                                          <p:spTgt spid="75"/>
                                        </p:tgtEl>
                                      </p:cBhvr>
                                    </p:animEffect>
                                    <p:set>
                                      <p:cBhvr additive="base">
                                        <p:cTn id="236" dur="1" fill="hold">
                                          <p:stCondLst>
                                            <p:cond delay="2311"/>
                                          </p:stCondLst>
                                        </p:cTn>
                                        <p:tgtEl>
                                          <p:spTgt spid="75"/>
                                        </p:tgtEl>
                                        <p:attrNameLst>
                                          <p:attrName>style.visibility</p:attrName>
                                        </p:attrNameLst>
                                      </p:cBhvr>
                                      <p:to>
                                        <p:strVal val="hidden"/>
                                      </p:to>
                                    </p:set>
                                    <p:set>
                                      <p:cBhvr additive="base">
                                        <p:cTn id="237" dur="2659" fill="hold">
                                          <p:stCondLst>
                                            <p:cond delay="0"/>
                                          </p:stCondLst>
                                        </p:cTn>
                                        <p:tgtEl>
                                          <p:spTgt spid="75"/>
                                        </p:tgtEl>
                                      </p:cBhvr>
                                      <p:to>
                                        <p:strVal val=""/>
                                      </p:to>
                                    </p:set>
                                  </p:childTnLst>
                                </p:cTn>
                              </p:par>
                              <p:par>
                                <p:cTn id="238" presetID="0" presetClass="path" presetSubtype="0" repeatCount="indefinite" fill="hold" grpId="1" nodeType="withEffect">
                                  <p:stCondLst>
                                    <p:cond delay="0"/>
                                  </p:stCondLst>
                                  <p:childTnLst>
                                    <p:animMotion origin="layout" path="M 2.5E-6 3.33333E-6 C -0.04024 -0.14422 0.01732 -0.19561 -0.003 -0.34422 " pathEditMode="relative" rAng="0" ptsTypes="AA">
                                      <p:cBhvr>
                                        <p:cTn id="239" dur="2191" fill="hold"/>
                                        <p:tgtEl>
                                          <p:spTgt spid="75"/>
                                        </p:tgtEl>
                                        <p:attrNameLst>
                                          <p:attrName>ppt_x</p:attrName>
                                          <p:attrName>ppt_y</p:attrName>
                                        </p:attrNameLst>
                                      </p:cBhvr>
                                      <p:rCtr x="-664" y="-17222"/>
                                    </p:animMotion>
                                  </p:childTnLst>
                                </p:cTn>
                              </p:par>
                              <p:par>
                                <p:cTn id="240" presetID="10" presetClass="entr" presetSubtype="0" repeatCount="indefinite" fill="hold" grpId="0" nodeType="withEffect">
                                  <p:stCondLst>
                                    <p:cond delay="0"/>
                                  </p:stCondLst>
                                  <p:childTnLst>
                                    <p:set>
                                      <p:cBhvr>
                                        <p:cTn id="241" dur="1" fill="hold">
                                          <p:stCondLst>
                                            <p:cond delay="0"/>
                                          </p:stCondLst>
                                        </p:cTn>
                                        <p:tgtEl>
                                          <p:spTgt spid="76"/>
                                        </p:tgtEl>
                                        <p:attrNameLst>
                                          <p:attrName>style.visibility</p:attrName>
                                        </p:attrNameLst>
                                      </p:cBhvr>
                                      <p:to>
                                        <p:strVal val="visible"/>
                                      </p:to>
                                    </p:set>
                                    <p:animEffect transition="out" filter="fade">
                                      <p:cBhvr additive="base">
                                        <p:cTn id="242" dur="346" fill="hold">
                                          <p:stCondLst>
                                            <p:cond delay="2419"/>
                                          </p:stCondLst>
                                        </p:cTn>
                                        <p:tgtEl>
                                          <p:spTgt spid="76"/>
                                        </p:tgtEl>
                                      </p:cBhvr>
                                    </p:animEffect>
                                    <p:animEffect transition="in" filter="fade">
                                      <p:cBhvr additive="base">
                                        <p:cTn id="243" dur="346" fill="hold">
                                          <p:stCondLst>
                                            <p:cond delay="0"/>
                                          </p:stCondLst>
                                        </p:cTn>
                                        <p:tgtEl>
                                          <p:spTgt spid="76"/>
                                        </p:tgtEl>
                                      </p:cBhvr>
                                    </p:animEffect>
                                    <p:set>
                                      <p:cBhvr additive="base">
                                        <p:cTn id="244" dur="1" fill="hold">
                                          <p:stCondLst>
                                            <p:cond delay="2763"/>
                                          </p:stCondLst>
                                        </p:cTn>
                                        <p:tgtEl>
                                          <p:spTgt spid="76"/>
                                        </p:tgtEl>
                                        <p:attrNameLst>
                                          <p:attrName>style.visibility</p:attrName>
                                        </p:attrNameLst>
                                      </p:cBhvr>
                                      <p:to>
                                        <p:strVal val="hidden"/>
                                      </p:to>
                                    </p:set>
                                    <p:set>
                                      <p:cBhvr additive="base">
                                        <p:cTn id="245" dur="3180" fill="hold">
                                          <p:stCondLst>
                                            <p:cond delay="0"/>
                                          </p:stCondLst>
                                        </p:cTn>
                                        <p:tgtEl>
                                          <p:spTgt spid="76"/>
                                        </p:tgtEl>
                                      </p:cBhvr>
                                      <p:to>
                                        <p:strVal val=""/>
                                      </p:to>
                                    </p:set>
                                  </p:childTnLst>
                                </p:cTn>
                              </p:par>
                              <p:par>
                                <p:cTn id="246" presetID="0" presetClass="path" presetSubtype="0" repeatCount="indefinite" fill="hold" grpId="1" nodeType="withEffect">
                                  <p:stCondLst>
                                    <p:cond delay="0"/>
                                  </p:stCondLst>
                                  <p:childTnLst>
                                    <p:animMotion origin="layout" path="M -3.75E-6 1.11111E-6 C 0.00378 -0.22477 0.15404 -0.14306 0.13373 -0.2912 " pathEditMode="relative" rAng="0" ptsTypes="AA">
                                      <p:cBhvr>
                                        <p:cTn id="247" dur="2340" fill="hold"/>
                                        <p:tgtEl>
                                          <p:spTgt spid="76"/>
                                        </p:tgtEl>
                                        <p:attrNameLst>
                                          <p:attrName>ppt_x</p:attrName>
                                          <p:attrName>ppt_y</p:attrName>
                                        </p:attrNameLst>
                                      </p:cBhvr>
                                      <p:rCtr x="6771" y="-14560"/>
                                    </p:animMotion>
                                  </p:childTnLst>
                                </p:cTn>
                              </p:par>
                              <p:par>
                                <p:cTn id="248" presetID="10" presetClass="entr" presetSubtype="0" repeatCount="indefinite" fill="hold" grpId="0" nodeType="withEffect">
                                  <p:stCondLst>
                                    <p:cond delay="0"/>
                                  </p:stCondLst>
                                  <p:childTnLst>
                                    <p:set>
                                      <p:cBhvr>
                                        <p:cTn id="249" dur="1" fill="hold">
                                          <p:stCondLst>
                                            <p:cond delay="0"/>
                                          </p:stCondLst>
                                        </p:cTn>
                                        <p:tgtEl>
                                          <p:spTgt spid="77"/>
                                        </p:tgtEl>
                                        <p:attrNameLst>
                                          <p:attrName>style.visibility</p:attrName>
                                        </p:attrNameLst>
                                      </p:cBhvr>
                                      <p:to>
                                        <p:strVal val="visible"/>
                                      </p:to>
                                    </p:set>
                                    <p:animEffect transition="out" filter="fade">
                                      <p:cBhvr additive="base">
                                        <p:cTn id="250" dur="419" fill="hold">
                                          <p:stCondLst>
                                            <p:cond delay="2933"/>
                                          </p:stCondLst>
                                        </p:cTn>
                                        <p:tgtEl>
                                          <p:spTgt spid="77"/>
                                        </p:tgtEl>
                                      </p:cBhvr>
                                    </p:animEffect>
                                    <p:animEffect transition="in" filter="fade">
                                      <p:cBhvr additive="base">
                                        <p:cTn id="251" dur="419" fill="hold">
                                          <p:stCondLst>
                                            <p:cond delay="0"/>
                                          </p:stCondLst>
                                        </p:cTn>
                                        <p:tgtEl>
                                          <p:spTgt spid="77"/>
                                        </p:tgtEl>
                                      </p:cBhvr>
                                    </p:animEffect>
                                    <p:set>
                                      <p:cBhvr additive="base">
                                        <p:cTn id="252" dur="1" fill="hold">
                                          <p:stCondLst>
                                            <p:cond delay="3351"/>
                                          </p:stCondLst>
                                        </p:cTn>
                                        <p:tgtEl>
                                          <p:spTgt spid="77"/>
                                        </p:tgtEl>
                                        <p:attrNameLst>
                                          <p:attrName>style.visibility</p:attrName>
                                        </p:attrNameLst>
                                      </p:cBhvr>
                                      <p:to>
                                        <p:strVal val="hidden"/>
                                      </p:to>
                                    </p:set>
                                    <p:set>
                                      <p:cBhvr additive="base">
                                        <p:cTn id="253" dur="3855" fill="hold">
                                          <p:stCondLst>
                                            <p:cond delay="0"/>
                                          </p:stCondLst>
                                        </p:cTn>
                                        <p:tgtEl>
                                          <p:spTgt spid="77"/>
                                        </p:tgtEl>
                                      </p:cBhvr>
                                      <p:to>
                                        <p:strVal val=""/>
                                      </p:to>
                                    </p:set>
                                  </p:childTnLst>
                                </p:cTn>
                              </p:par>
                              <p:par>
                                <p:cTn id="254" presetID="0" presetClass="path" presetSubtype="0" repeatCount="indefinite" fill="hold" grpId="1" nodeType="withEffect">
                                  <p:stCondLst>
                                    <p:cond delay="0"/>
                                  </p:stCondLst>
                                  <p:childTnLst>
                                    <p:animMotion origin="layout" path="M -4.16667E-6 3.7037E-6 C 0.0323 -0.19769 0.04193 -0.19838 0.1336 -0.29121 " pathEditMode="relative" rAng="0" ptsTypes="AA">
                                      <p:cBhvr>
                                        <p:cTn id="255" dur="2196" fill="hold"/>
                                        <p:tgtEl>
                                          <p:spTgt spid="77"/>
                                        </p:tgtEl>
                                        <p:attrNameLst>
                                          <p:attrName>ppt_x</p:attrName>
                                          <p:attrName>ppt_y</p:attrName>
                                        </p:attrNameLst>
                                      </p:cBhvr>
                                      <p:rCtr x="6680" y="-14560"/>
                                    </p:animMotion>
                                  </p:childTnLst>
                                </p:cTn>
                              </p:par>
                              <p:par>
                                <p:cTn id="256" presetID="10" presetClass="entr" presetSubtype="0" repeatCount="indefinite" fill="hold" grpId="0" nodeType="withEffect">
                                  <p:stCondLst>
                                    <p:cond delay="0"/>
                                  </p:stCondLst>
                                  <p:childTnLst>
                                    <p:set>
                                      <p:cBhvr>
                                        <p:cTn id="257" dur="1" fill="hold">
                                          <p:stCondLst>
                                            <p:cond delay="0"/>
                                          </p:stCondLst>
                                        </p:cTn>
                                        <p:tgtEl>
                                          <p:spTgt spid="78"/>
                                        </p:tgtEl>
                                        <p:attrNameLst>
                                          <p:attrName>style.visibility</p:attrName>
                                        </p:attrNameLst>
                                      </p:cBhvr>
                                      <p:to>
                                        <p:strVal val="visible"/>
                                      </p:to>
                                    </p:set>
                                    <p:animEffect transition="out" filter="fade">
                                      <p:cBhvr additive="base">
                                        <p:cTn id="258" dur="314" fill="hold">
                                          <p:stCondLst>
                                            <p:cond delay="2197"/>
                                          </p:stCondLst>
                                        </p:cTn>
                                        <p:tgtEl>
                                          <p:spTgt spid="78"/>
                                        </p:tgtEl>
                                      </p:cBhvr>
                                    </p:animEffect>
                                    <p:animEffect transition="in" filter="fade">
                                      <p:cBhvr additive="base">
                                        <p:cTn id="259" dur="314" fill="hold">
                                          <p:stCondLst>
                                            <p:cond delay="0"/>
                                          </p:stCondLst>
                                        </p:cTn>
                                        <p:tgtEl>
                                          <p:spTgt spid="78"/>
                                        </p:tgtEl>
                                      </p:cBhvr>
                                    </p:animEffect>
                                    <p:set>
                                      <p:cBhvr additive="base">
                                        <p:cTn id="260" dur="1" fill="hold">
                                          <p:stCondLst>
                                            <p:cond delay="2510"/>
                                          </p:stCondLst>
                                        </p:cTn>
                                        <p:tgtEl>
                                          <p:spTgt spid="78"/>
                                        </p:tgtEl>
                                        <p:attrNameLst>
                                          <p:attrName>style.visibility</p:attrName>
                                        </p:attrNameLst>
                                      </p:cBhvr>
                                      <p:to>
                                        <p:strVal val="hidden"/>
                                      </p:to>
                                    </p:set>
                                    <p:set>
                                      <p:cBhvr additive="base">
                                        <p:cTn id="261" dur="2888" fill="hold">
                                          <p:stCondLst>
                                            <p:cond delay="0"/>
                                          </p:stCondLst>
                                        </p:cTn>
                                        <p:tgtEl>
                                          <p:spTgt spid="78"/>
                                        </p:tgtEl>
                                      </p:cBhvr>
                                      <p:to>
                                        <p:strVal val=""/>
                                      </p:to>
                                    </p:set>
                                  </p:childTnLst>
                                </p:cTn>
                              </p:par>
                              <p:par>
                                <p:cTn id="262" presetID="0" presetClass="path" presetSubtype="0" repeatCount="indefinite" fill="hold" grpId="1" nodeType="withEffect">
                                  <p:stCondLst>
                                    <p:cond delay="0"/>
                                  </p:stCondLst>
                                  <p:childTnLst>
                                    <p:animMotion origin="layout" path="M -3.75E-6 -1.48148E-6 C 0.10704 -0.07315 0.10599 -0.1625 0.1336 -0.2912 " pathEditMode="relative" rAng="0" ptsTypes="AA">
                                      <p:cBhvr>
                                        <p:cTn id="263" dur="2546" fill="hold"/>
                                        <p:tgtEl>
                                          <p:spTgt spid="78"/>
                                        </p:tgtEl>
                                        <p:attrNameLst>
                                          <p:attrName>ppt_x</p:attrName>
                                          <p:attrName>ppt_y</p:attrName>
                                        </p:attrNameLst>
                                      </p:cBhvr>
                                      <p:rCtr x="6680" y="-14560"/>
                                    </p:animMotion>
                                  </p:childTnLst>
                                </p:cTn>
                              </p:par>
                              <p:par>
                                <p:cTn id="264" presetID="10" presetClass="entr" presetSubtype="0" repeatCount="indefinite" fill="hold" grpId="0" nodeType="withEffect">
                                  <p:stCondLst>
                                    <p:cond delay="0"/>
                                  </p:stCondLst>
                                  <p:childTnLst>
                                    <p:set>
                                      <p:cBhvr>
                                        <p:cTn id="265" dur="1" fill="hold">
                                          <p:stCondLst>
                                            <p:cond delay="0"/>
                                          </p:stCondLst>
                                        </p:cTn>
                                        <p:tgtEl>
                                          <p:spTgt spid="79"/>
                                        </p:tgtEl>
                                        <p:attrNameLst>
                                          <p:attrName>style.visibility</p:attrName>
                                        </p:attrNameLst>
                                      </p:cBhvr>
                                      <p:to>
                                        <p:strVal val="visible"/>
                                      </p:to>
                                    </p:set>
                                    <p:animEffect transition="out" filter="fade">
                                      <p:cBhvr additive="base">
                                        <p:cTn id="266" dur="407" fill="hold">
                                          <p:stCondLst>
                                            <p:cond delay="2850"/>
                                          </p:stCondLst>
                                        </p:cTn>
                                        <p:tgtEl>
                                          <p:spTgt spid="79"/>
                                        </p:tgtEl>
                                      </p:cBhvr>
                                    </p:animEffect>
                                    <p:animEffect transition="in" filter="fade">
                                      <p:cBhvr additive="base">
                                        <p:cTn id="267" dur="407" fill="hold">
                                          <p:stCondLst>
                                            <p:cond delay="0"/>
                                          </p:stCondLst>
                                        </p:cTn>
                                        <p:tgtEl>
                                          <p:spTgt spid="79"/>
                                        </p:tgtEl>
                                      </p:cBhvr>
                                    </p:animEffect>
                                    <p:set>
                                      <p:cBhvr additive="base">
                                        <p:cTn id="268" dur="1" fill="hold">
                                          <p:stCondLst>
                                            <p:cond delay="3255"/>
                                          </p:stCondLst>
                                        </p:cTn>
                                        <p:tgtEl>
                                          <p:spTgt spid="79"/>
                                        </p:tgtEl>
                                        <p:attrNameLst>
                                          <p:attrName>style.visibility</p:attrName>
                                        </p:attrNameLst>
                                      </p:cBhvr>
                                      <p:to>
                                        <p:strVal val="hidden"/>
                                      </p:to>
                                    </p:set>
                                    <p:set>
                                      <p:cBhvr additive="base">
                                        <p:cTn id="269" dur="3745" fill="hold">
                                          <p:stCondLst>
                                            <p:cond delay="0"/>
                                          </p:stCondLst>
                                        </p:cTn>
                                        <p:tgtEl>
                                          <p:spTgt spid="79"/>
                                        </p:tgtEl>
                                      </p:cBhvr>
                                      <p:to>
                                        <p:strVal val=""/>
                                      </p:to>
                                    </p:set>
                                  </p:childTnLst>
                                </p:cTn>
                              </p:par>
                              <p:par>
                                <p:cTn id="270" presetID="0" presetClass="path" presetSubtype="0" repeatCount="indefinite" fill="hold" grpId="1" nodeType="withEffect">
                                  <p:stCondLst>
                                    <p:cond delay="0"/>
                                  </p:stCondLst>
                                  <p:childTnLst>
                                    <p:animMotion origin="layout" path="M -4.16667E-6 -1.11111E-6 C 0.00105 -0.11574 -0.11796 -0.13287 -0.09036 -0.26157 " pathEditMode="relative" rAng="0" ptsTypes="AA">
                                      <p:cBhvr>
                                        <p:cTn id="271" dur="3501" fill="hold"/>
                                        <p:tgtEl>
                                          <p:spTgt spid="79"/>
                                        </p:tgtEl>
                                        <p:attrNameLst>
                                          <p:attrName>ppt_x</p:attrName>
                                          <p:attrName>ppt_y</p:attrName>
                                        </p:attrNameLst>
                                      </p:cBhvr>
                                      <p:rCtr x="-4727" y="-13079"/>
                                    </p:animMotion>
                                  </p:childTnLst>
                                </p:cTn>
                              </p:par>
                              <p:par>
                                <p:cTn id="272" presetID="10" presetClass="entr" presetSubtype="0" repeatCount="indefinite" fill="hold" grpId="0" nodeType="withEffect">
                                  <p:stCondLst>
                                    <p:cond delay="0"/>
                                  </p:stCondLst>
                                  <p:childTnLst>
                                    <p:set>
                                      <p:cBhvr>
                                        <p:cTn id="273" dur="1" fill="hold">
                                          <p:stCondLst>
                                            <p:cond delay="0"/>
                                          </p:stCondLst>
                                        </p:cTn>
                                        <p:tgtEl>
                                          <p:spTgt spid="71"/>
                                        </p:tgtEl>
                                        <p:attrNameLst>
                                          <p:attrName>style.visibility</p:attrName>
                                        </p:attrNameLst>
                                      </p:cBhvr>
                                      <p:to>
                                        <p:strVal val="visible"/>
                                      </p:to>
                                    </p:set>
                                    <p:animEffect transition="out" filter="fade">
                                      <p:cBhvr additive="base">
                                        <p:cTn id="274" dur="277" fill="hold">
                                          <p:stCondLst>
                                            <p:cond delay="1937"/>
                                          </p:stCondLst>
                                        </p:cTn>
                                        <p:tgtEl>
                                          <p:spTgt spid="71"/>
                                        </p:tgtEl>
                                      </p:cBhvr>
                                    </p:animEffect>
                                    <p:animEffect transition="in" filter="fade">
                                      <p:cBhvr additive="base">
                                        <p:cTn id="275" dur="277" fill="hold">
                                          <p:stCondLst>
                                            <p:cond delay="0"/>
                                          </p:stCondLst>
                                        </p:cTn>
                                        <p:tgtEl>
                                          <p:spTgt spid="71"/>
                                        </p:tgtEl>
                                      </p:cBhvr>
                                    </p:animEffect>
                                    <p:set>
                                      <p:cBhvr additive="base">
                                        <p:cTn id="276" dur="1" fill="hold">
                                          <p:stCondLst>
                                            <p:cond delay="2213"/>
                                          </p:stCondLst>
                                        </p:cTn>
                                        <p:tgtEl>
                                          <p:spTgt spid="71"/>
                                        </p:tgtEl>
                                        <p:attrNameLst>
                                          <p:attrName>style.visibility</p:attrName>
                                        </p:attrNameLst>
                                      </p:cBhvr>
                                      <p:to>
                                        <p:strVal val="hidden"/>
                                      </p:to>
                                    </p:set>
                                    <p:set>
                                      <p:cBhvr additive="base">
                                        <p:cTn id="277" dur="2546" fill="hold">
                                          <p:stCondLst>
                                            <p:cond delay="0"/>
                                          </p:stCondLst>
                                        </p:cTn>
                                        <p:tgtEl>
                                          <p:spTgt spid="71"/>
                                        </p:tgtEl>
                                      </p:cBhvr>
                                      <p:to>
                                        <p:strVal val=""/>
                                      </p:to>
                                    </p:set>
                                  </p:childTnLst>
                                </p:cTn>
                              </p:par>
                              <p:par>
                                <p:cTn id="278" presetID="0" presetClass="path" presetSubtype="0" repeatCount="indefinite" fill="hold" grpId="1" nodeType="withEffect">
                                  <p:stCondLst>
                                    <p:cond delay="0"/>
                                  </p:stCondLst>
                                  <p:childTnLst>
                                    <p:animMotion origin="layout" path="M 4.375E-6 -7.40741E-7 C 0.07604 -0.05301 0.06666 -0.19606 0.09635 -0.33518 " pathEditMode="relative" rAng="0" ptsTypes="AA">
                                      <p:cBhvr>
                                        <p:cTn id="279" dur="3347" fill="hold"/>
                                        <p:tgtEl>
                                          <p:spTgt spid="71"/>
                                        </p:tgtEl>
                                        <p:attrNameLst>
                                          <p:attrName>ppt_x</p:attrName>
                                          <p:attrName>ppt_y</p:attrName>
                                        </p:attrNameLst>
                                      </p:cBhvr>
                                      <p:rCtr x="4818" y="-16759"/>
                                    </p:animMotion>
                                  </p:childTnLst>
                                </p:cTn>
                              </p:par>
                              <p:par>
                                <p:cTn id="280" presetID="10" presetClass="entr" presetSubtype="0" repeatCount="indefinite" fill="hold" grpId="0" nodeType="withEffect">
                                  <p:stCondLst>
                                    <p:cond delay="0"/>
                                  </p:stCondLst>
                                  <p:childTnLst>
                                    <p:set>
                                      <p:cBhvr>
                                        <p:cTn id="281" dur="1" fill="hold">
                                          <p:stCondLst>
                                            <p:cond delay="0"/>
                                          </p:stCondLst>
                                        </p:cTn>
                                        <p:tgtEl>
                                          <p:spTgt spid="80"/>
                                        </p:tgtEl>
                                        <p:attrNameLst>
                                          <p:attrName>style.visibility</p:attrName>
                                        </p:attrNameLst>
                                      </p:cBhvr>
                                      <p:to>
                                        <p:strVal val="visible"/>
                                      </p:to>
                                    </p:set>
                                    <p:animEffect transition="out" filter="fade">
                                      <p:cBhvr additive="base">
                                        <p:cTn id="282" dur="273" fill="hold">
                                          <p:stCondLst>
                                            <p:cond delay="1912"/>
                                          </p:stCondLst>
                                        </p:cTn>
                                        <p:tgtEl>
                                          <p:spTgt spid="80"/>
                                        </p:tgtEl>
                                      </p:cBhvr>
                                    </p:animEffect>
                                    <p:animEffect transition="in" filter="fade">
                                      <p:cBhvr additive="base">
                                        <p:cTn id="283" dur="273" fill="hold">
                                          <p:stCondLst>
                                            <p:cond delay="0"/>
                                          </p:stCondLst>
                                        </p:cTn>
                                        <p:tgtEl>
                                          <p:spTgt spid="80"/>
                                        </p:tgtEl>
                                      </p:cBhvr>
                                    </p:animEffect>
                                    <p:set>
                                      <p:cBhvr additive="base">
                                        <p:cTn id="284" dur="1" fill="hold">
                                          <p:stCondLst>
                                            <p:cond delay="2184"/>
                                          </p:stCondLst>
                                        </p:cTn>
                                        <p:tgtEl>
                                          <p:spTgt spid="80"/>
                                        </p:tgtEl>
                                        <p:attrNameLst>
                                          <p:attrName>style.visibility</p:attrName>
                                        </p:attrNameLst>
                                      </p:cBhvr>
                                      <p:to>
                                        <p:strVal val="hidden"/>
                                      </p:to>
                                    </p:set>
                                    <p:set>
                                      <p:cBhvr additive="base">
                                        <p:cTn id="285" dur="2513" fill="hold">
                                          <p:stCondLst>
                                            <p:cond delay="0"/>
                                          </p:stCondLst>
                                        </p:cTn>
                                        <p:tgtEl>
                                          <p:spTgt spid="80"/>
                                        </p:tgtEl>
                                      </p:cBhvr>
                                      <p:to>
                                        <p:strVal val=""/>
                                      </p:to>
                                    </p:set>
                                  </p:childTnLst>
                                </p:cTn>
                              </p:par>
                              <p:par>
                                <p:cTn id="286" presetID="0" presetClass="path" presetSubtype="0" repeatCount="indefinite" fill="hold" grpId="1" nodeType="withEffect">
                                  <p:stCondLst>
                                    <p:cond delay="0"/>
                                  </p:stCondLst>
                                  <p:childTnLst>
                                    <p:animMotion origin="layout" path="M 8.33333E-7 2.96296E-6 C 0.06432 -0.17315 0.07669 -0.06574 0.13086 -0.23172 " pathEditMode="relative" rAng="0" ptsTypes="AA">
                                      <p:cBhvr>
                                        <p:cTn id="287" dur="2180" fill="hold"/>
                                        <p:tgtEl>
                                          <p:spTgt spid="80"/>
                                        </p:tgtEl>
                                        <p:attrNameLst>
                                          <p:attrName>ppt_x</p:attrName>
                                          <p:attrName>ppt_y</p:attrName>
                                        </p:attrNameLst>
                                      </p:cBhvr>
                                      <p:rCtr x="6536" y="-11597"/>
                                    </p:animMotion>
                                  </p:childTnLst>
                                </p:cTn>
                              </p:par>
                              <p:par>
                                <p:cTn id="288" presetID="10" presetClass="entr" presetSubtype="0" repeatCount="indefinite" fill="hold" grpId="0" nodeType="withEffect">
                                  <p:stCondLst>
                                    <p:cond delay="0"/>
                                  </p:stCondLst>
                                  <p:childTnLst>
                                    <p:set>
                                      <p:cBhvr>
                                        <p:cTn id="289" dur="1" fill="hold">
                                          <p:stCondLst>
                                            <p:cond delay="0"/>
                                          </p:stCondLst>
                                        </p:cTn>
                                        <p:tgtEl>
                                          <p:spTgt spid="81"/>
                                        </p:tgtEl>
                                        <p:attrNameLst>
                                          <p:attrName>style.visibility</p:attrName>
                                        </p:attrNameLst>
                                      </p:cBhvr>
                                      <p:to>
                                        <p:strVal val="visible"/>
                                      </p:to>
                                    </p:set>
                                    <p:animEffect transition="out" filter="fade">
                                      <p:cBhvr additive="base">
                                        <p:cTn id="290" dur="224" fill="hold">
                                          <p:stCondLst>
                                            <p:cond delay="1569"/>
                                          </p:stCondLst>
                                        </p:cTn>
                                        <p:tgtEl>
                                          <p:spTgt spid="81"/>
                                        </p:tgtEl>
                                      </p:cBhvr>
                                    </p:animEffect>
                                    <p:animEffect transition="in" filter="fade">
                                      <p:cBhvr additive="base">
                                        <p:cTn id="291" dur="224" fill="hold">
                                          <p:stCondLst>
                                            <p:cond delay="0"/>
                                          </p:stCondLst>
                                        </p:cTn>
                                        <p:tgtEl>
                                          <p:spTgt spid="81"/>
                                        </p:tgtEl>
                                      </p:cBhvr>
                                    </p:animEffect>
                                    <p:set>
                                      <p:cBhvr additive="base">
                                        <p:cTn id="292" dur="1" fill="hold">
                                          <p:stCondLst>
                                            <p:cond delay="1792"/>
                                          </p:stCondLst>
                                        </p:cTn>
                                        <p:tgtEl>
                                          <p:spTgt spid="81"/>
                                        </p:tgtEl>
                                        <p:attrNameLst>
                                          <p:attrName>style.visibility</p:attrName>
                                        </p:attrNameLst>
                                      </p:cBhvr>
                                      <p:to>
                                        <p:strVal val="hidden"/>
                                      </p:to>
                                    </p:set>
                                    <p:set>
                                      <p:cBhvr additive="base">
                                        <p:cTn id="293" dur="2062" fill="hold">
                                          <p:stCondLst>
                                            <p:cond delay="0"/>
                                          </p:stCondLst>
                                        </p:cTn>
                                        <p:tgtEl>
                                          <p:spTgt spid="81"/>
                                        </p:tgtEl>
                                      </p:cBhvr>
                                      <p:to>
                                        <p:strVal val=""/>
                                      </p:to>
                                    </p:set>
                                  </p:childTnLst>
                                </p:cTn>
                              </p:par>
                              <p:par>
                                <p:cTn id="294" presetID="0" presetClass="path" presetSubtype="0" repeatCount="indefinite" fill="hold" grpId="1" nodeType="withEffect">
                                  <p:stCondLst>
                                    <p:cond delay="0"/>
                                  </p:stCondLst>
                                  <p:childTnLst>
                                    <p:animMotion origin="layout" path="M 2.29167E-6 -3.7037E-7 C -0.01472 -0.12338 -0.08021 -0.21551 -0.01003 -0.36713 " pathEditMode="relative" rAng="0" ptsTypes="AA">
                                      <p:cBhvr>
                                        <p:cTn id="295" dur="2645" fill="hold"/>
                                        <p:tgtEl>
                                          <p:spTgt spid="81"/>
                                        </p:tgtEl>
                                        <p:attrNameLst>
                                          <p:attrName>ppt_x</p:attrName>
                                          <p:attrName>ppt_y</p:attrName>
                                        </p:attrNameLst>
                                      </p:cBhvr>
                                      <p:rCtr x="-2096" y="-18356"/>
                                    </p:animMotion>
                                  </p:childTnLst>
                                </p:cTn>
                              </p:par>
                              <p:par>
                                <p:cTn id="296" presetID="10" presetClass="entr" presetSubtype="0" repeatCount="indefinite" fill="hold" grpId="0" nodeType="withEffect">
                                  <p:stCondLst>
                                    <p:cond delay="0"/>
                                  </p:stCondLst>
                                  <p:childTnLst>
                                    <p:set>
                                      <p:cBhvr>
                                        <p:cTn id="297" dur="1" fill="hold">
                                          <p:stCondLst>
                                            <p:cond delay="0"/>
                                          </p:stCondLst>
                                        </p:cTn>
                                        <p:tgtEl>
                                          <p:spTgt spid="82"/>
                                        </p:tgtEl>
                                        <p:attrNameLst>
                                          <p:attrName>style.visibility</p:attrName>
                                        </p:attrNameLst>
                                      </p:cBhvr>
                                      <p:to>
                                        <p:strVal val="visible"/>
                                      </p:to>
                                    </p:set>
                                    <p:animEffect transition="out" filter="fade">
                                      <p:cBhvr additive="base">
                                        <p:cTn id="298" dur="389" fill="hold">
                                          <p:stCondLst>
                                            <p:cond delay="2724"/>
                                          </p:stCondLst>
                                        </p:cTn>
                                        <p:tgtEl>
                                          <p:spTgt spid="82"/>
                                        </p:tgtEl>
                                      </p:cBhvr>
                                    </p:animEffect>
                                    <p:animEffect transition="in" filter="fade">
                                      <p:cBhvr additive="base">
                                        <p:cTn id="299" dur="389" fill="hold">
                                          <p:stCondLst>
                                            <p:cond delay="0"/>
                                          </p:stCondLst>
                                        </p:cTn>
                                        <p:tgtEl>
                                          <p:spTgt spid="82"/>
                                        </p:tgtEl>
                                      </p:cBhvr>
                                    </p:animEffect>
                                    <p:set>
                                      <p:cBhvr additive="base">
                                        <p:cTn id="300" dur="1" fill="hold">
                                          <p:stCondLst>
                                            <p:cond delay="3112"/>
                                          </p:stCondLst>
                                        </p:cTn>
                                        <p:tgtEl>
                                          <p:spTgt spid="82"/>
                                        </p:tgtEl>
                                        <p:attrNameLst>
                                          <p:attrName>style.visibility</p:attrName>
                                        </p:attrNameLst>
                                      </p:cBhvr>
                                      <p:to>
                                        <p:strVal val="hidden"/>
                                      </p:to>
                                    </p:set>
                                    <p:set>
                                      <p:cBhvr additive="base">
                                        <p:cTn id="301" dur="3580" fill="hold">
                                          <p:stCondLst>
                                            <p:cond delay="0"/>
                                          </p:stCondLst>
                                        </p:cTn>
                                        <p:tgtEl>
                                          <p:spTgt spid="82"/>
                                        </p:tgtEl>
                                      </p:cBhvr>
                                      <p:to>
                                        <p:strVal val=""/>
                                      </p:to>
                                    </p:set>
                                  </p:childTnLst>
                                </p:cTn>
                              </p:par>
                              <p:par>
                                <p:cTn id="302" presetID="0" presetClass="path" presetSubtype="0" repeatCount="indefinite" fill="hold" grpId="1" nodeType="withEffect">
                                  <p:stCondLst>
                                    <p:cond delay="0"/>
                                  </p:stCondLst>
                                  <p:childTnLst>
                                    <p:animMotion origin="layout" path="M -2.08333E-7 -1.48148E-6 C 0.00286 -0.24884 0.12018 -0.15833 0.10443 -0.32222 " pathEditMode="relative" rAng="0" ptsTypes="AA">
                                      <p:cBhvr>
                                        <p:cTn id="303" dur="2595" fill="hold"/>
                                        <p:tgtEl>
                                          <p:spTgt spid="82"/>
                                        </p:tgtEl>
                                        <p:attrNameLst>
                                          <p:attrName>ppt_x</p:attrName>
                                          <p:attrName>ppt_y</p:attrName>
                                        </p:attrNameLst>
                                      </p:cBhvr>
                                      <p:rCtr x="5286" y="-16111"/>
                                    </p:animMotion>
                                  </p:childTnLst>
                                </p:cTn>
                              </p:par>
                              <p:par>
                                <p:cTn id="304" presetID="10" presetClass="entr" presetSubtype="0" repeatCount="indefinite" fill="hold" grpId="0" nodeType="withEffect">
                                  <p:stCondLst>
                                    <p:cond delay="0"/>
                                  </p:stCondLst>
                                  <p:childTnLst>
                                    <p:set>
                                      <p:cBhvr>
                                        <p:cTn id="305" dur="1" fill="hold">
                                          <p:stCondLst>
                                            <p:cond delay="0"/>
                                          </p:stCondLst>
                                        </p:cTn>
                                        <p:tgtEl>
                                          <p:spTgt spid="83"/>
                                        </p:tgtEl>
                                        <p:attrNameLst>
                                          <p:attrName>style.visibility</p:attrName>
                                        </p:attrNameLst>
                                      </p:cBhvr>
                                      <p:to>
                                        <p:strVal val="visible"/>
                                      </p:to>
                                    </p:set>
                                    <p:animEffect transition="out" filter="fade">
                                      <p:cBhvr additive="base">
                                        <p:cTn id="306" dur="269" fill="hold">
                                          <p:stCondLst>
                                            <p:cond delay="1880"/>
                                          </p:stCondLst>
                                        </p:cTn>
                                        <p:tgtEl>
                                          <p:spTgt spid="83"/>
                                        </p:tgtEl>
                                      </p:cBhvr>
                                    </p:animEffect>
                                    <p:animEffect transition="in" filter="fade">
                                      <p:cBhvr additive="base">
                                        <p:cTn id="307" dur="269" fill="hold">
                                          <p:stCondLst>
                                            <p:cond delay="0"/>
                                          </p:stCondLst>
                                        </p:cTn>
                                        <p:tgtEl>
                                          <p:spTgt spid="83"/>
                                        </p:tgtEl>
                                      </p:cBhvr>
                                    </p:animEffect>
                                    <p:set>
                                      <p:cBhvr additive="base">
                                        <p:cTn id="308" dur="1" fill="hold">
                                          <p:stCondLst>
                                            <p:cond delay="2147"/>
                                          </p:stCondLst>
                                        </p:cTn>
                                        <p:tgtEl>
                                          <p:spTgt spid="83"/>
                                        </p:tgtEl>
                                        <p:attrNameLst>
                                          <p:attrName>style.visibility</p:attrName>
                                        </p:attrNameLst>
                                      </p:cBhvr>
                                      <p:to>
                                        <p:strVal val="hidden"/>
                                      </p:to>
                                    </p:set>
                                    <p:set>
                                      <p:cBhvr additive="base">
                                        <p:cTn id="309" dur="2471" fill="hold">
                                          <p:stCondLst>
                                            <p:cond delay="0"/>
                                          </p:stCondLst>
                                        </p:cTn>
                                        <p:tgtEl>
                                          <p:spTgt spid="83"/>
                                        </p:tgtEl>
                                      </p:cBhvr>
                                      <p:to>
                                        <p:strVal val=""/>
                                      </p:to>
                                    </p:set>
                                  </p:childTnLst>
                                </p:cTn>
                              </p:par>
                              <p:par>
                                <p:cTn id="310" presetID="0" presetClass="path" presetSubtype="0" repeatCount="indefinite" fill="hold" grpId="1" nodeType="withEffect">
                                  <p:stCondLst>
                                    <p:cond delay="0"/>
                                  </p:stCondLst>
                                  <p:childTnLst>
                                    <p:animMotion origin="layout" path="M 2.08333E-7 2.96296E-6 C -0.04479 -0.16574 -0.08151 -0.08635 -0.12148 -0.25023 " pathEditMode="relative" rAng="0" ptsTypes="AA">
                                      <p:cBhvr>
                                        <p:cTn id="311" dur="2961" fill="hold"/>
                                        <p:tgtEl>
                                          <p:spTgt spid="83"/>
                                        </p:tgtEl>
                                        <p:attrNameLst>
                                          <p:attrName>ppt_x</p:attrName>
                                          <p:attrName>ppt_y</p:attrName>
                                        </p:attrNameLst>
                                      </p:cBhvr>
                                      <p:rCtr x="-6081" y="-12523"/>
                                    </p:animMotion>
                                  </p:childTnLst>
                                </p:cTn>
                              </p:par>
                              <p:par>
                                <p:cTn id="312" presetID="10" presetClass="entr" presetSubtype="0" repeatCount="indefinite" fill="hold" grpId="0" nodeType="withEffect">
                                  <p:stCondLst>
                                    <p:cond delay="0"/>
                                  </p:stCondLst>
                                  <p:childTnLst>
                                    <p:set>
                                      <p:cBhvr>
                                        <p:cTn id="313" dur="1" fill="hold">
                                          <p:stCondLst>
                                            <p:cond delay="0"/>
                                          </p:stCondLst>
                                        </p:cTn>
                                        <p:tgtEl>
                                          <p:spTgt spid="84"/>
                                        </p:tgtEl>
                                        <p:attrNameLst>
                                          <p:attrName>style.visibility</p:attrName>
                                        </p:attrNameLst>
                                      </p:cBhvr>
                                      <p:to>
                                        <p:strVal val="visible"/>
                                      </p:to>
                                    </p:set>
                                    <p:animEffect transition="out" filter="fade">
                                      <p:cBhvr additive="base">
                                        <p:cTn id="314" dur="273" fill="hold">
                                          <p:stCondLst>
                                            <p:cond delay="1909"/>
                                          </p:stCondLst>
                                        </p:cTn>
                                        <p:tgtEl>
                                          <p:spTgt spid="84"/>
                                        </p:tgtEl>
                                      </p:cBhvr>
                                    </p:animEffect>
                                    <p:animEffect transition="in" filter="fade">
                                      <p:cBhvr additive="base">
                                        <p:cTn id="315" dur="273" fill="hold">
                                          <p:stCondLst>
                                            <p:cond delay="0"/>
                                          </p:stCondLst>
                                        </p:cTn>
                                        <p:tgtEl>
                                          <p:spTgt spid="84"/>
                                        </p:tgtEl>
                                      </p:cBhvr>
                                    </p:animEffect>
                                    <p:set>
                                      <p:cBhvr additive="base">
                                        <p:cTn id="316" dur="1" fill="hold">
                                          <p:stCondLst>
                                            <p:cond delay="2181"/>
                                          </p:stCondLst>
                                        </p:cTn>
                                        <p:tgtEl>
                                          <p:spTgt spid="84"/>
                                        </p:tgtEl>
                                        <p:attrNameLst>
                                          <p:attrName>style.visibility</p:attrName>
                                        </p:attrNameLst>
                                      </p:cBhvr>
                                      <p:to>
                                        <p:strVal val="hidden"/>
                                      </p:to>
                                    </p:set>
                                    <p:set>
                                      <p:cBhvr additive="base">
                                        <p:cTn id="317" dur="2509" fill="hold">
                                          <p:stCondLst>
                                            <p:cond delay="0"/>
                                          </p:stCondLst>
                                        </p:cTn>
                                        <p:tgtEl>
                                          <p:spTgt spid="84"/>
                                        </p:tgtEl>
                                      </p:cBhvr>
                                      <p:to>
                                        <p:strVal val=""/>
                                      </p:to>
                                    </p:set>
                                  </p:childTnLst>
                                </p:cTn>
                              </p:par>
                              <p:par>
                                <p:cTn id="318" presetID="0" presetClass="path" presetSubtype="0" repeatCount="indefinite" fill="hold" grpId="1" nodeType="withEffect">
                                  <p:stCondLst>
                                    <p:cond delay="0"/>
                                  </p:stCondLst>
                                  <p:childTnLst>
                                    <p:animMotion origin="layout" path="M 2.91667E-6 3.7037E-6 C -0.14011 -0.18588 0.06041 -0.25186 -0.01042 -0.44283 " pathEditMode="relative" rAng="0" ptsTypes="AA">
                                      <p:cBhvr>
                                        <p:cTn id="319" dur="2681" fill="hold"/>
                                        <p:tgtEl>
                                          <p:spTgt spid="84"/>
                                        </p:tgtEl>
                                        <p:attrNameLst>
                                          <p:attrName>ppt_x</p:attrName>
                                          <p:attrName>ppt_y</p:attrName>
                                        </p:attrNameLst>
                                      </p:cBhvr>
                                      <p:rCtr x="-2292" y="-22153"/>
                                    </p:animMotion>
                                  </p:childTnLst>
                                </p:cTn>
                              </p:par>
                              <p:par>
                                <p:cTn id="320" presetID="10" presetClass="entr" presetSubtype="0" repeatCount="indefinite" fill="hold" grpId="0" nodeType="withEffect">
                                  <p:stCondLst>
                                    <p:cond delay="0"/>
                                  </p:stCondLst>
                                  <p:childTnLst>
                                    <p:set>
                                      <p:cBhvr>
                                        <p:cTn id="321" dur="1" fill="hold">
                                          <p:stCondLst>
                                            <p:cond delay="0"/>
                                          </p:stCondLst>
                                        </p:cTn>
                                        <p:tgtEl>
                                          <p:spTgt spid="85"/>
                                        </p:tgtEl>
                                        <p:attrNameLst>
                                          <p:attrName>style.visibility</p:attrName>
                                        </p:attrNameLst>
                                      </p:cBhvr>
                                      <p:to>
                                        <p:strVal val="visible"/>
                                      </p:to>
                                    </p:set>
                                    <p:animEffect transition="out" filter="fade">
                                      <p:cBhvr additive="base">
                                        <p:cTn id="322" dur="227" fill="hold">
                                          <p:stCondLst>
                                            <p:cond delay="1590"/>
                                          </p:stCondLst>
                                        </p:cTn>
                                        <p:tgtEl>
                                          <p:spTgt spid="85"/>
                                        </p:tgtEl>
                                      </p:cBhvr>
                                    </p:animEffect>
                                    <p:animEffect transition="in" filter="fade">
                                      <p:cBhvr additive="base">
                                        <p:cTn id="323" dur="227" fill="hold">
                                          <p:stCondLst>
                                            <p:cond delay="0"/>
                                          </p:stCondLst>
                                        </p:cTn>
                                        <p:tgtEl>
                                          <p:spTgt spid="85"/>
                                        </p:tgtEl>
                                      </p:cBhvr>
                                    </p:animEffect>
                                    <p:set>
                                      <p:cBhvr additive="base">
                                        <p:cTn id="324" dur="1" fill="hold">
                                          <p:stCondLst>
                                            <p:cond delay="1816"/>
                                          </p:stCondLst>
                                        </p:cTn>
                                        <p:tgtEl>
                                          <p:spTgt spid="85"/>
                                        </p:tgtEl>
                                        <p:attrNameLst>
                                          <p:attrName>style.visibility</p:attrName>
                                        </p:attrNameLst>
                                      </p:cBhvr>
                                      <p:to>
                                        <p:strVal val="hidden"/>
                                      </p:to>
                                    </p:set>
                                    <p:set>
                                      <p:cBhvr additive="base">
                                        <p:cTn id="325" dur="2090" fill="hold">
                                          <p:stCondLst>
                                            <p:cond delay="0"/>
                                          </p:stCondLst>
                                        </p:cTn>
                                        <p:tgtEl>
                                          <p:spTgt spid="85"/>
                                        </p:tgtEl>
                                      </p:cBhvr>
                                      <p:to>
                                        <p:strVal val=""/>
                                      </p:to>
                                    </p:set>
                                  </p:childTnLst>
                                </p:cTn>
                              </p:par>
                              <p:par>
                                <p:cTn id="326" presetID="0" presetClass="path" presetSubtype="0" repeatCount="indefinite" fill="hold" grpId="1" nodeType="withEffect">
                                  <p:stCondLst>
                                    <p:cond delay="0"/>
                                  </p:stCondLst>
                                  <p:childTnLst>
                                    <p:animMotion origin="layout" path="M -0.00013 7.40741E-7 C 0.10482 -0.20695 0.17995 -0.01921 0.24831 -0.2419 " pathEditMode="relative" rAng="0" ptsTypes="AA">
                                      <p:cBhvr>
                                        <p:cTn id="327" dur="2965" fill="hold"/>
                                        <p:tgtEl>
                                          <p:spTgt spid="85"/>
                                        </p:tgtEl>
                                        <p:attrNameLst>
                                          <p:attrName>ppt_x</p:attrName>
                                          <p:attrName>ppt_y</p:attrName>
                                        </p:attrNameLst>
                                      </p:cBhvr>
                                      <p:rCtr x="12422" y="-12106"/>
                                    </p:animMotion>
                                  </p:childTnLst>
                                </p:cTn>
                              </p:par>
                              <p:par>
                                <p:cTn id="328" presetID="10" presetClass="entr" presetSubtype="0" repeatCount="indefinite" fill="hold" grpId="0" nodeType="withEffect">
                                  <p:stCondLst>
                                    <p:cond delay="0"/>
                                  </p:stCondLst>
                                  <p:childTnLst>
                                    <p:set>
                                      <p:cBhvr>
                                        <p:cTn id="329" dur="1" fill="hold">
                                          <p:stCondLst>
                                            <p:cond delay="0"/>
                                          </p:stCondLst>
                                        </p:cTn>
                                        <p:tgtEl>
                                          <p:spTgt spid="86"/>
                                        </p:tgtEl>
                                        <p:attrNameLst>
                                          <p:attrName>style.visibility</p:attrName>
                                        </p:attrNameLst>
                                      </p:cBhvr>
                                      <p:to>
                                        <p:strVal val="visible"/>
                                      </p:to>
                                    </p:set>
                                    <p:animEffect transition="out" filter="fade">
                                      <p:cBhvr additive="base">
                                        <p:cTn id="330" dur="419" fill="hold">
                                          <p:stCondLst>
                                            <p:cond delay="2934"/>
                                          </p:stCondLst>
                                        </p:cTn>
                                        <p:tgtEl>
                                          <p:spTgt spid="86"/>
                                        </p:tgtEl>
                                      </p:cBhvr>
                                    </p:animEffect>
                                    <p:animEffect transition="in" filter="fade">
                                      <p:cBhvr additive="base">
                                        <p:cTn id="331" dur="419" fill="hold">
                                          <p:stCondLst>
                                            <p:cond delay="0"/>
                                          </p:stCondLst>
                                        </p:cTn>
                                        <p:tgtEl>
                                          <p:spTgt spid="86"/>
                                        </p:tgtEl>
                                      </p:cBhvr>
                                    </p:animEffect>
                                    <p:set>
                                      <p:cBhvr additive="base">
                                        <p:cTn id="332" dur="1" fill="hold">
                                          <p:stCondLst>
                                            <p:cond delay="3351"/>
                                          </p:stCondLst>
                                        </p:cTn>
                                        <p:tgtEl>
                                          <p:spTgt spid="86"/>
                                        </p:tgtEl>
                                        <p:attrNameLst>
                                          <p:attrName>style.visibility</p:attrName>
                                        </p:attrNameLst>
                                      </p:cBhvr>
                                      <p:to>
                                        <p:strVal val="hidden"/>
                                      </p:to>
                                    </p:set>
                                    <p:set>
                                      <p:cBhvr additive="base">
                                        <p:cTn id="333" dur="3856" fill="hold">
                                          <p:stCondLst>
                                            <p:cond delay="0"/>
                                          </p:stCondLst>
                                        </p:cTn>
                                        <p:tgtEl>
                                          <p:spTgt spid="86"/>
                                        </p:tgtEl>
                                      </p:cBhvr>
                                      <p:to>
                                        <p:strVal val=""/>
                                      </p:to>
                                    </p:set>
                                  </p:childTnLst>
                                </p:cTn>
                              </p:par>
                              <p:par>
                                <p:cTn id="334" presetID="0" presetClass="path" presetSubtype="0" repeatCount="indefinite" fill="hold" grpId="1" nodeType="withEffect">
                                  <p:stCondLst>
                                    <p:cond delay="0"/>
                                  </p:stCondLst>
                                  <p:childTnLst>
                                    <p:animMotion origin="layout" path="M 0.00013 3.33333E-6 C 0.00156 -0.15486 -0.16419 -0.17778 -0.12565 -0.34954 " pathEditMode="relative" rAng="0" ptsTypes="AA">
                                      <p:cBhvr>
                                        <p:cTn id="335" dur="2662" fill="hold"/>
                                        <p:tgtEl>
                                          <p:spTgt spid="86"/>
                                        </p:tgtEl>
                                        <p:attrNameLst>
                                          <p:attrName>ppt_x</p:attrName>
                                          <p:attrName>ppt_y</p:attrName>
                                        </p:attrNameLst>
                                      </p:cBhvr>
                                      <p:rCtr x="-6589" y="-17477"/>
                                    </p:animMotion>
                                  </p:childTnLst>
                                </p:cTn>
                              </p:par>
                              <p:par>
                                <p:cTn id="336" presetID="10" presetClass="entr" presetSubtype="0" repeatCount="indefinite" fill="hold" grpId="0" nodeType="withEffect">
                                  <p:stCondLst>
                                    <p:cond delay="0"/>
                                  </p:stCondLst>
                                  <p:childTnLst>
                                    <p:set>
                                      <p:cBhvr>
                                        <p:cTn id="337" dur="1" fill="hold">
                                          <p:stCondLst>
                                            <p:cond delay="0"/>
                                          </p:stCondLst>
                                        </p:cTn>
                                        <p:tgtEl>
                                          <p:spTgt spid="69"/>
                                        </p:tgtEl>
                                        <p:attrNameLst>
                                          <p:attrName>style.visibility</p:attrName>
                                        </p:attrNameLst>
                                      </p:cBhvr>
                                      <p:to>
                                        <p:strVal val="visible"/>
                                      </p:to>
                                    </p:set>
                                    <p:animEffect transition="out" filter="fade">
                                      <p:cBhvr additive="base">
                                        <p:cTn id="338" dur="355" fill="hold">
                                          <p:stCondLst>
                                            <p:cond delay="2487"/>
                                          </p:stCondLst>
                                        </p:cTn>
                                        <p:tgtEl>
                                          <p:spTgt spid="69"/>
                                        </p:tgtEl>
                                      </p:cBhvr>
                                    </p:animEffect>
                                    <p:animEffect transition="in" filter="fade">
                                      <p:cBhvr additive="base">
                                        <p:cTn id="339" dur="355" fill="hold">
                                          <p:stCondLst>
                                            <p:cond delay="0"/>
                                          </p:stCondLst>
                                        </p:cTn>
                                        <p:tgtEl>
                                          <p:spTgt spid="69"/>
                                        </p:tgtEl>
                                      </p:cBhvr>
                                    </p:animEffect>
                                    <p:set>
                                      <p:cBhvr additive="base">
                                        <p:cTn id="340" dur="1" fill="hold">
                                          <p:stCondLst>
                                            <p:cond delay="2841"/>
                                          </p:stCondLst>
                                        </p:cTn>
                                        <p:tgtEl>
                                          <p:spTgt spid="69"/>
                                        </p:tgtEl>
                                        <p:attrNameLst>
                                          <p:attrName>style.visibility</p:attrName>
                                        </p:attrNameLst>
                                      </p:cBhvr>
                                      <p:to>
                                        <p:strVal val="hidden"/>
                                      </p:to>
                                    </p:set>
                                    <p:set>
                                      <p:cBhvr additive="base">
                                        <p:cTn id="341" dur="3269" fill="hold">
                                          <p:stCondLst>
                                            <p:cond delay="0"/>
                                          </p:stCondLst>
                                        </p:cTn>
                                        <p:tgtEl>
                                          <p:spTgt spid="69"/>
                                        </p:tgtEl>
                                      </p:cBhvr>
                                      <p:to>
                                        <p:strVal val=""/>
                                      </p:to>
                                    </p:set>
                                  </p:childTnLst>
                                </p:cTn>
                              </p:par>
                              <p:par>
                                <p:cTn id="342" presetID="0" presetClass="path" presetSubtype="0" repeatCount="indefinite" fill="hold" grpId="1" nodeType="withEffect">
                                  <p:stCondLst>
                                    <p:cond delay="0"/>
                                  </p:stCondLst>
                                  <p:childTnLst>
                                    <p:animMotion origin="layout" path="M -4.375E-6 -2.22222E-6 C 0.07123 -0.04398 0.06237 -0.16273 0.09011 -0.27847 " pathEditMode="relative" rAng="0" ptsTypes="AA">
                                      <p:cBhvr>
                                        <p:cTn id="343" dur="2820" fill="hold"/>
                                        <p:tgtEl>
                                          <p:spTgt spid="69"/>
                                        </p:tgtEl>
                                        <p:attrNameLst>
                                          <p:attrName>ppt_x</p:attrName>
                                          <p:attrName>ppt_y</p:attrName>
                                        </p:attrNameLst>
                                      </p:cBhvr>
                                      <p:rCtr x="4505" y="-13935"/>
                                    </p:animMotion>
                                  </p:childTnLst>
                                </p:cTn>
                              </p:par>
                              <p:par>
                                <p:cTn id="344" presetID="10" presetClass="entr" presetSubtype="0" repeatCount="indefinite" fill="hold" grpId="0" nodeType="withEffect">
                                  <p:stCondLst>
                                    <p:cond delay="0"/>
                                  </p:stCondLst>
                                  <p:childTnLst>
                                    <p:set>
                                      <p:cBhvr>
                                        <p:cTn id="345" dur="1" fill="hold">
                                          <p:stCondLst>
                                            <p:cond delay="0"/>
                                          </p:stCondLst>
                                        </p:cTn>
                                        <p:tgtEl>
                                          <p:spTgt spid="87"/>
                                        </p:tgtEl>
                                        <p:attrNameLst>
                                          <p:attrName>style.visibility</p:attrName>
                                        </p:attrNameLst>
                                      </p:cBhvr>
                                      <p:to>
                                        <p:strVal val="visible"/>
                                      </p:to>
                                    </p:set>
                                    <p:animEffect transition="out" filter="fade">
                                      <p:cBhvr additive="base">
                                        <p:cTn id="346" dur="336" fill="hold">
                                          <p:stCondLst>
                                            <p:cond delay="2355"/>
                                          </p:stCondLst>
                                        </p:cTn>
                                        <p:tgtEl>
                                          <p:spTgt spid="87"/>
                                        </p:tgtEl>
                                      </p:cBhvr>
                                    </p:animEffect>
                                    <p:animEffect transition="in" filter="fade">
                                      <p:cBhvr additive="base">
                                        <p:cTn id="347" dur="336" fill="hold">
                                          <p:stCondLst>
                                            <p:cond delay="0"/>
                                          </p:stCondLst>
                                        </p:cTn>
                                        <p:tgtEl>
                                          <p:spTgt spid="87"/>
                                        </p:tgtEl>
                                      </p:cBhvr>
                                    </p:animEffect>
                                    <p:set>
                                      <p:cBhvr additive="base">
                                        <p:cTn id="348" dur="1" fill="hold">
                                          <p:stCondLst>
                                            <p:cond delay="2690"/>
                                          </p:stCondLst>
                                        </p:cTn>
                                        <p:tgtEl>
                                          <p:spTgt spid="87"/>
                                        </p:tgtEl>
                                        <p:attrNameLst>
                                          <p:attrName>style.visibility</p:attrName>
                                        </p:attrNameLst>
                                      </p:cBhvr>
                                      <p:to>
                                        <p:strVal val="hidden"/>
                                      </p:to>
                                    </p:set>
                                    <p:set>
                                      <p:cBhvr additive="base">
                                        <p:cTn id="349" dur="3095" fill="hold">
                                          <p:stCondLst>
                                            <p:cond delay="0"/>
                                          </p:stCondLst>
                                        </p:cTn>
                                        <p:tgtEl>
                                          <p:spTgt spid="87"/>
                                        </p:tgtEl>
                                      </p:cBhvr>
                                      <p:to>
                                        <p:strVal val=""/>
                                      </p:to>
                                    </p:set>
                                  </p:childTnLst>
                                </p:cTn>
                              </p:par>
                              <p:par>
                                <p:cTn id="350" presetID="0" presetClass="path" presetSubtype="0" repeatCount="indefinite" fill="hold" grpId="1" nodeType="withEffect">
                                  <p:stCondLst>
                                    <p:cond delay="0"/>
                                  </p:stCondLst>
                                  <p:childTnLst>
                                    <p:animMotion origin="layout" path="M -0.00013 -0.00023 C 0.09909 -0.0574 0.07318 0.02848 0.16263 -0.03727 " pathEditMode="relative" rAng="0" ptsTypes="AA">
                                      <p:cBhvr>
                                        <p:cTn id="351" dur="3846" fill="hold"/>
                                        <p:tgtEl>
                                          <p:spTgt spid="87"/>
                                        </p:tgtEl>
                                        <p:attrNameLst>
                                          <p:attrName>ppt_x</p:attrName>
                                          <p:attrName>ppt_y</p:attrName>
                                        </p:attrNameLst>
                                      </p:cBhvr>
                                      <p:rCtr x="8138" y="-1852"/>
                                    </p:animMotion>
                                  </p:childTnLst>
                                </p:cTn>
                              </p:par>
                              <p:par>
                                <p:cTn id="352" presetID="10" presetClass="entr" presetSubtype="0" repeatCount="indefinite" fill="hold" grpId="0" nodeType="withEffect">
                                  <p:stCondLst>
                                    <p:cond delay="0"/>
                                  </p:stCondLst>
                                  <p:childTnLst>
                                    <p:set>
                                      <p:cBhvr>
                                        <p:cTn id="353" dur="1" fill="hold">
                                          <p:stCondLst>
                                            <p:cond delay="0"/>
                                          </p:stCondLst>
                                        </p:cTn>
                                        <p:tgtEl>
                                          <p:spTgt spid="88"/>
                                        </p:tgtEl>
                                        <p:attrNameLst>
                                          <p:attrName>style.visibility</p:attrName>
                                        </p:attrNameLst>
                                      </p:cBhvr>
                                      <p:to>
                                        <p:strVal val="visible"/>
                                      </p:to>
                                    </p:set>
                                    <p:animEffect transition="out" filter="fade">
                                      <p:cBhvr additive="base">
                                        <p:cTn id="354" dur="334" fill="hold">
                                          <p:stCondLst>
                                            <p:cond delay="2341"/>
                                          </p:stCondLst>
                                        </p:cTn>
                                        <p:tgtEl>
                                          <p:spTgt spid="88"/>
                                        </p:tgtEl>
                                      </p:cBhvr>
                                    </p:animEffect>
                                    <p:animEffect transition="in" filter="fade">
                                      <p:cBhvr additive="base">
                                        <p:cTn id="355" dur="334" fill="hold">
                                          <p:stCondLst>
                                            <p:cond delay="0"/>
                                          </p:stCondLst>
                                        </p:cTn>
                                        <p:tgtEl>
                                          <p:spTgt spid="88"/>
                                        </p:tgtEl>
                                      </p:cBhvr>
                                    </p:animEffect>
                                    <p:set>
                                      <p:cBhvr additive="base">
                                        <p:cTn id="356" dur="1" fill="hold">
                                          <p:stCondLst>
                                            <p:cond delay="2674"/>
                                          </p:stCondLst>
                                        </p:cTn>
                                        <p:tgtEl>
                                          <p:spTgt spid="88"/>
                                        </p:tgtEl>
                                        <p:attrNameLst>
                                          <p:attrName>style.visibility</p:attrName>
                                        </p:attrNameLst>
                                      </p:cBhvr>
                                      <p:to>
                                        <p:strVal val="hidden"/>
                                      </p:to>
                                    </p:set>
                                    <p:set>
                                      <p:cBhvr additive="base">
                                        <p:cTn id="357" dur="3076" fill="hold">
                                          <p:stCondLst>
                                            <p:cond delay="0"/>
                                          </p:stCondLst>
                                        </p:cTn>
                                        <p:tgtEl>
                                          <p:spTgt spid="88"/>
                                        </p:tgtEl>
                                      </p:cBhvr>
                                      <p:to>
                                        <p:strVal val=""/>
                                      </p:to>
                                    </p:set>
                                  </p:childTnLst>
                                </p:cTn>
                              </p:par>
                              <p:par>
                                <p:cTn id="358" presetID="0" presetClass="path" presetSubtype="0" repeatCount="indefinite" fill="hold" grpId="1" nodeType="withEffect">
                                  <p:stCondLst>
                                    <p:cond delay="0"/>
                                  </p:stCondLst>
                                  <p:childTnLst>
                                    <p:animMotion origin="layout" path="M 2.91667E-6 -1.48148E-6 C 0.03229 -0.19768 0.04192 -0.19838 0.13359 -0.2912 " pathEditMode="relative" rAng="0" ptsTypes="AA">
                                      <p:cBhvr>
                                        <p:cTn id="359" dur="2813" fill="hold"/>
                                        <p:tgtEl>
                                          <p:spTgt spid="88"/>
                                        </p:tgtEl>
                                        <p:attrNameLst>
                                          <p:attrName>ppt_x</p:attrName>
                                          <p:attrName>ppt_y</p:attrName>
                                        </p:attrNameLst>
                                      </p:cBhvr>
                                      <p:rCtr x="6680" y="-14560"/>
                                    </p:animMotion>
                                  </p:childTnLst>
                                </p:cTn>
                              </p:par>
                              <p:par>
                                <p:cTn id="360" presetID="10" presetClass="entr" presetSubtype="0" repeatCount="indefinite" fill="hold" grpId="0" nodeType="withEffect">
                                  <p:stCondLst>
                                    <p:cond delay="0"/>
                                  </p:stCondLst>
                                  <p:childTnLst>
                                    <p:set>
                                      <p:cBhvr>
                                        <p:cTn id="361" dur="1" fill="hold">
                                          <p:stCondLst>
                                            <p:cond delay="0"/>
                                          </p:stCondLst>
                                        </p:cTn>
                                        <p:tgtEl>
                                          <p:spTgt spid="89"/>
                                        </p:tgtEl>
                                        <p:attrNameLst>
                                          <p:attrName>style.visibility</p:attrName>
                                        </p:attrNameLst>
                                      </p:cBhvr>
                                      <p:to>
                                        <p:strVal val="visible"/>
                                      </p:to>
                                    </p:set>
                                    <p:animEffect transition="out" filter="fade">
                                      <p:cBhvr additive="base">
                                        <p:cTn id="362" dur="364" fill="hold">
                                          <p:stCondLst>
                                            <p:cond delay="2545"/>
                                          </p:stCondLst>
                                        </p:cTn>
                                        <p:tgtEl>
                                          <p:spTgt spid="89"/>
                                        </p:tgtEl>
                                      </p:cBhvr>
                                    </p:animEffect>
                                    <p:animEffect transition="in" filter="fade">
                                      <p:cBhvr additive="base">
                                        <p:cTn id="363" dur="364" fill="hold">
                                          <p:stCondLst>
                                            <p:cond delay="0"/>
                                          </p:stCondLst>
                                        </p:cTn>
                                        <p:tgtEl>
                                          <p:spTgt spid="89"/>
                                        </p:tgtEl>
                                      </p:cBhvr>
                                    </p:animEffect>
                                    <p:set>
                                      <p:cBhvr additive="base">
                                        <p:cTn id="364" dur="1" fill="hold">
                                          <p:stCondLst>
                                            <p:cond delay="2907"/>
                                          </p:stCondLst>
                                        </p:cTn>
                                        <p:tgtEl>
                                          <p:spTgt spid="89"/>
                                        </p:tgtEl>
                                        <p:attrNameLst>
                                          <p:attrName>style.visibility</p:attrName>
                                        </p:attrNameLst>
                                      </p:cBhvr>
                                      <p:to>
                                        <p:strVal val="hidden"/>
                                      </p:to>
                                    </p:set>
                                    <p:set>
                                      <p:cBhvr additive="base">
                                        <p:cTn id="365" dur="3345" fill="hold">
                                          <p:stCondLst>
                                            <p:cond delay="0"/>
                                          </p:stCondLst>
                                        </p:cTn>
                                        <p:tgtEl>
                                          <p:spTgt spid="89"/>
                                        </p:tgtEl>
                                      </p:cBhvr>
                                      <p:to>
                                        <p:strVal val=""/>
                                      </p:to>
                                    </p:set>
                                  </p:childTnLst>
                                </p:cTn>
                              </p:par>
                              <p:par>
                                <p:cTn id="366" presetID="0" presetClass="path" presetSubtype="0" repeatCount="indefinite" fill="hold" grpId="1" nodeType="withEffect">
                                  <p:stCondLst>
                                    <p:cond delay="0"/>
                                  </p:stCondLst>
                                  <p:childTnLst>
                                    <p:animMotion origin="layout" path="M 4.16667E-7 -4.44444E-6 C 0.1069 -0.07314 0.10586 -0.1625 0.13359 -0.2912 " pathEditMode="relative" rAng="0" ptsTypes="AA">
                                      <p:cBhvr>
                                        <p:cTn id="367" dur="3444" fill="hold"/>
                                        <p:tgtEl>
                                          <p:spTgt spid="89"/>
                                        </p:tgtEl>
                                        <p:attrNameLst>
                                          <p:attrName>ppt_x</p:attrName>
                                          <p:attrName>ppt_y</p:attrName>
                                        </p:attrNameLst>
                                      </p:cBhvr>
                                      <p:rCtr x="6680" y="-14560"/>
                                    </p:animMotion>
                                  </p:childTnLst>
                                </p:cTn>
                              </p:par>
                              <p:par>
                                <p:cTn id="368" presetID="10" presetClass="entr" presetSubtype="0" repeatCount="indefinite" fill="hold" grpId="0" nodeType="withEffect">
                                  <p:stCondLst>
                                    <p:cond delay="0"/>
                                  </p:stCondLst>
                                  <p:childTnLst>
                                    <p:set>
                                      <p:cBhvr>
                                        <p:cTn id="369" dur="1" fill="hold">
                                          <p:stCondLst>
                                            <p:cond delay="0"/>
                                          </p:stCondLst>
                                        </p:cTn>
                                        <p:tgtEl>
                                          <p:spTgt spid="90"/>
                                        </p:tgtEl>
                                        <p:attrNameLst>
                                          <p:attrName>style.visibility</p:attrName>
                                        </p:attrNameLst>
                                      </p:cBhvr>
                                      <p:to>
                                        <p:strVal val="visible"/>
                                      </p:to>
                                    </p:set>
                                    <p:animEffect transition="out" filter="fade">
                                      <p:cBhvr additive="base">
                                        <p:cTn id="370" dur="316" fill="hold">
                                          <p:stCondLst>
                                            <p:cond delay="2213"/>
                                          </p:stCondLst>
                                        </p:cTn>
                                        <p:tgtEl>
                                          <p:spTgt spid="90"/>
                                        </p:tgtEl>
                                      </p:cBhvr>
                                    </p:animEffect>
                                    <p:animEffect transition="in" filter="fade">
                                      <p:cBhvr additive="base">
                                        <p:cTn id="371" dur="316" fill="hold">
                                          <p:stCondLst>
                                            <p:cond delay="0"/>
                                          </p:stCondLst>
                                        </p:cTn>
                                        <p:tgtEl>
                                          <p:spTgt spid="90"/>
                                        </p:tgtEl>
                                      </p:cBhvr>
                                    </p:animEffect>
                                    <p:set>
                                      <p:cBhvr additive="base">
                                        <p:cTn id="372" dur="1" fill="hold">
                                          <p:stCondLst>
                                            <p:cond delay="2528"/>
                                          </p:stCondLst>
                                        </p:cTn>
                                        <p:tgtEl>
                                          <p:spTgt spid="90"/>
                                        </p:tgtEl>
                                        <p:attrNameLst>
                                          <p:attrName>style.visibility</p:attrName>
                                        </p:attrNameLst>
                                      </p:cBhvr>
                                      <p:to>
                                        <p:strVal val="hidden"/>
                                      </p:to>
                                    </p:set>
                                    <p:set>
                                      <p:cBhvr additive="base">
                                        <p:cTn id="373" dur="2908" fill="hold">
                                          <p:stCondLst>
                                            <p:cond delay="0"/>
                                          </p:stCondLst>
                                        </p:cTn>
                                        <p:tgtEl>
                                          <p:spTgt spid="90"/>
                                        </p:tgtEl>
                                      </p:cBhvr>
                                      <p:to>
                                        <p:strVal val=""/>
                                      </p:to>
                                    </p:set>
                                  </p:childTnLst>
                                </p:cTn>
                              </p:par>
                              <p:par>
                                <p:cTn id="374" presetID="0" presetClass="path" presetSubtype="0" repeatCount="indefinite" fill="hold" grpId="1" nodeType="withEffect">
                                  <p:stCondLst>
                                    <p:cond delay="0"/>
                                  </p:stCondLst>
                                  <p:childTnLst>
                                    <p:animMotion origin="layout" path="M -1.66667E-6 -4.44444E-6 C 0.07123 -0.04398 0.06237 -0.16273 0.09011 -0.27847 " pathEditMode="relative" rAng="0" ptsTypes="AA">
                                      <p:cBhvr>
                                        <p:cTn id="375" dur="2714" fill="hold"/>
                                        <p:tgtEl>
                                          <p:spTgt spid="90"/>
                                        </p:tgtEl>
                                        <p:attrNameLst>
                                          <p:attrName>ppt_x</p:attrName>
                                          <p:attrName>ppt_y</p:attrName>
                                        </p:attrNameLst>
                                      </p:cBhvr>
                                      <p:rCtr x="4505" y="-13935"/>
                                    </p:animMotion>
                                  </p:childTnLst>
                                </p:cTn>
                              </p:par>
                              <p:par>
                                <p:cTn id="376" presetID="10" presetClass="entr" presetSubtype="0" repeatCount="indefinite" fill="hold" grpId="0" nodeType="withEffect">
                                  <p:stCondLst>
                                    <p:cond delay="0"/>
                                  </p:stCondLst>
                                  <p:childTnLst>
                                    <p:set>
                                      <p:cBhvr>
                                        <p:cTn id="377" dur="1" fill="hold">
                                          <p:stCondLst>
                                            <p:cond delay="0"/>
                                          </p:stCondLst>
                                        </p:cTn>
                                        <p:tgtEl>
                                          <p:spTgt spid="91"/>
                                        </p:tgtEl>
                                        <p:attrNameLst>
                                          <p:attrName>style.visibility</p:attrName>
                                        </p:attrNameLst>
                                      </p:cBhvr>
                                      <p:to>
                                        <p:strVal val="visible"/>
                                      </p:to>
                                    </p:set>
                                    <p:animEffect transition="out" filter="fade">
                                      <p:cBhvr additive="base">
                                        <p:cTn id="378" dur="277" fill="hold">
                                          <p:stCondLst>
                                            <p:cond delay="1937"/>
                                          </p:stCondLst>
                                        </p:cTn>
                                        <p:tgtEl>
                                          <p:spTgt spid="91"/>
                                        </p:tgtEl>
                                      </p:cBhvr>
                                    </p:animEffect>
                                    <p:animEffect transition="in" filter="fade">
                                      <p:cBhvr additive="base">
                                        <p:cTn id="379" dur="277" fill="hold">
                                          <p:stCondLst>
                                            <p:cond delay="0"/>
                                          </p:stCondLst>
                                        </p:cTn>
                                        <p:tgtEl>
                                          <p:spTgt spid="91"/>
                                        </p:tgtEl>
                                      </p:cBhvr>
                                    </p:animEffect>
                                    <p:set>
                                      <p:cBhvr additive="base">
                                        <p:cTn id="380" dur="1" fill="hold">
                                          <p:stCondLst>
                                            <p:cond delay="2213"/>
                                          </p:stCondLst>
                                        </p:cTn>
                                        <p:tgtEl>
                                          <p:spTgt spid="91"/>
                                        </p:tgtEl>
                                        <p:attrNameLst>
                                          <p:attrName>style.visibility</p:attrName>
                                        </p:attrNameLst>
                                      </p:cBhvr>
                                      <p:to>
                                        <p:strVal val="hidden"/>
                                      </p:to>
                                    </p:set>
                                    <p:set>
                                      <p:cBhvr additive="base">
                                        <p:cTn id="381" dur="2546" fill="hold">
                                          <p:stCondLst>
                                            <p:cond delay="0"/>
                                          </p:stCondLst>
                                        </p:cTn>
                                        <p:tgtEl>
                                          <p:spTgt spid="91"/>
                                        </p:tgtEl>
                                      </p:cBhvr>
                                      <p:to>
                                        <p:strVal val=""/>
                                      </p:to>
                                    </p:set>
                                  </p:childTnLst>
                                </p:cTn>
                              </p:par>
                              <p:par>
                                <p:cTn id="382" presetID="0" presetClass="path" presetSubtype="0" repeatCount="indefinite" fill="hold" grpId="1" nodeType="withEffect">
                                  <p:stCondLst>
                                    <p:cond delay="0"/>
                                  </p:stCondLst>
                                  <p:childTnLst>
                                    <p:animMotion origin="layout" path="M 3.95833E-6 -2.59259E-6 C 0.07604 -0.05301 0.06666 -0.19606 0.09635 -0.33518 " pathEditMode="relative" rAng="0" ptsTypes="AA">
                                      <p:cBhvr>
                                        <p:cTn id="383" dur="3347" fill="hold"/>
                                        <p:tgtEl>
                                          <p:spTgt spid="91"/>
                                        </p:tgtEl>
                                        <p:attrNameLst>
                                          <p:attrName>ppt_x</p:attrName>
                                          <p:attrName>ppt_y</p:attrName>
                                        </p:attrNameLst>
                                      </p:cBhvr>
                                      <p:rCtr x="4818" y="-16759"/>
                                    </p:animMotion>
                                  </p:childTnLst>
                                </p:cTn>
                              </p:par>
                              <p:par>
                                <p:cTn id="384" presetID="10" presetClass="entr" presetSubtype="0" repeatCount="indefinite" fill="hold" grpId="0" nodeType="withEffect">
                                  <p:stCondLst>
                                    <p:cond delay="0"/>
                                  </p:stCondLst>
                                  <p:childTnLst>
                                    <p:set>
                                      <p:cBhvr>
                                        <p:cTn id="385" dur="1" fill="hold">
                                          <p:stCondLst>
                                            <p:cond delay="0"/>
                                          </p:stCondLst>
                                        </p:cTn>
                                        <p:tgtEl>
                                          <p:spTgt spid="92"/>
                                        </p:tgtEl>
                                        <p:attrNameLst>
                                          <p:attrName>style.visibility</p:attrName>
                                        </p:attrNameLst>
                                      </p:cBhvr>
                                      <p:to>
                                        <p:strVal val="visible"/>
                                      </p:to>
                                    </p:set>
                                    <p:animEffect transition="out" filter="fade">
                                      <p:cBhvr additive="base">
                                        <p:cTn id="386" dur="345" fill="hold">
                                          <p:stCondLst>
                                            <p:cond delay="2417"/>
                                          </p:stCondLst>
                                        </p:cTn>
                                        <p:tgtEl>
                                          <p:spTgt spid="92"/>
                                        </p:tgtEl>
                                      </p:cBhvr>
                                    </p:animEffect>
                                    <p:animEffect transition="in" filter="fade">
                                      <p:cBhvr additive="base">
                                        <p:cTn id="387" dur="345" fill="hold">
                                          <p:stCondLst>
                                            <p:cond delay="0"/>
                                          </p:stCondLst>
                                        </p:cTn>
                                        <p:tgtEl>
                                          <p:spTgt spid="92"/>
                                        </p:tgtEl>
                                      </p:cBhvr>
                                    </p:animEffect>
                                    <p:set>
                                      <p:cBhvr additive="base">
                                        <p:cTn id="388" dur="1" fill="hold">
                                          <p:stCondLst>
                                            <p:cond delay="2761"/>
                                          </p:stCondLst>
                                        </p:cTn>
                                        <p:tgtEl>
                                          <p:spTgt spid="92"/>
                                        </p:tgtEl>
                                        <p:attrNameLst>
                                          <p:attrName>style.visibility</p:attrName>
                                        </p:attrNameLst>
                                      </p:cBhvr>
                                      <p:to>
                                        <p:strVal val="hidden"/>
                                      </p:to>
                                    </p:set>
                                    <p:set>
                                      <p:cBhvr additive="base">
                                        <p:cTn id="389" dur="3177" fill="hold">
                                          <p:stCondLst>
                                            <p:cond delay="0"/>
                                          </p:stCondLst>
                                        </p:cTn>
                                        <p:tgtEl>
                                          <p:spTgt spid="92"/>
                                        </p:tgtEl>
                                      </p:cBhvr>
                                      <p:to>
                                        <p:strVal val=""/>
                                      </p:to>
                                    </p:set>
                                  </p:childTnLst>
                                </p:cTn>
                              </p:par>
                              <p:par>
                                <p:cTn id="390" presetID="0" presetClass="path" presetSubtype="0" repeatCount="indefinite" fill="hold" grpId="1" nodeType="withEffect">
                                  <p:stCondLst>
                                    <p:cond delay="0"/>
                                  </p:stCondLst>
                                  <p:childTnLst>
                                    <p:animMotion origin="layout" path="M -3.75E-6 3.7037E-6 C 0.03321 -0.23611 0.0431 -0.23704 0.13763 -0.34769 " pathEditMode="relative" rAng="0" ptsTypes="AA">
                                      <p:cBhvr>
                                        <p:cTn id="391" dur="3510" fill="hold"/>
                                        <p:tgtEl>
                                          <p:spTgt spid="92"/>
                                        </p:tgtEl>
                                        <p:attrNameLst>
                                          <p:attrName>ppt_x</p:attrName>
                                          <p:attrName>ppt_y</p:attrName>
                                        </p:attrNameLst>
                                      </p:cBhvr>
                                      <p:rCtr x="6875" y="-17384"/>
                                    </p:animMotion>
                                  </p:childTnLst>
                                </p:cTn>
                              </p:par>
                              <p:par>
                                <p:cTn id="392" presetID="10" presetClass="entr" presetSubtype="0" repeatCount="indefinite" fill="hold" grpId="0" nodeType="withEffect">
                                  <p:stCondLst>
                                    <p:cond delay="0"/>
                                  </p:stCondLst>
                                  <p:childTnLst>
                                    <p:set>
                                      <p:cBhvr>
                                        <p:cTn id="393" dur="1" fill="hold">
                                          <p:stCondLst>
                                            <p:cond delay="0"/>
                                          </p:stCondLst>
                                        </p:cTn>
                                        <p:tgtEl>
                                          <p:spTgt spid="93"/>
                                        </p:tgtEl>
                                        <p:attrNameLst>
                                          <p:attrName>style.visibility</p:attrName>
                                        </p:attrNameLst>
                                      </p:cBhvr>
                                      <p:to>
                                        <p:strVal val="visible"/>
                                      </p:to>
                                    </p:set>
                                    <p:animEffect transition="out" filter="fade">
                                      <p:cBhvr additive="base">
                                        <p:cTn id="394" dur="419" fill="hold">
                                          <p:stCondLst>
                                            <p:cond delay="2934"/>
                                          </p:stCondLst>
                                        </p:cTn>
                                        <p:tgtEl>
                                          <p:spTgt spid="93"/>
                                        </p:tgtEl>
                                      </p:cBhvr>
                                    </p:animEffect>
                                    <p:animEffect transition="in" filter="fade">
                                      <p:cBhvr additive="base">
                                        <p:cTn id="395" dur="419" fill="hold">
                                          <p:stCondLst>
                                            <p:cond delay="0"/>
                                          </p:stCondLst>
                                        </p:cTn>
                                        <p:tgtEl>
                                          <p:spTgt spid="93"/>
                                        </p:tgtEl>
                                      </p:cBhvr>
                                    </p:animEffect>
                                    <p:set>
                                      <p:cBhvr additive="base">
                                        <p:cTn id="396" dur="1" fill="hold">
                                          <p:stCondLst>
                                            <p:cond delay="3351"/>
                                          </p:stCondLst>
                                        </p:cTn>
                                        <p:tgtEl>
                                          <p:spTgt spid="93"/>
                                        </p:tgtEl>
                                        <p:attrNameLst>
                                          <p:attrName>style.visibility</p:attrName>
                                        </p:attrNameLst>
                                      </p:cBhvr>
                                      <p:to>
                                        <p:strVal val="hidden"/>
                                      </p:to>
                                    </p:set>
                                    <p:set>
                                      <p:cBhvr additive="base">
                                        <p:cTn id="397" dur="3856" fill="hold">
                                          <p:stCondLst>
                                            <p:cond delay="0"/>
                                          </p:stCondLst>
                                        </p:cTn>
                                        <p:tgtEl>
                                          <p:spTgt spid="93"/>
                                        </p:tgtEl>
                                      </p:cBhvr>
                                      <p:to>
                                        <p:strVal val=""/>
                                      </p:to>
                                    </p:set>
                                  </p:childTnLst>
                                </p:cTn>
                              </p:par>
                              <p:par>
                                <p:cTn id="398" presetID="0" presetClass="path" presetSubtype="0" repeatCount="indefinite" fill="hold" grpId="1" nodeType="withEffect">
                                  <p:stCondLst>
                                    <p:cond delay="0"/>
                                  </p:stCondLst>
                                  <p:childTnLst>
                                    <p:animMotion origin="layout" path="M 5E-6 -2.22222E-6 C 0.00144 -0.15486 -0.16407 -0.17778 -0.12566 -0.34953 " pathEditMode="relative" rAng="0" ptsTypes="AA">
                                      <p:cBhvr>
                                        <p:cTn id="399" dur="2662" fill="hold"/>
                                        <p:tgtEl>
                                          <p:spTgt spid="93"/>
                                        </p:tgtEl>
                                        <p:attrNameLst>
                                          <p:attrName>ppt_x</p:attrName>
                                          <p:attrName>ppt_y</p:attrName>
                                        </p:attrNameLst>
                                      </p:cBhvr>
                                      <p:rCtr x="-6576" y="-17477"/>
                                    </p:animMotion>
                                  </p:childTnLst>
                                </p:cTn>
                              </p:par>
                              <p:par>
                                <p:cTn id="400" presetID="10" presetClass="entr" presetSubtype="0" repeatCount="indefinite" fill="hold" grpId="0" nodeType="withEffect">
                                  <p:stCondLst>
                                    <p:cond delay="0"/>
                                  </p:stCondLst>
                                  <p:childTnLst>
                                    <p:set>
                                      <p:cBhvr>
                                        <p:cTn id="401" dur="1" fill="hold">
                                          <p:stCondLst>
                                            <p:cond delay="0"/>
                                          </p:stCondLst>
                                        </p:cTn>
                                        <p:tgtEl>
                                          <p:spTgt spid="94"/>
                                        </p:tgtEl>
                                        <p:attrNameLst>
                                          <p:attrName>style.visibility</p:attrName>
                                        </p:attrNameLst>
                                      </p:cBhvr>
                                      <p:to>
                                        <p:strVal val="visible"/>
                                      </p:to>
                                    </p:set>
                                    <p:animEffect transition="out" filter="fade">
                                      <p:cBhvr additive="base">
                                        <p:cTn id="402" dur="336" fill="hold">
                                          <p:stCondLst>
                                            <p:cond delay="2355"/>
                                          </p:stCondLst>
                                        </p:cTn>
                                        <p:tgtEl>
                                          <p:spTgt spid="94"/>
                                        </p:tgtEl>
                                      </p:cBhvr>
                                    </p:animEffect>
                                    <p:animEffect transition="in" filter="fade">
                                      <p:cBhvr additive="base">
                                        <p:cTn id="403" dur="336" fill="hold">
                                          <p:stCondLst>
                                            <p:cond delay="0"/>
                                          </p:stCondLst>
                                        </p:cTn>
                                        <p:tgtEl>
                                          <p:spTgt spid="94"/>
                                        </p:tgtEl>
                                      </p:cBhvr>
                                    </p:animEffect>
                                    <p:set>
                                      <p:cBhvr additive="base">
                                        <p:cTn id="404" dur="1" fill="hold">
                                          <p:stCondLst>
                                            <p:cond delay="2690"/>
                                          </p:stCondLst>
                                        </p:cTn>
                                        <p:tgtEl>
                                          <p:spTgt spid="94"/>
                                        </p:tgtEl>
                                        <p:attrNameLst>
                                          <p:attrName>style.visibility</p:attrName>
                                        </p:attrNameLst>
                                      </p:cBhvr>
                                      <p:to>
                                        <p:strVal val="hidden"/>
                                      </p:to>
                                    </p:set>
                                    <p:set>
                                      <p:cBhvr additive="base">
                                        <p:cTn id="405" dur="3095" fill="hold">
                                          <p:stCondLst>
                                            <p:cond delay="0"/>
                                          </p:stCondLst>
                                        </p:cTn>
                                        <p:tgtEl>
                                          <p:spTgt spid="94"/>
                                        </p:tgtEl>
                                      </p:cBhvr>
                                      <p:to>
                                        <p:strVal val=""/>
                                      </p:to>
                                    </p:set>
                                  </p:childTnLst>
                                </p:cTn>
                              </p:par>
                              <p:par>
                                <p:cTn id="406" presetID="0" presetClass="path" presetSubtype="0" repeatCount="indefinite" fill="hold" grpId="1" nodeType="withEffect">
                                  <p:stCondLst>
                                    <p:cond delay="0"/>
                                  </p:stCondLst>
                                  <p:childTnLst>
                                    <p:animMotion origin="layout" path="M -0.00013 -0.00024 C 0.09909 -0.05741 0.07318 0.02847 0.16263 -0.03727 " pathEditMode="relative" rAng="0" ptsTypes="AA">
                                      <p:cBhvr>
                                        <p:cTn id="407" dur="3846" fill="hold"/>
                                        <p:tgtEl>
                                          <p:spTgt spid="94"/>
                                        </p:tgtEl>
                                        <p:attrNameLst>
                                          <p:attrName>ppt_x</p:attrName>
                                          <p:attrName>ppt_y</p:attrName>
                                        </p:attrNameLst>
                                      </p:cBhvr>
                                      <p:rCtr x="8138" y="-1852"/>
                                    </p:animMotion>
                                  </p:childTnLst>
                                </p:cTn>
                              </p:par>
                              <p:par>
                                <p:cTn id="408" presetID="10" presetClass="entr" presetSubtype="0" repeatCount="indefinite" fill="hold" grpId="0" nodeType="withEffect">
                                  <p:stCondLst>
                                    <p:cond delay="0"/>
                                  </p:stCondLst>
                                  <p:childTnLst>
                                    <p:set>
                                      <p:cBhvr>
                                        <p:cTn id="409" dur="1" fill="hold">
                                          <p:stCondLst>
                                            <p:cond delay="0"/>
                                          </p:stCondLst>
                                        </p:cTn>
                                        <p:tgtEl>
                                          <p:spTgt spid="95"/>
                                        </p:tgtEl>
                                        <p:attrNameLst>
                                          <p:attrName>style.visibility</p:attrName>
                                        </p:attrNameLst>
                                      </p:cBhvr>
                                      <p:to>
                                        <p:strVal val="visible"/>
                                      </p:to>
                                    </p:set>
                                    <p:animEffect transition="out" filter="fade">
                                      <p:cBhvr additive="base">
                                        <p:cTn id="410" dur="364" fill="hold">
                                          <p:stCondLst>
                                            <p:cond delay="2545"/>
                                          </p:stCondLst>
                                        </p:cTn>
                                        <p:tgtEl>
                                          <p:spTgt spid="95"/>
                                        </p:tgtEl>
                                      </p:cBhvr>
                                    </p:animEffect>
                                    <p:animEffect transition="in" filter="fade">
                                      <p:cBhvr additive="base">
                                        <p:cTn id="411" dur="364" fill="hold">
                                          <p:stCondLst>
                                            <p:cond delay="0"/>
                                          </p:stCondLst>
                                        </p:cTn>
                                        <p:tgtEl>
                                          <p:spTgt spid="95"/>
                                        </p:tgtEl>
                                      </p:cBhvr>
                                    </p:animEffect>
                                    <p:set>
                                      <p:cBhvr additive="base">
                                        <p:cTn id="412" dur="1" fill="hold">
                                          <p:stCondLst>
                                            <p:cond delay="2907"/>
                                          </p:stCondLst>
                                        </p:cTn>
                                        <p:tgtEl>
                                          <p:spTgt spid="95"/>
                                        </p:tgtEl>
                                        <p:attrNameLst>
                                          <p:attrName>style.visibility</p:attrName>
                                        </p:attrNameLst>
                                      </p:cBhvr>
                                      <p:to>
                                        <p:strVal val="hidden"/>
                                      </p:to>
                                    </p:set>
                                    <p:set>
                                      <p:cBhvr additive="base">
                                        <p:cTn id="413" dur="3345" fill="hold">
                                          <p:stCondLst>
                                            <p:cond delay="0"/>
                                          </p:stCondLst>
                                        </p:cTn>
                                        <p:tgtEl>
                                          <p:spTgt spid="95"/>
                                        </p:tgtEl>
                                      </p:cBhvr>
                                      <p:to>
                                        <p:strVal val=""/>
                                      </p:to>
                                    </p:set>
                                  </p:childTnLst>
                                </p:cTn>
                              </p:par>
                              <p:par>
                                <p:cTn id="414" presetID="0" presetClass="path" presetSubtype="0" repeatCount="indefinite" fill="hold" grpId="1" nodeType="withEffect">
                                  <p:stCondLst>
                                    <p:cond delay="0"/>
                                  </p:stCondLst>
                                  <p:childTnLst>
                                    <p:animMotion origin="layout" path="M -6.25E-7 2.22222E-6 C 0.1069 -0.07315 0.10586 -0.1625 0.13359 -0.29121 " pathEditMode="relative" rAng="0" ptsTypes="AA">
                                      <p:cBhvr>
                                        <p:cTn id="415" dur="3444" fill="hold"/>
                                        <p:tgtEl>
                                          <p:spTgt spid="95"/>
                                        </p:tgtEl>
                                        <p:attrNameLst>
                                          <p:attrName>ppt_x</p:attrName>
                                          <p:attrName>ppt_y</p:attrName>
                                        </p:attrNameLst>
                                      </p:cBhvr>
                                      <p:rCtr x="6680" y="-14560"/>
                                    </p:animMotion>
                                  </p:childTnLst>
                                </p:cTn>
                              </p:par>
                              <p:par>
                                <p:cTn id="416" presetID="10" presetClass="entr" presetSubtype="0" repeatCount="indefinite" fill="hold" grpId="0" nodeType="withEffect">
                                  <p:stCondLst>
                                    <p:cond delay="0"/>
                                  </p:stCondLst>
                                  <p:childTnLst>
                                    <p:set>
                                      <p:cBhvr>
                                        <p:cTn id="417" dur="1" fill="hold">
                                          <p:stCondLst>
                                            <p:cond delay="0"/>
                                          </p:stCondLst>
                                        </p:cTn>
                                        <p:tgtEl>
                                          <p:spTgt spid="96"/>
                                        </p:tgtEl>
                                        <p:attrNameLst>
                                          <p:attrName>style.visibility</p:attrName>
                                        </p:attrNameLst>
                                      </p:cBhvr>
                                      <p:to>
                                        <p:strVal val="visible"/>
                                      </p:to>
                                    </p:set>
                                    <p:animEffect transition="out" filter="fade">
                                      <p:cBhvr additive="base">
                                        <p:cTn id="418" dur="250" fill="hold">
                                          <p:stCondLst>
                                            <p:cond delay="1750"/>
                                          </p:stCondLst>
                                        </p:cTn>
                                        <p:tgtEl>
                                          <p:spTgt spid="96"/>
                                        </p:tgtEl>
                                      </p:cBhvr>
                                    </p:animEffect>
                                    <p:animEffect transition="in" filter="fade">
                                      <p:cBhvr additive="base">
                                        <p:cTn id="419" dur="250" fill="hold">
                                          <p:stCondLst>
                                            <p:cond delay="0"/>
                                          </p:stCondLst>
                                        </p:cTn>
                                        <p:tgtEl>
                                          <p:spTgt spid="96"/>
                                        </p:tgtEl>
                                      </p:cBhvr>
                                    </p:animEffect>
                                    <p:set>
                                      <p:cBhvr additive="base">
                                        <p:cTn id="420" dur="1" fill="hold">
                                          <p:stCondLst>
                                            <p:cond delay="1999"/>
                                          </p:stCondLst>
                                        </p:cTn>
                                        <p:tgtEl>
                                          <p:spTgt spid="96"/>
                                        </p:tgtEl>
                                        <p:attrNameLst>
                                          <p:attrName>style.visibility</p:attrName>
                                        </p:attrNameLst>
                                      </p:cBhvr>
                                      <p:to>
                                        <p:strVal val="hidden"/>
                                      </p:to>
                                    </p:set>
                                    <p:set>
                                      <p:cBhvr additive="base">
                                        <p:cTn id="421" dur="2300" fill="hold">
                                          <p:stCondLst>
                                            <p:cond delay="0"/>
                                          </p:stCondLst>
                                        </p:cTn>
                                        <p:tgtEl>
                                          <p:spTgt spid="96"/>
                                        </p:tgtEl>
                                      </p:cBhvr>
                                      <p:to>
                                        <p:strVal val=""/>
                                      </p:to>
                                    </p:set>
                                  </p:childTnLst>
                                </p:cTn>
                              </p:par>
                              <p:par>
                                <p:cTn id="422" presetID="0" presetClass="path" presetSubtype="0" repeatCount="indefinite" fill="hold" grpId="1" nodeType="withEffect">
                                  <p:stCondLst>
                                    <p:cond delay="0"/>
                                  </p:stCondLst>
                                  <p:childTnLst>
                                    <p:animMotion origin="layout" path="M -2.08333E-6 1.48148E-6 C -0.01133 -0.10579 -0.06198 -0.18449 -0.00768 -0.31458 " pathEditMode="relative" rAng="0" ptsTypes="AA">
                                      <p:cBhvr>
                                        <p:cTn id="423" dur="2300" fill="hold"/>
                                        <p:tgtEl>
                                          <p:spTgt spid="96"/>
                                        </p:tgtEl>
                                        <p:attrNameLst>
                                          <p:attrName>ppt_x</p:attrName>
                                          <p:attrName>ppt_y</p:attrName>
                                        </p:attrNameLst>
                                      </p:cBhvr>
                                      <p:rCtr x="-1628" y="-15741"/>
                                    </p:animMotion>
                                  </p:childTnLst>
                                </p:cTn>
                              </p:par>
                              <p:par>
                                <p:cTn id="424" presetID="10" presetClass="entr" presetSubtype="0" repeatCount="indefinite" fill="hold" grpId="0" nodeType="withEffect">
                                  <p:stCondLst>
                                    <p:cond delay="0"/>
                                  </p:stCondLst>
                                  <p:childTnLst>
                                    <p:set>
                                      <p:cBhvr>
                                        <p:cTn id="425" dur="1" fill="hold">
                                          <p:stCondLst>
                                            <p:cond delay="0"/>
                                          </p:stCondLst>
                                        </p:cTn>
                                        <p:tgtEl>
                                          <p:spTgt spid="97"/>
                                        </p:tgtEl>
                                        <p:attrNameLst>
                                          <p:attrName>style.visibility</p:attrName>
                                        </p:attrNameLst>
                                      </p:cBhvr>
                                      <p:to>
                                        <p:strVal val="visible"/>
                                      </p:to>
                                    </p:set>
                                    <p:animEffect transition="out" filter="fade">
                                      <p:cBhvr additive="base">
                                        <p:cTn id="426" dur="250" fill="hold">
                                          <p:stCondLst>
                                            <p:cond delay="1750"/>
                                          </p:stCondLst>
                                        </p:cTn>
                                        <p:tgtEl>
                                          <p:spTgt spid="97"/>
                                        </p:tgtEl>
                                      </p:cBhvr>
                                    </p:animEffect>
                                    <p:animEffect transition="in" filter="fade">
                                      <p:cBhvr additive="base">
                                        <p:cTn id="427" dur="250" fill="hold">
                                          <p:stCondLst>
                                            <p:cond delay="0"/>
                                          </p:stCondLst>
                                        </p:cTn>
                                        <p:tgtEl>
                                          <p:spTgt spid="97"/>
                                        </p:tgtEl>
                                      </p:cBhvr>
                                    </p:animEffect>
                                    <p:set>
                                      <p:cBhvr additive="base">
                                        <p:cTn id="428" dur="1" fill="hold">
                                          <p:stCondLst>
                                            <p:cond delay="1999"/>
                                          </p:stCondLst>
                                        </p:cTn>
                                        <p:tgtEl>
                                          <p:spTgt spid="97"/>
                                        </p:tgtEl>
                                        <p:attrNameLst>
                                          <p:attrName>style.visibility</p:attrName>
                                        </p:attrNameLst>
                                      </p:cBhvr>
                                      <p:to>
                                        <p:strVal val="hidden"/>
                                      </p:to>
                                    </p:set>
                                    <p:set>
                                      <p:cBhvr additive="base">
                                        <p:cTn id="429" dur="2300" fill="hold">
                                          <p:stCondLst>
                                            <p:cond delay="0"/>
                                          </p:stCondLst>
                                        </p:cTn>
                                        <p:tgtEl>
                                          <p:spTgt spid="97"/>
                                        </p:tgtEl>
                                      </p:cBhvr>
                                      <p:to>
                                        <p:strVal val=""/>
                                      </p:to>
                                    </p:set>
                                  </p:childTnLst>
                                </p:cTn>
                              </p:par>
                              <p:par>
                                <p:cTn id="430" presetID="0" presetClass="path" presetSubtype="0" repeatCount="indefinite" fill="hold" grpId="1" nodeType="withEffect">
                                  <p:stCondLst>
                                    <p:cond delay="0"/>
                                  </p:stCondLst>
                                  <p:childTnLst>
                                    <p:animMotion origin="layout" path="M -0.00013 -2.22222E-6 C 0.06471 -0.13541 0.07708 -0.05139 0.13151 -0.18125 " pathEditMode="relative" rAng="0" ptsTypes="AA">
                                      <p:cBhvr>
                                        <p:cTn id="431" dur="2300" fill="hold"/>
                                        <p:tgtEl>
                                          <p:spTgt spid="97"/>
                                        </p:tgtEl>
                                        <p:attrNameLst>
                                          <p:attrName>ppt_x</p:attrName>
                                          <p:attrName>ppt_y</p:attrName>
                                        </p:attrNameLst>
                                      </p:cBhvr>
                                      <p:rCtr x="6576" y="-9074"/>
                                    </p:animMotion>
                                  </p:childTnLst>
                                </p:cTn>
                              </p:par>
                              <p:par>
                                <p:cTn id="432" presetID="10" presetClass="entr" presetSubtype="0" repeatCount="indefinite" fill="hold" grpId="0" nodeType="withEffect">
                                  <p:stCondLst>
                                    <p:cond delay="0"/>
                                  </p:stCondLst>
                                  <p:childTnLst>
                                    <p:set>
                                      <p:cBhvr>
                                        <p:cTn id="433" dur="1" fill="hold">
                                          <p:stCondLst>
                                            <p:cond delay="0"/>
                                          </p:stCondLst>
                                        </p:cTn>
                                        <p:tgtEl>
                                          <p:spTgt spid="98"/>
                                        </p:tgtEl>
                                        <p:attrNameLst>
                                          <p:attrName>style.visibility</p:attrName>
                                        </p:attrNameLst>
                                      </p:cBhvr>
                                      <p:to>
                                        <p:strVal val="visible"/>
                                      </p:to>
                                    </p:set>
                                    <p:animEffect transition="out" filter="fade">
                                      <p:cBhvr additive="base">
                                        <p:cTn id="434" dur="250" fill="hold">
                                          <p:stCondLst>
                                            <p:cond delay="1750"/>
                                          </p:stCondLst>
                                        </p:cTn>
                                        <p:tgtEl>
                                          <p:spTgt spid="98"/>
                                        </p:tgtEl>
                                      </p:cBhvr>
                                    </p:animEffect>
                                    <p:animEffect transition="in" filter="fade">
                                      <p:cBhvr additive="base">
                                        <p:cTn id="435" dur="250" fill="hold">
                                          <p:stCondLst>
                                            <p:cond delay="0"/>
                                          </p:stCondLst>
                                        </p:cTn>
                                        <p:tgtEl>
                                          <p:spTgt spid="98"/>
                                        </p:tgtEl>
                                      </p:cBhvr>
                                    </p:animEffect>
                                    <p:set>
                                      <p:cBhvr additive="base">
                                        <p:cTn id="436" dur="1" fill="hold">
                                          <p:stCondLst>
                                            <p:cond delay="1999"/>
                                          </p:stCondLst>
                                        </p:cTn>
                                        <p:tgtEl>
                                          <p:spTgt spid="98"/>
                                        </p:tgtEl>
                                        <p:attrNameLst>
                                          <p:attrName>style.visibility</p:attrName>
                                        </p:attrNameLst>
                                      </p:cBhvr>
                                      <p:to>
                                        <p:strVal val="hidden"/>
                                      </p:to>
                                    </p:set>
                                    <p:set>
                                      <p:cBhvr additive="base">
                                        <p:cTn id="437" dur="2300" fill="hold">
                                          <p:stCondLst>
                                            <p:cond delay="0"/>
                                          </p:stCondLst>
                                        </p:cTn>
                                        <p:tgtEl>
                                          <p:spTgt spid="98"/>
                                        </p:tgtEl>
                                      </p:cBhvr>
                                      <p:to>
                                        <p:strVal val=""/>
                                      </p:to>
                                    </p:set>
                                  </p:childTnLst>
                                </p:cTn>
                              </p:par>
                              <p:par>
                                <p:cTn id="438"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439" dur="2300" fill="hold"/>
                                        <p:tgtEl>
                                          <p:spTgt spid="98"/>
                                        </p:tgtEl>
                                        <p:attrNameLst>
                                          <p:attrName>ppt_x</p:attrName>
                                          <p:attrName>ppt_y</p:attrName>
                                        </p:attrNameLst>
                                      </p:cBhvr>
                                      <p:rCtr x="9922" y="-7060"/>
                                    </p:animMotion>
                                  </p:childTnLst>
                                </p:cTn>
                              </p:par>
                              <p:par>
                                <p:cTn id="440" presetID="10" presetClass="entr" presetSubtype="0" repeatCount="indefinite" fill="hold" grpId="0" nodeType="withEffect">
                                  <p:stCondLst>
                                    <p:cond delay="0"/>
                                  </p:stCondLst>
                                  <p:childTnLst>
                                    <p:set>
                                      <p:cBhvr>
                                        <p:cTn id="441" dur="1" fill="hold">
                                          <p:stCondLst>
                                            <p:cond delay="0"/>
                                          </p:stCondLst>
                                        </p:cTn>
                                        <p:tgtEl>
                                          <p:spTgt spid="99"/>
                                        </p:tgtEl>
                                        <p:attrNameLst>
                                          <p:attrName>style.visibility</p:attrName>
                                        </p:attrNameLst>
                                      </p:cBhvr>
                                      <p:to>
                                        <p:strVal val="visible"/>
                                      </p:to>
                                    </p:set>
                                    <p:animEffect transition="out" filter="fade">
                                      <p:cBhvr additive="base">
                                        <p:cTn id="442" dur="250" fill="hold">
                                          <p:stCondLst>
                                            <p:cond delay="1750"/>
                                          </p:stCondLst>
                                        </p:cTn>
                                        <p:tgtEl>
                                          <p:spTgt spid="99"/>
                                        </p:tgtEl>
                                      </p:cBhvr>
                                    </p:animEffect>
                                    <p:animEffect transition="in" filter="fade">
                                      <p:cBhvr additive="base">
                                        <p:cTn id="443" dur="250" fill="hold">
                                          <p:stCondLst>
                                            <p:cond delay="0"/>
                                          </p:stCondLst>
                                        </p:cTn>
                                        <p:tgtEl>
                                          <p:spTgt spid="99"/>
                                        </p:tgtEl>
                                      </p:cBhvr>
                                    </p:animEffect>
                                    <p:set>
                                      <p:cBhvr additive="base">
                                        <p:cTn id="444" dur="1" fill="hold">
                                          <p:stCondLst>
                                            <p:cond delay="1999"/>
                                          </p:stCondLst>
                                        </p:cTn>
                                        <p:tgtEl>
                                          <p:spTgt spid="99"/>
                                        </p:tgtEl>
                                        <p:attrNameLst>
                                          <p:attrName>style.visibility</p:attrName>
                                        </p:attrNameLst>
                                      </p:cBhvr>
                                      <p:to>
                                        <p:strVal val="hidden"/>
                                      </p:to>
                                    </p:set>
                                    <p:set>
                                      <p:cBhvr additive="base">
                                        <p:cTn id="445" dur="2300" fill="hold">
                                          <p:stCondLst>
                                            <p:cond delay="0"/>
                                          </p:stCondLst>
                                        </p:cTn>
                                        <p:tgtEl>
                                          <p:spTgt spid="99"/>
                                        </p:tgtEl>
                                      </p:cBhvr>
                                      <p:to>
                                        <p:strVal val=""/>
                                      </p:to>
                                    </p:set>
                                  </p:childTnLst>
                                </p:cTn>
                              </p:par>
                              <p:par>
                                <p:cTn id="446" presetID="0" presetClass="path" presetSubtype="0" repeatCount="indefinite" fill="hold" grpId="1" nodeType="withEffect">
                                  <p:stCondLst>
                                    <p:cond delay="0"/>
                                  </p:stCondLst>
                                  <p:childTnLst>
                                    <p:animMotion origin="layout" path="M 6.25E-7 -1.48148E-6 C 0.00378 -0.22477 0.15391 -0.14305 0.13372 -0.2912 " pathEditMode="relative" rAng="0" ptsTypes="AA">
                                      <p:cBhvr>
                                        <p:cTn id="447" dur="2300" fill="hold"/>
                                        <p:tgtEl>
                                          <p:spTgt spid="99"/>
                                        </p:tgtEl>
                                        <p:attrNameLst>
                                          <p:attrName>ppt_x</p:attrName>
                                          <p:attrName>ppt_y</p:attrName>
                                        </p:attrNameLst>
                                      </p:cBhvr>
                                      <p:rCtr x="6771" y="-14560"/>
                                    </p:animMotion>
                                  </p:childTnLst>
                                </p:cTn>
                              </p:par>
                              <p:par>
                                <p:cTn id="448" presetID="10" presetClass="entr" presetSubtype="0" repeatCount="indefinite" fill="hold" grpId="0" nodeType="withEffect">
                                  <p:stCondLst>
                                    <p:cond delay="0"/>
                                  </p:stCondLst>
                                  <p:childTnLst>
                                    <p:set>
                                      <p:cBhvr>
                                        <p:cTn id="449" dur="1" fill="hold">
                                          <p:stCondLst>
                                            <p:cond delay="0"/>
                                          </p:stCondLst>
                                        </p:cTn>
                                        <p:tgtEl>
                                          <p:spTgt spid="100"/>
                                        </p:tgtEl>
                                        <p:attrNameLst>
                                          <p:attrName>style.visibility</p:attrName>
                                        </p:attrNameLst>
                                      </p:cBhvr>
                                      <p:to>
                                        <p:strVal val="visible"/>
                                      </p:to>
                                    </p:set>
                                    <p:animEffect transition="out" filter="fade">
                                      <p:cBhvr additive="base">
                                        <p:cTn id="450" dur="250" fill="hold">
                                          <p:stCondLst>
                                            <p:cond delay="1750"/>
                                          </p:stCondLst>
                                        </p:cTn>
                                        <p:tgtEl>
                                          <p:spTgt spid="100"/>
                                        </p:tgtEl>
                                      </p:cBhvr>
                                    </p:animEffect>
                                    <p:animEffect transition="in" filter="fade">
                                      <p:cBhvr additive="base">
                                        <p:cTn id="451" dur="250" fill="hold">
                                          <p:stCondLst>
                                            <p:cond delay="0"/>
                                          </p:stCondLst>
                                        </p:cTn>
                                        <p:tgtEl>
                                          <p:spTgt spid="100"/>
                                        </p:tgtEl>
                                      </p:cBhvr>
                                    </p:animEffect>
                                    <p:set>
                                      <p:cBhvr additive="base">
                                        <p:cTn id="452" dur="1" fill="hold">
                                          <p:stCondLst>
                                            <p:cond delay="1999"/>
                                          </p:stCondLst>
                                        </p:cTn>
                                        <p:tgtEl>
                                          <p:spTgt spid="100"/>
                                        </p:tgtEl>
                                        <p:attrNameLst>
                                          <p:attrName>style.visibility</p:attrName>
                                        </p:attrNameLst>
                                      </p:cBhvr>
                                      <p:to>
                                        <p:strVal val="hidden"/>
                                      </p:to>
                                    </p:set>
                                    <p:set>
                                      <p:cBhvr additive="base">
                                        <p:cTn id="453" dur="2300" fill="hold">
                                          <p:stCondLst>
                                            <p:cond delay="0"/>
                                          </p:stCondLst>
                                        </p:cTn>
                                        <p:tgtEl>
                                          <p:spTgt spid="100"/>
                                        </p:tgtEl>
                                      </p:cBhvr>
                                      <p:to>
                                        <p:strVal val=""/>
                                      </p:to>
                                    </p:set>
                                  </p:childTnLst>
                                </p:cTn>
                              </p:par>
                              <p:par>
                                <p:cTn id="454" presetID="0" presetClass="path" presetSubtype="0" repeatCount="indefinite" fill="hold" grpId="1" nodeType="withEffect">
                                  <p:stCondLst>
                                    <p:cond delay="0"/>
                                  </p:stCondLst>
                                  <p:childTnLst>
                                    <p:animMotion origin="layout" path="M -2.91667E-6 -2.22222E-6 C 0.10703 -0.07315 0.10599 -0.1625 0.1336 -0.2912 " pathEditMode="relative" rAng="0" ptsTypes="AA">
                                      <p:cBhvr>
                                        <p:cTn id="455" dur="2300" fill="hold"/>
                                        <p:tgtEl>
                                          <p:spTgt spid="100"/>
                                        </p:tgtEl>
                                        <p:attrNameLst>
                                          <p:attrName>ppt_x</p:attrName>
                                          <p:attrName>ppt_y</p:attrName>
                                        </p:attrNameLst>
                                      </p:cBhvr>
                                      <p:rCtr x="6680" y="-14560"/>
                                    </p:animMotion>
                                  </p:childTnLst>
                                </p:cTn>
                              </p:par>
                              <p:par>
                                <p:cTn id="456" presetID="10" presetClass="entr" presetSubtype="0" repeatCount="indefinite" fill="hold" grpId="0" nodeType="withEffect">
                                  <p:stCondLst>
                                    <p:cond delay="0"/>
                                  </p:stCondLst>
                                  <p:childTnLst>
                                    <p:set>
                                      <p:cBhvr>
                                        <p:cTn id="457" dur="1" fill="hold">
                                          <p:stCondLst>
                                            <p:cond delay="0"/>
                                          </p:stCondLst>
                                        </p:cTn>
                                        <p:tgtEl>
                                          <p:spTgt spid="101"/>
                                        </p:tgtEl>
                                        <p:attrNameLst>
                                          <p:attrName>style.visibility</p:attrName>
                                        </p:attrNameLst>
                                      </p:cBhvr>
                                      <p:to>
                                        <p:strVal val="visible"/>
                                      </p:to>
                                    </p:set>
                                    <p:animEffect transition="out" filter="fade">
                                      <p:cBhvr additive="base">
                                        <p:cTn id="458" dur="250" fill="hold">
                                          <p:stCondLst>
                                            <p:cond delay="1750"/>
                                          </p:stCondLst>
                                        </p:cTn>
                                        <p:tgtEl>
                                          <p:spTgt spid="101"/>
                                        </p:tgtEl>
                                      </p:cBhvr>
                                    </p:animEffect>
                                    <p:animEffect transition="in" filter="fade">
                                      <p:cBhvr additive="base">
                                        <p:cTn id="459" dur="250" fill="hold">
                                          <p:stCondLst>
                                            <p:cond delay="0"/>
                                          </p:stCondLst>
                                        </p:cTn>
                                        <p:tgtEl>
                                          <p:spTgt spid="101"/>
                                        </p:tgtEl>
                                      </p:cBhvr>
                                    </p:animEffect>
                                    <p:set>
                                      <p:cBhvr additive="base">
                                        <p:cTn id="460" dur="1" fill="hold">
                                          <p:stCondLst>
                                            <p:cond delay="1999"/>
                                          </p:stCondLst>
                                        </p:cTn>
                                        <p:tgtEl>
                                          <p:spTgt spid="101"/>
                                        </p:tgtEl>
                                        <p:attrNameLst>
                                          <p:attrName>style.visibility</p:attrName>
                                        </p:attrNameLst>
                                      </p:cBhvr>
                                      <p:to>
                                        <p:strVal val="hidden"/>
                                      </p:to>
                                    </p:set>
                                    <p:set>
                                      <p:cBhvr additive="base">
                                        <p:cTn id="461" dur="2300" fill="hold">
                                          <p:stCondLst>
                                            <p:cond delay="0"/>
                                          </p:stCondLst>
                                        </p:cTn>
                                        <p:tgtEl>
                                          <p:spTgt spid="101"/>
                                        </p:tgtEl>
                                      </p:cBhvr>
                                      <p:to>
                                        <p:strVal val=""/>
                                      </p:to>
                                    </p:set>
                                  </p:childTnLst>
                                </p:cTn>
                              </p:par>
                              <p:par>
                                <p:cTn id="462" presetID="0" presetClass="path" presetSubtype="0" repeatCount="indefinite" fill="hold" grpId="1" nodeType="withEffect">
                                  <p:stCondLst>
                                    <p:cond delay="0"/>
                                  </p:stCondLst>
                                  <p:childTnLst>
                                    <p:animMotion origin="layout" path="M -1.66667E-6 -1.48148E-6 C 0.00104 -0.11574 -0.11797 -0.13287 -0.09036 -0.26157 " pathEditMode="relative" rAng="0" ptsTypes="AA">
                                      <p:cBhvr>
                                        <p:cTn id="463" dur="2300" fill="hold"/>
                                        <p:tgtEl>
                                          <p:spTgt spid="101"/>
                                        </p:tgtEl>
                                        <p:attrNameLst>
                                          <p:attrName>ppt_x</p:attrName>
                                          <p:attrName>ppt_y</p:attrName>
                                        </p:attrNameLst>
                                      </p:cBhvr>
                                      <p:rCtr x="-4727" y="-13079"/>
                                    </p:animMotion>
                                  </p:childTnLst>
                                </p:cTn>
                              </p:par>
                              <p:par>
                                <p:cTn id="464" presetID="10" presetClass="entr" presetSubtype="0" repeatCount="indefinite" fill="hold" grpId="0" nodeType="withEffect">
                                  <p:stCondLst>
                                    <p:cond delay="0"/>
                                  </p:stCondLst>
                                  <p:childTnLst>
                                    <p:set>
                                      <p:cBhvr>
                                        <p:cTn id="465" dur="1" fill="hold">
                                          <p:stCondLst>
                                            <p:cond delay="0"/>
                                          </p:stCondLst>
                                        </p:cTn>
                                        <p:tgtEl>
                                          <p:spTgt spid="103"/>
                                        </p:tgtEl>
                                        <p:attrNameLst>
                                          <p:attrName>style.visibility</p:attrName>
                                        </p:attrNameLst>
                                      </p:cBhvr>
                                      <p:to>
                                        <p:strVal val="visible"/>
                                      </p:to>
                                    </p:set>
                                    <p:animEffect transition="out" filter="fade">
                                      <p:cBhvr additive="base">
                                        <p:cTn id="466" dur="316" fill="hold">
                                          <p:stCondLst>
                                            <p:cond delay="2213"/>
                                          </p:stCondLst>
                                        </p:cTn>
                                        <p:tgtEl>
                                          <p:spTgt spid="103"/>
                                        </p:tgtEl>
                                      </p:cBhvr>
                                    </p:animEffect>
                                    <p:animEffect transition="in" filter="fade">
                                      <p:cBhvr additive="base">
                                        <p:cTn id="467" dur="316" fill="hold">
                                          <p:stCondLst>
                                            <p:cond delay="0"/>
                                          </p:stCondLst>
                                        </p:cTn>
                                        <p:tgtEl>
                                          <p:spTgt spid="103"/>
                                        </p:tgtEl>
                                      </p:cBhvr>
                                    </p:animEffect>
                                    <p:set>
                                      <p:cBhvr additive="base">
                                        <p:cTn id="468" dur="1" fill="hold">
                                          <p:stCondLst>
                                            <p:cond delay="2528"/>
                                          </p:stCondLst>
                                        </p:cTn>
                                        <p:tgtEl>
                                          <p:spTgt spid="103"/>
                                        </p:tgtEl>
                                        <p:attrNameLst>
                                          <p:attrName>style.visibility</p:attrName>
                                        </p:attrNameLst>
                                      </p:cBhvr>
                                      <p:to>
                                        <p:strVal val="hidden"/>
                                      </p:to>
                                    </p:set>
                                    <p:set>
                                      <p:cBhvr additive="base">
                                        <p:cTn id="469" dur="2908" fill="hold">
                                          <p:stCondLst>
                                            <p:cond delay="0"/>
                                          </p:stCondLst>
                                        </p:cTn>
                                        <p:tgtEl>
                                          <p:spTgt spid="103"/>
                                        </p:tgtEl>
                                      </p:cBhvr>
                                      <p:to>
                                        <p:strVal val=""/>
                                      </p:to>
                                    </p:set>
                                  </p:childTnLst>
                                </p:cTn>
                              </p:par>
                              <p:par>
                                <p:cTn id="470" presetID="0" presetClass="path" presetSubtype="0" repeatCount="indefinite" fill="hold" grpId="1" nodeType="withEffect">
                                  <p:stCondLst>
                                    <p:cond delay="0"/>
                                  </p:stCondLst>
                                  <p:childTnLst>
                                    <p:animMotion origin="layout" path="M -4.16667E-6 2.59259E-6 C 0.07123 -0.04398 0.06237 -0.16273 0.09011 -0.27847 " pathEditMode="relative" rAng="0" ptsTypes="AA">
                                      <p:cBhvr>
                                        <p:cTn id="471" dur="2714" fill="hold"/>
                                        <p:tgtEl>
                                          <p:spTgt spid="103"/>
                                        </p:tgtEl>
                                        <p:attrNameLst>
                                          <p:attrName>ppt_x</p:attrName>
                                          <p:attrName>ppt_y</p:attrName>
                                        </p:attrNameLst>
                                      </p:cBhvr>
                                      <p:rCtr x="4505" y="-13935"/>
                                    </p:animMotion>
                                  </p:childTnLst>
                                </p:cTn>
                              </p:par>
                              <p:par>
                                <p:cTn id="472" presetID="10" presetClass="entr" presetSubtype="0" repeatCount="indefinite" fill="hold" grpId="0" nodeType="withEffect">
                                  <p:stCondLst>
                                    <p:cond delay="0"/>
                                  </p:stCondLst>
                                  <p:childTnLst>
                                    <p:set>
                                      <p:cBhvr>
                                        <p:cTn id="473" dur="1" fill="hold">
                                          <p:stCondLst>
                                            <p:cond delay="0"/>
                                          </p:stCondLst>
                                        </p:cTn>
                                        <p:tgtEl>
                                          <p:spTgt spid="105"/>
                                        </p:tgtEl>
                                        <p:attrNameLst>
                                          <p:attrName>style.visibility</p:attrName>
                                        </p:attrNameLst>
                                      </p:cBhvr>
                                      <p:to>
                                        <p:strVal val="visible"/>
                                      </p:to>
                                    </p:set>
                                    <p:animEffect transition="out" filter="fade">
                                      <p:cBhvr additive="base">
                                        <p:cTn id="474" dur="250" fill="hold">
                                          <p:stCondLst>
                                            <p:cond delay="1750"/>
                                          </p:stCondLst>
                                        </p:cTn>
                                        <p:tgtEl>
                                          <p:spTgt spid="105"/>
                                        </p:tgtEl>
                                      </p:cBhvr>
                                    </p:animEffect>
                                    <p:animEffect transition="in" filter="fade">
                                      <p:cBhvr additive="base">
                                        <p:cTn id="475" dur="250" fill="hold">
                                          <p:stCondLst>
                                            <p:cond delay="0"/>
                                          </p:stCondLst>
                                        </p:cTn>
                                        <p:tgtEl>
                                          <p:spTgt spid="105"/>
                                        </p:tgtEl>
                                      </p:cBhvr>
                                    </p:animEffect>
                                    <p:set>
                                      <p:cBhvr additive="base">
                                        <p:cTn id="476" dur="1" fill="hold">
                                          <p:stCondLst>
                                            <p:cond delay="1999"/>
                                          </p:stCondLst>
                                        </p:cTn>
                                        <p:tgtEl>
                                          <p:spTgt spid="105"/>
                                        </p:tgtEl>
                                        <p:attrNameLst>
                                          <p:attrName>style.visibility</p:attrName>
                                        </p:attrNameLst>
                                      </p:cBhvr>
                                      <p:to>
                                        <p:strVal val="hidden"/>
                                      </p:to>
                                    </p:set>
                                    <p:set>
                                      <p:cBhvr additive="base">
                                        <p:cTn id="477" dur="2300" fill="hold">
                                          <p:stCondLst>
                                            <p:cond delay="0"/>
                                          </p:stCondLst>
                                        </p:cTn>
                                        <p:tgtEl>
                                          <p:spTgt spid="105"/>
                                        </p:tgtEl>
                                      </p:cBhvr>
                                      <p:to>
                                        <p:strVal val=""/>
                                      </p:to>
                                    </p:set>
                                  </p:childTnLst>
                                </p:cTn>
                              </p:par>
                              <p:par>
                                <p:cTn id="478" presetID="0" presetClass="path" presetSubtype="0" repeatCount="indefinite" fill="hold" grpId="1" nodeType="withEffect">
                                  <p:stCondLst>
                                    <p:cond delay="0"/>
                                  </p:stCondLst>
                                  <p:childTnLst>
                                    <p:animMotion origin="layout" path="M -1.66667E-6 -2.59259E-6 C -0.01133 -0.10555 -0.06198 -0.18449 -0.00768 -0.31458 " pathEditMode="relative" rAng="0" ptsTypes="AA">
                                      <p:cBhvr>
                                        <p:cTn id="479" dur="3409" fill="hold"/>
                                        <p:tgtEl>
                                          <p:spTgt spid="105"/>
                                        </p:tgtEl>
                                        <p:attrNameLst>
                                          <p:attrName>ppt_x</p:attrName>
                                          <p:attrName>ppt_y</p:attrName>
                                        </p:attrNameLst>
                                      </p:cBhvr>
                                      <p:rCtr x="-1628" y="-15741"/>
                                    </p:animMotion>
                                  </p:childTnLst>
                                </p:cTn>
                              </p:par>
                              <p:par>
                                <p:cTn id="480" presetID="10" presetClass="entr" presetSubtype="0" repeatCount="indefinite" fill="hold" grpId="0" nodeType="withEffect">
                                  <p:stCondLst>
                                    <p:cond delay="0"/>
                                  </p:stCondLst>
                                  <p:childTnLst>
                                    <p:set>
                                      <p:cBhvr>
                                        <p:cTn id="481" dur="1" fill="hold">
                                          <p:stCondLst>
                                            <p:cond delay="0"/>
                                          </p:stCondLst>
                                        </p:cTn>
                                        <p:tgtEl>
                                          <p:spTgt spid="106"/>
                                        </p:tgtEl>
                                        <p:attrNameLst>
                                          <p:attrName>style.visibility</p:attrName>
                                        </p:attrNameLst>
                                      </p:cBhvr>
                                      <p:to>
                                        <p:strVal val="visible"/>
                                      </p:to>
                                    </p:set>
                                    <p:animEffect transition="out" filter="fade">
                                      <p:cBhvr additive="base">
                                        <p:cTn id="482" dur="419" fill="hold">
                                          <p:stCondLst>
                                            <p:cond delay="2935"/>
                                          </p:stCondLst>
                                        </p:cTn>
                                        <p:tgtEl>
                                          <p:spTgt spid="106"/>
                                        </p:tgtEl>
                                      </p:cBhvr>
                                    </p:animEffect>
                                    <p:animEffect transition="in" filter="fade">
                                      <p:cBhvr additive="base">
                                        <p:cTn id="483" dur="419" fill="hold">
                                          <p:stCondLst>
                                            <p:cond delay="0"/>
                                          </p:stCondLst>
                                        </p:cTn>
                                        <p:tgtEl>
                                          <p:spTgt spid="106"/>
                                        </p:tgtEl>
                                      </p:cBhvr>
                                    </p:animEffect>
                                    <p:set>
                                      <p:cBhvr additive="base">
                                        <p:cTn id="484" dur="1" fill="hold">
                                          <p:stCondLst>
                                            <p:cond delay="3353"/>
                                          </p:stCondLst>
                                        </p:cTn>
                                        <p:tgtEl>
                                          <p:spTgt spid="106"/>
                                        </p:tgtEl>
                                        <p:attrNameLst>
                                          <p:attrName>style.visibility</p:attrName>
                                        </p:attrNameLst>
                                      </p:cBhvr>
                                      <p:to>
                                        <p:strVal val="hidden"/>
                                      </p:to>
                                    </p:set>
                                    <p:set>
                                      <p:cBhvr additive="base">
                                        <p:cTn id="485" dur="3858" fill="hold">
                                          <p:stCondLst>
                                            <p:cond delay="0"/>
                                          </p:stCondLst>
                                        </p:cTn>
                                        <p:tgtEl>
                                          <p:spTgt spid="106"/>
                                        </p:tgtEl>
                                      </p:cBhvr>
                                      <p:to>
                                        <p:strVal val=""/>
                                      </p:to>
                                    </p:set>
                                  </p:childTnLst>
                                </p:cTn>
                              </p:par>
                              <p:par>
                                <p:cTn id="486"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487" dur="3060" fill="hold"/>
                                        <p:tgtEl>
                                          <p:spTgt spid="106"/>
                                        </p:tgtEl>
                                        <p:attrNameLst>
                                          <p:attrName>ppt_x</p:attrName>
                                          <p:attrName>ppt_y</p:attrName>
                                        </p:attrNameLst>
                                      </p:cBhvr>
                                      <p:rCtr x="6589" y="-9074"/>
                                    </p:animMotion>
                                  </p:childTnLst>
                                </p:cTn>
                              </p:par>
                              <p:par>
                                <p:cTn id="488" presetID="10" presetClass="entr" presetSubtype="0" repeatCount="indefinite" fill="hold" grpId="0" nodeType="withEffect">
                                  <p:stCondLst>
                                    <p:cond delay="0"/>
                                  </p:stCondLst>
                                  <p:childTnLst>
                                    <p:set>
                                      <p:cBhvr>
                                        <p:cTn id="489" dur="1" fill="hold">
                                          <p:stCondLst>
                                            <p:cond delay="0"/>
                                          </p:stCondLst>
                                        </p:cTn>
                                        <p:tgtEl>
                                          <p:spTgt spid="107"/>
                                        </p:tgtEl>
                                        <p:attrNameLst>
                                          <p:attrName>style.visibility</p:attrName>
                                        </p:attrNameLst>
                                      </p:cBhvr>
                                      <p:to>
                                        <p:strVal val="visible"/>
                                      </p:to>
                                    </p:set>
                                    <p:animEffect transition="out" filter="fade">
                                      <p:cBhvr additive="base">
                                        <p:cTn id="490" dur="237" fill="hold">
                                          <p:stCondLst>
                                            <p:cond delay="1658"/>
                                          </p:stCondLst>
                                        </p:cTn>
                                        <p:tgtEl>
                                          <p:spTgt spid="107"/>
                                        </p:tgtEl>
                                      </p:cBhvr>
                                    </p:animEffect>
                                    <p:animEffect transition="in" filter="fade">
                                      <p:cBhvr additive="base">
                                        <p:cTn id="491" dur="237" fill="hold">
                                          <p:stCondLst>
                                            <p:cond delay="0"/>
                                          </p:stCondLst>
                                        </p:cTn>
                                        <p:tgtEl>
                                          <p:spTgt spid="107"/>
                                        </p:tgtEl>
                                      </p:cBhvr>
                                    </p:animEffect>
                                    <p:set>
                                      <p:cBhvr additive="base">
                                        <p:cTn id="492" dur="1" fill="hold">
                                          <p:stCondLst>
                                            <p:cond delay="1894"/>
                                          </p:stCondLst>
                                        </p:cTn>
                                        <p:tgtEl>
                                          <p:spTgt spid="107"/>
                                        </p:tgtEl>
                                        <p:attrNameLst>
                                          <p:attrName>style.visibility</p:attrName>
                                        </p:attrNameLst>
                                      </p:cBhvr>
                                      <p:to>
                                        <p:strVal val="hidden"/>
                                      </p:to>
                                    </p:set>
                                    <p:set>
                                      <p:cBhvr additive="base">
                                        <p:cTn id="493" dur="2179" fill="hold">
                                          <p:stCondLst>
                                            <p:cond delay="0"/>
                                          </p:stCondLst>
                                        </p:cTn>
                                        <p:tgtEl>
                                          <p:spTgt spid="107"/>
                                        </p:tgtEl>
                                      </p:cBhvr>
                                      <p:to>
                                        <p:strVal val=""/>
                                      </p:to>
                                    </p:set>
                                  </p:childTnLst>
                                </p:cTn>
                              </p:par>
                              <p:par>
                                <p:cTn id="494" presetID="0" presetClass="path" presetSubtype="0" repeatCount="indefinite" fill="hold" grpId="1" nodeType="withEffect">
                                  <p:stCondLst>
                                    <p:cond delay="0"/>
                                  </p:stCondLst>
                                  <p:childTnLst>
                                    <p:animMotion origin="layout" path="M -4.16667E-7 3.7037E-7 C -0.0401 -0.14375 -0.07305 -0.07477 -0.10898 -0.21713 " pathEditMode="relative" rAng="0" ptsTypes="AA">
                                      <p:cBhvr>
                                        <p:cTn id="495" dur="3515" fill="hold"/>
                                        <p:tgtEl>
                                          <p:spTgt spid="107"/>
                                        </p:tgtEl>
                                        <p:attrNameLst>
                                          <p:attrName>ppt_x</p:attrName>
                                          <p:attrName>ppt_y</p:attrName>
                                        </p:attrNameLst>
                                      </p:cBhvr>
                                      <p:rCtr x="-5456" y="-10856"/>
                                    </p:animMotion>
                                  </p:childTnLst>
                                </p:cTn>
                              </p:par>
                              <p:par>
                                <p:cTn id="496" presetID="10" presetClass="entr" presetSubtype="0" repeatCount="indefinite" fill="hold" grpId="0" nodeType="withEffect">
                                  <p:stCondLst>
                                    <p:cond delay="0"/>
                                  </p:stCondLst>
                                  <p:childTnLst>
                                    <p:set>
                                      <p:cBhvr>
                                        <p:cTn id="497" dur="1" fill="hold">
                                          <p:stCondLst>
                                            <p:cond delay="0"/>
                                          </p:stCondLst>
                                        </p:cTn>
                                        <p:tgtEl>
                                          <p:spTgt spid="108"/>
                                        </p:tgtEl>
                                        <p:attrNameLst>
                                          <p:attrName>style.visibility</p:attrName>
                                        </p:attrNameLst>
                                      </p:cBhvr>
                                      <p:to>
                                        <p:strVal val="visible"/>
                                      </p:to>
                                    </p:set>
                                    <p:animEffect transition="out" filter="fade">
                                      <p:cBhvr additive="base">
                                        <p:cTn id="498" dur="305" fill="hold">
                                          <p:stCondLst>
                                            <p:cond delay="2133"/>
                                          </p:stCondLst>
                                        </p:cTn>
                                        <p:tgtEl>
                                          <p:spTgt spid="108"/>
                                        </p:tgtEl>
                                      </p:cBhvr>
                                    </p:animEffect>
                                    <p:animEffect transition="in" filter="fade">
                                      <p:cBhvr additive="base">
                                        <p:cTn id="499" dur="305" fill="hold">
                                          <p:stCondLst>
                                            <p:cond delay="0"/>
                                          </p:stCondLst>
                                        </p:cTn>
                                        <p:tgtEl>
                                          <p:spTgt spid="108"/>
                                        </p:tgtEl>
                                      </p:cBhvr>
                                    </p:animEffect>
                                    <p:set>
                                      <p:cBhvr additive="base">
                                        <p:cTn id="500" dur="1" fill="hold">
                                          <p:stCondLst>
                                            <p:cond delay="2437"/>
                                          </p:stCondLst>
                                        </p:cTn>
                                        <p:tgtEl>
                                          <p:spTgt spid="108"/>
                                        </p:tgtEl>
                                        <p:attrNameLst>
                                          <p:attrName>style.visibility</p:attrName>
                                        </p:attrNameLst>
                                      </p:cBhvr>
                                      <p:to>
                                        <p:strVal val="hidden"/>
                                      </p:to>
                                    </p:set>
                                    <p:set>
                                      <p:cBhvr additive="base">
                                        <p:cTn id="501" dur="2804" fill="hold">
                                          <p:stCondLst>
                                            <p:cond delay="0"/>
                                          </p:stCondLst>
                                        </p:cTn>
                                        <p:tgtEl>
                                          <p:spTgt spid="108"/>
                                        </p:tgtEl>
                                      </p:cBhvr>
                                      <p:to>
                                        <p:strVal val=""/>
                                      </p:to>
                                    </p:set>
                                  </p:childTnLst>
                                </p:cTn>
                              </p:par>
                              <p:par>
                                <p:cTn id="502"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503" dur="2924" fill="hold"/>
                                        <p:tgtEl>
                                          <p:spTgt spid="108"/>
                                        </p:tgtEl>
                                        <p:attrNameLst>
                                          <p:attrName>ppt_x</p:attrName>
                                          <p:attrName>ppt_y</p:attrName>
                                        </p:attrNameLst>
                                      </p:cBhvr>
                                      <p:rCtr x="9922" y="-7060"/>
                                    </p:animMotion>
                                  </p:childTnLst>
                                </p:cTn>
                              </p:par>
                              <p:par>
                                <p:cTn id="504" presetID="10" presetClass="entr" presetSubtype="0" repeatCount="indefinite" fill="hold" grpId="0" nodeType="withEffect">
                                  <p:stCondLst>
                                    <p:cond delay="0"/>
                                  </p:stCondLst>
                                  <p:childTnLst>
                                    <p:set>
                                      <p:cBhvr>
                                        <p:cTn id="505" dur="1" fill="hold">
                                          <p:stCondLst>
                                            <p:cond delay="0"/>
                                          </p:stCondLst>
                                        </p:cTn>
                                        <p:tgtEl>
                                          <p:spTgt spid="109"/>
                                        </p:tgtEl>
                                        <p:attrNameLst>
                                          <p:attrName>style.visibility</p:attrName>
                                        </p:attrNameLst>
                                      </p:cBhvr>
                                      <p:to>
                                        <p:strVal val="visible"/>
                                      </p:to>
                                    </p:set>
                                    <p:animEffect transition="out" filter="fade">
                                      <p:cBhvr additive="base">
                                        <p:cTn id="506" dur="289" fill="hold">
                                          <p:stCondLst>
                                            <p:cond delay="2024"/>
                                          </p:stCondLst>
                                        </p:cTn>
                                        <p:tgtEl>
                                          <p:spTgt spid="109"/>
                                        </p:tgtEl>
                                      </p:cBhvr>
                                    </p:animEffect>
                                    <p:animEffect transition="in" filter="fade">
                                      <p:cBhvr additive="base">
                                        <p:cTn id="507" dur="289" fill="hold">
                                          <p:stCondLst>
                                            <p:cond delay="0"/>
                                          </p:stCondLst>
                                        </p:cTn>
                                        <p:tgtEl>
                                          <p:spTgt spid="109"/>
                                        </p:tgtEl>
                                      </p:cBhvr>
                                    </p:animEffect>
                                    <p:set>
                                      <p:cBhvr additive="base">
                                        <p:cTn id="508" dur="1" fill="hold">
                                          <p:stCondLst>
                                            <p:cond delay="2311"/>
                                          </p:stCondLst>
                                        </p:cTn>
                                        <p:tgtEl>
                                          <p:spTgt spid="109"/>
                                        </p:tgtEl>
                                        <p:attrNameLst>
                                          <p:attrName>style.visibility</p:attrName>
                                        </p:attrNameLst>
                                      </p:cBhvr>
                                      <p:to>
                                        <p:strVal val="hidden"/>
                                      </p:to>
                                    </p:set>
                                    <p:set>
                                      <p:cBhvr additive="base">
                                        <p:cTn id="509" dur="2659" fill="hold">
                                          <p:stCondLst>
                                            <p:cond delay="0"/>
                                          </p:stCondLst>
                                        </p:cTn>
                                        <p:tgtEl>
                                          <p:spTgt spid="109"/>
                                        </p:tgtEl>
                                      </p:cBhvr>
                                      <p:to>
                                        <p:strVal val=""/>
                                      </p:to>
                                    </p:set>
                                  </p:childTnLst>
                                </p:cTn>
                              </p:par>
                              <p:par>
                                <p:cTn id="510" presetID="0" presetClass="path" presetSubtype="0" repeatCount="indefinite" fill="hold" grpId="1" nodeType="withEffect">
                                  <p:stCondLst>
                                    <p:cond delay="0"/>
                                  </p:stCondLst>
                                  <p:childTnLst>
                                    <p:animMotion origin="layout" path="M -1.04167E-6 0 C -0.04023 -0.14421 0.01732 -0.1956 -0.00299 -0.34421 " pathEditMode="relative" rAng="0" ptsTypes="AA">
                                      <p:cBhvr>
                                        <p:cTn id="511" dur="2191" fill="hold"/>
                                        <p:tgtEl>
                                          <p:spTgt spid="109"/>
                                        </p:tgtEl>
                                        <p:attrNameLst>
                                          <p:attrName>ppt_x</p:attrName>
                                          <p:attrName>ppt_y</p:attrName>
                                        </p:attrNameLst>
                                      </p:cBhvr>
                                      <p:rCtr x="-664" y="-17222"/>
                                    </p:animMotion>
                                  </p:childTnLst>
                                </p:cTn>
                              </p:par>
                              <p:par>
                                <p:cTn id="512" presetID="10" presetClass="entr" presetSubtype="0" repeatCount="indefinite" fill="hold" grpId="0" nodeType="withEffect">
                                  <p:stCondLst>
                                    <p:cond delay="0"/>
                                  </p:stCondLst>
                                  <p:childTnLst>
                                    <p:set>
                                      <p:cBhvr>
                                        <p:cTn id="513" dur="1" fill="hold">
                                          <p:stCondLst>
                                            <p:cond delay="0"/>
                                          </p:stCondLst>
                                        </p:cTn>
                                        <p:tgtEl>
                                          <p:spTgt spid="110"/>
                                        </p:tgtEl>
                                        <p:attrNameLst>
                                          <p:attrName>style.visibility</p:attrName>
                                        </p:attrNameLst>
                                      </p:cBhvr>
                                      <p:to>
                                        <p:strVal val="visible"/>
                                      </p:to>
                                    </p:set>
                                    <p:animEffect transition="out" filter="fade">
                                      <p:cBhvr additive="base">
                                        <p:cTn id="514" dur="346" fill="hold">
                                          <p:stCondLst>
                                            <p:cond delay="2419"/>
                                          </p:stCondLst>
                                        </p:cTn>
                                        <p:tgtEl>
                                          <p:spTgt spid="110"/>
                                        </p:tgtEl>
                                      </p:cBhvr>
                                    </p:animEffect>
                                    <p:animEffect transition="in" filter="fade">
                                      <p:cBhvr additive="base">
                                        <p:cTn id="515" dur="346" fill="hold">
                                          <p:stCondLst>
                                            <p:cond delay="0"/>
                                          </p:stCondLst>
                                        </p:cTn>
                                        <p:tgtEl>
                                          <p:spTgt spid="110"/>
                                        </p:tgtEl>
                                      </p:cBhvr>
                                    </p:animEffect>
                                    <p:set>
                                      <p:cBhvr additive="base">
                                        <p:cTn id="516" dur="1" fill="hold">
                                          <p:stCondLst>
                                            <p:cond delay="2763"/>
                                          </p:stCondLst>
                                        </p:cTn>
                                        <p:tgtEl>
                                          <p:spTgt spid="110"/>
                                        </p:tgtEl>
                                        <p:attrNameLst>
                                          <p:attrName>style.visibility</p:attrName>
                                        </p:attrNameLst>
                                      </p:cBhvr>
                                      <p:to>
                                        <p:strVal val="hidden"/>
                                      </p:to>
                                    </p:set>
                                    <p:set>
                                      <p:cBhvr additive="base">
                                        <p:cTn id="517" dur="3180" fill="hold">
                                          <p:stCondLst>
                                            <p:cond delay="0"/>
                                          </p:stCondLst>
                                        </p:cTn>
                                        <p:tgtEl>
                                          <p:spTgt spid="110"/>
                                        </p:tgtEl>
                                      </p:cBhvr>
                                      <p:to>
                                        <p:strVal val=""/>
                                      </p:to>
                                    </p:set>
                                  </p:childTnLst>
                                </p:cTn>
                              </p:par>
                              <p:par>
                                <p:cTn id="518" presetID="0" presetClass="path" presetSubtype="0" repeatCount="indefinite" fill="hold" grpId="1" nodeType="withEffect">
                                  <p:stCondLst>
                                    <p:cond delay="0"/>
                                  </p:stCondLst>
                                  <p:childTnLst>
                                    <p:animMotion origin="layout" path="M -4.79167E-6 -4.07407E-6 C 0.00378 -0.22476 0.15404 -0.14305 0.13373 -0.2912 " pathEditMode="relative" rAng="0" ptsTypes="AA">
                                      <p:cBhvr>
                                        <p:cTn id="519" dur="2340" fill="hold"/>
                                        <p:tgtEl>
                                          <p:spTgt spid="110"/>
                                        </p:tgtEl>
                                        <p:attrNameLst>
                                          <p:attrName>ppt_x</p:attrName>
                                          <p:attrName>ppt_y</p:attrName>
                                        </p:attrNameLst>
                                      </p:cBhvr>
                                      <p:rCtr x="6771" y="-14560"/>
                                    </p:animMotion>
                                  </p:childTnLst>
                                </p:cTn>
                              </p:par>
                              <p:par>
                                <p:cTn id="520" presetID="10" presetClass="entr" presetSubtype="0" repeatCount="indefinite" fill="hold" grpId="0" nodeType="withEffect">
                                  <p:stCondLst>
                                    <p:cond delay="0"/>
                                  </p:stCondLst>
                                  <p:childTnLst>
                                    <p:set>
                                      <p:cBhvr>
                                        <p:cTn id="521" dur="1" fill="hold">
                                          <p:stCondLst>
                                            <p:cond delay="0"/>
                                          </p:stCondLst>
                                        </p:cTn>
                                        <p:tgtEl>
                                          <p:spTgt spid="104"/>
                                        </p:tgtEl>
                                        <p:attrNameLst>
                                          <p:attrName>style.visibility</p:attrName>
                                        </p:attrNameLst>
                                      </p:cBhvr>
                                      <p:to>
                                        <p:strVal val="visible"/>
                                      </p:to>
                                    </p:set>
                                    <p:animEffect transition="out" filter="fade">
                                      <p:cBhvr additive="base">
                                        <p:cTn id="522" dur="277" fill="hold">
                                          <p:stCondLst>
                                            <p:cond delay="1937"/>
                                          </p:stCondLst>
                                        </p:cTn>
                                        <p:tgtEl>
                                          <p:spTgt spid="104"/>
                                        </p:tgtEl>
                                      </p:cBhvr>
                                    </p:animEffect>
                                    <p:animEffect transition="in" filter="fade">
                                      <p:cBhvr additive="base">
                                        <p:cTn id="523" dur="277" fill="hold">
                                          <p:stCondLst>
                                            <p:cond delay="0"/>
                                          </p:stCondLst>
                                        </p:cTn>
                                        <p:tgtEl>
                                          <p:spTgt spid="104"/>
                                        </p:tgtEl>
                                      </p:cBhvr>
                                    </p:animEffect>
                                    <p:set>
                                      <p:cBhvr additive="base">
                                        <p:cTn id="524" dur="1" fill="hold">
                                          <p:stCondLst>
                                            <p:cond delay="2213"/>
                                          </p:stCondLst>
                                        </p:cTn>
                                        <p:tgtEl>
                                          <p:spTgt spid="104"/>
                                        </p:tgtEl>
                                        <p:attrNameLst>
                                          <p:attrName>style.visibility</p:attrName>
                                        </p:attrNameLst>
                                      </p:cBhvr>
                                      <p:to>
                                        <p:strVal val="hidden"/>
                                      </p:to>
                                    </p:set>
                                    <p:set>
                                      <p:cBhvr additive="base">
                                        <p:cTn id="525" dur="2546" fill="hold">
                                          <p:stCondLst>
                                            <p:cond delay="0"/>
                                          </p:stCondLst>
                                        </p:cTn>
                                        <p:tgtEl>
                                          <p:spTgt spid="104"/>
                                        </p:tgtEl>
                                      </p:cBhvr>
                                      <p:to>
                                        <p:strVal val=""/>
                                      </p:to>
                                    </p:set>
                                  </p:childTnLst>
                                </p:cTn>
                              </p:par>
                              <p:par>
                                <p:cTn id="526" presetID="0" presetClass="path" presetSubtype="0" repeatCount="indefinite" fill="hold" grpId="1" nodeType="withEffect">
                                  <p:stCondLst>
                                    <p:cond delay="0"/>
                                  </p:stCondLst>
                                  <p:childTnLst>
                                    <p:animMotion origin="layout" path="M 1.04167E-6 1.11111E-6 C 0.07604 -0.05301 0.06667 -0.19607 0.09635 -0.33519 " pathEditMode="relative" rAng="0" ptsTypes="AA">
                                      <p:cBhvr>
                                        <p:cTn id="527" dur="3347" fill="hold"/>
                                        <p:tgtEl>
                                          <p:spTgt spid="104"/>
                                        </p:tgtEl>
                                        <p:attrNameLst>
                                          <p:attrName>ppt_x</p:attrName>
                                          <p:attrName>ppt_y</p:attrName>
                                        </p:attrNameLst>
                                      </p:cBhvr>
                                      <p:rCtr x="4818" y="-16759"/>
                                    </p:animMotion>
                                  </p:childTnLst>
                                </p:cTn>
                              </p:par>
                              <p:par>
                                <p:cTn id="528" presetID="10" presetClass="entr" presetSubtype="0" repeatCount="indefinite" fill="hold" grpId="0" nodeType="withEffect">
                                  <p:stCondLst>
                                    <p:cond delay="0"/>
                                  </p:stCondLst>
                                  <p:childTnLst>
                                    <p:set>
                                      <p:cBhvr>
                                        <p:cTn id="529" dur="1" fill="hold">
                                          <p:stCondLst>
                                            <p:cond delay="0"/>
                                          </p:stCondLst>
                                        </p:cTn>
                                        <p:tgtEl>
                                          <p:spTgt spid="111"/>
                                        </p:tgtEl>
                                        <p:attrNameLst>
                                          <p:attrName>style.visibility</p:attrName>
                                        </p:attrNameLst>
                                      </p:cBhvr>
                                      <p:to>
                                        <p:strVal val="visible"/>
                                      </p:to>
                                    </p:set>
                                    <p:animEffect transition="out" filter="fade">
                                      <p:cBhvr additive="base">
                                        <p:cTn id="530" dur="273" fill="hold">
                                          <p:stCondLst>
                                            <p:cond delay="1912"/>
                                          </p:stCondLst>
                                        </p:cTn>
                                        <p:tgtEl>
                                          <p:spTgt spid="111"/>
                                        </p:tgtEl>
                                      </p:cBhvr>
                                    </p:animEffect>
                                    <p:animEffect transition="in" filter="fade">
                                      <p:cBhvr additive="base">
                                        <p:cTn id="531" dur="273" fill="hold">
                                          <p:stCondLst>
                                            <p:cond delay="0"/>
                                          </p:stCondLst>
                                        </p:cTn>
                                        <p:tgtEl>
                                          <p:spTgt spid="111"/>
                                        </p:tgtEl>
                                      </p:cBhvr>
                                    </p:animEffect>
                                    <p:set>
                                      <p:cBhvr additive="base">
                                        <p:cTn id="532" dur="1" fill="hold">
                                          <p:stCondLst>
                                            <p:cond delay="2184"/>
                                          </p:stCondLst>
                                        </p:cTn>
                                        <p:tgtEl>
                                          <p:spTgt spid="111"/>
                                        </p:tgtEl>
                                        <p:attrNameLst>
                                          <p:attrName>style.visibility</p:attrName>
                                        </p:attrNameLst>
                                      </p:cBhvr>
                                      <p:to>
                                        <p:strVal val="hidden"/>
                                      </p:to>
                                    </p:set>
                                    <p:set>
                                      <p:cBhvr additive="base">
                                        <p:cTn id="533" dur="2513" fill="hold">
                                          <p:stCondLst>
                                            <p:cond delay="0"/>
                                          </p:stCondLst>
                                        </p:cTn>
                                        <p:tgtEl>
                                          <p:spTgt spid="111"/>
                                        </p:tgtEl>
                                      </p:cBhvr>
                                      <p:to>
                                        <p:strVal val=""/>
                                      </p:to>
                                    </p:set>
                                  </p:childTnLst>
                                </p:cTn>
                              </p:par>
                              <p:par>
                                <p:cTn id="534" presetID="0" presetClass="path" presetSubtype="0" repeatCount="indefinite" fill="hold" grpId="1" nodeType="withEffect">
                                  <p:stCondLst>
                                    <p:cond delay="0"/>
                                  </p:stCondLst>
                                  <p:childTnLst>
                                    <p:animMotion origin="layout" path="M -2.70833E-6 -3.33333E-6 C 0.06433 -0.17314 0.0767 -0.06574 0.13086 -0.23171 " pathEditMode="relative" rAng="0" ptsTypes="AA">
                                      <p:cBhvr>
                                        <p:cTn id="535" dur="2180" fill="hold"/>
                                        <p:tgtEl>
                                          <p:spTgt spid="111"/>
                                        </p:tgtEl>
                                        <p:attrNameLst>
                                          <p:attrName>ppt_x</p:attrName>
                                          <p:attrName>ppt_y</p:attrName>
                                        </p:attrNameLst>
                                      </p:cBhvr>
                                      <p:rCtr x="6536" y="-11597"/>
                                    </p:animMotion>
                                  </p:childTnLst>
                                </p:cTn>
                              </p:par>
                              <p:par>
                                <p:cTn id="536" presetID="10" presetClass="entr" presetSubtype="0" repeatCount="indefinite" fill="hold" grpId="0" nodeType="withEffect">
                                  <p:stCondLst>
                                    <p:cond delay="0"/>
                                  </p:stCondLst>
                                  <p:childTnLst>
                                    <p:set>
                                      <p:cBhvr>
                                        <p:cTn id="537" dur="1" fill="hold">
                                          <p:stCondLst>
                                            <p:cond delay="0"/>
                                          </p:stCondLst>
                                        </p:cTn>
                                        <p:tgtEl>
                                          <p:spTgt spid="112"/>
                                        </p:tgtEl>
                                        <p:attrNameLst>
                                          <p:attrName>style.visibility</p:attrName>
                                        </p:attrNameLst>
                                      </p:cBhvr>
                                      <p:to>
                                        <p:strVal val="visible"/>
                                      </p:to>
                                    </p:set>
                                    <p:animEffect transition="out" filter="fade">
                                      <p:cBhvr additive="base">
                                        <p:cTn id="538" dur="224" fill="hold">
                                          <p:stCondLst>
                                            <p:cond delay="1569"/>
                                          </p:stCondLst>
                                        </p:cTn>
                                        <p:tgtEl>
                                          <p:spTgt spid="112"/>
                                        </p:tgtEl>
                                      </p:cBhvr>
                                    </p:animEffect>
                                    <p:animEffect transition="in" filter="fade">
                                      <p:cBhvr additive="base">
                                        <p:cTn id="539" dur="224" fill="hold">
                                          <p:stCondLst>
                                            <p:cond delay="0"/>
                                          </p:stCondLst>
                                        </p:cTn>
                                        <p:tgtEl>
                                          <p:spTgt spid="112"/>
                                        </p:tgtEl>
                                      </p:cBhvr>
                                    </p:animEffect>
                                    <p:set>
                                      <p:cBhvr additive="base">
                                        <p:cTn id="540" dur="1" fill="hold">
                                          <p:stCondLst>
                                            <p:cond delay="1792"/>
                                          </p:stCondLst>
                                        </p:cTn>
                                        <p:tgtEl>
                                          <p:spTgt spid="112"/>
                                        </p:tgtEl>
                                        <p:attrNameLst>
                                          <p:attrName>style.visibility</p:attrName>
                                        </p:attrNameLst>
                                      </p:cBhvr>
                                      <p:to>
                                        <p:strVal val="hidden"/>
                                      </p:to>
                                    </p:set>
                                    <p:set>
                                      <p:cBhvr additive="base">
                                        <p:cTn id="541" dur="2062" fill="hold">
                                          <p:stCondLst>
                                            <p:cond delay="0"/>
                                          </p:stCondLst>
                                        </p:cTn>
                                        <p:tgtEl>
                                          <p:spTgt spid="112"/>
                                        </p:tgtEl>
                                      </p:cBhvr>
                                      <p:to>
                                        <p:strVal val=""/>
                                      </p:to>
                                    </p:set>
                                  </p:childTnLst>
                                </p:cTn>
                              </p:par>
                              <p:par>
                                <p:cTn id="542" presetID="0" presetClass="path" presetSubtype="0" repeatCount="indefinite" fill="hold" grpId="1" nodeType="withEffect">
                                  <p:stCondLst>
                                    <p:cond delay="0"/>
                                  </p:stCondLst>
                                  <p:childTnLst>
                                    <p:animMotion origin="layout" path="M -2.70833E-6 -4.44444E-6 C -0.01471 -0.12338 -0.08021 -0.2155 -0.01002 -0.36713 " pathEditMode="relative" rAng="0" ptsTypes="AA">
                                      <p:cBhvr>
                                        <p:cTn id="543" dur="2645" fill="hold"/>
                                        <p:tgtEl>
                                          <p:spTgt spid="112"/>
                                        </p:tgtEl>
                                        <p:attrNameLst>
                                          <p:attrName>ppt_x</p:attrName>
                                          <p:attrName>ppt_y</p:attrName>
                                        </p:attrNameLst>
                                      </p:cBhvr>
                                      <p:rCtr x="-2096" y="-18356"/>
                                    </p:animMotion>
                                  </p:childTnLst>
                                </p:cTn>
                              </p:par>
                              <p:par>
                                <p:cTn id="544" presetID="10" presetClass="entr" presetSubtype="0" repeatCount="indefinite" fill="hold" grpId="0" nodeType="withEffect">
                                  <p:stCondLst>
                                    <p:cond delay="0"/>
                                  </p:stCondLst>
                                  <p:childTnLst>
                                    <p:set>
                                      <p:cBhvr>
                                        <p:cTn id="545" dur="1" fill="hold">
                                          <p:stCondLst>
                                            <p:cond delay="0"/>
                                          </p:stCondLst>
                                        </p:cTn>
                                        <p:tgtEl>
                                          <p:spTgt spid="113"/>
                                        </p:tgtEl>
                                        <p:attrNameLst>
                                          <p:attrName>style.visibility</p:attrName>
                                        </p:attrNameLst>
                                      </p:cBhvr>
                                      <p:to>
                                        <p:strVal val="visible"/>
                                      </p:to>
                                    </p:set>
                                    <p:animEffect transition="out" filter="fade">
                                      <p:cBhvr additive="base">
                                        <p:cTn id="546" dur="389" fill="hold">
                                          <p:stCondLst>
                                            <p:cond delay="2724"/>
                                          </p:stCondLst>
                                        </p:cTn>
                                        <p:tgtEl>
                                          <p:spTgt spid="113"/>
                                        </p:tgtEl>
                                      </p:cBhvr>
                                    </p:animEffect>
                                    <p:animEffect transition="in" filter="fade">
                                      <p:cBhvr additive="base">
                                        <p:cTn id="547" dur="389" fill="hold">
                                          <p:stCondLst>
                                            <p:cond delay="0"/>
                                          </p:stCondLst>
                                        </p:cTn>
                                        <p:tgtEl>
                                          <p:spTgt spid="113"/>
                                        </p:tgtEl>
                                      </p:cBhvr>
                                    </p:animEffect>
                                    <p:set>
                                      <p:cBhvr additive="base">
                                        <p:cTn id="548" dur="1" fill="hold">
                                          <p:stCondLst>
                                            <p:cond delay="3112"/>
                                          </p:stCondLst>
                                        </p:cTn>
                                        <p:tgtEl>
                                          <p:spTgt spid="113"/>
                                        </p:tgtEl>
                                        <p:attrNameLst>
                                          <p:attrName>style.visibility</p:attrName>
                                        </p:attrNameLst>
                                      </p:cBhvr>
                                      <p:to>
                                        <p:strVal val="hidden"/>
                                      </p:to>
                                    </p:set>
                                    <p:set>
                                      <p:cBhvr additive="base">
                                        <p:cTn id="549" dur="3580" fill="hold">
                                          <p:stCondLst>
                                            <p:cond delay="0"/>
                                          </p:stCondLst>
                                        </p:cTn>
                                        <p:tgtEl>
                                          <p:spTgt spid="113"/>
                                        </p:tgtEl>
                                      </p:cBhvr>
                                      <p:to>
                                        <p:strVal val=""/>
                                      </p:to>
                                    </p:set>
                                  </p:childTnLst>
                                </p:cTn>
                              </p:par>
                              <p:par>
                                <p:cTn id="550" presetID="0" presetClass="path" presetSubtype="0" repeatCount="indefinite" fill="hold" grpId="1" nodeType="withEffect">
                                  <p:stCondLst>
                                    <p:cond delay="0"/>
                                  </p:stCondLst>
                                  <p:childTnLst>
                                    <p:animMotion origin="layout" path="M 4.79167E-6 7.40741E-7 C 0.00286 -0.24884 0.12018 -0.15833 0.10442 -0.32222 " pathEditMode="relative" rAng="0" ptsTypes="AA">
                                      <p:cBhvr>
                                        <p:cTn id="551" dur="2595" fill="hold"/>
                                        <p:tgtEl>
                                          <p:spTgt spid="113"/>
                                        </p:tgtEl>
                                        <p:attrNameLst>
                                          <p:attrName>ppt_x</p:attrName>
                                          <p:attrName>ppt_y</p:attrName>
                                        </p:attrNameLst>
                                      </p:cBhvr>
                                      <p:rCtr x="5286" y="-16111"/>
                                    </p:animMotion>
                                  </p:childTnLst>
                                </p:cTn>
                              </p:par>
                              <p:par>
                                <p:cTn id="552" presetID="10" presetClass="entr" presetSubtype="0" repeatCount="indefinite" fill="hold" grpId="0" nodeType="withEffect">
                                  <p:stCondLst>
                                    <p:cond delay="0"/>
                                  </p:stCondLst>
                                  <p:childTnLst>
                                    <p:set>
                                      <p:cBhvr>
                                        <p:cTn id="553" dur="1" fill="hold">
                                          <p:stCondLst>
                                            <p:cond delay="0"/>
                                          </p:stCondLst>
                                        </p:cTn>
                                        <p:tgtEl>
                                          <p:spTgt spid="114"/>
                                        </p:tgtEl>
                                        <p:attrNameLst>
                                          <p:attrName>style.visibility</p:attrName>
                                        </p:attrNameLst>
                                      </p:cBhvr>
                                      <p:to>
                                        <p:strVal val="visible"/>
                                      </p:to>
                                    </p:set>
                                    <p:animEffect transition="out" filter="fade">
                                      <p:cBhvr additive="base">
                                        <p:cTn id="554" dur="269" fill="hold">
                                          <p:stCondLst>
                                            <p:cond delay="1880"/>
                                          </p:stCondLst>
                                        </p:cTn>
                                        <p:tgtEl>
                                          <p:spTgt spid="114"/>
                                        </p:tgtEl>
                                      </p:cBhvr>
                                    </p:animEffect>
                                    <p:animEffect transition="in" filter="fade">
                                      <p:cBhvr additive="base">
                                        <p:cTn id="555" dur="269" fill="hold">
                                          <p:stCondLst>
                                            <p:cond delay="0"/>
                                          </p:stCondLst>
                                        </p:cTn>
                                        <p:tgtEl>
                                          <p:spTgt spid="114"/>
                                        </p:tgtEl>
                                      </p:cBhvr>
                                    </p:animEffect>
                                    <p:set>
                                      <p:cBhvr additive="base">
                                        <p:cTn id="556" dur="1" fill="hold">
                                          <p:stCondLst>
                                            <p:cond delay="2147"/>
                                          </p:stCondLst>
                                        </p:cTn>
                                        <p:tgtEl>
                                          <p:spTgt spid="114"/>
                                        </p:tgtEl>
                                        <p:attrNameLst>
                                          <p:attrName>style.visibility</p:attrName>
                                        </p:attrNameLst>
                                      </p:cBhvr>
                                      <p:to>
                                        <p:strVal val="hidden"/>
                                      </p:to>
                                    </p:set>
                                    <p:set>
                                      <p:cBhvr additive="base">
                                        <p:cTn id="557" dur="2471" fill="hold">
                                          <p:stCondLst>
                                            <p:cond delay="0"/>
                                          </p:stCondLst>
                                        </p:cTn>
                                        <p:tgtEl>
                                          <p:spTgt spid="114"/>
                                        </p:tgtEl>
                                      </p:cBhvr>
                                      <p:to>
                                        <p:strVal val=""/>
                                      </p:to>
                                    </p:set>
                                  </p:childTnLst>
                                </p:cTn>
                              </p:par>
                              <p:par>
                                <p:cTn id="558" presetID="0" presetClass="path" presetSubtype="0" repeatCount="indefinite" fill="hold" grpId="1" nodeType="withEffect">
                                  <p:stCondLst>
                                    <p:cond delay="0"/>
                                  </p:stCondLst>
                                  <p:childTnLst>
                                    <p:animMotion origin="layout" path="M -4.375E-6 -2.96296E-6 C -0.04479 -0.16551 -0.08151 -0.08634 -0.12148 -0.25023 " pathEditMode="relative" rAng="0" ptsTypes="AA">
                                      <p:cBhvr>
                                        <p:cTn id="559" dur="2961" fill="hold"/>
                                        <p:tgtEl>
                                          <p:spTgt spid="114"/>
                                        </p:tgtEl>
                                        <p:attrNameLst>
                                          <p:attrName>ppt_x</p:attrName>
                                          <p:attrName>ppt_y</p:attrName>
                                        </p:attrNameLst>
                                      </p:cBhvr>
                                      <p:rCtr x="-6081" y="-12523"/>
                                    </p:animMotion>
                                  </p:childTnLst>
                                </p:cTn>
                              </p:par>
                              <p:par>
                                <p:cTn id="560" presetID="10" presetClass="entr" presetSubtype="0" repeatCount="indefinite" fill="hold" grpId="0" nodeType="withEffect">
                                  <p:stCondLst>
                                    <p:cond delay="0"/>
                                  </p:stCondLst>
                                  <p:childTnLst>
                                    <p:set>
                                      <p:cBhvr>
                                        <p:cTn id="561" dur="1" fill="hold">
                                          <p:stCondLst>
                                            <p:cond delay="0"/>
                                          </p:stCondLst>
                                        </p:cTn>
                                        <p:tgtEl>
                                          <p:spTgt spid="115"/>
                                        </p:tgtEl>
                                        <p:attrNameLst>
                                          <p:attrName>style.visibility</p:attrName>
                                        </p:attrNameLst>
                                      </p:cBhvr>
                                      <p:to>
                                        <p:strVal val="visible"/>
                                      </p:to>
                                    </p:set>
                                    <p:animEffect transition="out" filter="fade">
                                      <p:cBhvr additive="base">
                                        <p:cTn id="562" dur="227" fill="hold">
                                          <p:stCondLst>
                                            <p:cond delay="1590"/>
                                          </p:stCondLst>
                                        </p:cTn>
                                        <p:tgtEl>
                                          <p:spTgt spid="115"/>
                                        </p:tgtEl>
                                      </p:cBhvr>
                                    </p:animEffect>
                                    <p:animEffect transition="in" filter="fade">
                                      <p:cBhvr additive="base">
                                        <p:cTn id="563" dur="227" fill="hold">
                                          <p:stCondLst>
                                            <p:cond delay="0"/>
                                          </p:stCondLst>
                                        </p:cTn>
                                        <p:tgtEl>
                                          <p:spTgt spid="115"/>
                                        </p:tgtEl>
                                      </p:cBhvr>
                                    </p:animEffect>
                                    <p:set>
                                      <p:cBhvr additive="base">
                                        <p:cTn id="564" dur="1" fill="hold">
                                          <p:stCondLst>
                                            <p:cond delay="1816"/>
                                          </p:stCondLst>
                                        </p:cTn>
                                        <p:tgtEl>
                                          <p:spTgt spid="115"/>
                                        </p:tgtEl>
                                        <p:attrNameLst>
                                          <p:attrName>style.visibility</p:attrName>
                                        </p:attrNameLst>
                                      </p:cBhvr>
                                      <p:to>
                                        <p:strVal val="hidden"/>
                                      </p:to>
                                    </p:set>
                                    <p:set>
                                      <p:cBhvr additive="base">
                                        <p:cTn id="565" dur="2090" fill="hold">
                                          <p:stCondLst>
                                            <p:cond delay="0"/>
                                          </p:stCondLst>
                                        </p:cTn>
                                        <p:tgtEl>
                                          <p:spTgt spid="115"/>
                                        </p:tgtEl>
                                      </p:cBhvr>
                                      <p:to>
                                        <p:strVal val=""/>
                                      </p:to>
                                    </p:set>
                                  </p:childTnLst>
                                </p:cTn>
                              </p:par>
                              <p:par>
                                <p:cTn id="566" presetID="0" presetClass="path" presetSubtype="0" repeatCount="indefinite" fill="hold" grpId="1" nodeType="withEffect">
                                  <p:stCondLst>
                                    <p:cond delay="0"/>
                                  </p:stCondLst>
                                  <p:childTnLst>
                                    <p:animMotion origin="layout" path="M -0.00013 4.07407E-6 C 0.10482 -0.20695 0.17995 -0.01922 0.24831 -0.2419 " pathEditMode="relative" rAng="0" ptsTypes="AA">
                                      <p:cBhvr>
                                        <p:cTn id="567" dur="2965" fill="hold"/>
                                        <p:tgtEl>
                                          <p:spTgt spid="115"/>
                                        </p:tgtEl>
                                        <p:attrNameLst>
                                          <p:attrName>ppt_x</p:attrName>
                                          <p:attrName>ppt_y</p:attrName>
                                        </p:attrNameLst>
                                      </p:cBhvr>
                                      <p:rCtr x="12422" y="-12106"/>
                                    </p:animMotion>
                                  </p:childTnLst>
                                </p:cTn>
                              </p:par>
                              <p:par>
                                <p:cTn id="568" presetID="10" presetClass="entr" presetSubtype="0" repeatCount="indefinite" fill="hold" grpId="0" nodeType="withEffect">
                                  <p:stCondLst>
                                    <p:cond delay="0"/>
                                  </p:stCondLst>
                                  <p:childTnLst>
                                    <p:set>
                                      <p:cBhvr>
                                        <p:cTn id="569" dur="1" fill="hold">
                                          <p:stCondLst>
                                            <p:cond delay="0"/>
                                          </p:stCondLst>
                                        </p:cTn>
                                        <p:tgtEl>
                                          <p:spTgt spid="116"/>
                                        </p:tgtEl>
                                        <p:attrNameLst>
                                          <p:attrName>style.visibility</p:attrName>
                                        </p:attrNameLst>
                                      </p:cBhvr>
                                      <p:to>
                                        <p:strVal val="visible"/>
                                      </p:to>
                                    </p:set>
                                    <p:animEffect transition="out" filter="fade">
                                      <p:cBhvr additive="base">
                                        <p:cTn id="570" dur="345" fill="hold">
                                          <p:stCondLst>
                                            <p:cond delay="2417"/>
                                          </p:stCondLst>
                                        </p:cTn>
                                        <p:tgtEl>
                                          <p:spTgt spid="116"/>
                                        </p:tgtEl>
                                      </p:cBhvr>
                                    </p:animEffect>
                                    <p:animEffect transition="in" filter="fade">
                                      <p:cBhvr additive="base">
                                        <p:cTn id="571" dur="345" fill="hold">
                                          <p:stCondLst>
                                            <p:cond delay="0"/>
                                          </p:stCondLst>
                                        </p:cTn>
                                        <p:tgtEl>
                                          <p:spTgt spid="116"/>
                                        </p:tgtEl>
                                      </p:cBhvr>
                                    </p:animEffect>
                                    <p:set>
                                      <p:cBhvr additive="base">
                                        <p:cTn id="572" dur="1" fill="hold">
                                          <p:stCondLst>
                                            <p:cond delay="2761"/>
                                          </p:stCondLst>
                                        </p:cTn>
                                        <p:tgtEl>
                                          <p:spTgt spid="116"/>
                                        </p:tgtEl>
                                        <p:attrNameLst>
                                          <p:attrName>style.visibility</p:attrName>
                                        </p:attrNameLst>
                                      </p:cBhvr>
                                      <p:to>
                                        <p:strVal val="hidden"/>
                                      </p:to>
                                    </p:set>
                                    <p:set>
                                      <p:cBhvr additive="base">
                                        <p:cTn id="573" dur="3177" fill="hold">
                                          <p:stCondLst>
                                            <p:cond delay="0"/>
                                          </p:stCondLst>
                                        </p:cTn>
                                        <p:tgtEl>
                                          <p:spTgt spid="116"/>
                                        </p:tgtEl>
                                      </p:cBhvr>
                                      <p:to>
                                        <p:strVal val=""/>
                                      </p:to>
                                    </p:set>
                                  </p:childTnLst>
                                </p:cTn>
                              </p:par>
                              <p:par>
                                <p:cTn id="574" presetID="0" presetClass="path" presetSubtype="0" repeatCount="indefinite" fill="hold" grpId="1" nodeType="withEffect">
                                  <p:stCondLst>
                                    <p:cond delay="0"/>
                                  </p:stCondLst>
                                  <p:childTnLst>
                                    <p:animMotion origin="layout" path="M 2.5E-6 2.59259E-6 C 0.0332 -0.23611 0.0431 -0.23704 0.13763 -0.34769 " pathEditMode="relative" rAng="0" ptsTypes="AA">
                                      <p:cBhvr>
                                        <p:cTn id="575" dur="3510" fill="hold"/>
                                        <p:tgtEl>
                                          <p:spTgt spid="116"/>
                                        </p:tgtEl>
                                        <p:attrNameLst>
                                          <p:attrName>ppt_x</p:attrName>
                                          <p:attrName>ppt_y</p:attrName>
                                        </p:attrNameLst>
                                      </p:cBhvr>
                                      <p:rCtr x="6875" y="-17384"/>
                                    </p:animMotion>
                                  </p:childTnLst>
                                </p:cTn>
                              </p:par>
                              <p:par>
                                <p:cTn id="576" presetID="10" presetClass="entr" presetSubtype="0" repeatCount="indefinite" fill="hold" grpId="0" nodeType="withEffect">
                                  <p:stCondLst>
                                    <p:cond delay="0"/>
                                  </p:stCondLst>
                                  <p:childTnLst>
                                    <p:set>
                                      <p:cBhvr>
                                        <p:cTn id="577" dur="1" fill="hold">
                                          <p:stCondLst>
                                            <p:cond delay="0"/>
                                          </p:stCondLst>
                                        </p:cTn>
                                        <p:tgtEl>
                                          <p:spTgt spid="117"/>
                                        </p:tgtEl>
                                        <p:attrNameLst>
                                          <p:attrName>style.visibility</p:attrName>
                                        </p:attrNameLst>
                                      </p:cBhvr>
                                      <p:to>
                                        <p:strVal val="visible"/>
                                      </p:to>
                                    </p:set>
                                    <p:animEffect transition="out" filter="fade">
                                      <p:cBhvr additive="base">
                                        <p:cTn id="578" dur="419" fill="hold">
                                          <p:stCondLst>
                                            <p:cond delay="2934"/>
                                          </p:stCondLst>
                                        </p:cTn>
                                        <p:tgtEl>
                                          <p:spTgt spid="117"/>
                                        </p:tgtEl>
                                      </p:cBhvr>
                                    </p:animEffect>
                                    <p:animEffect transition="in" filter="fade">
                                      <p:cBhvr additive="base">
                                        <p:cTn id="579" dur="419" fill="hold">
                                          <p:stCondLst>
                                            <p:cond delay="0"/>
                                          </p:stCondLst>
                                        </p:cTn>
                                        <p:tgtEl>
                                          <p:spTgt spid="117"/>
                                        </p:tgtEl>
                                      </p:cBhvr>
                                    </p:animEffect>
                                    <p:set>
                                      <p:cBhvr additive="base">
                                        <p:cTn id="580" dur="1" fill="hold">
                                          <p:stCondLst>
                                            <p:cond delay="3351"/>
                                          </p:stCondLst>
                                        </p:cTn>
                                        <p:tgtEl>
                                          <p:spTgt spid="117"/>
                                        </p:tgtEl>
                                        <p:attrNameLst>
                                          <p:attrName>style.visibility</p:attrName>
                                        </p:attrNameLst>
                                      </p:cBhvr>
                                      <p:to>
                                        <p:strVal val="hidden"/>
                                      </p:to>
                                    </p:set>
                                    <p:set>
                                      <p:cBhvr additive="base">
                                        <p:cTn id="581" dur="3856" fill="hold">
                                          <p:stCondLst>
                                            <p:cond delay="0"/>
                                          </p:stCondLst>
                                        </p:cTn>
                                        <p:tgtEl>
                                          <p:spTgt spid="117"/>
                                        </p:tgtEl>
                                      </p:cBhvr>
                                      <p:to>
                                        <p:strVal val=""/>
                                      </p:to>
                                    </p:set>
                                  </p:childTnLst>
                                </p:cTn>
                              </p:par>
                              <p:par>
                                <p:cTn id="582" presetID="0" presetClass="path" presetSubtype="0" repeatCount="indefinite" fill="hold" grpId="1" nodeType="withEffect">
                                  <p:stCondLst>
                                    <p:cond delay="0"/>
                                  </p:stCondLst>
                                  <p:childTnLst>
                                    <p:animMotion origin="layout" path="M 0.00013 -4.81481E-6 C 0.00156 -0.15486 -0.16419 -0.17777 -0.12565 -0.34953 " pathEditMode="relative" rAng="0" ptsTypes="AA">
                                      <p:cBhvr>
                                        <p:cTn id="583" dur="2662" fill="hold"/>
                                        <p:tgtEl>
                                          <p:spTgt spid="117"/>
                                        </p:tgtEl>
                                        <p:attrNameLst>
                                          <p:attrName>ppt_x</p:attrName>
                                          <p:attrName>ppt_y</p:attrName>
                                        </p:attrNameLst>
                                      </p:cBhvr>
                                      <p:rCtr x="-6589" y="-17477"/>
                                    </p:animMotion>
                                  </p:childTnLst>
                                </p:cTn>
                              </p:par>
                              <p:par>
                                <p:cTn id="584" presetID="10" presetClass="entr" presetSubtype="0" repeatCount="indefinite" fill="hold" grpId="0" nodeType="withEffect">
                                  <p:stCondLst>
                                    <p:cond delay="0"/>
                                  </p:stCondLst>
                                  <p:childTnLst>
                                    <p:set>
                                      <p:cBhvr>
                                        <p:cTn id="585" dur="1" fill="hold">
                                          <p:stCondLst>
                                            <p:cond delay="0"/>
                                          </p:stCondLst>
                                        </p:cTn>
                                        <p:tgtEl>
                                          <p:spTgt spid="102"/>
                                        </p:tgtEl>
                                        <p:attrNameLst>
                                          <p:attrName>style.visibility</p:attrName>
                                        </p:attrNameLst>
                                      </p:cBhvr>
                                      <p:to>
                                        <p:strVal val="visible"/>
                                      </p:to>
                                    </p:set>
                                    <p:animEffect transition="out" filter="fade">
                                      <p:cBhvr additive="base">
                                        <p:cTn id="586" dur="355" fill="hold">
                                          <p:stCondLst>
                                            <p:cond delay="2487"/>
                                          </p:stCondLst>
                                        </p:cTn>
                                        <p:tgtEl>
                                          <p:spTgt spid="102"/>
                                        </p:tgtEl>
                                      </p:cBhvr>
                                    </p:animEffect>
                                    <p:animEffect transition="in" filter="fade">
                                      <p:cBhvr additive="base">
                                        <p:cTn id="587" dur="355" fill="hold">
                                          <p:stCondLst>
                                            <p:cond delay="0"/>
                                          </p:stCondLst>
                                        </p:cTn>
                                        <p:tgtEl>
                                          <p:spTgt spid="102"/>
                                        </p:tgtEl>
                                      </p:cBhvr>
                                    </p:animEffect>
                                    <p:set>
                                      <p:cBhvr additive="base">
                                        <p:cTn id="588" dur="1" fill="hold">
                                          <p:stCondLst>
                                            <p:cond delay="2841"/>
                                          </p:stCondLst>
                                        </p:cTn>
                                        <p:tgtEl>
                                          <p:spTgt spid="102"/>
                                        </p:tgtEl>
                                        <p:attrNameLst>
                                          <p:attrName>style.visibility</p:attrName>
                                        </p:attrNameLst>
                                      </p:cBhvr>
                                      <p:to>
                                        <p:strVal val="hidden"/>
                                      </p:to>
                                    </p:set>
                                    <p:set>
                                      <p:cBhvr additive="base">
                                        <p:cTn id="589" dur="3269" fill="hold">
                                          <p:stCondLst>
                                            <p:cond delay="0"/>
                                          </p:stCondLst>
                                        </p:cTn>
                                        <p:tgtEl>
                                          <p:spTgt spid="102"/>
                                        </p:tgtEl>
                                      </p:cBhvr>
                                      <p:to>
                                        <p:strVal val=""/>
                                      </p:to>
                                    </p:set>
                                  </p:childTnLst>
                                </p:cTn>
                              </p:par>
                              <p:par>
                                <p:cTn id="590" presetID="0" presetClass="path" presetSubtype="0" repeatCount="indefinite" fill="hold" grpId="1" nodeType="withEffect">
                                  <p:stCondLst>
                                    <p:cond delay="0"/>
                                  </p:stCondLst>
                                  <p:childTnLst>
                                    <p:animMotion origin="layout" path="M -3.95833E-6 2.96296E-6 C 0.07123 -0.04398 0.06237 -0.16273 0.09011 -0.27848 " pathEditMode="relative" rAng="0" ptsTypes="AA">
                                      <p:cBhvr>
                                        <p:cTn id="591" dur="2820" fill="hold"/>
                                        <p:tgtEl>
                                          <p:spTgt spid="102"/>
                                        </p:tgtEl>
                                        <p:attrNameLst>
                                          <p:attrName>ppt_x</p:attrName>
                                          <p:attrName>ppt_y</p:attrName>
                                        </p:attrNameLst>
                                      </p:cBhvr>
                                      <p:rCtr x="4505" y="-13935"/>
                                    </p:animMotion>
                                  </p:childTnLst>
                                </p:cTn>
                              </p:par>
                              <p:par>
                                <p:cTn id="592" presetID="10" presetClass="entr" presetSubtype="0" repeatCount="indefinite" fill="hold" grpId="0" nodeType="withEffect">
                                  <p:stCondLst>
                                    <p:cond delay="0"/>
                                  </p:stCondLst>
                                  <p:childTnLst>
                                    <p:set>
                                      <p:cBhvr>
                                        <p:cTn id="593" dur="1" fill="hold">
                                          <p:stCondLst>
                                            <p:cond delay="0"/>
                                          </p:stCondLst>
                                        </p:cTn>
                                        <p:tgtEl>
                                          <p:spTgt spid="118"/>
                                        </p:tgtEl>
                                        <p:attrNameLst>
                                          <p:attrName>style.visibility</p:attrName>
                                        </p:attrNameLst>
                                      </p:cBhvr>
                                      <p:to>
                                        <p:strVal val="visible"/>
                                      </p:to>
                                    </p:set>
                                    <p:animEffect transition="out" filter="fade">
                                      <p:cBhvr additive="base">
                                        <p:cTn id="594" dur="293" fill="hold">
                                          <p:stCondLst>
                                            <p:cond delay="2051"/>
                                          </p:stCondLst>
                                        </p:cTn>
                                        <p:tgtEl>
                                          <p:spTgt spid="118"/>
                                        </p:tgtEl>
                                      </p:cBhvr>
                                    </p:animEffect>
                                    <p:animEffect transition="in" filter="fade">
                                      <p:cBhvr additive="base">
                                        <p:cTn id="595" dur="293" fill="hold">
                                          <p:stCondLst>
                                            <p:cond delay="0"/>
                                          </p:stCondLst>
                                        </p:cTn>
                                        <p:tgtEl>
                                          <p:spTgt spid="118"/>
                                        </p:tgtEl>
                                      </p:cBhvr>
                                    </p:animEffect>
                                    <p:set>
                                      <p:cBhvr additive="base">
                                        <p:cTn id="596" dur="1" fill="hold">
                                          <p:stCondLst>
                                            <p:cond delay="2343"/>
                                          </p:stCondLst>
                                        </p:cTn>
                                        <p:tgtEl>
                                          <p:spTgt spid="118"/>
                                        </p:tgtEl>
                                        <p:attrNameLst>
                                          <p:attrName>style.visibility</p:attrName>
                                        </p:attrNameLst>
                                      </p:cBhvr>
                                      <p:to>
                                        <p:strVal val="hidden"/>
                                      </p:to>
                                    </p:set>
                                    <p:set>
                                      <p:cBhvr additive="base">
                                        <p:cTn id="597" dur="2695" fill="hold">
                                          <p:stCondLst>
                                            <p:cond delay="0"/>
                                          </p:stCondLst>
                                        </p:cTn>
                                        <p:tgtEl>
                                          <p:spTgt spid="118"/>
                                        </p:tgtEl>
                                      </p:cBhvr>
                                      <p:to>
                                        <p:strVal val=""/>
                                      </p:to>
                                    </p:set>
                                  </p:childTnLst>
                                </p:cTn>
                              </p:par>
                              <p:par>
                                <p:cTn id="598" presetID="0" presetClass="path" presetSubtype="0" repeatCount="indefinite" fill="hold" grpId="1" nodeType="withEffect">
                                  <p:stCondLst>
                                    <p:cond delay="0"/>
                                  </p:stCondLst>
                                  <p:childTnLst>
                                    <p:animMotion origin="layout" path="M 4.16667E-6 3.33333E-6 C 0.00377 -0.22477 0.15403 -0.14283 0.13372 -0.29121 " pathEditMode="relative" rAng="0" ptsTypes="AA">
                                      <p:cBhvr>
                                        <p:cTn id="599" dur="2298" fill="hold"/>
                                        <p:tgtEl>
                                          <p:spTgt spid="118"/>
                                        </p:tgtEl>
                                        <p:attrNameLst>
                                          <p:attrName>ppt_x</p:attrName>
                                          <p:attrName>ppt_y</p:attrName>
                                        </p:attrNameLst>
                                      </p:cBhvr>
                                      <p:rCtr x="6771" y="-14560"/>
                                    </p:animMotion>
                                  </p:childTnLst>
                                </p:cTn>
                              </p:par>
                              <p:par>
                                <p:cTn id="600" presetID="10" presetClass="entr" presetSubtype="0" repeatCount="indefinite" fill="hold" grpId="0" nodeType="withEffect">
                                  <p:stCondLst>
                                    <p:cond delay="0"/>
                                  </p:stCondLst>
                                  <p:childTnLst>
                                    <p:set>
                                      <p:cBhvr>
                                        <p:cTn id="601" dur="1" fill="hold">
                                          <p:stCondLst>
                                            <p:cond delay="0"/>
                                          </p:stCondLst>
                                        </p:cTn>
                                        <p:tgtEl>
                                          <p:spTgt spid="119"/>
                                        </p:tgtEl>
                                        <p:attrNameLst>
                                          <p:attrName>style.visibility</p:attrName>
                                        </p:attrNameLst>
                                      </p:cBhvr>
                                      <p:to>
                                        <p:strVal val="visible"/>
                                      </p:to>
                                    </p:set>
                                    <p:animEffect transition="out" filter="fade">
                                      <p:cBhvr additive="base">
                                        <p:cTn id="602" dur="336" fill="hold">
                                          <p:stCondLst>
                                            <p:cond delay="2355"/>
                                          </p:stCondLst>
                                        </p:cTn>
                                        <p:tgtEl>
                                          <p:spTgt spid="119"/>
                                        </p:tgtEl>
                                      </p:cBhvr>
                                    </p:animEffect>
                                    <p:animEffect transition="in" filter="fade">
                                      <p:cBhvr additive="base">
                                        <p:cTn id="603" dur="336" fill="hold">
                                          <p:stCondLst>
                                            <p:cond delay="0"/>
                                          </p:stCondLst>
                                        </p:cTn>
                                        <p:tgtEl>
                                          <p:spTgt spid="119"/>
                                        </p:tgtEl>
                                      </p:cBhvr>
                                    </p:animEffect>
                                    <p:set>
                                      <p:cBhvr additive="base">
                                        <p:cTn id="604" dur="1" fill="hold">
                                          <p:stCondLst>
                                            <p:cond delay="2690"/>
                                          </p:stCondLst>
                                        </p:cTn>
                                        <p:tgtEl>
                                          <p:spTgt spid="119"/>
                                        </p:tgtEl>
                                        <p:attrNameLst>
                                          <p:attrName>style.visibility</p:attrName>
                                        </p:attrNameLst>
                                      </p:cBhvr>
                                      <p:to>
                                        <p:strVal val="hidden"/>
                                      </p:to>
                                    </p:set>
                                    <p:set>
                                      <p:cBhvr additive="base">
                                        <p:cTn id="605" dur="3095" fill="hold">
                                          <p:stCondLst>
                                            <p:cond delay="0"/>
                                          </p:stCondLst>
                                        </p:cTn>
                                        <p:tgtEl>
                                          <p:spTgt spid="119"/>
                                        </p:tgtEl>
                                      </p:cBhvr>
                                      <p:to>
                                        <p:strVal val=""/>
                                      </p:to>
                                    </p:set>
                                  </p:childTnLst>
                                </p:cTn>
                              </p:par>
                              <p:par>
                                <p:cTn id="60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07" dur="3846" fill="hold"/>
                                        <p:tgtEl>
                                          <p:spTgt spid="119"/>
                                        </p:tgtEl>
                                        <p:attrNameLst>
                                          <p:attrName>ppt_x</p:attrName>
                                          <p:attrName>ppt_y</p:attrName>
                                        </p:attrNameLst>
                                      </p:cBhvr>
                                      <p:rCtr x="8138" y="-1852"/>
                                    </p:animMotion>
                                  </p:childTnLst>
                                </p:cTn>
                              </p:par>
                              <p:par>
                                <p:cTn id="608" presetID="10" presetClass="entr" presetSubtype="0" repeatCount="indefinite" fill="hold" grpId="0" nodeType="withEffect">
                                  <p:stCondLst>
                                    <p:cond delay="0"/>
                                  </p:stCondLst>
                                  <p:childTnLst>
                                    <p:set>
                                      <p:cBhvr>
                                        <p:cTn id="609" dur="1" fill="hold">
                                          <p:stCondLst>
                                            <p:cond delay="0"/>
                                          </p:stCondLst>
                                        </p:cTn>
                                        <p:tgtEl>
                                          <p:spTgt spid="120"/>
                                        </p:tgtEl>
                                        <p:attrNameLst>
                                          <p:attrName>style.visibility</p:attrName>
                                        </p:attrNameLst>
                                      </p:cBhvr>
                                      <p:to>
                                        <p:strVal val="visible"/>
                                      </p:to>
                                    </p:set>
                                    <p:animEffect transition="out" filter="fade">
                                      <p:cBhvr additive="base">
                                        <p:cTn id="610" dur="402" fill="hold">
                                          <p:stCondLst>
                                            <p:cond delay="2811"/>
                                          </p:stCondLst>
                                        </p:cTn>
                                        <p:tgtEl>
                                          <p:spTgt spid="120"/>
                                        </p:tgtEl>
                                      </p:cBhvr>
                                    </p:animEffect>
                                    <p:animEffect transition="in" filter="fade">
                                      <p:cBhvr additive="base">
                                        <p:cTn id="611" dur="402" fill="hold">
                                          <p:stCondLst>
                                            <p:cond delay="0"/>
                                          </p:stCondLst>
                                        </p:cTn>
                                        <p:tgtEl>
                                          <p:spTgt spid="120"/>
                                        </p:tgtEl>
                                      </p:cBhvr>
                                    </p:animEffect>
                                    <p:set>
                                      <p:cBhvr additive="base">
                                        <p:cTn id="612" dur="1" fill="hold">
                                          <p:stCondLst>
                                            <p:cond delay="3211"/>
                                          </p:stCondLst>
                                        </p:cTn>
                                        <p:tgtEl>
                                          <p:spTgt spid="120"/>
                                        </p:tgtEl>
                                        <p:attrNameLst>
                                          <p:attrName>style.visibility</p:attrName>
                                        </p:attrNameLst>
                                      </p:cBhvr>
                                      <p:to>
                                        <p:strVal val="hidden"/>
                                      </p:to>
                                    </p:set>
                                    <p:set>
                                      <p:cBhvr additive="base">
                                        <p:cTn id="613" dur="3694" fill="hold">
                                          <p:stCondLst>
                                            <p:cond delay="0"/>
                                          </p:stCondLst>
                                        </p:cTn>
                                        <p:tgtEl>
                                          <p:spTgt spid="120"/>
                                        </p:tgtEl>
                                      </p:cBhvr>
                                      <p:to>
                                        <p:strVal val=""/>
                                      </p:to>
                                    </p:set>
                                  </p:childTnLst>
                                </p:cTn>
                              </p:par>
                              <p:par>
                                <p:cTn id="614" presetID="0" presetClass="path" presetSubtype="0" repeatCount="indefinite" fill="hold" grpId="1" nodeType="withEffect">
                                  <p:stCondLst>
                                    <p:cond delay="0"/>
                                  </p:stCondLst>
                                  <p:childTnLst>
                                    <p:animMotion origin="layout" path="M 3.33333E-6 -3.7037E-7 C 0.00104 -0.11574 -0.11797 -0.13287 -0.09037 -0.26157 " pathEditMode="relative" rAng="0" ptsTypes="AA">
                                      <p:cBhvr>
                                        <p:cTn id="615" dur="3652" fill="hold"/>
                                        <p:tgtEl>
                                          <p:spTgt spid="120"/>
                                        </p:tgtEl>
                                        <p:attrNameLst>
                                          <p:attrName>ppt_x</p:attrName>
                                          <p:attrName>ppt_y</p:attrName>
                                        </p:attrNameLst>
                                      </p:cBhvr>
                                      <p:rCtr x="-4727" y="-13079"/>
                                    </p:animMotion>
                                  </p:childTnLst>
                                </p:cTn>
                              </p:par>
                              <p:par>
                                <p:cTn id="616" presetID="10" presetClass="entr" presetSubtype="0" repeatCount="indefinite" fill="hold" grpId="0" nodeType="withEffect">
                                  <p:stCondLst>
                                    <p:cond delay="0"/>
                                  </p:stCondLst>
                                  <p:childTnLst>
                                    <p:set>
                                      <p:cBhvr>
                                        <p:cTn id="617" dur="1" fill="hold">
                                          <p:stCondLst>
                                            <p:cond delay="0"/>
                                          </p:stCondLst>
                                        </p:cTn>
                                        <p:tgtEl>
                                          <p:spTgt spid="121"/>
                                        </p:tgtEl>
                                        <p:attrNameLst>
                                          <p:attrName>style.visibility</p:attrName>
                                        </p:attrNameLst>
                                      </p:cBhvr>
                                      <p:to>
                                        <p:strVal val="visible"/>
                                      </p:to>
                                    </p:set>
                                    <p:animEffect transition="out" filter="fade">
                                      <p:cBhvr additive="base">
                                        <p:cTn id="618" dur="364" fill="hold">
                                          <p:stCondLst>
                                            <p:cond delay="2545"/>
                                          </p:stCondLst>
                                        </p:cTn>
                                        <p:tgtEl>
                                          <p:spTgt spid="121"/>
                                        </p:tgtEl>
                                      </p:cBhvr>
                                    </p:animEffect>
                                    <p:animEffect transition="in" filter="fade">
                                      <p:cBhvr additive="base">
                                        <p:cTn id="619" dur="364" fill="hold">
                                          <p:stCondLst>
                                            <p:cond delay="0"/>
                                          </p:stCondLst>
                                        </p:cTn>
                                        <p:tgtEl>
                                          <p:spTgt spid="121"/>
                                        </p:tgtEl>
                                      </p:cBhvr>
                                    </p:animEffect>
                                    <p:set>
                                      <p:cBhvr additive="base">
                                        <p:cTn id="620" dur="1" fill="hold">
                                          <p:stCondLst>
                                            <p:cond delay="2907"/>
                                          </p:stCondLst>
                                        </p:cTn>
                                        <p:tgtEl>
                                          <p:spTgt spid="121"/>
                                        </p:tgtEl>
                                        <p:attrNameLst>
                                          <p:attrName>style.visibility</p:attrName>
                                        </p:attrNameLst>
                                      </p:cBhvr>
                                      <p:to>
                                        <p:strVal val="hidden"/>
                                      </p:to>
                                    </p:set>
                                    <p:set>
                                      <p:cBhvr additive="base">
                                        <p:cTn id="621" dur="3345" fill="hold">
                                          <p:stCondLst>
                                            <p:cond delay="0"/>
                                          </p:stCondLst>
                                        </p:cTn>
                                        <p:tgtEl>
                                          <p:spTgt spid="121"/>
                                        </p:tgtEl>
                                      </p:cBhvr>
                                      <p:to>
                                        <p:strVal val=""/>
                                      </p:to>
                                    </p:set>
                                  </p:childTnLst>
                                </p:cTn>
                              </p:par>
                              <p:par>
                                <p:cTn id="622" presetID="0" presetClass="path" presetSubtype="0" repeatCount="indefinite" fill="hold" grpId="1" nodeType="withEffect">
                                  <p:stCondLst>
                                    <p:cond delay="0"/>
                                  </p:stCondLst>
                                  <p:childTnLst>
                                    <p:animMotion origin="layout" path="M 4.375E-6 4.81481E-6 C 0.1069 -0.07315 0.10586 -0.1625 0.13359 -0.29121 " pathEditMode="relative" rAng="0" ptsTypes="AA">
                                      <p:cBhvr>
                                        <p:cTn id="623" dur="3444" fill="hold"/>
                                        <p:tgtEl>
                                          <p:spTgt spid="121"/>
                                        </p:tgtEl>
                                        <p:attrNameLst>
                                          <p:attrName>ppt_x</p:attrName>
                                          <p:attrName>ppt_y</p:attrName>
                                        </p:attrNameLst>
                                      </p:cBhvr>
                                      <p:rCtr x="6680" y="-14560"/>
                                    </p:animMotion>
                                  </p:childTnLst>
                                </p:cTn>
                              </p:par>
                              <p:par>
                                <p:cTn id="624" presetID="10" presetClass="entr" presetSubtype="0" repeatCount="indefinite" fill="hold" grpId="0" nodeType="withEffect">
                                  <p:stCondLst>
                                    <p:cond delay="0"/>
                                  </p:stCondLst>
                                  <p:childTnLst>
                                    <p:set>
                                      <p:cBhvr>
                                        <p:cTn id="625" dur="1" fill="hold">
                                          <p:stCondLst>
                                            <p:cond delay="0"/>
                                          </p:stCondLst>
                                        </p:cTn>
                                        <p:tgtEl>
                                          <p:spTgt spid="122"/>
                                        </p:tgtEl>
                                        <p:attrNameLst>
                                          <p:attrName>style.visibility</p:attrName>
                                        </p:attrNameLst>
                                      </p:cBhvr>
                                      <p:to>
                                        <p:strVal val="visible"/>
                                      </p:to>
                                    </p:set>
                                    <p:animEffect transition="out" filter="fade">
                                      <p:cBhvr additive="base">
                                        <p:cTn id="626" dur="277" fill="hold">
                                          <p:stCondLst>
                                            <p:cond delay="1937"/>
                                          </p:stCondLst>
                                        </p:cTn>
                                        <p:tgtEl>
                                          <p:spTgt spid="122"/>
                                        </p:tgtEl>
                                      </p:cBhvr>
                                    </p:animEffect>
                                    <p:animEffect transition="in" filter="fade">
                                      <p:cBhvr additive="base">
                                        <p:cTn id="627" dur="277" fill="hold">
                                          <p:stCondLst>
                                            <p:cond delay="0"/>
                                          </p:stCondLst>
                                        </p:cTn>
                                        <p:tgtEl>
                                          <p:spTgt spid="122"/>
                                        </p:tgtEl>
                                      </p:cBhvr>
                                    </p:animEffect>
                                    <p:set>
                                      <p:cBhvr additive="base">
                                        <p:cTn id="628" dur="1" fill="hold">
                                          <p:stCondLst>
                                            <p:cond delay="2213"/>
                                          </p:stCondLst>
                                        </p:cTn>
                                        <p:tgtEl>
                                          <p:spTgt spid="122"/>
                                        </p:tgtEl>
                                        <p:attrNameLst>
                                          <p:attrName>style.visibility</p:attrName>
                                        </p:attrNameLst>
                                      </p:cBhvr>
                                      <p:to>
                                        <p:strVal val="hidden"/>
                                      </p:to>
                                    </p:set>
                                    <p:set>
                                      <p:cBhvr additive="base">
                                        <p:cTn id="629" dur="2546" fill="hold">
                                          <p:stCondLst>
                                            <p:cond delay="0"/>
                                          </p:stCondLst>
                                        </p:cTn>
                                        <p:tgtEl>
                                          <p:spTgt spid="122"/>
                                        </p:tgtEl>
                                      </p:cBhvr>
                                      <p:to>
                                        <p:strVal val=""/>
                                      </p:to>
                                    </p:set>
                                  </p:childTnLst>
                                </p:cTn>
                              </p:par>
                              <p:par>
                                <p:cTn id="630" presetID="0" presetClass="path" presetSubtype="0" repeatCount="indefinite" fill="hold" grpId="1" nodeType="withEffect">
                                  <p:stCondLst>
                                    <p:cond delay="0"/>
                                  </p:stCondLst>
                                  <p:childTnLst>
                                    <p:animMotion origin="layout" path="M -8.33333E-7 3.33333E-6 C 0.07604 -0.05301 0.06667 -0.19607 0.09636 -0.33519 " pathEditMode="relative" rAng="0" ptsTypes="AA">
                                      <p:cBhvr>
                                        <p:cTn id="631" dur="3347" fill="hold"/>
                                        <p:tgtEl>
                                          <p:spTgt spid="122"/>
                                        </p:tgtEl>
                                        <p:attrNameLst>
                                          <p:attrName>ppt_x</p:attrName>
                                          <p:attrName>ppt_y</p:attrName>
                                        </p:attrNameLst>
                                      </p:cBhvr>
                                      <p:rCtr x="4818" y="-16759"/>
                                    </p:animMotion>
                                  </p:childTnLst>
                                </p:cTn>
                              </p:par>
                              <p:par>
                                <p:cTn id="632" presetID="10" presetClass="entr" presetSubtype="0" repeatCount="indefinite" fill="hold" grpId="0" nodeType="withEffect">
                                  <p:stCondLst>
                                    <p:cond delay="0"/>
                                  </p:stCondLst>
                                  <p:childTnLst>
                                    <p:set>
                                      <p:cBhvr>
                                        <p:cTn id="633" dur="1" fill="hold">
                                          <p:stCondLst>
                                            <p:cond delay="0"/>
                                          </p:stCondLst>
                                        </p:cTn>
                                        <p:tgtEl>
                                          <p:spTgt spid="123"/>
                                        </p:tgtEl>
                                        <p:attrNameLst>
                                          <p:attrName>style.visibility</p:attrName>
                                        </p:attrNameLst>
                                      </p:cBhvr>
                                      <p:to>
                                        <p:strVal val="visible"/>
                                      </p:to>
                                    </p:set>
                                    <p:animEffect transition="out" filter="fade">
                                      <p:cBhvr additive="base">
                                        <p:cTn id="634" dur="345" fill="hold">
                                          <p:stCondLst>
                                            <p:cond delay="2417"/>
                                          </p:stCondLst>
                                        </p:cTn>
                                        <p:tgtEl>
                                          <p:spTgt spid="123"/>
                                        </p:tgtEl>
                                      </p:cBhvr>
                                    </p:animEffect>
                                    <p:animEffect transition="in" filter="fade">
                                      <p:cBhvr additive="base">
                                        <p:cTn id="635" dur="345" fill="hold">
                                          <p:stCondLst>
                                            <p:cond delay="0"/>
                                          </p:stCondLst>
                                        </p:cTn>
                                        <p:tgtEl>
                                          <p:spTgt spid="123"/>
                                        </p:tgtEl>
                                      </p:cBhvr>
                                    </p:animEffect>
                                    <p:set>
                                      <p:cBhvr additive="base">
                                        <p:cTn id="636" dur="1" fill="hold">
                                          <p:stCondLst>
                                            <p:cond delay="2761"/>
                                          </p:stCondLst>
                                        </p:cTn>
                                        <p:tgtEl>
                                          <p:spTgt spid="123"/>
                                        </p:tgtEl>
                                        <p:attrNameLst>
                                          <p:attrName>style.visibility</p:attrName>
                                        </p:attrNameLst>
                                      </p:cBhvr>
                                      <p:to>
                                        <p:strVal val="hidden"/>
                                      </p:to>
                                    </p:set>
                                    <p:set>
                                      <p:cBhvr additive="base">
                                        <p:cTn id="637" dur="3177" fill="hold">
                                          <p:stCondLst>
                                            <p:cond delay="0"/>
                                          </p:stCondLst>
                                        </p:cTn>
                                        <p:tgtEl>
                                          <p:spTgt spid="123"/>
                                        </p:tgtEl>
                                      </p:cBhvr>
                                      <p:to>
                                        <p:strVal val=""/>
                                      </p:to>
                                    </p:set>
                                  </p:childTnLst>
                                </p:cTn>
                              </p:par>
                              <p:par>
                                <p:cTn id="638" presetID="0" presetClass="path" presetSubtype="0" repeatCount="indefinite" fill="hold" grpId="1" nodeType="withEffect">
                                  <p:stCondLst>
                                    <p:cond delay="0"/>
                                  </p:stCondLst>
                                  <p:childTnLst>
                                    <p:animMotion origin="layout" path="M 2.08333E-7 2.96296E-6 C 0.0332 -0.23611 0.0431 -0.23704 0.13763 -0.34769 " pathEditMode="relative" rAng="0" ptsTypes="AA">
                                      <p:cBhvr>
                                        <p:cTn id="639" dur="3510" fill="hold"/>
                                        <p:tgtEl>
                                          <p:spTgt spid="123"/>
                                        </p:tgtEl>
                                        <p:attrNameLst>
                                          <p:attrName>ppt_x</p:attrName>
                                          <p:attrName>ppt_y</p:attrName>
                                        </p:attrNameLst>
                                      </p:cBhvr>
                                      <p:rCtr x="6875" y="-17384"/>
                                    </p:animMotion>
                                  </p:childTnLst>
                                </p:cTn>
                              </p:par>
                              <p:par>
                                <p:cTn id="640" presetID="10" presetClass="entr" presetSubtype="0" repeatCount="indefinite" fill="hold" grpId="0" nodeType="withEffect">
                                  <p:stCondLst>
                                    <p:cond delay="0"/>
                                  </p:stCondLst>
                                  <p:childTnLst>
                                    <p:set>
                                      <p:cBhvr>
                                        <p:cTn id="641" dur="1" fill="hold">
                                          <p:stCondLst>
                                            <p:cond delay="0"/>
                                          </p:stCondLst>
                                        </p:cTn>
                                        <p:tgtEl>
                                          <p:spTgt spid="124"/>
                                        </p:tgtEl>
                                        <p:attrNameLst>
                                          <p:attrName>style.visibility</p:attrName>
                                        </p:attrNameLst>
                                      </p:cBhvr>
                                      <p:to>
                                        <p:strVal val="visible"/>
                                      </p:to>
                                    </p:set>
                                    <p:animEffect transition="out" filter="fade">
                                      <p:cBhvr additive="base">
                                        <p:cTn id="642" dur="419" fill="hold">
                                          <p:stCondLst>
                                            <p:cond delay="2934"/>
                                          </p:stCondLst>
                                        </p:cTn>
                                        <p:tgtEl>
                                          <p:spTgt spid="124"/>
                                        </p:tgtEl>
                                      </p:cBhvr>
                                    </p:animEffect>
                                    <p:animEffect transition="in" filter="fade">
                                      <p:cBhvr additive="base">
                                        <p:cTn id="643" dur="419" fill="hold">
                                          <p:stCondLst>
                                            <p:cond delay="0"/>
                                          </p:stCondLst>
                                        </p:cTn>
                                        <p:tgtEl>
                                          <p:spTgt spid="124"/>
                                        </p:tgtEl>
                                      </p:cBhvr>
                                    </p:animEffect>
                                    <p:set>
                                      <p:cBhvr additive="base">
                                        <p:cTn id="644" dur="1" fill="hold">
                                          <p:stCondLst>
                                            <p:cond delay="3351"/>
                                          </p:stCondLst>
                                        </p:cTn>
                                        <p:tgtEl>
                                          <p:spTgt spid="124"/>
                                        </p:tgtEl>
                                        <p:attrNameLst>
                                          <p:attrName>style.visibility</p:attrName>
                                        </p:attrNameLst>
                                      </p:cBhvr>
                                      <p:to>
                                        <p:strVal val="hidden"/>
                                      </p:to>
                                    </p:set>
                                    <p:set>
                                      <p:cBhvr additive="base">
                                        <p:cTn id="645" dur="3856" fill="hold">
                                          <p:stCondLst>
                                            <p:cond delay="0"/>
                                          </p:stCondLst>
                                        </p:cTn>
                                        <p:tgtEl>
                                          <p:spTgt spid="124"/>
                                        </p:tgtEl>
                                      </p:cBhvr>
                                      <p:to>
                                        <p:strVal val=""/>
                                      </p:to>
                                    </p:set>
                                  </p:childTnLst>
                                </p:cTn>
                              </p:par>
                              <p:par>
                                <p:cTn id="646" presetID="0" presetClass="path" presetSubtype="0" repeatCount="indefinite" fill="hold" grpId="1" nodeType="withEffect">
                                  <p:stCondLst>
                                    <p:cond delay="0"/>
                                  </p:stCondLst>
                                  <p:childTnLst>
                                    <p:animMotion origin="layout" path="M 4.16667E-7 1.85185E-6 C 0.00143 -0.15486 -0.16406 -0.17778 -0.12565 -0.34954 " pathEditMode="relative" rAng="0" ptsTypes="AA">
                                      <p:cBhvr>
                                        <p:cTn id="647" dur="2662" fill="hold"/>
                                        <p:tgtEl>
                                          <p:spTgt spid="124"/>
                                        </p:tgtEl>
                                        <p:attrNameLst>
                                          <p:attrName>ppt_x</p:attrName>
                                          <p:attrName>ppt_y</p:attrName>
                                        </p:attrNameLst>
                                      </p:cBhvr>
                                      <p:rCtr x="-6576" y="-17477"/>
                                    </p:animMotion>
                                  </p:childTnLst>
                                </p:cTn>
                              </p:par>
                              <p:par>
                                <p:cTn id="648" presetID="10" presetClass="entr" presetSubtype="0" repeatCount="indefinite" fill="hold" grpId="0" nodeType="withEffect">
                                  <p:stCondLst>
                                    <p:cond delay="0"/>
                                  </p:stCondLst>
                                  <p:childTnLst>
                                    <p:set>
                                      <p:cBhvr>
                                        <p:cTn id="649" dur="1" fill="hold">
                                          <p:stCondLst>
                                            <p:cond delay="0"/>
                                          </p:stCondLst>
                                        </p:cTn>
                                        <p:tgtEl>
                                          <p:spTgt spid="125"/>
                                        </p:tgtEl>
                                        <p:attrNameLst>
                                          <p:attrName>style.visibility</p:attrName>
                                        </p:attrNameLst>
                                      </p:cBhvr>
                                      <p:to>
                                        <p:strVal val="visible"/>
                                      </p:to>
                                    </p:set>
                                    <p:animEffect transition="out" filter="fade">
                                      <p:cBhvr additive="base">
                                        <p:cTn id="650" dur="426" fill="hold">
                                          <p:stCondLst>
                                            <p:cond delay="2983"/>
                                          </p:stCondLst>
                                        </p:cTn>
                                        <p:tgtEl>
                                          <p:spTgt spid="125"/>
                                        </p:tgtEl>
                                      </p:cBhvr>
                                    </p:animEffect>
                                    <p:animEffect transition="in" filter="fade">
                                      <p:cBhvr additive="base">
                                        <p:cTn id="651" dur="426" fill="hold">
                                          <p:stCondLst>
                                            <p:cond delay="0"/>
                                          </p:stCondLst>
                                        </p:cTn>
                                        <p:tgtEl>
                                          <p:spTgt spid="125"/>
                                        </p:tgtEl>
                                      </p:cBhvr>
                                    </p:animEffect>
                                    <p:set>
                                      <p:cBhvr additive="base">
                                        <p:cTn id="652" dur="1" fill="hold">
                                          <p:stCondLst>
                                            <p:cond delay="3408"/>
                                          </p:stCondLst>
                                        </p:cTn>
                                        <p:tgtEl>
                                          <p:spTgt spid="125"/>
                                        </p:tgtEl>
                                        <p:attrNameLst>
                                          <p:attrName>style.visibility</p:attrName>
                                        </p:attrNameLst>
                                      </p:cBhvr>
                                      <p:to>
                                        <p:strVal val="hidden"/>
                                      </p:to>
                                    </p:set>
                                    <p:set>
                                      <p:cBhvr additive="base">
                                        <p:cTn id="653" dur="3921" fill="hold">
                                          <p:stCondLst>
                                            <p:cond delay="0"/>
                                          </p:stCondLst>
                                        </p:cTn>
                                        <p:tgtEl>
                                          <p:spTgt spid="125"/>
                                        </p:tgtEl>
                                      </p:cBhvr>
                                      <p:to>
                                        <p:strVal val=""/>
                                      </p:to>
                                    </p:set>
                                  </p:childTnLst>
                                </p:cTn>
                              </p:par>
                              <p:par>
                                <p:cTn id="654" presetID="0" presetClass="path" presetSubtype="0" repeatCount="indefinite" fill="hold" grpId="1" nodeType="withEffect">
                                  <p:stCondLst>
                                    <p:cond delay="0"/>
                                  </p:stCondLst>
                                  <p:childTnLst>
                                    <p:animMotion origin="layout" path="M -0.00013 7.40741E-7 C 0.06471 -0.13542 0.07708 -0.05139 0.13151 -0.18125 " pathEditMode="relative" rAng="0" ptsTypes="AA">
                                      <p:cBhvr>
                                        <p:cTn id="655" dur="2229" fill="hold"/>
                                        <p:tgtEl>
                                          <p:spTgt spid="125"/>
                                        </p:tgtEl>
                                        <p:attrNameLst>
                                          <p:attrName>ppt_x</p:attrName>
                                          <p:attrName>ppt_y</p:attrName>
                                        </p:attrNameLst>
                                      </p:cBhvr>
                                      <p:rCtr x="6576" y="-9074"/>
                                    </p:animMotion>
                                  </p:childTnLst>
                                </p:cTn>
                              </p:par>
                              <p:par>
                                <p:cTn id="656" presetID="10" presetClass="entr" presetSubtype="0" repeatCount="indefinite" fill="hold" grpId="0" nodeType="withEffect">
                                  <p:stCondLst>
                                    <p:cond delay="0"/>
                                  </p:stCondLst>
                                  <p:childTnLst>
                                    <p:set>
                                      <p:cBhvr>
                                        <p:cTn id="657" dur="1" fill="hold">
                                          <p:stCondLst>
                                            <p:cond delay="0"/>
                                          </p:stCondLst>
                                        </p:cTn>
                                        <p:tgtEl>
                                          <p:spTgt spid="126"/>
                                        </p:tgtEl>
                                        <p:attrNameLst>
                                          <p:attrName>style.visibility</p:attrName>
                                        </p:attrNameLst>
                                      </p:cBhvr>
                                      <p:to>
                                        <p:strVal val="visible"/>
                                      </p:to>
                                    </p:set>
                                    <p:animEffect transition="out" filter="fade">
                                      <p:cBhvr additive="base">
                                        <p:cTn id="658" dur="336" fill="hold">
                                          <p:stCondLst>
                                            <p:cond delay="2355"/>
                                          </p:stCondLst>
                                        </p:cTn>
                                        <p:tgtEl>
                                          <p:spTgt spid="126"/>
                                        </p:tgtEl>
                                      </p:cBhvr>
                                    </p:animEffect>
                                    <p:animEffect transition="in" filter="fade">
                                      <p:cBhvr additive="base">
                                        <p:cTn id="659" dur="336" fill="hold">
                                          <p:stCondLst>
                                            <p:cond delay="0"/>
                                          </p:stCondLst>
                                        </p:cTn>
                                        <p:tgtEl>
                                          <p:spTgt spid="126"/>
                                        </p:tgtEl>
                                      </p:cBhvr>
                                    </p:animEffect>
                                    <p:set>
                                      <p:cBhvr additive="base">
                                        <p:cTn id="660" dur="1" fill="hold">
                                          <p:stCondLst>
                                            <p:cond delay="2690"/>
                                          </p:stCondLst>
                                        </p:cTn>
                                        <p:tgtEl>
                                          <p:spTgt spid="126"/>
                                        </p:tgtEl>
                                        <p:attrNameLst>
                                          <p:attrName>style.visibility</p:attrName>
                                        </p:attrNameLst>
                                      </p:cBhvr>
                                      <p:to>
                                        <p:strVal val="hidden"/>
                                      </p:to>
                                    </p:set>
                                    <p:set>
                                      <p:cBhvr additive="base">
                                        <p:cTn id="661" dur="3095" fill="hold">
                                          <p:stCondLst>
                                            <p:cond delay="0"/>
                                          </p:stCondLst>
                                        </p:cTn>
                                        <p:tgtEl>
                                          <p:spTgt spid="126"/>
                                        </p:tgtEl>
                                      </p:cBhvr>
                                      <p:to>
                                        <p:strVal val=""/>
                                      </p:to>
                                    </p:set>
                                  </p:childTnLst>
                                </p:cTn>
                              </p:par>
                              <p:par>
                                <p:cTn id="66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63" dur="3846" fill="hold"/>
                                        <p:tgtEl>
                                          <p:spTgt spid="126"/>
                                        </p:tgtEl>
                                        <p:attrNameLst>
                                          <p:attrName>ppt_x</p:attrName>
                                          <p:attrName>ppt_y</p:attrName>
                                        </p:attrNameLst>
                                      </p:cBhvr>
                                      <p:rCtr x="8138" y="-1852"/>
                                    </p:animMotion>
                                  </p:childTnLst>
                                </p:cTn>
                              </p:par>
                              <p:par>
                                <p:cTn id="664" presetID="10" presetClass="entr" presetSubtype="0" repeatCount="indefinite" fill="hold" grpId="0" nodeType="withEffect">
                                  <p:stCondLst>
                                    <p:cond delay="0"/>
                                  </p:stCondLst>
                                  <p:childTnLst>
                                    <p:set>
                                      <p:cBhvr>
                                        <p:cTn id="665" dur="1" fill="hold">
                                          <p:stCondLst>
                                            <p:cond delay="0"/>
                                          </p:stCondLst>
                                        </p:cTn>
                                        <p:tgtEl>
                                          <p:spTgt spid="127"/>
                                        </p:tgtEl>
                                        <p:attrNameLst>
                                          <p:attrName>style.visibility</p:attrName>
                                        </p:attrNameLst>
                                      </p:cBhvr>
                                      <p:to>
                                        <p:strVal val="visible"/>
                                      </p:to>
                                    </p:set>
                                    <p:animEffect transition="out" filter="fade">
                                      <p:cBhvr additive="base">
                                        <p:cTn id="666" dur="250" fill="hold">
                                          <p:stCondLst>
                                            <p:cond delay="1750"/>
                                          </p:stCondLst>
                                        </p:cTn>
                                        <p:tgtEl>
                                          <p:spTgt spid="127"/>
                                        </p:tgtEl>
                                      </p:cBhvr>
                                    </p:animEffect>
                                    <p:animEffect transition="in" filter="fade">
                                      <p:cBhvr additive="base">
                                        <p:cTn id="667" dur="250" fill="hold">
                                          <p:stCondLst>
                                            <p:cond delay="0"/>
                                          </p:stCondLst>
                                        </p:cTn>
                                        <p:tgtEl>
                                          <p:spTgt spid="127"/>
                                        </p:tgtEl>
                                      </p:cBhvr>
                                    </p:animEffect>
                                    <p:set>
                                      <p:cBhvr additive="base">
                                        <p:cTn id="668" dur="1" fill="hold">
                                          <p:stCondLst>
                                            <p:cond delay="1999"/>
                                          </p:stCondLst>
                                        </p:cTn>
                                        <p:tgtEl>
                                          <p:spTgt spid="127"/>
                                        </p:tgtEl>
                                        <p:attrNameLst>
                                          <p:attrName>style.visibility</p:attrName>
                                        </p:attrNameLst>
                                      </p:cBhvr>
                                      <p:to>
                                        <p:strVal val="hidden"/>
                                      </p:to>
                                    </p:set>
                                    <p:set>
                                      <p:cBhvr additive="base">
                                        <p:cTn id="669" dur="2300" fill="hold">
                                          <p:stCondLst>
                                            <p:cond delay="0"/>
                                          </p:stCondLst>
                                        </p:cTn>
                                        <p:tgtEl>
                                          <p:spTgt spid="127"/>
                                        </p:tgtEl>
                                      </p:cBhvr>
                                      <p:to>
                                        <p:strVal val=""/>
                                      </p:to>
                                    </p:set>
                                  </p:childTnLst>
                                </p:cTn>
                              </p:par>
                              <p:par>
                                <p:cTn id="670" presetID="0" presetClass="path" presetSubtype="0" repeatCount="indefinite" fill="hold" grpId="1" nodeType="withEffect">
                                  <p:stCondLst>
                                    <p:cond delay="0"/>
                                  </p:stCondLst>
                                  <p:childTnLst>
                                    <p:animMotion origin="layout" path="M -4.58333E-6 -3.33333E-6 C 0.07123 -0.04398 0.06237 -0.16273 0.09011 -0.27847 " pathEditMode="relative" rAng="0" ptsTypes="AA">
                                      <p:cBhvr>
                                        <p:cTn id="671" dur="2300" fill="hold"/>
                                        <p:tgtEl>
                                          <p:spTgt spid="127"/>
                                        </p:tgtEl>
                                        <p:attrNameLst>
                                          <p:attrName>ppt_x</p:attrName>
                                          <p:attrName>ppt_y</p:attrName>
                                        </p:attrNameLst>
                                      </p:cBhvr>
                                      <p:rCtr x="4505" y="-13935"/>
                                    </p:animMotion>
                                  </p:childTnLst>
                                </p:cTn>
                              </p:par>
                              <p:par>
                                <p:cTn id="672" presetID="10" presetClass="entr" presetSubtype="0" repeatCount="indefinite" fill="hold" grpId="0" nodeType="withEffect">
                                  <p:stCondLst>
                                    <p:cond delay="0"/>
                                  </p:stCondLst>
                                  <p:childTnLst>
                                    <p:set>
                                      <p:cBhvr>
                                        <p:cTn id="673" dur="1" fill="hold">
                                          <p:stCondLst>
                                            <p:cond delay="0"/>
                                          </p:stCondLst>
                                        </p:cTn>
                                        <p:tgtEl>
                                          <p:spTgt spid="128"/>
                                        </p:tgtEl>
                                        <p:attrNameLst>
                                          <p:attrName>style.visibility</p:attrName>
                                        </p:attrNameLst>
                                      </p:cBhvr>
                                      <p:to>
                                        <p:strVal val="visible"/>
                                      </p:to>
                                    </p:set>
                                    <p:animEffect transition="out" filter="fade">
                                      <p:cBhvr additive="base">
                                        <p:cTn id="674" dur="250" fill="hold">
                                          <p:stCondLst>
                                            <p:cond delay="1750"/>
                                          </p:stCondLst>
                                        </p:cTn>
                                        <p:tgtEl>
                                          <p:spTgt spid="128"/>
                                        </p:tgtEl>
                                      </p:cBhvr>
                                    </p:animEffect>
                                    <p:animEffect transition="in" filter="fade">
                                      <p:cBhvr additive="base">
                                        <p:cTn id="675" dur="250" fill="hold">
                                          <p:stCondLst>
                                            <p:cond delay="0"/>
                                          </p:stCondLst>
                                        </p:cTn>
                                        <p:tgtEl>
                                          <p:spTgt spid="128"/>
                                        </p:tgtEl>
                                      </p:cBhvr>
                                    </p:animEffect>
                                    <p:set>
                                      <p:cBhvr additive="base">
                                        <p:cTn id="676" dur="1" fill="hold">
                                          <p:stCondLst>
                                            <p:cond delay="1999"/>
                                          </p:stCondLst>
                                        </p:cTn>
                                        <p:tgtEl>
                                          <p:spTgt spid="128"/>
                                        </p:tgtEl>
                                        <p:attrNameLst>
                                          <p:attrName>style.visibility</p:attrName>
                                        </p:attrNameLst>
                                      </p:cBhvr>
                                      <p:to>
                                        <p:strVal val="hidden"/>
                                      </p:to>
                                    </p:set>
                                    <p:set>
                                      <p:cBhvr additive="base">
                                        <p:cTn id="677" dur="2300" fill="hold">
                                          <p:stCondLst>
                                            <p:cond delay="0"/>
                                          </p:stCondLst>
                                        </p:cTn>
                                        <p:tgtEl>
                                          <p:spTgt spid="128"/>
                                        </p:tgtEl>
                                      </p:cBhvr>
                                      <p:to>
                                        <p:strVal val=""/>
                                      </p:to>
                                    </p:set>
                                  </p:childTnLst>
                                </p:cTn>
                              </p:par>
                              <p:par>
                                <p:cTn id="678" presetID="0" presetClass="path" presetSubtype="0" repeatCount="indefinite" fill="hold" grpId="1" nodeType="withEffect">
                                  <p:stCondLst>
                                    <p:cond delay="0"/>
                                  </p:stCondLst>
                                  <p:childTnLst>
                                    <p:animMotion origin="layout" path="M -0.00013 2.96296E-6 C 0.06472 -0.13542 0.07709 -0.05139 0.13151 -0.18125 " pathEditMode="relative" rAng="0" ptsTypes="AA">
                                      <p:cBhvr>
                                        <p:cTn id="679" dur="2300" fill="hold"/>
                                        <p:tgtEl>
                                          <p:spTgt spid="128"/>
                                        </p:tgtEl>
                                        <p:attrNameLst>
                                          <p:attrName>ppt_x</p:attrName>
                                          <p:attrName>ppt_y</p:attrName>
                                        </p:attrNameLst>
                                      </p:cBhvr>
                                      <p:rCtr x="6576" y="-9074"/>
                                    </p:animMotion>
                                  </p:childTnLst>
                                </p:cTn>
                              </p:par>
                              <p:par>
                                <p:cTn id="680" presetID="10" presetClass="entr" presetSubtype="0" repeatCount="indefinite" fill="hold" grpId="0" nodeType="withEffect">
                                  <p:stCondLst>
                                    <p:cond delay="0"/>
                                  </p:stCondLst>
                                  <p:childTnLst>
                                    <p:set>
                                      <p:cBhvr>
                                        <p:cTn id="681" dur="1" fill="hold">
                                          <p:stCondLst>
                                            <p:cond delay="0"/>
                                          </p:stCondLst>
                                        </p:cTn>
                                        <p:tgtEl>
                                          <p:spTgt spid="129"/>
                                        </p:tgtEl>
                                        <p:attrNameLst>
                                          <p:attrName>style.visibility</p:attrName>
                                        </p:attrNameLst>
                                      </p:cBhvr>
                                      <p:to>
                                        <p:strVal val="visible"/>
                                      </p:to>
                                    </p:set>
                                    <p:animEffect transition="out" filter="fade">
                                      <p:cBhvr additive="base">
                                        <p:cTn id="682" dur="250" fill="hold">
                                          <p:stCondLst>
                                            <p:cond delay="1750"/>
                                          </p:stCondLst>
                                        </p:cTn>
                                        <p:tgtEl>
                                          <p:spTgt spid="129"/>
                                        </p:tgtEl>
                                      </p:cBhvr>
                                    </p:animEffect>
                                    <p:animEffect transition="in" filter="fade">
                                      <p:cBhvr additive="base">
                                        <p:cTn id="683" dur="250" fill="hold">
                                          <p:stCondLst>
                                            <p:cond delay="0"/>
                                          </p:stCondLst>
                                        </p:cTn>
                                        <p:tgtEl>
                                          <p:spTgt spid="129"/>
                                        </p:tgtEl>
                                      </p:cBhvr>
                                    </p:animEffect>
                                    <p:set>
                                      <p:cBhvr additive="base">
                                        <p:cTn id="684" dur="1" fill="hold">
                                          <p:stCondLst>
                                            <p:cond delay="1999"/>
                                          </p:stCondLst>
                                        </p:cTn>
                                        <p:tgtEl>
                                          <p:spTgt spid="129"/>
                                        </p:tgtEl>
                                        <p:attrNameLst>
                                          <p:attrName>style.visibility</p:attrName>
                                        </p:attrNameLst>
                                      </p:cBhvr>
                                      <p:to>
                                        <p:strVal val="hidden"/>
                                      </p:to>
                                    </p:set>
                                    <p:set>
                                      <p:cBhvr additive="base">
                                        <p:cTn id="685" dur="2300" fill="hold">
                                          <p:stCondLst>
                                            <p:cond delay="0"/>
                                          </p:stCondLst>
                                        </p:cTn>
                                        <p:tgtEl>
                                          <p:spTgt spid="129"/>
                                        </p:tgtEl>
                                      </p:cBhvr>
                                      <p:to>
                                        <p:strVal val=""/>
                                      </p:to>
                                    </p:set>
                                  </p:childTnLst>
                                </p:cTn>
                              </p:par>
                              <p:par>
                                <p:cTn id="686" presetID="0" presetClass="path" presetSubtype="0" repeatCount="indefinite" fill="hold" grpId="1" nodeType="withEffect">
                                  <p:stCondLst>
                                    <p:cond delay="0"/>
                                  </p:stCondLst>
                                  <p:childTnLst>
                                    <p:animMotion origin="layout" path="M -0.00013 -0.00023 C 0.09909 -0.05741 0.07317 0.02847 0.16263 -0.03727 " pathEditMode="relative" rAng="0" ptsTypes="AA">
                                      <p:cBhvr>
                                        <p:cTn id="687" dur="2300" fill="hold"/>
                                        <p:tgtEl>
                                          <p:spTgt spid="129"/>
                                        </p:tgtEl>
                                        <p:attrNameLst>
                                          <p:attrName>ppt_x</p:attrName>
                                          <p:attrName>ppt_y</p:attrName>
                                        </p:attrNameLst>
                                      </p:cBhvr>
                                      <p:rCtr x="8138" y="-1852"/>
                                    </p:animMotion>
                                  </p:childTnLst>
                                </p:cTn>
                              </p:par>
                              <p:par>
                                <p:cTn id="688" presetID="10" presetClass="entr" presetSubtype="0" repeatCount="indefinite" fill="hold" grpId="0" nodeType="withEffect">
                                  <p:stCondLst>
                                    <p:cond delay="0"/>
                                  </p:stCondLst>
                                  <p:childTnLst>
                                    <p:set>
                                      <p:cBhvr>
                                        <p:cTn id="689" dur="1" fill="hold">
                                          <p:stCondLst>
                                            <p:cond delay="0"/>
                                          </p:stCondLst>
                                        </p:cTn>
                                        <p:tgtEl>
                                          <p:spTgt spid="130"/>
                                        </p:tgtEl>
                                        <p:attrNameLst>
                                          <p:attrName>style.visibility</p:attrName>
                                        </p:attrNameLst>
                                      </p:cBhvr>
                                      <p:to>
                                        <p:strVal val="visible"/>
                                      </p:to>
                                    </p:set>
                                    <p:animEffect transition="out" filter="fade">
                                      <p:cBhvr additive="base">
                                        <p:cTn id="690" dur="250" fill="hold">
                                          <p:stCondLst>
                                            <p:cond delay="1750"/>
                                          </p:stCondLst>
                                        </p:cTn>
                                        <p:tgtEl>
                                          <p:spTgt spid="130"/>
                                        </p:tgtEl>
                                      </p:cBhvr>
                                    </p:animEffect>
                                    <p:animEffect transition="in" filter="fade">
                                      <p:cBhvr additive="base">
                                        <p:cTn id="691" dur="250" fill="hold">
                                          <p:stCondLst>
                                            <p:cond delay="0"/>
                                          </p:stCondLst>
                                        </p:cTn>
                                        <p:tgtEl>
                                          <p:spTgt spid="130"/>
                                        </p:tgtEl>
                                      </p:cBhvr>
                                    </p:animEffect>
                                    <p:set>
                                      <p:cBhvr additive="base">
                                        <p:cTn id="692" dur="1" fill="hold">
                                          <p:stCondLst>
                                            <p:cond delay="1999"/>
                                          </p:stCondLst>
                                        </p:cTn>
                                        <p:tgtEl>
                                          <p:spTgt spid="130"/>
                                        </p:tgtEl>
                                        <p:attrNameLst>
                                          <p:attrName>style.visibility</p:attrName>
                                        </p:attrNameLst>
                                      </p:cBhvr>
                                      <p:to>
                                        <p:strVal val="hidden"/>
                                      </p:to>
                                    </p:set>
                                    <p:set>
                                      <p:cBhvr additive="base">
                                        <p:cTn id="693" dur="2300" fill="hold">
                                          <p:stCondLst>
                                            <p:cond delay="0"/>
                                          </p:stCondLst>
                                        </p:cTn>
                                        <p:tgtEl>
                                          <p:spTgt spid="130"/>
                                        </p:tgtEl>
                                      </p:cBhvr>
                                      <p:to>
                                        <p:strVal val=""/>
                                      </p:to>
                                    </p:set>
                                  </p:childTnLst>
                                </p:cTn>
                              </p:par>
                              <p:par>
                                <p:cTn id="694" presetID="0" presetClass="path" presetSubtype="0" repeatCount="indefinite" fill="hold" grpId="1" nodeType="withEffect">
                                  <p:stCondLst>
                                    <p:cond delay="0"/>
                                  </p:stCondLst>
                                  <p:childTnLst>
                                    <p:animMotion origin="layout" path="M 4.79167E-6 -2.22222E-6 C 0.00377 -0.22477 0.1539 -0.14305 0.13372 -0.2912 " pathEditMode="relative" rAng="0" ptsTypes="AA">
                                      <p:cBhvr>
                                        <p:cTn id="695" dur="2300" fill="hold"/>
                                        <p:tgtEl>
                                          <p:spTgt spid="130"/>
                                        </p:tgtEl>
                                        <p:attrNameLst>
                                          <p:attrName>ppt_x</p:attrName>
                                          <p:attrName>ppt_y</p:attrName>
                                        </p:attrNameLst>
                                      </p:cBhvr>
                                      <p:rCtr x="6771" y="-14560"/>
                                    </p:animMotion>
                                  </p:childTnLst>
                                </p:cTn>
                              </p:par>
                              <p:par>
                                <p:cTn id="696" presetID="10" presetClass="entr" presetSubtype="0" repeatCount="indefinite" fill="hold" grpId="0" nodeType="withEffect">
                                  <p:stCondLst>
                                    <p:cond delay="0"/>
                                  </p:stCondLst>
                                  <p:childTnLst>
                                    <p:set>
                                      <p:cBhvr>
                                        <p:cTn id="697" dur="1" fill="hold">
                                          <p:stCondLst>
                                            <p:cond delay="0"/>
                                          </p:stCondLst>
                                        </p:cTn>
                                        <p:tgtEl>
                                          <p:spTgt spid="131"/>
                                        </p:tgtEl>
                                        <p:attrNameLst>
                                          <p:attrName>style.visibility</p:attrName>
                                        </p:attrNameLst>
                                      </p:cBhvr>
                                      <p:to>
                                        <p:strVal val="visible"/>
                                      </p:to>
                                    </p:set>
                                    <p:animEffect transition="out" filter="fade">
                                      <p:cBhvr additive="base">
                                        <p:cTn id="698" dur="250" fill="hold">
                                          <p:stCondLst>
                                            <p:cond delay="1750"/>
                                          </p:stCondLst>
                                        </p:cTn>
                                        <p:tgtEl>
                                          <p:spTgt spid="131"/>
                                        </p:tgtEl>
                                      </p:cBhvr>
                                    </p:animEffect>
                                    <p:animEffect transition="in" filter="fade">
                                      <p:cBhvr additive="base">
                                        <p:cTn id="699" dur="250" fill="hold">
                                          <p:stCondLst>
                                            <p:cond delay="0"/>
                                          </p:stCondLst>
                                        </p:cTn>
                                        <p:tgtEl>
                                          <p:spTgt spid="131"/>
                                        </p:tgtEl>
                                      </p:cBhvr>
                                    </p:animEffect>
                                    <p:set>
                                      <p:cBhvr additive="base">
                                        <p:cTn id="700" dur="1" fill="hold">
                                          <p:stCondLst>
                                            <p:cond delay="1999"/>
                                          </p:stCondLst>
                                        </p:cTn>
                                        <p:tgtEl>
                                          <p:spTgt spid="131"/>
                                        </p:tgtEl>
                                        <p:attrNameLst>
                                          <p:attrName>style.visibility</p:attrName>
                                        </p:attrNameLst>
                                      </p:cBhvr>
                                      <p:to>
                                        <p:strVal val="hidden"/>
                                      </p:to>
                                    </p:set>
                                    <p:set>
                                      <p:cBhvr additive="base">
                                        <p:cTn id="701" dur="2300" fill="hold">
                                          <p:stCondLst>
                                            <p:cond delay="0"/>
                                          </p:stCondLst>
                                        </p:cTn>
                                        <p:tgtEl>
                                          <p:spTgt spid="131"/>
                                        </p:tgtEl>
                                      </p:cBhvr>
                                      <p:to>
                                        <p:strVal val=""/>
                                      </p:to>
                                    </p:set>
                                  </p:childTnLst>
                                </p:cTn>
                              </p:par>
                              <p:par>
                                <p:cTn id="702" presetID="0" presetClass="path" presetSubtype="0" repeatCount="indefinite" fill="hold" grpId="1" nodeType="withEffect">
                                  <p:stCondLst>
                                    <p:cond delay="0"/>
                                  </p:stCondLst>
                                  <p:childTnLst>
                                    <p:animMotion origin="layout" path="M 4.375E-6 -3.33333E-6 C 0.03229 -0.19768 0.04192 -0.19838 0.13359 -0.2912 " pathEditMode="relative" rAng="0" ptsTypes="AA">
                                      <p:cBhvr>
                                        <p:cTn id="703" dur="2300" fill="hold"/>
                                        <p:tgtEl>
                                          <p:spTgt spid="131"/>
                                        </p:tgtEl>
                                        <p:attrNameLst>
                                          <p:attrName>ppt_x</p:attrName>
                                          <p:attrName>ppt_y</p:attrName>
                                        </p:attrNameLst>
                                      </p:cBhvr>
                                      <p:rCtr x="6680" y="-14560"/>
                                    </p:animMotion>
                                  </p:childTnLst>
                                </p:cTn>
                              </p:par>
                              <p:par>
                                <p:cTn id="704" presetID="10" presetClass="entr" presetSubtype="0" repeatCount="indefinite" fill="hold" grpId="0" nodeType="withEffect">
                                  <p:stCondLst>
                                    <p:cond delay="0"/>
                                  </p:stCondLst>
                                  <p:childTnLst>
                                    <p:set>
                                      <p:cBhvr>
                                        <p:cTn id="705" dur="1" fill="hold">
                                          <p:stCondLst>
                                            <p:cond delay="0"/>
                                          </p:stCondLst>
                                        </p:cTn>
                                        <p:tgtEl>
                                          <p:spTgt spid="132"/>
                                        </p:tgtEl>
                                        <p:attrNameLst>
                                          <p:attrName>style.visibility</p:attrName>
                                        </p:attrNameLst>
                                      </p:cBhvr>
                                      <p:to>
                                        <p:strVal val="visible"/>
                                      </p:to>
                                    </p:set>
                                    <p:animEffect transition="out" filter="fade">
                                      <p:cBhvr additive="base">
                                        <p:cTn id="706" dur="250" fill="hold">
                                          <p:stCondLst>
                                            <p:cond delay="1750"/>
                                          </p:stCondLst>
                                        </p:cTn>
                                        <p:tgtEl>
                                          <p:spTgt spid="132"/>
                                        </p:tgtEl>
                                      </p:cBhvr>
                                    </p:animEffect>
                                    <p:animEffect transition="in" filter="fade">
                                      <p:cBhvr additive="base">
                                        <p:cTn id="707" dur="250" fill="hold">
                                          <p:stCondLst>
                                            <p:cond delay="0"/>
                                          </p:stCondLst>
                                        </p:cTn>
                                        <p:tgtEl>
                                          <p:spTgt spid="132"/>
                                        </p:tgtEl>
                                      </p:cBhvr>
                                    </p:animEffect>
                                    <p:set>
                                      <p:cBhvr additive="base">
                                        <p:cTn id="708" dur="1" fill="hold">
                                          <p:stCondLst>
                                            <p:cond delay="1999"/>
                                          </p:stCondLst>
                                        </p:cTn>
                                        <p:tgtEl>
                                          <p:spTgt spid="132"/>
                                        </p:tgtEl>
                                        <p:attrNameLst>
                                          <p:attrName>style.visibility</p:attrName>
                                        </p:attrNameLst>
                                      </p:cBhvr>
                                      <p:to>
                                        <p:strVal val="hidden"/>
                                      </p:to>
                                    </p:set>
                                    <p:set>
                                      <p:cBhvr additive="base">
                                        <p:cTn id="709" dur="2300" fill="hold">
                                          <p:stCondLst>
                                            <p:cond delay="0"/>
                                          </p:stCondLst>
                                        </p:cTn>
                                        <p:tgtEl>
                                          <p:spTgt spid="132"/>
                                        </p:tgtEl>
                                      </p:cBhvr>
                                      <p:to>
                                        <p:strVal val=""/>
                                      </p:to>
                                    </p:set>
                                  </p:childTnLst>
                                </p:cTn>
                              </p:par>
                              <p:par>
                                <p:cTn id="710" presetID="0" presetClass="path" presetSubtype="0" repeatCount="indefinite" fill="hold" grpId="1" nodeType="withEffect">
                                  <p:stCondLst>
                                    <p:cond delay="0"/>
                                  </p:stCondLst>
                                  <p:childTnLst>
                                    <p:animMotion origin="layout" path="M -4.79167E-6 3.7037E-7 C 0.00105 -0.11574 -0.11796 -0.13287 -0.09036 -0.26157 " pathEditMode="relative" rAng="0" ptsTypes="AA">
                                      <p:cBhvr>
                                        <p:cTn id="711" dur="2300" fill="hold"/>
                                        <p:tgtEl>
                                          <p:spTgt spid="132"/>
                                        </p:tgtEl>
                                        <p:attrNameLst>
                                          <p:attrName>ppt_x</p:attrName>
                                          <p:attrName>ppt_y</p:attrName>
                                        </p:attrNameLst>
                                      </p:cBhvr>
                                      <p:rCtr x="-4727" y="-13079"/>
                                    </p:animMotion>
                                  </p:childTnLst>
                                </p:cTn>
                              </p:par>
                              <p:par>
                                <p:cTn id="712" presetID="6" presetClass="emph" presetSubtype="0" repeatCount="indefinite" decel="100000" autoRev="1" fill="hold" grpId="0" nodeType="withEffect">
                                  <p:stCondLst>
                                    <p:cond delay="0"/>
                                  </p:stCondLst>
                                  <p:childTnLst>
                                    <p:animScale>
                                      <p:cBhvr>
                                        <p:cTn id="713" dur="1250" fill="hold"/>
                                        <p:tgtEl>
                                          <p:spTgt spid="134"/>
                                        </p:tgtEl>
                                      </p:cBhvr>
                                      <p:by x="150000" y="150000"/>
                                    </p:animScale>
                                  </p:childTnLst>
                                </p:cTn>
                              </p:par>
                              <p:par>
                                <p:cTn id="714" presetID="35" presetClass="path" presetSubtype="0" fill="hold" grpId="1" nodeType="withEffect">
                                  <p:stCondLst>
                                    <p:cond delay="0"/>
                                  </p:stCondLst>
                                  <p:childTnLst>
                                    <p:animMotion origin="layout" path="M -3.95833E-6 -1.48148E-6 L 0.19597 -1.48148E-6 " pathEditMode="relative" rAng="0" ptsTypes="AA">
                                      <p:cBhvr>
                                        <p:cTn id="715" dur="7000" fill="hold"/>
                                        <p:tgtEl>
                                          <p:spTgt spid="134"/>
                                        </p:tgtEl>
                                        <p:attrNameLst>
                                          <p:attrName>ppt_x</p:attrName>
                                          <p:attrName>ppt_y</p:attrName>
                                        </p:attrNameLst>
                                      </p:cBhvr>
                                      <p:rCtr x="9792" y="0"/>
                                    </p:animMotion>
                                  </p:childTnLst>
                                </p:cTn>
                              </p:par>
                              <p:par>
                                <p:cTn id="716" presetID="35" presetClass="path" presetSubtype="0" fill="hold" grpId="0" nodeType="withEffect">
                                  <p:stCondLst>
                                    <p:cond delay="0"/>
                                  </p:stCondLst>
                                  <p:childTnLst>
                                    <p:animMotion origin="layout" path="M 4.16667E-7 -4.81481E-6 L 0.19518 -4.81481E-6 " pathEditMode="relative" rAng="0" ptsTypes="AA">
                                      <p:cBhvr>
                                        <p:cTn id="71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73"/>
          <p:cNvGrpSpPr/>
          <p:nvPr/>
        </p:nvGrpSpPr>
        <p:grpSpPr>
          <a:xfrm>
            <a:off x="4118560" y="1753264"/>
            <a:ext cx="3819214" cy="3707016"/>
            <a:chOff x="4125516" y="790575"/>
            <a:chExt cx="3839766" cy="3848100"/>
          </a:xfrm>
        </p:grpSpPr>
        <p:sp>
          <p:nvSpPr>
            <p:cNvPr id="5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59" name="组合 48"/>
            <p:cNvGrpSpPr/>
            <p:nvPr/>
          </p:nvGrpSpPr>
          <p:grpSpPr>
            <a:xfrm>
              <a:off x="4611947" y="1399612"/>
              <a:ext cx="842963" cy="383381"/>
              <a:chOff x="8478838" y="1247776"/>
              <a:chExt cx="1123950" cy="511175"/>
            </a:xfrm>
            <a:solidFill>
              <a:sysClr val="window" lastClr="FFFFFF"/>
            </a:solidFill>
          </p:grpSpPr>
          <p:sp>
            <p:nvSpPr>
              <p:cNvPr id="82"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0" name="组合 59"/>
            <p:cNvGrpSpPr/>
            <p:nvPr/>
          </p:nvGrpSpPr>
          <p:grpSpPr>
            <a:xfrm>
              <a:off x="6796172" y="1361681"/>
              <a:ext cx="527447" cy="531019"/>
              <a:chOff x="10121900" y="1050926"/>
              <a:chExt cx="703262" cy="708025"/>
            </a:xfrm>
            <a:solidFill>
              <a:sysClr val="window" lastClr="FFFFFF"/>
            </a:solidFill>
          </p:grpSpPr>
          <p:sp>
            <p:nvSpPr>
              <p:cNvPr id="80"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1" name="组合 63"/>
            <p:cNvGrpSpPr/>
            <p:nvPr/>
          </p:nvGrpSpPr>
          <p:grpSpPr>
            <a:xfrm>
              <a:off x="4605398" y="3489574"/>
              <a:ext cx="750093" cy="471488"/>
              <a:chOff x="8491538" y="3690938"/>
              <a:chExt cx="1000124" cy="628650"/>
            </a:xfrm>
            <a:solidFill>
              <a:sysClr val="window" lastClr="FFFFFF"/>
            </a:solidFill>
          </p:grpSpPr>
          <p:sp>
            <p:nvSpPr>
              <p:cNvPr id="71"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8"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9"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2" name="组合 75"/>
            <p:cNvGrpSpPr/>
            <p:nvPr/>
          </p:nvGrpSpPr>
          <p:grpSpPr>
            <a:xfrm>
              <a:off x="6909793" y="3360455"/>
              <a:ext cx="453628" cy="678657"/>
              <a:chOff x="10158413" y="3421063"/>
              <a:chExt cx="604837" cy="904876"/>
            </a:xfrm>
            <a:solidFill>
              <a:sysClr val="window" lastClr="FFFFFF"/>
            </a:solidFill>
          </p:grpSpPr>
          <p:sp>
            <p:nvSpPr>
              <p:cNvPr id="63"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6"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7"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90" name="Group 74"/>
          <p:cNvGrpSpPr/>
          <p:nvPr/>
        </p:nvGrpSpPr>
        <p:grpSpPr>
          <a:xfrm>
            <a:off x="7937771" y="1685987"/>
            <a:ext cx="3441624" cy="923609"/>
            <a:chOff x="336640" y="2982432"/>
            <a:chExt cx="2581890" cy="692887"/>
          </a:xfrm>
        </p:grpSpPr>
        <p:sp>
          <p:nvSpPr>
            <p:cNvPr id="9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2"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3" name="Group 77"/>
          <p:cNvGrpSpPr/>
          <p:nvPr/>
        </p:nvGrpSpPr>
        <p:grpSpPr>
          <a:xfrm>
            <a:off x="7937771" y="4748589"/>
            <a:ext cx="3441624" cy="923609"/>
            <a:chOff x="336640" y="2982432"/>
            <a:chExt cx="2581890" cy="692887"/>
          </a:xfrm>
        </p:grpSpPr>
        <p:sp>
          <p:nvSpPr>
            <p:cNvPr id="9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5"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6" name="Group 80"/>
          <p:cNvGrpSpPr/>
          <p:nvPr/>
        </p:nvGrpSpPr>
        <p:grpSpPr>
          <a:xfrm>
            <a:off x="676933" y="1753258"/>
            <a:ext cx="3441624" cy="905487"/>
            <a:chOff x="336640" y="2996026"/>
            <a:chExt cx="2581890" cy="679293"/>
          </a:xfrm>
        </p:grpSpPr>
        <p:sp>
          <p:nvSpPr>
            <p:cNvPr id="97"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8"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9" name="Group 83"/>
          <p:cNvGrpSpPr/>
          <p:nvPr/>
        </p:nvGrpSpPr>
        <p:grpSpPr>
          <a:xfrm>
            <a:off x="676933" y="4706889"/>
            <a:ext cx="3441624" cy="905487"/>
            <a:chOff x="336640" y="2996026"/>
            <a:chExt cx="2581890" cy="679293"/>
          </a:xfrm>
        </p:grpSpPr>
        <p:sp>
          <p:nvSpPr>
            <p:cNvPr id="100"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1"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 calcmode="lin" valueType="num">
                                      <p:cBhvr>
                                        <p:cTn id="14" dur="500" fill="hold"/>
                                        <p:tgtEl>
                                          <p:spTgt spid="53"/>
                                        </p:tgtEl>
                                        <p:attrNameLst>
                                          <p:attrName>style.rotation</p:attrName>
                                        </p:attrNameLst>
                                      </p:cBhvr>
                                      <p:tavLst>
                                        <p:tav tm="0">
                                          <p:val>
                                            <p:fltVal val="360"/>
                                          </p:val>
                                        </p:tav>
                                        <p:tav tm="100000">
                                          <p:val>
                                            <p:fltVal val="0"/>
                                          </p:val>
                                        </p:tav>
                                      </p:tavLst>
                                    </p:anim>
                                    <p:animEffect transition="in" filter="fade">
                                      <p:cBhvr>
                                        <p:cTn id="15" dur="500"/>
                                        <p:tgtEl>
                                          <p:spTgt spid="53"/>
                                        </p:tgtEl>
                                      </p:cBhvr>
                                    </p:animEffect>
                                  </p:childTnLst>
                                </p:cTn>
                              </p:par>
                            </p:childTnLst>
                          </p:cTn>
                        </p:par>
                        <p:par>
                          <p:cTn id="16" fill="hold">
                            <p:stCondLst>
                              <p:cond delay="1250"/>
                            </p:stCondLst>
                            <p:childTnLst>
                              <p:par>
                                <p:cTn id="17" presetID="12" presetClass="entr" presetSubtype="1"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slide(fromTop)">
                                      <p:cBhvr>
                                        <p:cTn id="19" dur="500"/>
                                        <p:tgtEl>
                                          <p:spTgt spid="96"/>
                                        </p:tgtEl>
                                      </p:cBhvr>
                                    </p:animEffect>
                                  </p:childTnLst>
                                </p:cTn>
                              </p:par>
                            </p:childTnLst>
                          </p:cTn>
                        </p:par>
                        <p:par>
                          <p:cTn id="20" fill="hold">
                            <p:stCondLst>
                              <p:cond delay="1750"/>
                            </p:stCondLst>
                            <p:childTnLst>
                              <p:par>
                                <p:cTn id="21" presetID="12" presetClass="entr" presetSubtype="1"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slide(fromTop)">
                                      <p:cBhvr>
                                        <p:cTn id="23" dur="500"/>
                                        <p:tgtEl>
                                          <p:spTgt spid="99"/>
                                        </p:tgtEl>
                                      </p:cBhvr>
                                    </p:animEffect>
                                  </p:childTnLst>
                                </p:cTn>
                              </p:par>
                            </p:childTnLst>
                          </p:cTn>
                        </p:par>
                        <p:par>
                          <p:cTn id="24" fill="hold">
                            <p:stCondLst>
                              <p:cond delay="2250"/>
                            </p:stCondLst>
                            <p:childTnLst>
                              <p:par>
                                <p:cTn id="25" presetID="12" presetClass="entr" presetSubtype="1"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slide(fromTop)">
                                      <p:cBhvr>
                                        <p:cTn id="27" dur="500"/>
                                        <p:tgtEl>
                                          <p:spTgt spid="90"/>
                                        </p:tgtEl>
                                      </p:cBhvr>
                                    </p:animEffect>
                                  </p:childTnLst>
                                </p:cTn>
                              </p:par>
                            </p:childTnLst>
                          </p:cTn>
                        </p:par>
                        <p:par>
                          <p:cTn id="28" fill="hold">
                            <p:stCondLst>
                              <p:cond delay="2750"/>
                            </p:stCondLst>
                            <p:childTnLst>
                              <p:par>
                                <p:cTn id="29" presetID="12" presetClass="entr" presetSubtype="1"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slide(fromTop)">
                                      <p:cBhvr>
                                        <p:cTn id="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71" name="组合 157"/>
          <p:cNvGrpSpPr/>
          <p:nvPr/>
        </p:nvGrpSpPr>
        <p:grpSpPr>
          <a:xfrm>
            <a:off x="5713515" y="3350946"/>
            <a:ext cx="460587" cy="394948"/>
            <a:chOff x="3546346" y="2339026"/>
            <a:chExt cx="897787" cy="769842"/>
          </a:xfrm>
          <a:solidFill>
            <a:sysClr val="window" lastClr="FFFFFF">
              <a:lumMod val="50000"/>
            </a:sysClr>
          </a:solidFill>
          <a:effectLst>
            <a:reflection blurRad="6350" stA="52000" endA="300" endPos="35000" dir="5400000" sy="-100000" algn="bl" rotWithShape="0"/>
          </a:effectLst>
        </p:grpSpPr>
        <p:sp>
          <p:nvSpPr>
            <p:cNvPr id="7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grpSp>
      <p:grpSp>
        <p:nvGrpSpPr>
          <p:cNvPr id="79" name="组合 28"/>
          <p:cNvGrpSpPr/>
          <p:nvPr/>
        </p:nvGrpSpPr>
        <p:grpSpPr>
          <a:xfrm>
            <a:off x="3649109" y="1519514"/>
            <a:ext cx="4020275" cy="4087141"/>
            <a:chOff x="4076701" y="1384898"/>
            <a:chExt cx="4021322" cy="4088205"/>
          </a:xfrm>
          <a:effectLst>
            <a:outerShdw blurRad="152400" dist="88900" dir="2700000" sx="99000" sy="99000" algn="tl" rotWithShape="0">
              <a:prstClr val="black">
                <a:alpha val="20000"/>
              </a:prstClr>
            </a:outerShdw>
          </a:effectLst>
        </p:grpSpPr>
        <p:sp>
          <p:nvSpPr>
            <p:cNvPr id="80"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1"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2"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83" name="Group 154"/>
          <p:cNvGrpSpPr/>
          <p:nvPr/>
        </p:nvGrpSpPr>
        <p:grpSpPr>
          <a:xfrm>
            <a:off x="4075504" y="2992583"/>
            <a:ext cx="1287386" cy="1141000"/>
            <a:chOff x="3021147" y="2143764"/>
            <a:chExt cx="965791" cy="855973"/>
          </a:xfrm>
        </p:grpSpPr>
        <p:sp>
          <p:nvSpPr>
            <p:cNvPr id="84" name="Freeform 5"/>
            <p:cNvSpPr/>
            <p:nvPr/>
          </p:nvSpPr>
          <p:spPr bwMode="auto">
            <a:xfrm>
              <a:off x="3021147" y="214376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85" name="组合 40"/>
            <p:cNvGrpSpPr/>
            <p:nvPr/>
          </p:nvGrpSpPr>
          <p:grpSpPr>
            <a:xfrm>
              <a:off x="3146854" y="2285077"/>
              <a:ext cx="714375" cy="561855"/>
              <a:chOff x="4145699" y="1416086"/>
              <a:chExt cx="952500" cy="749140"/>
            </a:xfrm>
          </p:grpSpPr>
          <p:sp>
            <p:nvSpPr>
              <p:cNvPr id="86" name="文本框 41"/>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87" name="文本框 42"/>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88" name="Group 155"/>
          <p:cNvGrpSpPr/>
          <p:nvPr/>
        </p:nvGrpSpPr>
        <p:grpSpPr>
          <a:xfrm>
            <a:off x="5926074" y="1921706"/>
            <a:ext cx="1287386" cy="1141000"/>
            <a:chOff x="4409436" y="1340397"/>
            <a:chExt cx="965791" cy="855973"/>
          </a:xfrm>
        </p:grpSpPr>
        <p:sp>
          <p:nvSpPr>
            <p:cNvPr id="89" name="Freeform 5"/>
            <p:cNvSpPr/>
            <p:nvPr/>
          </p:nvSpPr>
          <p:spPr bwMode="auto">
            <a:xfrm>
              <a:off x="4409436" y="1340397"/>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8AF74"/>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0" name="组合 43"/>
            <p:cNvGrpSpPr/>
            <p:nvPr/>
          </p:nvGrpSpPr>
          <p:grpSpPr>
            <a:xfrm>
              <a:off x="4535144" y="1481709"/>
              <a:ext cx="714375" cy="561855"/>
              <a:chOff x="4145699" y="1416086"/>
              <a:chExt cx="952500" cy="749140"/>
            </a:xfrm>
          </p:grpSpPr>
          <p:sp>
            <p:nvSpPr>
              <p:cNvPr id="91" name="文本框 44"/>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2" name="文本框 45"/>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3" name="Group 156"/>
          <p:cNvGrpSpPr/>
          <p:nvPr/>
        </p:nvGrpSpPr>
        <p:grpSpPr>
          <a:xfrm>
            <a:off x="5926074" y="4053974"/>
            <a:ext cx="1287386" cy="1141000"/>
            <a:chOff x="4409436" y="2940014"/>
            <a:chExt cx="965791" cy="855973"/>
          </a:xfrm>
        </p:grpSpPr>
        <p:sp>
          <p:nvSpPr>
            <p:cNvPr id="94" name="Freeform 5"/>
            <p:cNvSpPr/>
            <p:nvPr/>
          </p:nvSpPr>
          <p:spPr bwMode="auto">
            <a:xfrm>
              <a:off x="4409436" y="294001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5" name="组合 46"/>
            <p:cNvGrpSpPr/>
            <p:nvPr/>
          </p:nvGrpSpPr>
          <p:grpSpPr>
            <a:xfrm>
              <a:off x="4535144" y="3081327"/>
              <a:ext cx="714375" cy="561855"/>
              <a:chOff x="4145699" y="1416086"/>
              <a:chExt cx="952500" cy="749140"/>
            </a:xfrm>
          </p:grpSpPr>
          <p:sp>
            <p:nvSpPr>
              <p:cNvPr id="96" name="文本框 47"/>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7" name="文本框 48"/>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8" name="Group 153"/>
          <p:cNvGrpSpPr/>
          <p:nvPr/>
        </p:nvGrpSpPr>
        <p:grpSpPr>
          <a:xfrm>
            <a:off x="4464237" y="4719053"/>
            <a:ext cx="1091200" cy="967123"/>
            <a:chOff x="3312773" y="3438953"/>
            <a:chExt cx="818613" cy="725531"/>
          </a:xfrm>
        </p:grpSpPr>
        <p:sp>
          <p:nvSpPr>
            <p:cNvPr id="99" name="Freeform 5"/>
            <p:cNvSpPr/>
            <p:nvPr/>
          </p:nvSpPr>
          <p:spPr bwMode="auto">
            <a:xfrm>
              <a:off x="3312773" y="3438953"/>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0" name="组合 139"/>
            <p:cNvGrpSpPr/>
            <p:nvPr/>
          </p:nvGrpSpPr>
          <p:grpSpPr>
            <a:xfrm>
              <a:off x="3555105" y="3661606"/>
              <a:ext cx="330878" cy="272606"/>
              <a:chOff x="7623010" y="5580803"/>
              <a:chExt cx="645918" cy="532165"/>
            </a:xfrm>
            <a:solidFill>
              <a:srgbClr val="92B5C2"/>
            </a:solidFill>
          </p:grpSpPr>
          <p:sp>
            <p:nvSpPr>
              <p:cNvPr id="101"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2"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3"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4"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5" name="Freeform 95"/>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6"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07" name="Group 152"/>
          <p:cNvGrpSpPr/>
          <p:nvPr/>
        </p:nvGrpSpPr>
        <p:grpSpPr>
          <a:xfrm>
            <a:off x="7354782" y="3093807"/>
            <a:ext cx="1091200" cy="967123"/>
            <a:chOff x="5481246" y="2219701"/>
            <a:chExt cx="818613" cy="725531"/>
          </a:xfrm>
        </p:grpSpPr>
        <p:sp>
          <p:nvSpPr>
            <p:cNvPr id="108" name="Freeform 5"/>
            <p:cNvSpPr/>
            <p:nvPr/>
          </p:nvSpPr>
          <p:spPr bwMode="auto">
            <a:xfrm>
              <a:off x="5481246" y="2219701"/>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78AF74"/>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9" name="组合 140"/>
            <p:cNvGrpSpPr/>
            <p:nvPr/>
          </p:nvGrpSpPr>
          <p:grpSpPr>
            <a:xfrm>
              <a:off x="5722834" y="2458293"/>
              <a:ext cx="335567" cy="240456"/>
              <a:chOff x="9335872" y="5612184"/>
              <a:chExt cx="655071" cy="469403"/>
            </a:xfrm>
            <a:solidFill>
              <a:srgbClr val="78AF74"/>
            </a:solidFill>
          </p:grpSpPr>
          <p:sp>
            <p:nvSpPr>
              <p:cNvPr id="110" name="Freeform 98"/>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1" name="Freeform 99"/>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2"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3"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4"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5"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16" name="Group 151"/>
          <p:cNvGrpSpPr/>
          <p:nvPr/>
        </p:nvGrpSpPr>
        <p:grpSpPr>
          <a:xfrm>
            <a:off x="4464237" y="1406332"/>
            <a:ext cx="1091200" cy="967123"/>
            <a:chOff x="3312773" y="953765"/>
            <a:chExt cx="818613" cy="725531"/>
          </a:xfrm>
        </p:grpSpPr>
        <p:sp>
          <p:nvSpPr>
            <p:cNvPr id="117" name="Freeform 5"/>
            <p:cNvSpPr/>
            <p:nvPr/>
          </p:nvSpPr>
          <p:spPr bwMode="auto">
            <a:xfrm>
              <a:off x="3312773" y="953765"/>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18" name="组合 141"/>
            <p:cNvGrpSpPr/>
            <p:nvPr/>
          </p:nvGrpSpPr>
          <p:grpSpPr>
            <a:xfrm>
              <a:off x="3585107" y="1180897"/>
              <a:ext cx="273945" cy="271267"/>
              <a:chOff x="11048734" y="5583418"/>
              <a:chExt cx="534778" cy="529549"/>
            </a:xfrm>
            <a:solidFill>
              <a:srgbClr val="92B5C2"/>
            </a:solidFill>
          </p:grpSpPr>
          <p:sp>
            <p:nvSpPr>
              <p:cNvPr id="119"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0"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1"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2"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3" name="Freeform 109"/>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4" name="Rectangle 110"/>
              <p:cNvSpPr>
                <a:spLocks noChangeArrowheads="1"/>
              </p:cNvSpPr>
              <p:nvPr/>
            </p:nvSpPr>
            <p:spPr bwMode="auto">
              <a:xfrm>
                <a:off x="11422687" y="5694558"/>
                <a:ext cx="67991" cy="22228"/>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5" name="Freeform 111"/>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6" name="Rectangle 112"/>
              <p:cNvSpPr>
                <a:spLocks noChangeArrowheads="1"/>
              </p:cNvSpPr>
              <p:nvPr/>
            </p:nvSpPr>
            <p:spPr bwMode="auto">
              <a:xfrm>
                <a:off x="11410919" y="6004442"/>
                <a:ext cx="101987" cy="15690"/>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7" name="Rectangle 113"/>
              <p:cNvSpPr>
                <a:spLocks noChangeArrowheads="1"/>
              </p:cNvSpPr>
              <p:nvPr/>
            </p:nvSpPr>
            <p:spPr bwMode="auto">
              <a:xfrm>
                <a:off x="11410919" y="5961294"/>
                <a:ext cx="101987" cy="18305"/>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28" name="组合 127"/>
          <p:cNvGrpSpPr/>
          <p:nvPr/>
        </p:nvGrpSpPr>
        <p:grpSpPr>
          <a:xfrm flipH="1">
            <a:off x="8549212" y="3133862"/>
            <a:ext cx="2875380" cy="907556"/>
            <a:chOff x="2288907" y="4783306"/>
            <a:chExt cx="2699254" cy="907793"/>
          </a:xfrm>
        </p:grpSpPr>
        <p:sp>
          <p:nvSpPr>
            <p:cNvPr id="129" name="文本框 143"/>
            <p:cNvSpPr txBox="1"/>
            <p:nvPr/>
          </p:nvSpPr>
          <p:spPr bwMode="auto">
            <a:xfrm>
              <a:off x="2288907" y="5212638"/>
              <a:ext cx="2699254" cy="478461"/>
            </a:xfrm>
            <a:prstGeom prst="rect">
              <a:avLst/>
            </a:prstGeom>
            <a:noFill/>
          </p:spPr>
          <p:txBody>
            <a:bodyPr wrap="square">
              <a:spAutoFit/>
            </a:bodyPr>
            <a:lstStyle/>
            <a:p>
              <a:pP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0" name="文本框 144"/>
            <p:cNvSpPr txBox="1"/>
            <p:nvPr/>
          </p:nvSpPr>
          <p:spPr bwMode="auto">
            <a:xfrm>
              <a:off x="2479611" y="4783306"/>
              <a:ext cx="2496295" cy="369428"/>
            </a:xfrm>
            <a:prstGeom prst="rect">
              <a:avLst/>
            </a:prstGeom>
            <a:noFill/>
          </p:spPr>
          <p:txBody>
            <a:bodyPr wrap="square">
              <a:spAutoFit/>
            </a:bodyPr>
            <a:lstStyle/>
            <a:p>
              <a:pPr>
                <a:defRPr/>
              </a:pPr>
              <a:r>
                <a:rPr lang="zh-CN" altLang="en-US" b="1" dirty="0">
                  <a:solidFill>
                    <a:srgbClr val="78AF74"/>
                  </a:solidFill>
                  <a:latin typeface="微软雅黑" panose="020B0503020204020204" pitchFamily="34" charset="-122"/>
                </a:rPr>
                <a:t>在此添加标题</a:t>
              </a:r>
              <a:endParaRPr lang="zh-CN" altLang="en-US" b="1" dirty="0">
                <a:solidFill>
                  <a:srgbClr val="78AF74"/>
                </a:solidFill>
                <a:latin typeface="微软雅黑" panose="020B0503020204020204" pitchFamily="34" charset="-122"/>
              </a:endParaRPr>
            </a:p>
          </p:txBody>
        </p:sp>
      </p:grpSp>
      <p:grpSp>
        <p:nvGrpSpPr>
          <p:cNvPr id="131" name="组合 148"/>
          <p:cNvGrpSpPr/>
          <p:nvPr/>
        </p:nvGrpSpPr>
        <p:grpSpPr>
          <a:xfrm>
            <a:off x="1470387" y="1458444"/>
            <a:ext cx="2892753" cy="915067"/>
            <a:chOff x="2209485" y="4783299"/>
            <a:chExt cx="2778675" cy="915304"/>
          </a:xfrm>
        </p:grpSpPr>
        <p:sp>
          <p:nvSpPr>
            <p:cNvPr id="132" name="文本框 149"/>
            <p:cNvSpPr txBox="1"/>
            <p:nvPr/>
          </p:nvSpPr>
          <p:spPr bwMode="auto">
            <a:xfrm>
              <a:off x="2209485" y="5220143"/>
              <a:ext cx="2778675" cy="478460"/>
            </a:xfrm>
            <a:prstGeom prst="rect">
              <a:avLst/>
            </a:prstGeom>
            <a:noFill/>
          </p:spPr>
          <p:txBody>
            <a:bodyPr wrap="square">
              <a:spAutoFit/>
            </a:bodyPr>
            <a:lstStyle/>
            <a:p>
              <a:pPr algn="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3" name="文本框 150"/>
            <p:cNvSpPr txBox="1"/>
            <p:nvPr/>
          </p:nvSpPr>
          <p:spPr bwMode="auto">
            <a:xfrm>
              <a:off x="2209485" y="4783299"/>
              <a:ext cx="2766420" cy="369428"/>
            </a:xfrm>
            <a:prstGeom prst="rect">
              <a:avLst/>
            </a:prstGeom>
            <a:noFill/>
          </p:spPr>
          <p:txBody>
            <a:bodyPr wrap="square">
              <a:spAutoFit/>
            </a:bodyPr>
            <a:lstStyle/>
            <a:p>
              <a:pPr algn="r">
                <a:defRPr/>
              </a:pPr>
              <a:r>
                <a:rPr lang="zh-CN" altLang="en-US" b="1" dirty="0">
                  <a:solidFill>
                    <a:srgbClr val="92B5C2"/>
                  </a:solidFill>
                  <a:latin typeface="微软雅黑" panose="020B0503020204020204" pitchFamily="34" charset="-122"/>
                </a:rPr>
                <a:t>在此添加标题</a:t>
              </a:r>
              <a:endParaRPr lang="zh-CN" altLang="en-US" b="1" dirty="0">
                <a:solidFill>
                  <a:srgbClr val="92B5C2"/>
                </a:solidFill>
                <a:latin typeface="微软雅黑" panose="020B0503020204020204" pitchFamily="34" charset="-122"/>
              </a:endParaRPr>
            </a:p>
          </p:txBody>
        </p:sp>
      </p:grpSp>
      <p:grpSp>
        <p:nvGrpSpPr>
          <p:cNvPr id="134" name="组合 154"/>
          <p:cNvGrpSpPr/>
          <p:nvPr/>
        </p:nvGrpSpPr>
        <p:grpSpPr>
          <a:xfrm>
            <a:off x="1571959" y="4762241"/>
            <a:ext cx="2791180" cy="904526"/>
            <a:chOff x="2307053" y="4783299"/>
            <a:chExt cx="2681107" cy="904760"/>
          </a:xfrm>
        </p:grpSpPr>
        <p:sp>
          <p:nvSpPr>
            <p:cNvPr id="135" name="文本框 155"/>
            <p:cNvSpPr txBox="1"/>
            <p:nvPr/>
          </p:nvSpPr>
          <p:spPr bwMode="auto">
            <a:xfrm>
              <a:off x="2307053" y="5174580"/>
              <a:ext cx="2681107" cy="513479"/>
            </a:xfrm>
            <a:prstGeom prst="rect">
              <a:avLst/>
            </a:prstGeom>
            <a:noFill/>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36" name="文本框 156"/>
            <p:cNvSpPr txBox="1"/>
            <p:nvPr/>
          </p:nvSpPr>
          <p:spPr bwMode="auto">
            <a:xfrm>
              <a:off x="2404621" y="4783299"/>
              <a:ext cx="2571284" cy="369428"/>
            </a:xfrm>
            <a:prstGeom prst="rect">
              <a:avLst/>
            </a:prstGeom>
            <a:noFill/>
          </p:spPr>
          <p:txBody>
            <a:bodyPr wrap="square">
              <a:spAutoFit/>
            </a:bodyPr>
            <a:lstStyle/>
            <a:p>
              <a:pPr algn="r">
                <a:defRPr/>
              </a:pPr>
              <a:r>
                <a:rPr lang="zh-CN" altLang="en-US" b="1" dirty="0">
                  <a:solidFill>
                    <a:srgbClr val="92B5C2"/>
                  </a:solidFill>
                  <a:latin typeface="微软雅黑" panose="020B0503020204020204" pitchFamily="34" charset="-122"/>
                </a:rPr>
                <a:t>在此添加标题</a:t>
              </a:r>
              <a:endParaRPr lang="zh-CN" altLang="en-US" b="1" dirty="0">
                <a:solidFill>
                  <a:srgbClr val="92B5C2"/>
                </a:solidFill>
                <a:latin typeface="微软雅黑" panose="020B0503020204020204" pitchFamily="34" charset="-122"/>
              </a:endParaRPr>
            </a:p>
          </p:txBody>
        </p:sp>
      </p:grpSp>
      <p:sp>
        <p:nvSpPr>
          <p:cNvPr id="137" name="椭圆 35"/>
          <p:cNvSpPr/>
          <p:nvPr/>
        </p:nvSpPr>
        <p:spPr>
          <a:xfrm>
            <a:off x="5205825" y="2823987"/>
            <a:ext cx="1478195" cy="1478195"/>
          </a:xfrm>
          <a:prstGeom prst="ellipse">
            <a:avLst/>
          </a:prstGeom>
          <a:solidFill>
            <a:sysClr val="window" lastClr="FFFFFF">
              <a:alpha val="10000"/>
            </a:sysClr>
          </a:solidFill>
          <a:ln w="22225" cap="flat" cmpd="sng" algn="ctr">
            <a:gradFill flip="none" rotWithShape="1">
              <a:gsLst>
                <a:gs pos="71000">
                  <a:srgbClr val="ECECEC"/>
                </a:gs>
                <a:gs pos="92000">
                  <a:sysClr val="window" lastClr="FFFFFF"/>
                </a:gs>
                <a:gs pos="45000">
                  <a:sysClr val="window" lastClr="FFFFFF">
                    <a:lumMod val="85000"/>
                  </a:sysClr>
                </a:gs>
                <a:gs pos="19000">
                  <a:sysClr val="window" lastClr="FFFFFF"/>
                </a:gs>
              </a:gsLst>
              <a:lin ang="2700000" scaled="1"/>
              <a:tileRect/>
            </a:gradFill>
            <a:prstDash val="solid"/>
            <a:miter lim="800000"/>
          </a:ln>
          <a:effectLst>
            <a:outerShdw blurRad="254000" dist="88900" dir="2700000" algn="tl" rotWithShape="0">
              <a:srgbClr val="92B5C2">
                <a:lumMod val="50000"/>
                <a:alpha val="35000"/>
              </a:srgbClr>
            </a:out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p:cTn id="18" dur="500" fill="hold"/>
                                        <p:tgtEl>
                                          <p:spTgt spid="88"/>
                                        </p:tgtEl>
                                        <p:attrNameLst>
                                          <p:attrName>ppt_w</p:attrName>
                                        </p:attrNameLst>
                                      </p:cBhvr>
                                      <p:tavLst>
                                        <p:tav tm="0">
                                          <p:val>
                                            <p:fltVal val="0"/>
                                          </p:val>
                                        </p:tav>
                                        <p:tav tm="100000">
                                          <p:val>
                                            <p:strVal val="#ppt_w"/>
                                          </p:val>
                                        </p:tav>
                                      </p:tavLst>
                                    </p:anim>
                                    <p:anim calcmode="lin" valueType="num">
                                      <p:cBhvr>
                                        <p:cTn id="19" dur="500" fill="hold"/>
                                        <p:tgtEl>
                                          <p:spTgt spid="88"/>
                                        </p:tgtEl>
                                        <p:attrNameLst>
                                          <p:attrName>ppt_h</p:attrName>
                                        </p:attrNameLst>
                                      </p:cBhvr>
                                      <p:tavLst>
                                        <p:tav tm="0">
                                          <p:val>
                                            <p:fltVal val="0"/>
                                          </p:val>
                                        </p:tav>
                                        <p:tav tm="100000">
                                          <p:val>
                                            <p:strVal val="#ppt_h"/>
                                          </p:val>
                                        </p:tav>
                                      </p:tavLst>
                                    </p:anim>
                                    <p:animEffect transition="in" filter="fade">
                                      <p:cBhvr>
                                        <p:cTn id="20" dur="500"/>
                                        <p:tgtEl>
                                          <p:spTgt spid="88"/>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500" fill="hold"/>
                                        <p:tgtEl>
                                          <p:spTgt spid="93"/>
                                        </p:tgtEl>
                                        <p:attrNameLst>
                                          <p:attrName>ppt_w</p:attrName>
                                        </p:attrNameLst>
                                      </p:cBhvr>
                                      <p:tavLst>
                                        <p:tav tm="0">
                                          <p:val>
                                            <p:fltVal val="0"/>
                                          </p:val>
                                        </p:tav>
                                        <p:tav tm="100000">
                                          <p:val>
                                            <p:strVal val="#ppt_w"/>
                                          </p:val>
                                        </p:tav>
                                      </p:tavLst>
                                    </p:anim>
                                    <p:anim calcmode="lin" valueType="num">
                                      <p:cBhvr>
                                        <p:cTn id="25" dur="500" fill="hold"/>
                                        <p:tgtEl>
                                          <p:spTgt spid="93"/>
                                        </p:tgtEl>
                                        <p:attrNameLst>
                                          <p:attrName>ppt_h</p:attrName>
                                        </p:attrNameLst>
                                      </p:cBhvr>
                                      <p:tavLst>
                                        <p:tav tm="0">
                                          <p:val>
                                            <p:fltVal val="0"/>
                                          </p:val>
                                        </p:tav>
                                        <p:tav tm="100000">
                                          <p:val>
                                            <p:strVal val="#ppt_h"/>
                                          </p:val>
                                        </p:tav>
                                      </p:tavLst>
                                    </p:anim>
                                    <p:animEffect transition="in" filter="fade">
                                      <p:cBhvr>
                                        <p:cTn id="26" dur="500"/>
                                        <p:tgtEl>
                                          <p:spTgt spid="93"/>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116"/>
                                        </p:tgtEl>
                                        <p:attrNameLst>
                                          <p:attrName>style.visibility</p:attrName>
                                        </p:attrNameLst>
                                      </p:cBhvr>
                                      <p:to>
                                        <p:strVal val="visible"/>
                                      </p:to>
                                    </p:set>
                                    <p:anim calcmode="lin" valueType="num">
                                      <p:cBhvr>
                                        <p:cTn id="30" dur="500" fill="hold"/>
                                        <p:tgtEl>
                                          <p:spTgt spid="116"/>
                                        </p:tgtEl>
                                        <p:attrNameLst>
                                          <p:attrName>ppt_w</p:attrName>
                                        </p:attrNameLst>
                                      </p:cBhvr>
                                      <p:tavLst>
                                        <p:tav tm="0">
                                          <p:val>
                                            <p:fltVal val="0"/>
                                          </p:val>
                                        </p:tav>
                                        <p:tav tm="100000">
                                          <p:val>
                                            <p:strVal val="#ppt_w"/>
                                          </p:val>
                                        </p:tav>
                                      </p:tavLst>
                                    </p:anim>
                                    <p:anim calcmode="lin" valueType="num">
                                      <p:cBhvr>
                                        <p:cTn id="31" dur="500" fill="hold"/>
                                        <p:tgtEl>
                                          <p:spTgt spid="116"/>
                                        </p:tgtEl>
                                        <p:attrNameLst>
                                          <p:attrName>ppt_h</p:attrName>
                                        </p:attrNameLst>
                                      </p:cBhvr>
                                      <p:tavLst>
                                        <p:tav tm="0">
                                          <p:val>
                                            <p:fltVal val="0"/>
                                          </p:val>
                                        </p:tav>
                                        <p:tav tm="100000">
                                          <p:val>
                                            <p:strVal val="#ppt_h"/>
                                          </p:val>
                                        </p:tav>
                                      </p:tavLst>
                                    </p:anim>
                                    <p:animEffect transition="in" filter="fade">
                                      <p:cBhvr>
                                        <p:cTn id="32" dur="500"/>
                                        <p:tgtEl>
                                          <p:spTgt spid="116"/>
                                        </p:tgtEl>
                                      </p:cBhvr>
                                    </p:animEffect>
                                  </p:childTnLst>
                                </p:cTn>
                              </p:par>
                              <p:par>
                                <p:cTn id="33" presetID="53" presetClass="entr" presetSubtype="16"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fltVal val="0"/>
                                          </p:val>
                                        </p:tav>
                                        <p:tav tm="100000">
                                          <p:val>
                                            <p:strVal val="#ppt_w"/>
                                          </p:val>
                                        </p:tav>
                                      </p:tavLst>
                                    </p:anim>
                                    <p:anim calcmode="lin" valueType="num">
                                      <p:cBhvr>
                                        <p:cTn id="36" dur="500" fill="hold"/>
                                        <p:tgtEl>
                                          <p:spTgt spid="98"/>
                                        </p:tgtEl>
                                        <p:attrNameLst>
                                          <p:attrName>ppt_h</p:attrName>
                                        </p:attrNameLst>
                                      </p:cBhvr>
                                      <p:tavLst>
                                        <p:tav tm="0">
                                          <p:val>
                                            <p:fltVal val="0"/>
                                          </p:val>
                                        </p:tav>
                                        <p:tav tm="100000">
                                          <p:val>
                                            <p:strVal val="#ppt_h"/>
                                          </p:val>
                                        </p:tav>
                                      </p:tavLst>
                                    </p:anim>
                                    <p:animEffect transition="in" filter="fade">
                                      <p:cBhvr>
                                        <p:cTn id="37" dur="500"/>
                                        <p:tgtEl>
                                          <p:spTgt spid="98"/>
                                        </p:tgtEl>
                                      </p:cBhvr>
                                    </p:animEffect>
                                  </p:childTnLst>
                                </p:cTn>
                              </p:par>
                              <p:par>
                                <p:cTn id="38" presetID="53" presetClass="entr" presetSubtype="16" fill="hold" nodeType="withEffect">
                                  <p:stCondLst>
                                    <p:cond delay="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fltVal val="0"/>
                                          </p:val>
                                        </p:tav>
                                        <p:tav tm="100000">
                                          <p:val>
                                            <p:strVal val="#ppt_w"/>
                                          </p:val>
                                        </p:tav>
                                      </p:tavLst>
                                    </p:anim>
                                    <p:anim calcmode="lin" valueType="num">
                                      <p:cBhvr>
                                        <p:cTn id="41" dur="500" fill="hold"/>
                                        <p:tgtEl>
                                          <p:spTgt spid="107"/>
                                        </p:tgtEl>
                                        <p:attrNameLst>
                                          <p:attrName>ppt_h</p:attrName>
                                        </p:attrNameLst>
                                      </p:cBhvr>
                                      <p:tavLst>
                                        <p:tav tm="0">
                                          <p:val>
                                            <p:fltVal val="0"/>
                                          </p:val>
                                        </p:tav>
                                        <p:tav tm="100000">
                                          <p:val>
                                            <p:strVal val="#ppt_h"/>
                                          </p:val>
                                        </p:tav>
                                      </p:tavLst>
                                    </p:anim>
                                    <p:animEffect transition="in" filter="fade">
                                      <p:cBhvr>
                                        <p:cTn id="42" dur="500"/>
                                        <p:tgtEl>
                                          <p:spTgt spid="107"/>
                                        </p:tgtEl>
                                      </p:cBhvr>
                                    </p:animEffect>
                                  </p:childTnLst>
                                </p:cTn>
                              </p:par>
                            </p:childTnLst>
                          </p:cTn>
                        </p:par>
                        <p:par>
                          <p:cTn id="43" fill="hold">
                            <p:stCondLst>
                              <p:cond delay="2750"/>
                            </p:stCondLst>
                            <p:childTnLst>
                              <p:par>
                                <p:cTn id="44" presetID="42" presetClass="entr" presetSubtype="0" fill="hold" nodeType="afterEffect">
                                  <p:stCondLst>
                                    <p:cond delay="0"/>
                                  </p:stCondLst>
                                  <p:childTnLst>
                                    <p:set>
                                      <p:cBhvr>
                                        <p:cTn id="45" dur="1" fill="hold">
                                          <p:stCondLst>
                                            <p:cond delay="0"/>
                                          </p:stCondLst>
                                        </p:cTn>
                                        <p:tgtEl>
                                          <p:spTgt spid="131"/>
                                        </p:tgtEl>
                                        <p:attrNameLst>
                                          <p:attrName>style.visibility</p:attrName>
                                        </p:attrNameLst>
                                      </p:cBhvr>
                                      <p:to>
                                        <p:strVal val="visible"/>
                                      </p:to>
                                    </p:set>
                                    <p:animEffect transition="in" filter="fade">
                                      <p:cBhvr>
                                        <p:cTn id="46" dur="1000"/>
                                        <p:tgtEl>
                                          <p:spTgt spid="131"/>
                                        </p:tgtEl>
                                      </p:cBhvr>
                                    </p:animEffect>
                                    <p:anim calcmode="lin" valueType="num">
                                      <p:cBhvr>
                                        <p:cTn id="47" dur="1000" fill="hold"/>
                                        <p:tgtEl>
                                          <p:spTgt spid="131"/>
                                        </p:tgtEl>
                                        <p:attrNameLst>
                                          <p:attrName>ppt_x</p:attrName>
                                        </p:attrNameLst>
                                      </p:cBhvr>
                                      <p:tavLst>
                                        <p:tav tm="0">
                                          <p:val>
                                            <p:strVal val="#ppt_x"/>
                                          </p:val>
                                        </p:tav>
                                        <p:tav tm="100000">
                                          <p:val>
                                            <p:strVal val="#ppt_x"/>
                                          </p:val>
                                        </p:tav>
                                      </p:tavLst>
                                    </p:anim>
                                    <p:anim calcmode="lin" valueType="num">
                                      <p:cBhvr>
                                        <p:cTn id="48" dur="1000" fill="hold"/>
                                        <p:tgtEl>
                                          <p:spTgt spid="13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34"/>
                                        </p:tgtEl>
                                        <p:attrNameLst>
                                          <p:attrName>style.visibility</p:attrName>
                                        </p:attrNameLst>
                                      </p:cBhvr>
                                      <p:to>
                                        <p:strVal val="visible"/>
                                      </p:to>
                                    </p:set>
                                    <p:animEffect transition="in" filter="fade">
                                      <p:cBhvr>
                                        <p:cTn id="51" dur="1000"/>
                                        <p:tgtEl>
                                          <p:spTgt spid="134"/>
                                        </p:tgtEl>
                                      </p:cBhvr>
                                    </p:animEffect>
                                    <p:anim calcmode="lin" valueType="num">
                                      <p:cBhvr>
                                        <p:cTn id="52" dur="1000" fill="hold"/>
                                        <p:tgtEl>
                                          <p:spTgt spid="134"/>
                                        </p:tgtEl>
                                        <p:attrNameLst>
                                          <p:attrName>ppt_x</p:attrName>
                                        </p:attrNameLst>
                                      </p:cBhvr>
                                      <p:tavLst>
                                        <p:tav tm="0">
                                          <p:val>
                                            <p:strVal val="#ppt_x"/>
                                          </p:val>
                                        </p:tav>
                                        <p:tav tm="100000">
                                          <p:val>
                                            <p:strVal val="#ppt_x"/>
                                          </p:val>
                                        </p:tav>
                                      </p:tavLst>
                                    </p:anim>
                                    <p:anim calcmode="lin" valueType="num">
                                      <p:cBhvr>
                                        <p:cTn id="53" dur="1000" fill="hold"/>
                                        <p:tgtEl>
                                          <p:spTgt spid="13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1000"/>
                                        <p:tgtEl>
                                          <p:spTgt spid="128"/>
                                        </p:tgtEl>
                                      </p:cBhvr>
                                    </p:animEffect>
                                    <p:anim calcmode="lin" valueType="num">
                                      <p:cBhvr>
                                        <p:cTn id="57" dur="1000" fill="hold"/>
                                        <p:tgtEl>
                                          <p:spTgt spid="128"/>
                                        </p:tgtEl>
                                        <p:attrNameLst>
                                          <p:attrName>ppt_x</p:attrName>
                                        </p:attrNameLst>
                                      </p:cBhvr>
                                      <p:tavLst>
                                        <p:tav tm="0">
                                          <p:val>
                                            <p:strVal val="#ppt_x"/>
                                          </p:val>
                                        </p:tav>
                                        <p:tav tm="100000">
                                          <p:val>
                                            <p:strVal val="#ppt_x"/>
                                          </p:val>
                                        </p:tav>
                                      </p:tavLst>
                                    </p:anim>
                                    <p:anim calcmode="lin" valueType="num">
                                      <p:cBhvr>
                                        <p:cTn id="58" dur="10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85" name="Group 66"/>
          <p:cNvGrpSpPr/>
          <p:nvPr/>
        </p:nvGrpSpPr>
        <p:grpSpPr bwMode="auto">
          <a:xfrm>
            <a:off x="509456" y="1171848"/>
            <a:ext cx="5936475" cy="4992974"/>
            <a:chOff x="720" y="839"/>
            <a:chExt cx="3740" cy="3146"/>
          </a:xfrm>
          <a:solidFill>
            <a:srgbClr val="E8E8E6"/>
          </a:solidFill>
        </p:grpSpPr>
        <p:sp>
          <p:nvSpPr>
            <p:cNvPr id="86"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7"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8"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3"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4"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5"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6"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7"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8"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9"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0"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1"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2"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3"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4"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5"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6"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7"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8"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9"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0"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1"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2"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3"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4"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5"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6"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7"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8"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9"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0"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1"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2"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3"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4"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5"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6"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7"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8"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9"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0"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1"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2"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3"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4"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5"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6"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7"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solidFill>
              <a:srgbClr val="E7E6E6"/>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8"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9"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0"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1"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2"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3"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4"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5"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6"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7"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sp>
        <p:nvSpPr>
          <p:cNvPr id="148" name="Freeform 78"/>
          <p:cNvSpPr/>
          <p:nvPr/>
        </p:nvSpPr>
        <p:spPr bwMode="gray">
          <a:xfrm>
            <a:off x="4446412" y="5107822"/>
            <a:ext cx="895233" cy="761802"/>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78AF74"/>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9" name="Freeform 92"/>
          <p:cNvSpPr/>
          <p:nvPr/>
        </p:nvSpPr>
        <p:spPr bwMode="gray">
          <a:xfrm>
            <a:off x="4863871" y="3342983"/>
            <a:ext cx="782536" cy="52532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78AF74"/>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50" name="Freeform 100"/>
          <p:cNvSpPr/>
          <p:nvPr/>
        </p:nvSpPr>
        <p:spPr bwMode="gray">
          <a:xfrm>
            <a:off x="5168631" y="2536744"/>
            <a:ext cx="682536" cy="68086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92B5C2"/>
          </a:solidFill>
          <a:ln w="6350">
            <a:solidFill>
              <a:sysClr val="windowText" lastClr="000000">
                <a:lumMod val="85000"/>
                <a:lumOff val="15000"/>
              </a:sysClr>
            </a:solidFill>
            <a:prstDash val="solid"/>
            <a:round/>
          </a:ln>
        </p:spPr>
        <p:txBody>
          <a:bodyPr lIns="91436" tIns="45717" rIns="91436" bIns="45717"/>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cxnSp>
        <p:nvCxnSpPr>
          <p:cNvPr id="151" name="直接连接符 93"/>
          <p:cNvCxnSpPr/>
          <p:nvPr/>
        </p:nvCxnSpPr>
        <p:spPr>
          <a:xfrm>
            <a:off x="5768966" y="2964466"/>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2" name="直接连接符 94"/>
          <p:cNvCxnSpPr/>
          <p:nvPr/>
        </p:nvCxnSpPr>
        <p:spPr>
          <a:xfrm>
            <a:off x="6021346" y="3212842"/>
            <a:ext cx="2251356" cy="0"/>
          </a:xfrm>
          <a:prstGeom prst="line">
            <a:avLst/>
          </a:prstGeom>
          <a:noFill/>
          <a:ln w="6350" cap="flat" cmpd="sng" algn="ctr">
            <a:solidFill>
              <a:sysClr val="window" lastClr="FFFFFF">
                <a:lumMod val="50000"/>
              </a:sysClr>
            </a:solidFill>
            <a:prstDash val="solid"/>
            <a:miter lim="800000"/>
          </a:ln>
          <a:effectLst/>
        </p:spPr>
      </p:cxnSp>
      <p:cxnSp>
        <p:nvCxnSpPr>
          <p:cNvPr id="153" name="直接连接符 95"/>
          <p:cNvCxnSpPr/>
          <p:nvPr/>
        </p:nvCxnSpPr>
        <p:spPr>
          <a:xfrm>
            <a:off x="5555538" y="3473837"/>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4" name="直接连接符 96"/>
          <p:cNvCxnSpPr/>
          <p:nvPr/>
        </p:nvCxnSpPr>
        <p:spPr>
          <a:xfrm>
            <a:off x="5807921" y="3722215"/>
            <a:ext cx="2464783" cy="0"/>
          </a:xfrm>
          <a:prstGeom prst="line">
            <a:avLst/>
          </a:prstGeom>
          <a:noFill/>
          <a:ln w="6350" cap="flat" cmpd="sng" algn="ctr">
            <a:solidFill>
              <a:sysClr val="window" lastClr="FFFFFF">
                <a:lumMod val="50000"/>
              </a:sysClr>
            </a:solidFill>
            <a:prstDash val="solid"/>
            <a:miter lim="800000"/>
          </a:ln>
          <a:effectLst/>
        </p:spPr>
      </p:cxnSp>
      <p:cxnSp>
        <p:nvCxnSpPr>
          <p:cNvPr id="155" name="直接连接符 97"/>
          <p:cNvCxnSpPr/>
          <p:nvPr/>
        </p:nvCxnSpPr>
        <p:spPr>
          <a:xfrm flipV="1">
            <a:off x="5181840" y="4385701"/>
            <a:ext cx="839505" cy="265783"/>
          </a:xfrm>
          <a:prstGeom prst="line">
            <a:avLst/>
          </a:prstGeom>
          <a:noFill/>
          <a:ln w="6350" cap="flat" cmpd="sng" algn="ctr">
            <a:solidFill>
              <a:sysClr val="window" lastClr="FFFFFF">
                <a:lumMod val="50000"/>
              </a:sysClr>
            </a:solidFill>
            <a:prstDash val="solid"/>
            <a:miter lim="800000"/>
          </a:ln>
          <a:effectLst/>
        </p:spPr>
      </p:cxnSp>
      <p:cxnSp>
        <p:nvCxnSpPr>
          <p:cNvPr id="156" name="直接连接符 98"/>
          <p:cNvCxnSpPr/>
          <p:nvPr/>
        </p:nvCxnSpPr>
        <p:spPr>
          <a:xfrm>
            <a:off x="6021346" y="4385699"/>
            <a:ext cx="2251356" cy="0"/>
          </a:xfrm>
          <a:prstGeom prst="line">
            <a:avLst/>
          </a:prstGeom>
          <a:noFill/>
          <a:ln w="6350" cap="flat" cmpd="sng" algn="ctr">
            <a:solidFill>
              <a:sysClr val="window" lastClr="FFFFFF">
                <a:lumMod val="50000"/>
              </a:sysClr>
            </a:solidFill>
            <a:prstDash val="solid"/>
            <a:miter lim="800000"/>
          </a:ln>
          <a:effectLst/>
        </p:spPr>
      </p:cxnSp>
      <p:cxnSp>
        <p:nvCxnSpPr>
          <p:cNvPr id="157" name="直接连接符 99"/>
          <p:cNvCxnSpPr/>
          <p:nvPr/>
        </p:nvCxnSpPr>
        <p:spPr>
          <a:xfrm>
            <a:off x="5046409" y="5537132"/>
            <a:ext cx="252380" cy="248379"/>
          </a:xfrm>
          <a:prstGeom prst="line">
            <a:avLst/>
          </a:prstGeom>
          <a:noFill/>
          <a:ln w="6350" cap="flat" cmpd="sng" algn="ctr">
            <a:solidFill>
              <a:sysClr val="window" lastClr="FFFFFF">
                <a:lumMod val="50000"/>
              </a:sysClr>
            </a:solidFill>
            <a:prstDash val="solid"/>
            <a:miter lim="800000"/>
          </a:ln>
          <a:effectLst/>
        </p:spPr>
      </p:cxnSp>
      <p:cxnSp>
        <p:nvCxnSpPr>
          <p:cNvPr id="158" name="直接连接符 100"/>
          <p:cNvCxnSpPr/>
          <p:nvPr/>
        </p:nvCxnSpPr>
        <p:spPr>
          <a:xfrm>
            <a:off x="5298790" y="5785509"/>
            <a:ext cx="2860679" cy="0"/>
          </a:xfrm>
          <a:prstGeom prst="line">
            <a:avLst/>
          </a:prstGeom>
          <a:noFill/>
          <a:ln w="6350" cap="flat" cmpd="sng" algn="ctr">
            <a:solidFill>
              <a:sysClr val="window" lastClr="FFFFFF">
                <a:lumMod val="50000"/>
              </a:sysClr>
            </a:solidFill>
            <a:prstDash val="solid"/>
            <a:miter lim="800000"/>
          </a:ln>
          <a:effectLst/>
        </p:spPr>
      </p:cxnSp>
      <p:sp>
        <p:nvSpPr>
          <p:cNvPr id="159" name="矩形 101"/>
          <p:cNvSpPr/>
          <p:nvPr/>
        </p:nvSpPr>
        <p:spPr>
          <a:xfrm>
            <a:off x="6703246" y="2732514"/>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0" name="矩形 102"/>
          <p:cNvSpPr/>
          <p:nvPr/>
        </p:nvSpPr>
        <p:spPr>
          <a:xfrm>
            <a:off x="6703246" y="3308070"/>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1" name="矩形 103"/>
          <p:cNvSpPr/>
          <p:nvPr/>
        </p:nvSpPr>
        <p:spPr>
          <a:xfrm>
            <a:off x="6703246" y="3973337"/>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2" name="矩形 104"/>
          <p:cNvSpPr/>
          <p:nvPr/>
        </p:nvSpPr>
        <p:spPr>
          <a:xfrm>
            <a:off x="6657987" y="5302960"/>
            <a:ext cx="1617742" cy="379457"/>
          </a:xfrm>
          <a:prstGeom prst="rect">
            <a:avLst/>
          </a:prstGeom>
        </p:spPr>
        <p:txBody>
          <a:bodyPr wrap="none" lIns="91436" tIns="45717" rIns="91436" bIns="45717">
            <a:spAutoFit/>
          </a:bodyPr>
          <a:lstStyle/>
          <a:p>
            <a:r>
              <a:rPr lang="zh-CN" altLang="en-US" sz="1865" dirty="0">
                <a:solidFill>
                  <a:prstClr val="black">
                    <a:lumMod val="50000"/>
                    <a:lumOff val="50000"/>
                  </a:prstClr>
                </a:solidFill>
                <a:latin typeface="微软雅黑" panose="020B0503020204020204" pitchFamily="34" charset="-122"/>
                <a:cs typeface="华文黑体" pitchFamily="2" charset="-122"/>
              </a:rPr>
              <a:t>点击添加文本</a:t>
            </a:r>
            <a:endParaRPr lang="zh-CN" altLang="en-US" sz="1865" dirty="0">
              <a:solidFill>
                <a:prstClr val="black">
                  <a:lumMod val="50000"/>
                  <a:lumOff val="50000"/>
                </a:prstClr>
              </a:solidFill>
              <a:latin typeface="微软雅黑" panose="020B0503020204020204" pitchFamily="34" charset="-122"/>
            </a:endParaRPr>
          </a:p>
        </p:txBody>
      </p:sp>
      <p:sp>
        <p:nvSpPr>
          <p:cNvPr id="163" name="矩形标注 105"/>
          <p:cNvSpPr/>
          <p:nvPr/>
        </p:nvSpPr>
        <p:spPr>
          <a:xfrm>
            <a:off x="8808815" y="2154259"/>
            <a:ext cx="2899425" cy="3897459"/>
          </a:xfrm>
          <a:prstGeom prst="wedgeRectCallout">
            <a:avLst>
              <a:gd name="adj1" fmla="val -72333"/>
              <a:gd name="adj2" fmla="val 19715"/>
            </a:avLst>
          </a:prstGeom>
          <a:solidFill>
            <a:srgbClr val="78AF74"/>
          </a:solidFill>
          <a:ln w="12700" cap="flat" cmpd="sng" algn="ctr">
            <a:noFill/>
            <a:prstDash val="solid"/>
            <a:miter lim="800000"/>
          </a:ln>
          <a:effectLst/>
        </p:spPr>
        <p:txBody>
          <a:bodyPr lIns="91436" tIns="45717" rIns="91436" bIns="45717"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64" name="TextBox 163"/>
          <p:cNvSpPr txBox="1"/>
          <p:nvPr/>
        </p:nvSpPr>
        <p:spPr>
          <a:xfrm>
            <a:off x="8825544" y="2357476"/>
            <a:ext cx="2755428" cy="2878218"/>
          </a:xfrm>
          <a:prstGeom prst="rect">
            <a:avLst/>
          </a:prstGeom>
          <a:noFill/>
        </p:spPr>
        <p:txBody>
          <a:bodyPr wrap="square" lIns="91436" tIns="45717" rIns="91436" bIns="45717" rtlCol="0">
            <a:spAutoFit/>
          </a:bodyPr>
          <a:lstStyle/>
          <a:p>
            <a:pPr>
              <a:lnSpc>
                <a:spcPct val="114000"/>
              </a:lnSpc>
            </a:pPr>
            <a:r>
              <a:rPr lang="zh-CN" altLang="en-US" sz="1600" dirty="0">
                <a:solidFill>
                  <a:prstClr val="white"/>
                </a:solidFill>
                <a:latin typeface="微软雅黑" panose="020B0503020204020204" pitchFamily="34" charset="-122"/>
              </a:rPr>
              <a:t>此处输入您的文本请在此处输入您的文本此处输入您的文本此处输入您的文本此处输入您的文本请在此处输入您的文本此处输入您的文本此处输入您的文本</a:t>
            </a:r>
            <a:endParaRPr lang="zh-CN" altLang="en-US" sz="1600" dirty="0">
              <a:solidFill>
                <a:prstClr val="white"/>
              </a:solidFill>
              <a:latin typeface="微软雅黑" panose="020B0503020204020204" pitchFamily="34" charset="-122"/>
            </a:endParaRPr>
          </a:p>
          <a:p>
            <a:pPr>
              <a:lnSpc>
                <a:spcPct val="114000"/>
              </a:lnSpc>
            </a:pPr>
            <a:r>
              <a:rPr lang="zh-CN" altLang="en-US" sz="1600" dirty="0">
                <a:solidFill>
                  <a:prstClr val="white"/>
                </a:solidFill>
                <a:latin typeface="微软雅黑" panose="020B0503020204020204" pitchFamily="34" charset="-122"/>
              </a:rPr>
              <a:t>此处输入您的文本请在此处输入您的文本此处输入您的文本此处输入您的文本</a:t>
            </a:r>
            <a:endParaRPr lang="zh-CN" altLang="en-US" sz="1600" dirty="0">
              <a:solidFill>
                <a:prstClr val="white"/>
              </a:solidFill>
              <a:latin typeface="微软雅黑" panose="020B0503020204020204" pitchFamily="34" charset="-122"/>
            </a:endParaRPr>
          </a:p>
          <a:p>
            <a:pPr>
              <a:lnSpc>
                <a:spcPct val="114000"/>
              </a:lnSpc>
            </a:pPr>
            <a:endParaRPr lang="zh-CN" altLang="en-US" sz="1600" dirty="0">
              <a:solidFill>
                <a:prstClr val="white"/>
              </a:solidFill>
              <a:latin typeface="微软雅黑" panose="020B0503020204020204" pitchFamily="34" charset="-122"/>
            </a:endParaRPr>
          </a:p>
        </p:txBody>
      </p:sp>
      <p:sp>
        <p:nvSpPr>
          <p:cNvPr id="165" name="Freeform 118"/>
          <p:cNvSpPr/>
          <p:nvPr/>
        </p:nvSpPr>
        <p:spPr bwMode="gray">
          <a:xfrm>
            <a:off x="4819909" y="4448335"/>
            <a:ext cx="565077" cy="779260"/>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solidFill>
            <a:srgbClr val="92B5C2"/>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8" accel="58000"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1000" fill="hold"/>
                                        <p:tgtEl>
                                          <p:spTgt spid="85"/>
                                        </p:tgtEl>
                                        <p:attrNameLst>
                                          <p:attrName>ppt_x</p:attrName>
                                        </p:attrNameLst>
                                      </p:cBhvr>
                                      <p:tavLst>
                                        <p:tav tm="0">
                                          <p:val>
                                            <p:strVal val="0-#ppt_w/2"/>
                                          </p:val>
                                        </p:tav>
                                        <p:tav tm="100000">
                                          <p:val>
                                            <p:strVal val="#ppt_x"/>
                                          </p:val>
                                        </p:tav>
                                      </p:tavLst>
                                    </p:anim>
                                    <p:anim calcmode="lin" valueType="num">
                                      <p:cBhvr additive="base">
                                        <p:cTn id="13" dur="1000" fill="hold"/>
                                        <p:tgtEl>
                                          <p:spTgt spid="85"/>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149"/>
                                        </p:tgtEl>
                                        <p:attrNameLst>
                                          <p:attrName>style.visibility</p:attrName>
                                        </p:attrNameLst>
                                      </p:cBhvr>
                                      <p:to>
                                        <p:strVal val="visible"/>
                                      </p:to>
                                    </p:set>
                                    <p:animEffect transition="in" filter="fade">
                                      <p:cBhvr>
                                        <p:cTn id="16" dur="500"/>
                                        <p:tgtEl>
                                          <p:spTgt spid="149"/>
                                        </p:tgtEl>
                                      </p:cBhvr>
                                    </p:animEffect>
                                  </p:childTnLst>
                                </p:cTn>
                              </p:par>
                              <p:par>
                                <p:cTn id="17" presetID="10" presetClass="entr" presetSubtype="0" fill="hold" grpId="0" nodeType="withEffect">
                                  <p:stCondLst>
                                    <p:cond delay="1300"/>
                                  </p:stCondLst>
                                  <p:childTnLst>
                                    <p:set>
                                      <p:cBhvr>
                                        <p:cTn id="18" dur="1" fill="hold">
                                          <p:stCondLst>
                                            <p:cond delay="0"/>
                                          </p:stCondLst>
                                        </p:cTn>
                                        <p:tgtEl>
                                          <p:spTgt spid="150"/>
                                        </p:tgtEl>
                                        <p:attrNameLst>
                                          <p:attrName>style.visibility</p:attrName>
                                        </p:attrNameLst>
                                      </p:cBhvr>
                                      <p:to>
                                        <p:strVal val="visible"/>
                                      </p:to>
                                    </p:set>
                                    <p:animEffect transition="in" filter="fade">
                                      <p:cBhvr>
                                        <p:cTn id="19" dur="500"/>
                                        <p:tgtEl>
                                          <p:spTgt spid="15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48"/>
                                        </p:tgtEl>
                                        <p:attrNameLst>
                                          <p:attrName>style.visibility</p:attrName>
                                        </p:attrNameLst>
                                      </p:cBhvr>
                                      <p:to>
                                        <p:strVal val="visible"/>
                                      </p:to>
                                    </p:set>
                                    <p:animEffect transition="in" filter="fade">
                                      <p:cBhvr>
                                        <p:cTn id="22" dur="500"/>
                                        <p:tgtEl>
                                          <p:spTgt spid="148"/>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165"/>
                                        </p:tgtEl>
                                        <p:attrNameLst>
                                          <p:attrName>style.visibility</p:attrName>
                                        </p:attrNameLst>
                                      </p:cBhvr>
                                      <p:to>
                                        <p:strVal val="visible"/>
                                      </p:to>
                                    </p:set>
                                    <p:animEffect transition="in" filter="fade">
                                      <p:cBhvr>
                                        <p:cTn id="25" dur="500"/>
                                        <p:tgtEl>
                                          <p:spTgt spid="165"/>
                                        </p:tgtEl>
                                      </p:cBhvr>
                                    </p:animEffect>
                                  </p:childTnLst>
                                </p:cTn>
                              </p:par>
                            </p:childTnLst>
                          </p:cTn>
                        </p:par>
                        <p:par>
                          <p:cTn id="26" fill="hold">
                            <p:stCondLst>
                              <p:cond delay="1750"/>
                            </p:stCondLst>
                            <p:childTnLst>
                              <p:par>
                                <p:cTn id="27" presetID="10" presetClass="entr" presetSubtype="0" fill="hold" nodeType="afterEffect">
                                  <p:stCondLst>
                                    <p:cond delay="0"/>
                                  </p:stCondLst>
                                  <p:childTnLst>
                                    <p:set>
                                      <p:cBhvr>
                                        <p:cTn id="28" dur="1" fill="hold">
                                          <p:stCondLst>
                                            <p:cond delay="0"/>
                                          </p:stCondLst>
                                        </p:cTn>
                                        <p:tgtEl>
                                          <p:spTgt spid="151"/>
                                        </p:tgtEl>
                                        <p:attrNameLst>
                                          <p:attrName>style.visibility</p:attrName>
                                        </p:attrNameLst>
                                      </p:cBhvr>
                                      <p:to>
                                        <p:strVal val="visible"/>
                                      </p:to>
                                    </p:set>
                                    <p:animEffect transition="in" filter="fade">
                                      <p:cBhvr>
                                        <p:cTn id="29" dur="500"/>
                                        <p:tgtEl>
                                          <p:spTgt spid="151"/>
                                        </p:tgtEl>
                                      </p:cBhvr>
                                    </p:animEffect>
                                  </p:childTnLst>
                                </p:cTn>
                              </p:par>
                              <p:par>
                                <p:cTn id="30" presetID="10" presetClass="entr" presetSubtype="0" fill="hold" nodeType="withEffect">
                                  <p:stCondLst>
                                    <p:cond delay="0"/>
                                  </p:stCondLst>
                                  <p:childTnLst>
                                    <p:set>
                                      <p:cBhvr>
                                        <p:cTn id="31" dur="1" fill="hold">
                                          <p:stCondLst>
                                            <p:cond delay="0"/>
                                          </p:stCondLst>
                                        </p:cTn>
                                        <p:tgtEl>
                                          <p:spTgt spid="152"/>
                                        </p:tgtEl>
                                        <p:attrNameLst>
                                          <p:attrName>style.visibility</p:attrName>
                                        </p:attrNameLst>
                                      </p:cBhvr>
                                      <p:to>
                                        <p:strVal val="visible"/>
                                      </p:to>
                                    </p:set>
                                    <p:animEffect transition="in" filter="fade">
                                      <p:cBhvr>
                                        <p:cTn id="32" dur="500"/>
                                        <p:tgtEl>
                                          <p:spTgt spid="152"/>
                                        </p:tgtEl>
                                      </p:cBhvr>
                                    </p:animEffect>
                                  </p:childTnLst>
                                </p:cTn>
                              </p:par>
                              <p:par>
                                <p:cTn id="33" presetID="10" presetClass="entr" presetSubtype="0" fill="hold" nodeType="withEffect">
                                  <p:stCondLst>
                                    <p:cond delay="0"/>
                                  </p:stCondLst>
                                  <p:childTnLst>
                                    <p:set>
                                      <p:cBhvr>
                                        <p:cTn id="34" dur="1" fill="hold">
                                          <p:stCondLst>
                                            <p:cond delay="0"/>
                                          </p:stCondLst>
                                        </p:cTn>
                                        <p:tgtEl>
                                          <p:spTgt spid="153"/>
                                        </p:tgtEl>
                                        <p:attrNameLst>
                                          <p:attrName>style.visibility</p:attrName>
                                        </p:attrNameLst>
                                      </p:cBhvr>
                                      <p:to>
                                        <p:strVal val="visible"/>
                                      </p:to>
                                    </p:set>
                                    <p:animEffect transition="in" filter="fade">
                                      <p:cBhvr>
                                        <p:cTn id="35" dur="500"/>
                                        <p:tgtEl>
                                          <p:spTgt spid="153"/>
                                        </p:tgtEl>
                                      </p:cBhvr>
                                    </p:animEffect>
                                  </p:childTnLst>
                                </p:cTn>
                              </p:par>
                              <p:par>
                                <p:cTn id="36" presetID="10" presetClass="entr" presetSubtype="0" fill="hold" nodeType="withEffect">
                                  <p:stCondLst>
                                    <p:cond delay="0"/>
                                  </p:stCondLst>
                                  <p:childTnLst>
                                    <p:set>
                                      <p:cBhvr>
                                        <p:cTn id="37" dur="1" fill="hold">
                                          <p:stCondLst>
                                            <p:cond delay="0"/>
                                          </p:stCondLst>
                                        </p:cTn>
                                        <p:tgtEl>
                                          <p:spTgt spid="154"/>
                                        </p:tgtEl>
                                        <p:attrNameLst>
                                          <p:attrName>style.visibility</p:attrName>
                                        </p:attrNameLst>
                                      </p:cBhvr>
                                      <p:to>
                                        <p:strVal val="visible"/>
                                      </p:to>
                                    </p:set>
                                    <p:animEffect transition="in" filter="fade">
                                      <p:cBhvr>
                                        <p:cTn id="38" dur="500"/>
                                        <p:tgtEl>
                                          <p:spTgt spid="154"/>
                                        </p:tgtEl>
                                      </p:cBhvr>
                                    </p:animEffect>
                                  </p:childTnLst>
                                </p:cTn>
                              </p:par>
                              <p:par>
                                <p:cTn id="39" presetID="10" presetClass="entr" presetSubtype="0" fill="hold" nodeType="withEffect">
                                  <p:stCondLst>
                                    <p:cond delay="0"/>
                                  </p:stCondLst>
                                  <p:childTnLst>
                                    <p:set>
                                      <p:cBhvr>
                                        <p:cTn id="40" dur="1" fill="hold">
                                          <p:stCondLst>
                                            <p:cond delay="0"/>
                                          </p:stCondLst>
                                        </p:cTn>
                                        <p:tgtEl>
                                          <p:spTgt spid="155"/>
                                        </p:tgtEl>
                                        <p:attrNameLst>
                                          <p:attrName>style.visibility</p:attrName>
                                        </p:attrNameLst>
                                      </p:cBhvr>
                                      <p:to>
                                        <p:strVal val="visible"/>
                                      </p:to>
                                    </p:set>
                                    <p:animEffect transition="in" filter="fade">
                                      <p:cBhvr>
                                        <p:cTn id="41" dur="500"/>
                                        <p:tgtEl>
                                          <p:spTgt spid="155"/>
                                        </p:tgtEl>
                                      </p:cBhvr>
                                    </p:animEffect>
                                  </p:childTnLst>
                                </p:cTn>
                              </p:par>
                              <p:par>
                                <p:cTn id="42" presetID="10" presetClass="entr" presetSubtype="0" fill="hold" nodeType="withEffect">
                                  <p:stCondLst>
                                    <p:cond delay="0"/>
                                  </p:stCondLst>
                                  <p:childTnLst>
                                    <p:set>
                                      <p:cBhvr>
                                        <p:cTn id="43" dur="1" fill="hold">
                                          <p:stCondLst>
                                            <p:cond delay="0"/>
                                          </p:stCondLst>
                                        </p:cTn>
                                        <p:tgtEl>
                                          <p:spTgt spid="156"/>
                                        </p:tgtEl>
                                        <p:attrNameLst>
                                          <p:attrName>style.visibility</p:attrName>
                                        </p:attrNameLst>
                                      </p:cBhvr>
                                      <p:to>
                                        <p:strVal val="visible"/>
                                      </p:to>
                                    </p:set>
                                    <p:animEffect transition="in" filter="fade">
                                      <p:cBhvr>
                                        <p:cTn id="44" dur="500"/>
                                        <p:tgtEl>
                                          <p:spTgt spid="156"/>
                                        </p:tgtEl>
                                      </p:cBhvr>
                                    </p:animEffect>
                                  </p:childTnLst>
                                </p:cTn>
                              </p:par>
                              <p:par>
                                <p:cTn id="45" presetID="10" presetClass="entr" presetSubtype="0" fill="hold" nodeType="withEffect">
                                  <p:stCondLst>
                                    <p:cond delay="0"/>
                                  </p:stCondLst>
                                  <p:childTnLst>
                                    <p:set>
                                      <p:cBhvr>
                                        <p:cTn id="46" dur="1" fill="hold">
                                          <p:stCondLst>
                                            <p:cond delay="0"/>
                                          </p:stCondLst>
                                        </p:cTn>
                                        <p:tgtEl>
                                          <p:spTgt spid="157"/>
                                        </p:tgtEl>
                                        <p:attrNameLst>
                                          <p:attrName>style.visibility</p:attrName>
                                        </p:attrNameLst>
                                      </p:cBhvr>
                                      <p:to>
                                        <p:strVal val="visible"/>
                                      </p:to>
                                    </p:set>
                                    <p:animEffect transition="in" filter="fade">
                                      <p:cBhvr>
                                        <p:cTn id="47" dur="500"/>
                                        <p:tgtEl>
                                          <p:spTgt spid="157"/>
                                        </p:tgtEl>
                                      </p:cBhvr>
                                    </p:animEffect>
                                  </p:childTnLst>
                                </p:cTn>
                              </p:par>
                              <p:par>
                                <p:cTn id="48" presetID="10" presetClass="entr" presetSubtype="0" fill="hold" nodeType="withEffect">
                                  <p:stCondLst>
                                    <p:cond delay="0"/>
                                  </p:stCondLst>
                                  <p:childTnLst>
                                    <p:set>
                                      <p:cBhvr>
                                        <p:cTn id="49" dur="1" fill="hold">
                                          <p:stCondLst>
                                            <p:cond delay="0"/>
                                          </p:stCondLst>
                                        </p:cTn>
                                        <p:tgtEl>
                                          <p:spTgt spid="158"/>
                                        </p:tgtEl>
                                        <p:attrNameLst>
                                          <p:attrName>style.visibility</p:attrName>
                                        </p:attrNameLst>
                                      </p:cBhvr>
                                      <p:to>
                                        <p:strVal val="visible"/>
                                      </p:to>
                                    </p:set>
                                    <p:animEffect transition="in" filter="fade">
                                      <p:cBhvr>
                                        <p:cTn id="50" dur="500"/>
                                        <p:tgtEl>
                                          <p:spTgt spid="15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2"/>
                                        </p:tgtEl>
                                        <p:attrNameLst>
                                          <p:attrName>style.visibility</p:attrName>
                                        </p:attrNameLst>
                                      </p:cBhvr>
                                      <p:to>
                                        <p:strVal val="visible"/>
                                      </p:to>
                                    </p:set>
                                    <p:animEffect transition="in" filter="fade">
                                      <p:cBhvr>
                                        <p:cTn id="53" dur="500"/>
                                        <p:tgtEl>
                                          <p:spTgt spid="16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1"/>
                                        </p:tgtEl>
                                        <p:attrNameLst>
                                          <p:attrName>style.visibility</p:attrName>
                                        </p:attrNameLst>
                                      </p:cBhvr>
                                      <p:to>
                                        <p:strVal val="visible"/>
                                      </p:to>
                                    </p:set>
                                    <p:animEffect transition="in" filter="fade">
                                      <p:cBhvr>
                                        <p:cTn id="56" dur="500"/>
                                        <p:tgtEl>
                                          <p:spTgt spid="1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60"/>
                                        </p:tgtEl>
                                        <p:attrNameLst>
                                          <p:attrName>style.visibility</p:attrName>
                                        </p:attrNameLst>
                                      </p:cBhvr>
                                      <p:to>
                                        <p:strVal val="visible"/>
                                      </p:to>
                                    </p:set>
                                    <p:animEffect transition="in" filter="fade">
                                      <p:cBhvr>
                                        <p:cTn id="59" dur="500"/>
                                        <p:tgtEl>
                                          <p:spTgt spid="16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childTnLst>
                                </p:cTn>
                              </p:par>
                            </p:childTnLst>
                          </p:cTn>
                        </p:par>
                        <p:par>
                          <p:cTn id="63" fill="hold">
                            <p:stCondLst>
                              <p:cond delay="2250"/>
                            </p:stCondLst>
                            <p:childTnLst>
                              <p:par>
                                <p:cTn id="64" presetID="22" presetClass="entr" presetSubtype="8" fill="hold" grpId="0" nodeType="afterEffect">
                                  <p:stCondLst>
                                    <p:cond delay="0"/>
                                  </p:stCondLst>
                                  <p:childTnLst>
                                    <p:set>
                                      <p:cBhvr>
                                        <p:cTn id="65" dur="1" fill="hold">
                                          <p:stCondLst>
                                            <p:cond delay="0"/>
                                          </p:stCondLst>
                                        </p:cTn>
                                        <p:tgtEl>
                                          <p:spTgt spid="163"/>
                                        </p:tgtEl>
                                        <p:attrNameLst>
                                          <p:attrName>style.visibility</p:attrName>
                                        </p:attrNameLst>
                                      </p:cBhvr>
                                      <p:to>
                                        <p:strVal val="visible"/>
                                      </p:to>
                                    </p:set>
                                    <p:animEffect transition="in" filter="wipe(left)">
                                      <p:cBhvr>
                                        <p:cTn id="66" dur="500"/>
                                        <p:tgtEl>
                                          <p:spTgt spid="163"/>
                                        </p:tgtEl>
                                      </p:cBhvr>
                                    </p:animEffect>
                                  </p:childTnLst>
                                </p:cTn>
                              </p:par>
                            </p:childTnLst>
                          </p:cTn>
                        </p:par>
                        <p:par>
                          <p:cTn id="67" fill="hold">
                            <p:stCondLst>
                              <p:cond delay="2750"/>
                            </p:stCondLst>
                            <p:childTnLst>
                              <p:par>
                                <p:cTn id="68" presetID="12" presetClass="entr" presetSubtype="4" fill="hold" grpId="0" nodeType="afterEffect">
                                  <p:stCondLst>
                                    <p:cond delay="0"/>
                                  </p:stCondLst>
                                  <p:childTnLst>
                                    <p:set>
                                      <p:cBhvr>
                                        <p:cTn id="69" dur="1" fill="hold">
                                          <p:stCondLst>
                                            <p:cond delay="0"/>
                                          </p:stCondLst>
                                        </p:cTn>
                                        <p:tgtEl>
                                          <p:spTgt spid="164"/>
                                        </p:tgtEl>
                                        <p:attrNameLst>
                                          <p:attrName>style.visibility</p:attrName>
                                        </p:attrNameLst>
                                      </p:cBhvr>
                                      <p:to>
                                        <p:strVal val="visible"/>
                                      </p:to>
                                    </p:set>
                                    <p:animEffect transition="in" filter="slide(fromBottom)">
                                      <p:cBhvr>
                                        <p:cTn id="70" dur="5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8" grpId="0" animBg="1"/>
      <p:bldP spid="149" grpId="0" animBg="1"/>
      <p:bldP spid="150" grpId="0" animBg="1"/>
      <p:bldP spid="159" grpId="0"/>
      <p:bldP spid="160" grpId="0"/>
      <p:bldP spid="161" grpId="0"/>
      <p:bldP spid="162" grpId="0"/>
      <p:bldP spid="163" grpId="0" animBg="1"/>
      <p:bldP spid="164" grpId="0"/>
      <p:bldP spid="16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9" name="等腰三角形 21"/>
          <p:cNvSpPr/>
          <p:nvPr/>
        </p:nvSpPr>
        <p:spPr bwMode="auto">
          <a:xfrm rot="16200000" flipH="1">
            <a:off x="6108267"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0" name="等腰三角形 21"/>
          <p:cNvSpPr/>
          <p:nvPr/>
        </p:nvSpPr>
        <p:spPr bwMode="auto">
          <a:xfrm rot="5400000">
            <a:off x="3309884"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1" name="椭圆 5"/>
          <p:cNvSpPr/>
          <p:nvPr/>
        </p:nvSpPr>
        <p:spPr bwMode="auto">
          <a:xfrm>
            <a:off x="3285286" y="1938284"/>
            <a:ext cx="356255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sp>
        <p:nvSpPr>
          <p:cNvPr id="32" name="椭圆 6"/>
          <p:cNvSpPr/>
          <p:nvPr/>
        </p:nvSpPr>
        <p:spPr bwMode="auto">
          <a:xfrm>
            <a:off x="5416929" y="1938284"/>
            <a:ext cx="356410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cxnSp>
        <p:nvCxnSpPr>
          <p:cNvPr id="33" name="直接连接符 7"/>
          <p:cNvCxnSpPr>
            <a:cxnSpLocks noChangeShapeType="1"/>
          </p:cNvCxnSpPr>
          <p:nvPr/>
        </p:nvCxnSpPr>
        <p:spPr bwMode="auto">
          <a:xfrm>
            <a:off x="4263515" y="2811747"/>
            <a:ext cx="558103" cy="263127"/>
          </a:xfrm>
          <a:prstGeom prst="line">
            <a:avLst/>
          </a:prstGeom>
          <a:noFill/>
          <a:ln w="28575" algn="ctr">
            <a:solidFill>
              <a:sysClr val="window" lastClr="FFFFFF">
                <a:lumMod val="50000"/>
              </a:sysClr>
            </a:solidFill>
            <a:round/>
            <a:headEnd type="none" w="med" len="med"/>
            <a:tailEnd type="arrow" w="med" len="med"/>
          </a:ln>
        </p:spPr>
      </p:cxnSp>
      <p:cxnSp>
        <p:nvCxnSpPr>
          <p:cNvPr id="34" name="直接连接符 8"/>
          <p:cNvCxnSpPr>
            <a:cxnSpLocks noChangeShapeType="1"/>
          </p:cNvCxnSpPr>
          <p:nvPr/>
        </p:nvCxnSpPr>
        <p:spPr bwMode="auto">
          <a:xfrm>
            <a:off x="3965860" y="3619812"/>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5" name="直接连接符 9"/>
          <p:cNvCxnSpPr>
            <a:cxnSpLocks noChangeShapeType="1"/>
          </p:cNvCxnSpPr>
          <p:nvPr/>
        </p:nvCxnSpPr>
        <p:spPr bwMode="auto">
          <a:xfrm flipV="1">
            <a:off x="4263514" y="4142957"/>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6" name="直接连接符 10"/>
          <p:cNvCxnSpPr>
            <a:cxnSpLocks noChangeShapeType="1"/>
          </p:cNvCxnSpPr>
          <p:nvPr/>
        </p:nvCxnSpPr>
        <p:spPr bwMode="auto">
          <a:xfrm flipH="1" flipV="1">
            <a:off x="7517563" y="4130501"/>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7" name="直接连接符 11"/>
          <p:cNvCxnSpPr>
            <a:cxnSpLocks noChangeShapeType="1"/>
          </p:cNvCxnSpPr>
          <p:nvPr/>
        </p:nvCxnSpPr>
        <p:spPr bwMode="auto">
          <a:xfrm flipH="1">
            <a:off x="7805915" y="3616698"/>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8" name="直接连接符 12"/>
          <p:cNvCxnSpPr>
            <a:cxnSpLocks noChangeShapeType="1"/>
          </p:cNvCxnSpPr>
          <p:nvPr/>
        </p:nvCxnSpPr>
        <p:spPr bwMode="auto">
          <a:xfrm flipH="1">
            <a:off x="7536166" y="2811747"/>
            <a:ext cx="558103" cy="263127"/>
          </a:xfrm>
          <a:prstGeom prst="line">
            <a:avLst/>
          </a:prstGeom>
          <a:noFill/>
          <a:ln w="28575" algn="ctr">
            <a:solidFill>
              <a:sysClr val="window" lastClr="FFFFFF">
                <a:lumMod val="50000"/>
              </a:sysClr>
            </a:solidFill>
            <a:round/>
            <a:headEnd type="none" w="med" len="med"/>
            <a:tailEnd type="arrow" w="med" len="med"/>
          </a:ln>
        </p:spPr>
      </p:cxnSp>
      <p:grpSp>
        <p:nvGrpSpPr>
          <p:cNvPr id="39" name="组合 13"/>
          <p:cNvGrpSpPr/>
          <p:nvPr/>
        </p:nvGrpSpPr>
        <p:grpSpPr>
          <a:xfrm>
            <a:off x="5106871" y="2593769"/>
            <a:ext cx="2055677" cy="2064545"/>
            <a:chOff x="5014912" y="2584450"/>
            <a:chExt cx="2105025" cy="2105025"/>
          </a:xfrm>
        </p:grpSpPr>
        <p:sp>
          <p:nvSpPr>
            <p:cNvPr id="40" name="Oval 19"/>
            <p:cNvSpPr>
              <a:spLocks noChangeArrowheads="1"/>
            </p:cNvSpPr>
            <p:nvPr/>
          </p:nvSpPr>
          <p:spPr bwMode="auto">
            <a:xfrm>
              <a:off x="5014912" y="2584450"/>
              <a:ext cx="2105025" cy="2105025"/>
            </a:xfrm>
            <a:prstGeom prst="ellipse">
              <a:avLst/>
            </a:prstGeom>
            <a:solidFill>
              <a:srgbClr val="92B5C2"/>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dirty="0">
                <a:ln>
                  <a:noFill/>
                </a:ln>
                <a:solidFill>
                  <a:srgbClr val="4D4D4D"/>
                </a:solidFill>
                <a:effectLst/>
                <a:uLnTx/>
                <a:uFillTx/>
                <a:latin typeface="微软雅黑" panose="020B0503020204020204" pitchFamily="34" charset="-122"/>
              </a:endParaRPr>
            </a:p>
          </p:txBody>
        </p:sp>
        <p:sp>
          <p:nvSpPr>
            <p:cNvPr id="41" name="Oval 19"/>
            <p:cNvSpPr>
              <a:spLocks noChangeArrowheads="1"/>
            </p:cNvSpPr>
            <p:nvPr/>
          </p:nvSpPr>
          <p:spPr bwMode="auto">
            <a:xfrm>
              <a:off x="5497512" y="3066331"/>
              <a:ext cx="1139825" cy="1139825"/>
            </a:xfrm>
            <a:prstGeom prst="ellipse">
              <a:avLst/>
            </a:prstGeom>
            <a:solidFill>
              <a:sysClr val="window" lastClr="FFFFFF"/>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4D4D4D"/>
                  </a:solidFill>
                  <a:effectLst/>
                  <a:uLnTx/>
                  <a:uFillTx/>
                  <a:latin typeface="Impact" panose="020B0806030902050204" pitchFamily="34" charset="0"/>
                </a:rPr>
                <a:t>文字说明</a:t>
              </a:r>
              <a:endParaRPr kumimoji="0" lang="zh-CN" altLang="en-US" sz="2135" b="1" i="0" u="none" strike="noStrike" kern="0" cap="none" spc="0" normalizeH="0" baseline="0" noProof="0" dirty="0">
                <a:ln>
                  <a:noFill/>
                </a:ln>
                <a:solidFill>
                  <a:srgbClr val="4D4D4D"/>
                </a:solidFill>
                <a:effectLst/>
                <a:uLnTx/>
                <a:uFillTx/>
                <a:latin typeface="Impact" panose="020B0806030902050204" pitchFamily="34" charset="0"/>
              </a:endParaRPr>
            </a:p>
          </p:txBody>
        </p:sp>
      </p:grpSp>
      <p:sp>
        <p:nvSpPr>
          <p:cNvPr id="42" name="Oval 19"/>
          <p:cNvSpPr>
            <a:spLocks noChangeArrowheads="1"/>
          </p:cNvSpPr>
          <p:nvPr/>
        </p:nvSpPr>
        <p:spPr bwMode="auto">
          <a:xfrm>
            <a:off x="3302338" y="2022362"/>
            <a:ext cx="968929" cy="973107"/>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3" name="Oval 19"/>
          <p:cNvSpPr>
            <a:spLocks noChangeArrowheads="1"/>
          </p:cNvSpPr>
          <p:nvPr/>
        </p:nvSpPr>
        <p:spPr bwMode="auto">
          <a:xfrm>
            <a:off x="8044660" y="2037929"/>
            <a:ext cx="96892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4" name="Oval 19"/>
          <p:cNvSpPr>
            <a:spLocks noChangeArrowheads="1"/>
          </p:cNvSpPr>
          <p:nvPr/>
        </p:nvSpPr>
        <p:spPr bwMode="auto">
          <a:xfrm>
            <a:off x="8484940" y="3168292"/>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5" name="Oval 110"/>
          <p:cNvSpPr>
            <a:spLocks noChangeArrowheads="1"/>
          </p:cNvSpPr>
          <p:nvPr/>
        </p:nvSpPr>
        <p:spPr bwMode="auto">
          <a:xfrm>
            <a:off x="8092716" y="4286198"/>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6" name="Oval 19"/>
          <p:cNvSpPr>
            <a:spLocks noChangeArrowheads="1"/>
          </p:cNvSpPr>
          <p:nvPr/>
        </p:nvSpPr>
        <p:spPr bwMode="auto">
          <a:xfrm>
            <a:off x="2868257" y="3130925"/>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7" name="Oval 19"/>
          <p:cNvSpPr>
            <a:spLocks noChangeArrowheads="1"/>
          </p:cNvSpPr>
          <p:nvPr/>
        </p:nvSpPr>
        <p:spPr bwMode="auto">
          <a:xfrm>
            <a:off x="3265131" y="4279969"/>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8" name="TextBox 47"/>
          <p:cNvSpPr txBox="1"/>
          <p:nvPr/>
        </p:nvSpPr>
        <p:spPr>
          <a:xfrm>
            <a:off x="929419" y="1905397"/>
            <a:ext cx="2123856"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49" name="TextBox 48"/>
          <p:cNvSpPr txBox="1"/>
          <p:nvPr/>
        </p:nvSpPr>
        <p:spPr>
          <a:xfrm>
            <a:off x="9228630" y="1905397"/>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0" name="TextBox 49"/>
          <p:cNvSpPr txBox="1"/>
          <p:nvPr/>
        </p:nvSpPr>
        <p:spPr>
          <a:xfrm>
            <a:off x="536245"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1" name="TextBox 50"/>
          <p:cNvSpPr txBox="1"/>
          <p:nvPr/>
        </p:nvSpPr>
        <p:spPr>
          <a:xfrm>
            <a:off x="9685080"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2" name="TextBox 51"/>
          <p:cNvSpPr txBox="1"/>
          <p:nvPr/>
        </p:nvSpPr>
        <p:spPr>
          <a:xfrm>
            <a:off x="9253830"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3" name="TextBox 52"/>
          <p:cNvSpPr txBox="1"/>
          <p:nvPr/>
        </p:nvSpPr>
        <p:spPr>
          <a:xfrm>
            <a:off x="929418"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 calcmode="lin" valueType="num">
                                      <p:cBhvr>
                                        <p:cTn id="14" dur="500" fill="hold"/>
                                        <p:tgtEl>
                                          <p:spTgt spid="39"/>
                                        </p:tgtEl>
                                        <p:attrNameLst>
                                          <p:attrName>style.rotation</p:attrName>
                                        </p:attrNameLst>
                                      </p:cBhvr>
                                      <p:tavLst>
                                        <p:tav tm="0">
                                          <p:val>
                                            <p:fltVal val="360"/>
                                          </p:val>
                                        </p:tav>
                                        <p:tav tm="100000">
                                          <p:val>
                                            <p:fltVal val="0"/>
                                          </p:val>
                                        </p:tav>
                                      </p:tavLst>
                                    </p:anim>
                                    <p:animEffect transition="in" filter="fade">
                                      <p:cBhvr>
                                        <p:cTn id="15" dur="500"/>
                                        <p:tgtEl>
                                          <p:spTgt spid="39"/>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right)">
                                      <p:cBhvr>
                                        <p:cTn id="22" dur="500"/>
                                        <p:tgtEl>
                                          <p:spTgt spid="31"/>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childTnLst>
                          </p:cTn>
                        </p:par>
                        <p:par>
                          <p:cTn id="29" fill="hold">
                            <p:stCondLst>
                              <p:cond delay="1750"/>
                            </p:stCondLst>
                            <p:childTnLst>
                              <p:par>
                                <p:cTn id="30" presetID="52" presetClass="entr" presetSubtype="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Scale>
                                      <p:cBhvr>
                                        <p:cTn id="3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2"/>
                                        </p:tgtEl>
                                        <p:attrNameLst>
                                          <p:attrName>ppt_x</p:attrName>
                                          <p:attrName>ppt_y</p:attrName>
                                        </p:attrNameLst>
                                      </p:cBhvr>
                                    </p:animMotion>
                                    <p:animEffect transition="in" filter="fade">
                                      <p:cBhvr>
                                        <p:cTn id="34" dur="1000"/>
                                        <p:tgtEl>
                                          <p:spTgt spid="42"/>
                                        </p:tgtEl>
                                      </p:cBhvr>
                                    </p:animEffect>
                                  </p:childTnLst>
                                </p:cTn>
                              </p:par>
                              <p:par>
                                <p:cTn id="35" presetID="52" presetClass="entr" presetSubtype="0" fill="hold" grpId="0" nodeType="withEffect">
                                  <p:stCondLst>
                                    <p:cond delay="200"/>
                                  </p:stCondLst>
                                  <p:childTnLst>
                                    <p:set>
                                      <p:cBhvr>
                                        <p:cTn id="36" dur="1" fill="hold">
                                          <p:stCondLst>
                                            <p:cond delay="0"/>
                                          </p:stCondLst>
                                        </p:cTn>
                                        <p:tgtEl>
                                          <p:spTgt spid="43"/>
                                        </p:tgtEl>
                                        <p:attrNameLst>
                                          <p:attrName>style.visibility</p:attrName>
                                        </p:attrNameLst>
                                      </p:cBhvr>
                                      <p:to>
                                        <p:strVal val="visible"/>
                                      </p:to>
                                    </p:set>
                                    <p:animScale>
                                      <p:cBhvr>
                                        <p:cTn id="3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3"/>
                                        </p:tgtEl>
                                        <p:attrNameLst>
                                          <p:attrName>ppt_x</p:attrName>
                                          <p:attrName>ppt_y</p:attrName>
                                        </p:attrNameLst>
                                      </p:cBhvr>
                                    </p:animMotion>
                                    <p:animEffect transition="in" filter="fade">
                                      <p:cBhvr>
                                        <p:cTn id="39" dur="1000"/>
                                        <p:tgtEl>
                                          <p:spTgt spid="43"/>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46"/>
                                        </p:tgtEl>
                                        <p:attrNameLst>
                                          <p:attrName>style.visibility</p:attrName>
                                        </p:attrNameLst>
                                      </p:cBhvr>
                                      <p:to>
                                        <p:strVal val="visible"/>
                                      </p:to>
                                    </p:set>
                                    <p:animScale>
                                      <p:cBhvr>
                                        <p:cTn id="4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6"/>
                                        </p:tgtEl>
                                        <p:attrNameLst>
                                          <p:attrName>ppt_x</p:attrName>
                                          <p:attrName>ppt_y</p:attrName>
                                        </p:attrNameLst>
                                      </p:cBhvr>
                                    </p:animMotion>
                                    <p:animEffect transition="in" filter="fade">
                                      <p:cBhvr>
                                        <p:cTn id="44" dur="1000"/>
                                        <p:tgtEl>
                                          <p:spTgt spid="46"/>
                                        </p:tgtEl>
                                      </p:cBhvr>
                                    </p:animEffect>
                                  </p:childTnLst>
                                </p:cTn>
                              </p:par>
                              <p:par>
                                <p:cTn id="45" presetID="52" presetClass="entr" presetSubtype="0" fill="hold" grpId="0" nodeType="withEffect">
                                  <p:stCondLst>
                                    <p:cond delay="600"/>
                                  </p:stCondLst>
                                  <p:childTnLst>
                                    <p:set>
                                      <p:cBhvr>
                                        <p:cTn id="46" dur="1" fill="hold">
                                          <p:stCondLst>
                                            <p:cond delay="0"/>
                                          </p:stCondLst>
                                        </p:cTn>
                                        <p:tgtEl>
                                          <p:spTgt spid="44"/>
                                        </p:tgtEl>
                                        <p:attrNameLst>
                                          <p:attrName>style.visibility</p:attrName>
                                        </p:attrNameLst>
                                      </p:cBhvr>
                                      <p:to>
                                        <p:strVal val="visible"/>
                                      </p:to>
                                    </p:set>
                                    <p:animScale>
                                      <p:cBhvr>
                                        <p:cTn id="4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4"/>
                                        </p:tgtEl>
                                        <p:attrNameLst>
                                          <p:attrName>ppt_x</p:attrName>
                                          <p:attrName>ppt_y</p:attrName>
                                        </p:attrNameLst>
                                      </p:cBhvr>
                                    </p:animMotion>
                                    <p:animEffect transition="in" filter="fade">
                                      <p:cBhvr>
                                        <p:cTn id="49" dur="1000"/>
                                        <p:tgtEl>
                                          <p:spTgt spid="44"/>
                                        </p:tgtEl>
                                      </p:cBhvr>
                                    </p:animEffect>
                                  </p:childTnLst>
                                </p:cTn>
                              </p:par>
                              <p:par>
                                <p:cTn id="50" presetID="52" presetClass="entr" presetSubtype="0" fill="hold" grpId="0" nodeType="withEffect">
                                  <p:stCondLst>
                                    <p:cond delay="800"/>
                                  </p:stCondLst>
                                  <p:childTnLst>
                                    <p:set>
                                      <p:cBhvr>
                                        <p:cTn id="51" dur="1" fill="hold">
                                          <p:stCondLst>
                                            <p:cond delay="0"/>
                                          </p:stCondLst>
                                        </p:cTn>
                                        <p:tgtEl>
                                          <p:spTgt spid="47"/>
                                        </p:tgtEl>
                                        <p:attrNameLst>
                                          <p:attrName>style.visibility</p:attrName>
                                        </p:attrNameLst>
                                      </p:cBhvr>
                                      <p:to>
                                        <p:strVal val="visible"/>
                                      </p:to>
                                    </p:set>
                                    <p:animScale>
                                      <p:cBhvr>
                                        <p:cTn id="5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7"/>
                                        </p:tgtEl>
                                        <p:attrNameLst>
                                          <p:attrName>ppt_x</p:attrName>
                                          <p:attrName>ppt_y</p:attrName>
                                        </p:attrNameLst>
                                      </p:cBhvr>
                                    </p:animMotion>
                                    <p:animEffect transition="in" filter="fade">
                                      <p:cBhvr>
                                        <p:cTn id="54" dur="1000"/>
                                        <p:tgtEl>
                                          <p:spTgt spid="47"/>
                                        </p:tgtEl>
                                      </p:cBhvr>
                                    </p:animEffect>
                                  </p:childTnLst>
                                </p:cTn>
                              </p:par>
                              <p:par>
                                <p:cTn id="55" presetID="52" presetClass="entr" presetSubtype="0" fill="hold" grpId="0" nodeType="withEffect">
                                  <p:stCondLst>
                                    <p:cond delay="1000"/>
                                  </p:stCondLst>
                                  <p:childTnLst>
                                    <p:set>
                                      <p:cBhvr>
                                        <p:cTn id="56" dur="1" fill="hold">
                                          <p:stCondLst>
                                            <p:cond delay="0"/>
                                          </p:stCondLst>
                                        </p:cTn>
                                        <p:tgtEl>
                                          <p:spTgt spid="45"/>
                                        </p:tgtEl>
                                        <p:attrNameLst>
                                          <p:attrName>style.visibility</p:attrName>
                                        </p:attrNameLst>
                                      </p:cBhvr>
                                      <p:to>
                                        <p:strVal val="visible"/>
                                      </p:to>
                                    </p:set>
                                    <p:animScale>
                                      <p:cBhvr>
                                        <p:cTn id="5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
                                        </p:tgtEl>
                                        <p:attrNameLst>
                                          <p:attrName>ppt_x</p:attrName>
                                          <p:attrName>ppt_y</p:attrName>
                                        </p:attrNameLst>
                                      </p:cBhvr>
                                    </p:animMotion>
                                    <p:animEffect transition="in" filter="fade">
                                      <p:cBhvr>
                                        <p:cTn id="59" dur="1000"/>
                                        <p:tgtEl>
                                          <p:spTgt spid="45"/>
                                        </p:tgtEl>
                                      </p:cBhvr>
                                    </p:animEffect>
                                  </p:childTnLst>
                                </p:cTn>
                              </p:par>
                            </p:childTnLst>
                          </p:cTn>
                        </p:par>
                        <p:par>
                          <p:cTn id="60" fill="hold">
                            <p:stCondLst>
                              <p:cond delay="2750"/>
                            </p:stCondLst>
                            <p:childTnLst>
                              <p:par>
                                <p:cTn id="61" presetID="12" presetClass="entr" presetSubtype="8"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p:tgtEl>
                                          <p:spTgt spid="33"/>
                                        </p:tgtEl>
                                        <p:attrNameLst>
                                          <p:attrName>ppt_x</p:attrName>
                                        </p:attrNameLst>
                                      </p:cBhvr>
                                      <p:tavLst>
                                        <p:tav tm="0">
                                          <p:val>
                                            <p:strVal val="#ppt_x-#ppt_w*1.125000"/>
                                          </p:val>
                                        </p:tav>
                                        <p:tav tm="100000">
                                          <p:val>
                                            <p:strVal val="#ppt_x"/>
                                          </p:val>
                                        </p:tav>
                                      </p:tavLst>
                                    </p:anim>
                                    <p:animEffect transition="in" filter="wipe(right)">
                                      <p:cBhvr>
                                        <p:cTn id="64" dur="500"/>
                                        <p:tgtEl>
                                          <p:spTgt spid="33"/>
                                        </p:tgtEl>
                                      </p:cBhvr>
                                    </p:animEffect>
                                  </p:childTnLst>
                                </p:cTn>
                              </p:par>
                              <p:par>
                                <p:cTn id="65" presetID="12" presetClass="entr" presetSubtype="8"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p:tgtEl>
                                          <p:spTgt spid="34"/>
                                        </p:tgtEl>
                                        <p:attrNameLst>
                                          <p:attrName>ppt_x</p:attrName>
                                        </p:attrNameLst>
                                      </p:cBhvr>
                                      <p:tavLst>
                                        <p:tav tm="0">
                                          <p:val>
                                            <p:strVal val="#ppt_x-#ppt_w*1.125000"/>
                                          </p:val>
                                        </p:tav>
                                        <p:tav tm="100000">
                                          <p:val>
                                            <p:strVal val="#ppt_x"/>
                                          </p:val>
                                        </p:tav>
                                      </p:tavLst>
                                    </p:anim>
                                    <p:animEffect transition="in" filter="wipe(right)">
                                      <p:cBhvr>
                                        <p:cTn id="68" dur="500"/>
                                        <p:tgtEl>
                                          <p:spTgt spid="34"/>
                                        </p:tgtEl>
                                      </p:cBhvr>
                                    </p:animEffect>
                                  </p:childTnLst>
                                </p:cTn>
                              </p:par>
                              <p:par>
                                <p:cTn id="69" presetID="12" presetClass="entr" presetSubtype="8"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p:tgtEl>
                                          <p:spTgt spid="35"/>
                                        </p:tgtEl>
                                        <p:attrNameLst>
                                          <p:attrName>ppt_x</p:attrName>
                                        </p:attrNameLst>
                                      </p:cBhvr>
                                      <p:tavLst>
                                        <p:tav tm="0">
                                          <p:val>
                                            <p:strVal val="#ppt_x-#ppt_w*1.125000"/>
                                          </p:val>
                                        </p:tav>
                                        <p:tav tm="100000">
                                          <p:val>
                                            <p:strVal val="#ppt_x"/>
                                          </p:val>
                                        </p:tav>
                                      </p:tavLst>
                                    </p:anim>
                                    <p:animEffect transition="in" filter="wipe(right)">
                                      <p:cBhvr>
                                        <p:cTn id="72" dur="500"/>
                                        <p:tgtEl>
                                          <p:spTgt spid="35"/>
                                        </p:tgtEl>
                                      </p:cBhvr>
                                    </p:animEffect>
                                  </p:childTnLst>
                                </p:cTn>
                              </p:par>
                              <p:par>
                                <p:cTn id="73" presetID="12" presetClass="entr" presetSubtype="2" fill="hold"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p:tgtEl>
                                          <p:spTgt spid="38"/>
                                        </p:tgtEl>
                                        <p:attrNameLst>
                                          <p:attrName>ppt_x</p:attrName>
                                        </p:attrNameLst>
                                      </p:cBhvr>
                                      <p:tavLst>
                                        <p:tav tm="0">
                                          <p:val>
                                            <p:strVal val="#ppt_x+#ppt_w*1.125000"/>
                                          </p:val>
                                        </p:tav>
                                        <p:tav tm="100000">
                                          <p:val>
                                            <p:strVal val="#ppt_x"/>
                                          </p:val>
                                        </p:tav>
                                      </p:tavLst>
                                    </p:anim>
                                    <p:animEffect transition="in" filter="wipe(left)">
                                      <p:cBhvr>
                                        <p:cTn id="76" dur="500"/>
                                        <p:tgtEl>
                                          <p:spTgt spid="38"/>
                                        </p:tgtEl>
                                      </p:cBhvr>
                                    </p:animEffect>
                                  </p:childTnLst>
                                </p:cTn>
                              </p:par>
                              <p:par>
                                <p:cTn id="77" presetID="12" presetClass="entr" presetSubtype="2" fill="hold"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p:tgtEl>
                                          <p:spTgt spid="37"/>
                                        </p:tgtEl>
                                        <p:attrNameLst>
                                          <p:attrName>ppt_x</p:attrName>
                                        </p:attrNameLst>
                                      </p:cBhvr>
                                      <p:tavLst>
                                        <p:tav tm="0">
                                          <p:val>
                                            <p:strVal val="#ppt_x+#ppt_w*1.125000"/>
                                          </p:val>
                                        </p:tav>
                                        <p:tav tm="100000">
                                          <p:val>
                                            <p:strVal val="#ppt_x"/>
                                          </p:val>
                                        </p:tav>
                                      </p:tavLst>
                                    </p:anim>
                                    <p:animEffect transition="in" filter="wipe(left)">
                                      <p:cBhvr>
                                        <p:cTn id="80" dur="500"/>
                                        <p:tgtEl>
                                          <p:spTgt spid="37"/>
                                        </p:tgtEl>
                                      </p:cBhvr>
                                    </p:animEffect>
                                  </p:childTnLst>
                                </p:cTn>
                              </p:par>
                              <p:par>
                                <p:cTn id="81" presetID="12" presetClass="entr" presetSubtype="2"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p:tgtEl>
                                          <p:spTgt spid="36"/>
                                        </p:tgtEl>
                                        <p:attrNameLst>
                                          <p:attrName>ppt_x</p:attrName>
                                        </p:attrNameLst>
                                      </p:cBhvr>
                                      <p:tavLst>
                                        <p:tav tm="0">
                                          <p:val>
                                            <p:strVal val="#ppt_x+#ppt_w*1.125000"/>
                                          </p:val>
                                        </p:tav>
                                        <p:tav tm="100000">
                                          <p:val>
                                            <p:strVal val="#ppt_x"/>
                                          </p:val>
                                        </p:tav>
                                      </p:tavLst>
                                    </p:anim>
                                    <p:animEffect transition="in" filter="wipe(left)">
                                      <p:cBhvr>
                                        <p:cTn id="84" dur="500"/>
                                        <p:tgtEl>
                                          <p:spTgt spid="36"/>
                                        </p:tgtEl>
                                      </p:cBhvr>
                                    </p:animEffect>
                                  </p:childTnLst>
                                </p:cTn>
                              </p:par>
                            </p:childTnLst>
                          </p:cTn>
                        </p:par>
                        <p:par>
                          <p:cTn id="85" fill="hold">
                            <p:stCondLst>
                              <p:cond delay="3250"/>
                            </p:stCondLst>
                            <p:childTnLst>
                              <p:par>
                                <p:cTn id="86" presetID="22" presetClass="entr" presetSubtype="8"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left)">
                                      <p:cBhvr>
                                        <p:cTn id="88" dur="500"/>
                                        <p:tgtEl>
                                          <p:spTgt spid="4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left)">
                                      <p:cBhvr>
                                        <p:cTn id="91" dur="500"/>
                                        <p:tgtEl>
                                          <p:spTgt spid="4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500"/>
                                        <p:tgtEl>
                                          <p:spTgt spid="50"/>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left)">
                                      <p:cBhvr>
                                        <p:cTn id="97" dur="500"/>
                                        <p:tgtEl>
                                          <p:spTgt spid="51"/>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wipe(left)">
                                      <p:cBhvr>
                                        <p:cTn id="100" dur="500"/>
                                        <p:tgtEl>
                                          <p:spTgt spid="5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wipe(left)">
                                      <p:cBhvr>
                                        <p:cTn id="10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animBg="1"/>
      <p:bldP spid="30" grpId="0" animBg="1"/>
      <p:bldP spid="31" grpId="0" animBg="1"/>
      <p:bldP spid="32"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2" name="Freeform 6"/>
          <p:cNvSpPr/>
          <p:nvPr/>
        </p:nvSpPr>
        <p:spPr bwMode="auto">
          <a:xfrm>
            <a:off x="160285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3" name="Freeform 7"/>
          <p:cNvSpPr/>
          <p:nvPr/>
        </p:nvSpPr>
        <p:spPr bwMode="auto">
          <a:xfrm>
            <a:off x="1602857" y="2795262"/>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4" name="Freeform 8"/>
          <p:cNvSpPr/>
          <p:nvPr/>
        </p:nvSpPr>
        <p:spPr bwMode="auto">
          <a:xfrm>
            <a:off x="2005175"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5" name="Freeform 9"/>
          <p:cNvSpPr/>
          <p:nvPr/>
        </p:nvSpPr>
        <p:spPr bwMode="auto">
          <a:xfrm>
            <a:off x="240581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6" name="Freeform 10"/>
          <p:cNvSpPr/>
          <p:nvPr/>
        </p:nvSpPr>
        <p:spPr bwMode="auto">
          <a:xfrm>
            <a:off x="2803081" y="1458299"/>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7" name="Freeform 11"/>
          <p:cNvSpPr/>
          <p:nvPr/>
        </p:nvSpPr>
        <p:spPr bwMode="auto">
          <a:xfrm>
            <a:off x="2005175" y="2392320"/>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8" name="Freeform 12"/>
          <p:cNvSpPr/>
          <p:nvPr/>
        </p:nvSpPr>
        <p:spPr bwMode="auto">
          <a:xfrm>
            <a:off x="2405812" y="1975885"/>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9" name="Freeform 13"/>
          <p:cNvSpPr/>
          <p:nvPr/>
        </p:nvSpPr>
        <p:spPr bwMode="auto">
          <a:xfrm>
            <a:off x="2803081" y="1702763"/>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0" name="Freeform 14"/>
          <p:cNvSpPr/>
          <p:nvPr/>
        </p:nvSpPr>
        <p:spPr bwMode="auto">
          <a:xfrm>
            <a:off x="4114144"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1" name="Freeform 15"/>
          <p:cNvSpPr/>
          <p:nvPr/>
        </p:nvSpPr>
        <p:spPr bwMode="auto">
          <a:xfrm>
            <a:off x="451478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2" name="Freeform 16"/>
          <p:cNvSpPr/>
          <p:nvPr/>
        </p:nvSpPr>
        <p:spPr bwMode="auto">
          <a:xfrm>
            <a:off x="4917101"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3" name="Freeform 17"/>
          <p:cNvSpPr/>
          <p:nvPr/>
        </p:nvSpPr>
        <p:spPr bwMode="auto">
          <a:xfrm>
            <a:off x="531942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4" name="Freeform 18"/>
          <p:cNvSpPr/>
          <p:nvPr/>
        </p:nvSpPr>
        <p:spPr bwMode="auto">
          <a:xfrm>
            <a:off x="4114144" y="3100420"/>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5" name="Freeform 19"/>
          <p:cNvSpPr/>
          <p:nvPr/>
        </p:nvSpPr>
        <p:spPr bwMode="auto">
          <a:xfrm>
            <a:off x="4514782" y="2400744"/>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6" name="Freeform 20"/>
          <p:cNvSpPr/>
          <p:nvPr/>
        </p:nvSpPr>
        <p:spPr bwMode="auto">
          <a:xfrm>
            <a:off x="4917101" y="1702763"/>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7" name="Freeform 21"/>
          <p:cNvSpPr/>
          <p:nvPr/>
        </p:nvSpPr>
        <p:spPr bwMode="auto">
          <a:xfrm>
            <a:off x="5319420" y="2646898"/>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8" name="Freeform 22"/>
          <p:cNvSpPr/>
          <p:nvPr/>
        </p:nvSpPr>
        <p:spPr bwMode="auto">
          <a:xfrm>
            <a:off x="656681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9" name="Freeform 23"/>
          <p:cNvSpPr/>
          <p:nvPr/>
        </p:nvSpPr>
        <p:spPr bwMode="auto">
          <a:xfrm>
            <a:off x="696912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24"/>
          <p:cNvSpPr/>
          <p:nvPr/>
        </p:nvSpPr>
        <p:spPr bwMode="auto">
          <a:xfrm>
            <a:off x="7371443"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25"/>
          <p:cNvSpPr/>
          <p:nvPr/>
        </p:nvSpPr>
        <p:spPr bwMode="auto">
          <a:xfrm>
            <a:off x="7772083"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26"/>
          <p:cNvSpPr/>
          <p:nvPr/>
        </p:nvSpPr>
        <p:spPr bwMode="auto">
          <a:xfrm>
            <a:off x="7772083" y="1694331"/>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27"/>
          <p:cNvSpPr/>
          <p:nvPr/>
        </p:nvSpPr>
        <p:spPr bwMode="auto">
          <a:xfrm>
            <a:off x="7371443" y="2007923"/>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28"/>
          <p:cNvSpPr/>
          <p:nvPr/>
        </p:nvSpPr>
        <p:spPr bwMode="auto">
          <a:xfrm>
            <a:off x="6969127" y="2400744"/>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9"/>
          <p:cNvSpPr/>
          <p:nvPr/>
        </p:nvSpPr>
        <p:spPr bwMode="auto">
          <a:xfrm>
            <a:off x="6566810" y="2808751"/>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30"/>
          <p:cNvSpPr/>
          <p:nvPr/>
        </p:nvSpPr>
        <p:spPr bwMode="auto">
          <a:xfrm>
            <a:off x="9093534" y="1458299"/>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31"/>
          <p:cNvSpPr/>
          <p:nvPr/>
        </p:nvSpPr>
        <p:spPr bwMode="auto">
          <a:xfrm>
            <a:off x="9490804"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32"/>
          <p:cNvSpPr/>
          <p:nvPr/>
        </p:nvSpPr>
        <p:spPr bwMode="auto">
          <a:xfrm>
            <a:off x="9893119"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33"/>
          <p:cNvSpPr/>
          <p:nvPr/>
        </p:nvSpPr>
        <p:spPr bwMode="auto">
          <a:xfrm>
            <a:off x="10295438"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34"/>
          <p:cNvSpPr/>
          <p:nvPr/>
        </p:nvSpPr>
        <p:spPr bwMode="auto">
          <a:xfrm>
            <a:off x="10295438" y="1712878"/>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35"/>
          <p:cNvSpPr/>
          <p:nvPr/>
        </p:nvSpPr>
        <p:spPr bwMode="auto">
          <a:xfrm>
            <a:off x="9893119" y="1859554"/>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2" name="Freeform 36"/>
          <p:cNvSpPr/>
          <p:nvPr/>
        </p:nvSpPr>
        <p:spPr bwMode="auto">
          <a:xfrm>
            <a:off x="9490804" y="2975658"/>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3" name="Freeform 37"/>
          <p:cNvSpPr/>
          <p:nvPr/>
        </p:nvSpPr>
        <p:spPr bwMode="auto">
          <a:xfrm>
            <a:off x="9093534" y="2211919"/>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Oval 38"/>
          <p:cNvSpPr>
            <a:spLocks noChangeArrowheads="1"/>
          </p:cNvSpPr>
          <p:nvPr/>
        </p:nvSpPr>
        <p:spPr bwMode="auto">
          <a:xfrm>
            <a:off x="1952992"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39"/>
          <p:cNvSpPr>
            <a:spLocks noEditPoints="1"/>
          </p:cNvSpPr>
          <p:nvPr/>
        </p:nvSpPr>
        <p:spPr bwMode="auto">
          <a:xfrm>
            <a:off x="2142072" y="3894048"/>
            <a:ext cx="421428"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Oval 40"/>
          <p:cNvSpPr>
            <a:spLocks noChangeArrowheads="1"/>
          </p:cNvSpPr>
          <p:nvPr/>
        </p:nvSpPr>
        <p:spPr bwMode="auto">
          <a:xfrm>
            <a:off x="4473824" y="3708545"/>
            <a:ext cx="797222"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7" name="Oval 41"/>
          <p:cNvSpPr>
            <a:spLocks noChangeArrowheads="1"/>
          </p:cNvSpPr>
          <p:nvPr/>
        </p:nvSpPr>
        <p:spPr bwMode="auto">
          <a:xfrm>
            <a:off x="6935461"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8" name="Oval 42"/>
          <p:cNvSpPr>
            <a:spLocks noChangeArrowheads="1"/>
          </p:cNvSpPr>
          <p:nvPr/>
        </p:nvSpPr>
        <p:spPr bwMode="auto">
          <a:xfrm>
            <a:off x="9436512" y="3708545"/>
            <a:ext cx="794537"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43"/>
          <p:cNvSpPr>
            <a:spLocks noEditPoints="1"/>
          </p:cNvSpPr>
          <p:nvPr/>
        </p:nvSpPr>
        <p:spPr bwMode="auto">
          <a:xfrm>
            <a:off x="7165122" y="3974699"/>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44"/>
          <p:cNvSpPr>
            <a:spLocks noEditPoints="1"/>
          </p:cNvSpPr>
          <p:nvPr/>
        </p:nvSpPr>
        <p:spPr bwMode="auto">
          <a:xfrm>
            <a:off x="4643430" y="3909676"/>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45"/>
          <p:cNvSpPr>
            <a:spLocks noEditPoints="1"/>
          </p:cNvSpPr>
          <p:nvPr/>
        </p:nvSpPr>
        <p:spPr bwMode="auto">
          <a:xfrm>
            <a:off x="9664670" y="3917058"/>
            <a:ext cx="338219"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TextBox 91"/>
          <p:cNvSpPr txBox="1"/>
          <p:nvPr/>
        </p:nvSpPr>
        <p:spPr>
          <a:xfrm>
            <a:off x="1322044" y="5027428"/>
            <a:ext cx="2084520"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3" name="TextBox 92"/>
          <p:cNvSpPr txBox="1"/>
          <p:nvPr/>
        </p:nvSpPr>
        <p:spPr>
          <a:xfrm>
            <a:off x="1799245" y="4620583"/>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endParaRPr lang="zh-CN" altLang="en-US" sz="2800" baseline="-3000" dirty="0">
              <a:solidFill>
                <a:srgbClr val="92B5C2"/>
              </a:solidFill>
              <a:latin typeface="微软雅黑" panose="020B0503020204020204" pitchFamily="34" charset="-122"/>
            </a:endParaRPr>
          </a:p>
        </p:txBody>
      </p:sp>
      <p:sp>
        <p:nvSpPr>
          <p:cNvPr id="94" name="TextBox 93"/>
          <p:cNvSpPr txBox="1"/>
          <p:nvPr/>
        </p:nvSpPr>
        <p:spPr>
          <a:xfrm>
            <a:off x="3858103" y="5027428"/>
            <a:ext cx="213632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5" name="TextBox 94"/>
          <p:cNvSpPr txBox="1"/>
          <p:nvPr/>
        </p:nvSpPr>
        <p:spPr>
          <a:xfrm>
            <a:off x="4335302"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endParaRPr lang="zh-CN" altLang="en-US" sz="2800" baseline="-3000" dirty="0">
              <a:solidFill>
                <a:srgbClr val="78AF74"/>
              </a:solidFill>
              <a:latin typeface="微软雅黑" panose="020B0503020204020204" pitchFamily="34" charset="-122"/>
            </a:endParaRPr>
          </a:p>
        </p:txBody>
      </p:sp>
      <p:sp>
        <p:nvSpPr>
          <p:cNvPr id="96" name="TextBox 95"/>
          <p:cNvSpPr txBox="1"/>
          <p:nvPr/>
        </p:nvSpPr>
        <p:spPr>
          <a:xfrm>
            <a:off x="6316296" y="5027428"/>
            <a:ext cx="2115897"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7" name="TextBox 96"/>
          <p:cNvSpPr txBox="1"/>
          <p:nvPr/>
        </p:nvSpPr>
        <p:spPr>
          <a:xfrm>
            <a:off x="6753947" y="4660879"/>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endParaRPr lang="zh-CN" altLang="en-US" sz="2800" baseline="-3000" dirty="0">
              <a:solidFill>
                <a:srgbClr val="92B5C2"/>
              </a:solidFill>
              <a:latin typeface="微软雅黑" panose="020B0503020204020204" pitchFamily="34" charset="-122"/>
            </a:endParaRPr>
          </a:p>
        </p:txBody>
      </p:sp>
      <p:sp>
        <p:nvSpPr>
          <p:cNvPr id="98" name="TextBox 97"/>
          <p:cNvSpPr txBox="1"/>
          <p:nvPr/>
        </p:nvSpPr>
        <p:spPr>
          <a:xfrm>
            <a:off x="8816086" y="5044890"/>
            <a:ext cx="211335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9" name="TextBox 98"/>
          <p:cNvSpPr txBox="1"/>
          <p:nvPr/>
        </p:nvSpPr>
        <p:spPr>
          <a:xfrm>
            <a:off x="9293285"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endParaRPr lang="zh-CN" altLang="en-US" sz="2800" baseline="-3000" dirty="0">
              <a:solidFill>
                <a:srgbClr val="78AF74"/>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5" presetClass="entr" presetSubtype="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anim calcmode="lin" valueType="num">
                                      <p:cBhvr>
                                        <p:cTn id="13" dur="500" fill="hold"/>
                                        <p:tgtEl>
                                          <p:spTgt spid="84"/>
                                        </p:tgtEl>
                                        <p:attrNameLst>
                                          <p:attrName>ppt_w</p:attrName>
                                        </p:attrNameLst>
                                      </p:cBhvr>
                                      <p:tavLst>
                                        <p:tav tm="0" fmla="#ppt_w*sin(2.5*pi*$)">
                                          <p:val>
                                            <p:fltVal val="0"/>
                                          </p:val>
                                        </p:tav>
                                        <p:tav tm="100000">
                                          <p:val>
                                            <p:fltVal val="1"/>
                                          </p:val>
                                        </p:tav>
                                      </p:tavLst>
                                    </p:anim>
                                    <p:anim calcmode="lin" valueType="num">
                                      <p:cBhvr>
                                        <p:cTn id="14" dur="500" fill="hold"/>
                                        <p:tgtEl>
                                          <p:spTgt spid="8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anim calcmode="lin" valueType="num">
                                      <p:cBhvr>
                                        <p:cTn id="18" dur="500" fill="hold"/>
                                        <p:tgtEl>
                                          <p:spTgt spid="85"/>
                                        </p:tgtEl>
                                        <p:attrNameLst>
                                          <p:attrName>ppt_w</p:attrName>
                                        </p:attrNameLst>
                                      </p:cBhvr>
                                      <p:tavLst>
                                        <p:tav tm="0" fmla="#ppt_w*sin(2.5*pi*$)">
                                          <p:val>
                                            <p:fltVal val="0"/>
                                          </p:val>
                                        </p:tav>
                                        <p:tav tm="100000">
                                          <p:val>
                                            <p:fltVal val="1"/>
                                          </p:val>
                                        </p:tav>
                                      </p:tavLst>
                                    </p:anim>
                                    <p:anim calcmode="lin" valueType="num">
                                      <p:cBhvr>
                                        <p:cTn id="19" dur="500" fill="hold"/>
                                        <p:tgtEl>
                                          <p:spTgt spid="85"/>
                                        </p:tgtEl>
                                        <p:attrNameLst>
                                          <p:attrName>ppt_h</p:attrName>
                                        </p:attrNameLst>
                                      </p:cBhvr>
                                      <p:tavLst>
                                        <p:tav tm="0">
                                          <p:val>
                                            <p:strVal val="#ppt_h"/>
                                          </p:val>
                                        </p:tav>
                                        <p:tav tm="100000">
                                          <p:val>
                                            <p:strVal val="#ppt_h"/>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1000"/>
                                        <p:tgtEl>
                                          <p:spTgt spid="93"/>
                                        </p:tgtEl>
                                      </p:cBhvr>
                                    </p:animEffect>
                                    <p:anim calcmode="lin" valueType="num">
                                      <p:cBhvr>
                                        <p:cTn id="24" dur="1000" fill="hold"/>
                                        <p:tgtEl>
                                          <p:spTgt spid="93"/>
                                        </p:tgtEl>
                                        <p:attrNameLst>
                                          <p:attrName>ppt_x</p:attrName>
                                        </p:attrNameLst>
                                      </p:cBhvr>
                                      <p:tavLst>
                                        <p:tav tm="0">
                                          <p:val>
                                            <p:strVal val="#ppt_x"/>
                                          </p:val>
                                        </p:tav>
                                        <p:tav tm="100000">
                                          <p:val>
                                            <p:strVal val="#ppt_x"/>
                                          </p:val>
                                        </p:tav>
                                      </p:tavLst>
                                    </p:anim>
                                    <p:anim calcmode="lin" valueType="num">
                                      <p:cBhvr>
                                        <p:cTn id="25" dur="1000" fill="hold"/>
                                        <p:tgtEl>
                                          <p:spTgt spid="9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1000"/>
                                        <p:tgtEl>
                                          <p:spTgt spid="92"/>
                                        </p:tgtEl>
                                      </p:cBhvr>
                                    </p:animEffect>
                                    <p:anim calcmode="lin" valueType="num">
                                      <p:cBhvr>
                                        <p:cTn id="29" dur="1000" fill="hold"/>
                                        <p:tgtEl>
                                          <p:spTgt spid="92"/>
                                        </p:tgtEl>
                                        <p:attrNameLst>
                                          <p:attrName>ppt_x</p:attrName>
                                        </p:attrNameLst>
                                      </p:cBhvr>
                                      <p:tavLst>
                                        <p:tav tm="0">
                                          <p:val>
                                            <p:strVal val="#ppt_x"/>
                                          </p:val>
                                        </p:tav>
                                        <p:tav tm="100000">
                                          <p:val>
                                            <p:strVal val="#ppt_x"/>
                                          </p:val>
                                        </p:tav>
                                      </p:tavLst>
                                    </p:anim>
                                    <p:anim calcmode="lin" valueType="num">
                                      <p:cBhvr>
                                        <p:cTn id="30" dur="1000" fill="hold"/>
                                        <p:tgtEl>
                                          <p:spTgt spid="92"/>
                                        </p:tgtEl>
                                        <p:attrNameLst>
                                          <p:attrName>ppt_y</p:attrName>
                                        </p:attrNameLst>
                                      </p:cBhvr>
                                      <p:tavLst>
                                        <p:tav tm="0">
                                          <p:val>
                                            <p:strVal val="#ppt_y-.1"/>
                                          </p:val>
                                        </p:tav>
                                        <p:tav tm="100000">
                                          <p:val>
                                            <p:strVal val="#ppt_y"/>
                                          </p:val>
                                        </p:tav>
                                      </p:tavLst>
                                    </p:anim>
                                  </p:childTnLst>
                                </p:cTn>
                              </p:par>
                              <p:par>
                                <p:cTn id="31" presetID="22" presetClass="entr" presetSubtype="4"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down)">
                                      <p:cBhvr>
                                        <p:cTn id="33" dur="500"/>
                                        <p:tgtEl>
                                          <p:spTgt spid="52"/>
                                        </p:tgtEl>
                                      </p:cBhvr>
                                    </p:animEffect>
                                  </p:childTnLst>
                                </p:cTn>
                              </p:par>
                              <p:par>
                                <p:cTn id="34" presetID="22" presetClass="entr" presetSubtype="4" fill="hold" grpId="0" nodeType="withEffect">
                                  <p:stCondLst>
                                    <p:cond delay="200"/>
                                  </p:stCondLst>
                                  <p:childTnLst>
                                    <p:set>
                                      <p:cBhvr>
                                        <p:cTn id="35" dur="1" fill="hold">
                                          <p:stCondLst>
                                            <p:cond delay="0"/>
                                          </p:stCondLst>
                                        </p:cTn>
                                        <p:tgtEl>
                                          <p:spTgt spid="54"/>
                                        </p:tgtEl>
                                        <p:attrNameLst>
                                          <p:attrName>style.visibility</p:attrName>
                                        </p:attrNameLst>
                                      </p:cBhvr>
                                      <p:to>
                                        <p:strVal val="visible"/>
                                      </p:to>
                                    </p:set>
                                    <p:animEffect transition="in" filter="wipe(down)">
                                      <p:cBhvr>
                                        <p:cTn id="36" dur="500"/>
                                        <p:tgtEl>
                                          <p:spTgt spid="54"/>
                                        </p:tgtEl>
                                      </p:cBhvr>
                                    </p:animEffect>
                                  </p:childTnLst>
                                </p:cTn>
                              </p:par>
                              <p:par>
                                <p:cTn id="37" presetID="22" presetClass="entr" presetSubtype="4" fill="hold" grpId="0" nodeType="withEffect">
                                  <p:stCondLst>
                                    <p:cond delay="40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par>
                                <p:cTn id="40" presetID="22" presetClass="entr" presetSubtype="4" fill="hold" grpId="0" nodeType="withEffect">
                                  <p:stCondLst>
                                    <p:cond delay="60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2250"/>
                            </p:stCondLst>
                            <p:childTnLst>
                              <p:par>
                                <p:cTn id="44" presetID="22" presetClass="entr" presetSubtype="4"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par>
                                <p:cTn id="47" presetID="22" presetClass="entr" presetSubtype="4"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down)">
                                      <p:cBhvr>
                                        <p:cTn id="49" dur="500"/>
                                        <p:tgtEl>
                                          <p:spTgt spid="57"/>
                                        </p:tgtEl>
                                      </p:cBhvr>
                                    </p:animEffect>
                                  </p:childTnLst>
                                </p:cTn>
                              </p:par>
                              <p:par>
                                <p:cTn id="50" presetID="22" presetClass="entr" presetSubtype="4" fill="hold"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par>
                                <p:cTn id="53" presetID="22" presetClass="entr" presetSubtype="4"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down)">
                                      <p:cBhvr>
                                        <p:cTn id="55" dur="500"/>
                                        <p:tgtEl>
                                          <p:spTgt spid="59"/>
                                        </p:tgtEl>
                                      </p:cBhvr>
                                    </p:animEffect>
                                  </p:childTnLst>
                                </p:cTn>
                              </p:par>
                            </p:childTnLst>
                          </p:cTn>
                        </p:par>
                        <p:par>
                          <p:cTn id="56" fill="hold">
                            <p:stCondLst>
                              <p:cond delay="2750"/>
                            </p:stCondLst>
                            <p:childTnLst>
                              <p:par>
                                <p:cTn id="57" presetID="45" presetClass="entr" presetSubtype="0"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fade">
                                      <p:cBhvr>
                                        <p:cTn id="59" dur="500"/>
                                        <p:tgtEl>
                                          <p:spTgt spid="86"/>
                                        </p:tgtEl>
                                      </p:cBhvr>
                                    </p:animEffect>
                                    <p:anim calcmode="lin" valueType="num">
                                      <p:cBhvr>
                                        <p:cTn id="60" dur="500" fill="hold"/>
                                        <p:tgtEl>
                                          <p:spTgt spid="86"/>
                                        </p:tgtEl>
                                        <p:attrNameLst>
                                          <p:attrName>ppt_w</p:attrName>
                                        </p:attrNameLst>
                                      </p:cBhvr>
                                      <p:tavLst>
                                        <p:tav tm="0" fmla="#ppt_w*sin(2.5*pi*$)">
                                          <p:val>
                                            <p:fltVal val="0"/>
                                          </p:val>
                                        </p:tav>
                                        <p:tav tm="100000">
                                          <p:val>
                                            <p:fltVal val="1"/>
                                          </p:val>
                                        </p:tav>
                                      </p:tavLst>
                                    </p:anim>
                                    <p:anim calcmode="lin" valueType="num">
                                      <p:cBhvr>
                                        <p:cTn id="61" dur="500" fill="hold"/>
                                        <p:tgtEl>
                                          <p:spTgt spid="86"/>
                                        </p:tgtEl>
                                        <p:attrNameLst>
                                          <p:attrName>ppt_h</p:attrName>
                                        </p:attrNameLst>
                                      </p:cBhvr>
                                      <p:tavLst>
                                        <p:tav tm="0">
                                          <p:val>
                                            <p:strVal val="#ppt_h"/>
                                          </p:val>
                                        </p:tav>
                                        <p:tav tm="100000">
                                          <p:val>
                                            <p:strVal val="#ppt_h"/>
                                          </p:val>
                                        </p:tav>
                                      </p:tavLst>
                                    </p:anim>
                                  </p:childTnLst>
                                </p:cTn>
                              </p:par>
                              <p:par>
                                <p:cTn id="62" presetID="45" presetClass="entr" presetSubtype="0" fill="hold" nodeType="with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ppt_w</p:attrName>
                                        </p:attrNameLst>
                                      </p:cBhvr>
                                      <p:tavLst>
                                        <p:tav tm="0" fmla="#ppt_w*sin(2.5*pi*$)">
                                          <p:val>
                                            <p:fltVal val="0"/>
                                          </p:val>
                                        </p:tav>
                                        <p:tav tm="100000">
                                          <p:val>
                                            <p:fltVal val="1"/>
                                          </p:val>
                                        </p:tav>
                                      </p:tavLst>
                                    </p:anim>
                                    <p:anim calcmode="lin" valueType="num">
                                      <p:cBhvr>
                                        <p:cTn id="66" dur="500" fill="hold"/>
                                        <p:tgtEl>
                                          <p:spTgt spid="90"/>
                                        </p:tgtEl>
                                        <p:attrNameLst>
                                          <p:attrName>ppt_h</p:attrName>
                                        </p:attrNameLst>
                                      </p:cBhvr>
                                      <p:tavLst>
                                        <p:tav tm="0">
                                          <p:val>
                                            <p:strVal val="#ppt_h"/>
                                          </p:val>
                                        </p:tav>
                                        <p:tav tm="100000">
                                          <p:val>
                                            <p:strVal val="#ppt_h"/>
                                          </p:val>
                                        </p:tav>
                                      </p:tavLst>
                                    </p:anim>
                                  </p:childTnLst>
                                </p:cTn>
                              </p:par>
                            </p:childTnLst>
                          </p:cTn>
                        </p:par>
                        <p:par>
                          <p:cTn id="67" fill="hold">
                            <p:stCondLst>
                              <p:cond delay="3250"/>
                            </p:stCondLst>
                            <p:childTnLst>
                              <p:par>
                                <p:cTn id="68" presetID="47" presetClass="entr" presetSubtype="0" fill="hold" grpId="0" nodeType="afterEffect">
                                  <p:stCondLst>
                                    <p:cond delay="0"/>
                                  </p:stCondLst>
                                  <p:childTnLst>
                                    <p:set>
                                      <p:cBhvr>
                                        <p:cTn id="69" dur="1" fill="hold">
                                          <p:stCondLst>
                                            <p:cond delay="0"/>
                                          </p:stCondLst>
                                        </p:cTn>
                                        <p:tgtEl>
                                          <p:spTgt spid="95"/>
                                        </p:tgtEl>
                                        <p:attrNameLst>
                                          <p:attrName>style.visibility</p:attrName>
                                        </p:attrNameLst>
                                      </p:cBhvr>
                                      <p:to>
                                        <p:strVal val="visible"/>
                                      </p:to>
                                    </p:set>
                                    <p:animEffect transition="in" filter="fade">
                                      <p:cBhvr>
                                        <p:cTn id="70" dur="1000"/>
                                        <p:tgtEl>
                                          <p:spTgt spid="95"/>
                                        </p:tgtEl>
                                      </p:cBhvr>
                                    </p:animEffect>
                                    <p:anim calcmode="lin" valueType="num">
                                      <p:cBhvr>
                                        <p:cTn id="71" dur="1000" fill="hold"/>
                                        <p:tgtEl>
                                          <p:spTgt spid="95"/>
                                        </p:tgtEl>
                                        <p:attrNameLst>
                                          <p:attrName>ppt_x</p:attrName>
                                        </p:attrNameLst>
                                      </p:cBhvr>
                                      <p:tavLst>
                                        <p:tav tm="0">
                                          <p:val>
                                            <p:strVal val="#ppt_x"/>
                                          </p:val>
                                        </p:tav>
                                        <p:tav tm="100000">
                                          <p:val>
                                            <p:strVal val="#ppt_x"/>
                                          </p:val>
                                        </p:tav>
                                      </p:tavLst>
                                    </p:anim>
                                    <p:anim calcmode="lin" valueType="num">
                                      <p:cBhvr>
                                        <p:cTn id="72" dur="1000" fill="hold"/>
                                        <p:tgtEl>
                                          <p:spTgt spid="95"/>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22" presetClass="entr" presetSubtype="4"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down)">
                                      <p:cBhvr>
                                        <p:cTn id="80" dur="500"/>
                                        <p:tgtEl>
                                          <p:spTgt spid="60"/>
                                        </p:tgtEl>
                                      </p:cBhvr>
                                    </p:animEffect>
                                  </p:childTnLst>
                                </p:cTn>
                              </p:par>
                              <p:par>
                                <p:cTn id="81" presetID="22" presetClass="entr" presetSubtype="4" fill="hold" grpId="0" nodeType="withEffect">
                                  <p:stCondLst>
                                    <p:cond delay="200"/>
                                  </p:stCondLst>
                                  <p:childTnLst>
                                    <p:set>
                                      <p:cBhvr>
                                        <p:cTn id="82" dur="1" fill="hold">
                                          <p:stCondLst>
                                            <p:cond delay="0"/>
                                          </p:stCondLst>
                                        </p:cTn>
                                        <p:tgtEl>
                                          <p:spTgt spid="61"/>
                                        </p:tgtEl>
                                        <p:attrNameLst>
                                          <p:attrName>style.visibility</p:attrName>
                                        </p:attrNameLst>
                                      </p:cBhvr>
                                      <p:to>
                                        <p:strVal val="visible"/>
                                      </p:to>
                                    </p:set>
                                    <p:animEffect transition="in" filter="wipe(down)">
                                      <p:cBhvr>
                                        <p:cTn id="83" dur="500"/>
                                        <p:tgtEl>
                                          <p:spTgt spid="61"/>
                                        </p:tgtEl>
                                      </p:cBhvr>
                                    </p:animEffect>
                                  </p:childTnLst>
                                </p:cTn>
                              </p:par>
                              <p:par>
                                <p:cTn id="84" presetID="22" presetClass="entr" presetSubtype="4" fill="hold" grpId="0" nodeType="withEffect">
                                  <p:stCondLst>
                                    <p:cond delay="400"/>
                                  </p:stCondLst>
                                  <p:childTnLst>
                                    <p:set>
                                      <p:cBhvr>
                                        <p:cTn id="85" dur="1" fill="hold">
                                          <p:stCondLst>
                                            <p:cond delay="0"/>
                                          </p:stCondLst>
                                        </p:cTn>
                                        <p:tgtEl>
                                          <p:spTgt spid="62"/>
                                        </p:tgtEl>
                                        <p:attrNameLst>
                                          <p:attrName>style.visibility</p:attrName>
                                        </p:attrNameLst>
                                      </p:cBhvr>
                                      <p:to>
                                        <p:strVal val="visible"/>
                                      </p:to>
                                    </p:set>
                                    <p:animEffect transition="in" filter="wipe(down)">
                                      <p:cBhvr>
                                        <p:cTn id="86" dur="500"/>
                                        <p:tgtEl>
                                          <p:spTgt spid="62"/>
                                        </p:tgtEl>
                                      </p:cBhvr>
                                    </p:animEffect>
                                  </p:childTnLst>
                                </p:cTn>
                              </p:par>
                              <p:par>
                                <p:cTn id="87" presetID="22" presetClass="entr" presetSubtype="4" fill="hold" grpId="0" nodeType="withEffect">
                                  <p:stCondLst>
                                    <p:cond delay="600"/>
                                  </p:stCondLst>
                                  <p:childTnLst>
                                    <p:set>
                                      <p:cBhvr>
                                        <p:cTn id="88" dur="1" fill="hold">
                                          <p:stCondLst>
                                            <p:cond delay="0"/>
                                          </p:stCondLst>
                                        </p:cTn>
                                        <p:tgtEl>
                                          <p:spTgt spid="63"/>
                                        </p:tgtEl>
                                        <p:attrNameLst>
                                          <p:attrName>style.visibility</p:attrName>
                                        </p:attrNameLst>
                                      </p:cBhvr>
                                      <p:to>
                                        <p:strVal val="visible"/>
                                      </p:to>
                                    </p:set>
                                    <p:animEffect transition="in" filter="wipe(down)">
                                      <p:cBhvr>
                                        <p:cTn id="89" dur="500"/>
                                        <p:tgtEl>
                                          <p:spTgt spid="63"/>
                                        </p:tgtEl>
                                      </p:cBhvr>
                                    </p:animEffect>
                                  </p:childTnLst>
                                </p:cTn>
                              </p:par>
                            </p:childTnLst>
                          </p:cTn>
                        </p:par>
                        <p:par>
                          <p:cTn id="90" fill="hold">
                            <p:stCondLst>
                              <p:cond delay="4250"/>
                            </p:stCondLst>
                            <p:childTnLst>
                              <p:par>
                                <p:cTn id="91" presetID="22" presetClass="entr" presetSubtype="4"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down)">
                                      <p:cBhvr>
                                        <p:cTn id="93" dur="500"/>
                                        <p:tgtEl>
                                          <p:spTgt spid="64"/>
                                        </p:tgtEl>
                                      </p:cBhvr>
                                    </p:animEffect>
                                  </p:childTnLst>
                                </p:cTn>
                              </p:par>
                              <p:par>
                                <p:cTn id="94" presetID="22" presetClass="entr" presetSubtype="4" fill="hold"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down)">
                                      <p:cBhvr>
                                        <p:cTn id="96" dur="500"/>
                                        <p:tgtEl>
                                          <p:spTgt spid="65"/>
                                        </p:tgtEl>
                                      </p:cBhvr>
                                    </p:animEffect>
                                  </p:childTnLst>
                                </p:cTn>
                              </p:par>
                              <p:par>
                                <p:cTn id="97" presetID="22" presetClass="entr" presetSubtype="4" fill="hold"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down)">
                                      <p:cBhvr>
                                        <p:cTn id="99" dur="500"/>
                                        <p:tgtEl>
                                          <p:spTgt spid="66"/>
                                        </p:tgtEl>
                                      </p:cBhvr>
                                    </p:animEffect>
                                  </p:childTnLst>
                                </p:cTn>
                              </p:par>
                              <p:par>
                                <p:cTn id="100" presetID="22" presetClass="entr" presetSubtype="4" fill="hold"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down)">
                                      <p:cBhvr>
                                        <p:cTn id="102" dur="500"/>
                                        <p:tgtEl>
                                          <p:spTgt spid="67"/>
                                        </p:tgtEl>
                                      </p:cBhvr>
                                    </p:animEffect>
                                  </p:childTnLst>
                                </p:cTn>
                              </p:par>
                            </p:childTnLst>
                          </p:cTn>
                        </p:par>
                        <p:par>
                          <p:cTn id="103" fill="hold">
                            <p:stCondLst>
                              <p:cond delay="4750"/>
                            </p:stCondLst>
                            <p:childTnLst>
                              <p:par>
                                <p:cTn id="104" presetID="45" presetClass="entr" presetSubtype="0" fill="hold" grpId="0" nodeType="after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par>
                                <p:cTn id="109" presetID="45"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Effect transition="in" filter="fade">
                                      <p:cBhvr>
                                        <p:cTn id="111" dur="500"/>
                                        <p:tgtEl>
                                          <p:spTgt spid="89"/>
                                        </p:tgtEl>
                                      </p:cBhvr>
                                    </p:animEffect>
                                    <p:anim calcmode="lin" valueType="num">
                                      <p:cBhvr>
                                        <p:cTn id="112" dur="500" fill="hold"/>
                                        <p:tgtEl>
                                          <p:spTgt spid="89"/>
                                        </p:tgtEl>
                                        <p:attrNameLst>
                                          <p:attrName>ppt_w</p:attrName>
                                        </p:attrNameLst>
                                      </p:cBhvr>
                                      <p:tavLst>
                                        <p:tav tm="0" fmla="#ppt_w*sin(2.5*pi*$)">
                                          <p:val>
                                            <p:fltVal val="0"/>
                                          </p:val>
                                        </p:tav>
                                        <p:tav tm="100000">
                                          <p:val>
                                            <p:fltVal val="1"/>
                                          </p:val>
                                        </p:tav>
                                      </p:tavLst>
                                    </p:anim>
                                    <p:anim calcmode="lin" valueType="num">
                                      <p:cBhvr>
                                        <p:cTn id="113" dur="500" fill="hold"/>
                                        <p:tgtEl>
                                          <p:spTgt spid="89"/>
                                        </p:tgtEl>
                                        <p:attrNameLst>
                                          <p:attrName>ppt_h</p:attrName>
                                        </p:attrNameLst>
                                      </p:cBhvr>
                                      <p:tavLst>
                                        <p:tav tm="0">
                                          <p:val>
                                            <p:strVal val="#ppt_h"/>
                                          </p:val>
                                        </p:tav>
                                        <p:tav tm="100000">
                                          <p:val>
                                            <p:strVal val="#ppt_h"/>
                                          </p:val>
                                        </p:tav>
                                      </p:tavLst>
                                    </p:anim>
                                  </p:childTnLst>
                                </p:cTn>
                              </p:par>
                            </p:childTnLst>
                          </p:cTn>
                        </p:par>
                        <p:par>
                          <p:cTn id="114" fill="hold">
                            <p:stCondLst>
                              <p:cond delay="5250"/>
                            </p:stCondLst>
                            <p:childTnLst>
                              <p:par>
                                <p:cTn id="115" presetID="47" presetClass="entr" presetSubtype="0" fill="hold" grpId="0" nodeType="afterEffect">
                                  <p:stCondLst>
                                    <p:cond delay="0"/>
                                  </p:stCondLst>
                                  <p:childTnLst>
                                    <p:set>
                                      <p:cBhvr>
                                        <p:cTn id="116" dur="1" fill="hold">
                                          <p:stCondLst>
                                            <p:cond delay="0"/>
                                          </p:stCondLst>
                                        </p:cTn>
                                        <p:tgtEl>
                                          <p:spTgt spid="97"/>
                                        </p:tgtEl>
                                        <p:attrNameLst>
                                          <p:attrName>style.visibility</p:attrName>
                                        </p:attrNameLst>
                                      </p:cBhvr>
                                      <p:to>
                                        <p:strVal val="visible"/>
                                      </p:to>
                                    </p:set>
                                    <p:animEffect transition="in" filter="fade">
                                      <p:cBhvr>
                                        <p:cTn id="117" dur="1000"/>
                                        <p:tgtEl>
                                          <p:spTgt spid="97"/>
                                        </p:tgtEl>
                                      </p:cBhvr>
                                    </p:animEffect>
                                    <p:anim calcmode="lin" valueType="num">
                                      <p:cBhvr>
                                        <p:cTn id="118" dur="1000" fill="hold"/>
                                        <p:tgtEl>
                                          <p:spTgt spid="97"/>
                                        </p:tgtEl>
                                        <p:attrNameLst>
                                          <p:attrName>ppt_x</p:attrName>
                                        </p:attrNameLst>
                                      </p:cBhvr>
                                      <p:tavLst>
                                        <p:tav tm="0">
                                          <p:val>
                                            <p:strVal val="#ppt_x"/>
                                          </p:val>
                                        </p:tav>
                                        <p:tav tm="100000">
                                          <p:val>
                                            <p:strVal val="#ppt_x"/>
                                          </p:val>
                                        </p:tav>
                                      </p:tavLst>
                                    </p:anim>
                                    <p:anim calcmode="lin" valueType="num">
                                      <p:cBhvr>
                                        <p:cTn id="119" dur="1000" fill="hold"/>
                                        <p:tgtEl>
                                          <p:spTgt spid="97"/>
                                        </p:tgtEl>
                                        <p:attrNameLst>
                                          <p:attrName>ppt_y</p:attrName>
                                        </p:attrNameLst>
                                      </p:cBhvr>
                                      <p:tavLst>
                                        <p:tav tm="0">
                                          <p:val>
                                            <p:strVal val="#ppt_y-.1"/>
                                          </p:val>
                                        </p:tav>
                                        <p:tav tm="100000">
                                          <p:val>
                                            <p:strVal val="#ppt_y"/>
                                          </p:val>
                                        </p:tav>
                                      </p:tavLst>
                                    </p:anim>
                                  </p:childTnLst>
                                </p:cTn>
                              </p:par>
                              <p:par>
                                <p:cTn id="120" presetID="47" presetClass="entr" presetSubtype="0" fill="hold" nodeType="withEffect">
                                  <p:stCondLst>
                                    <p:cond delay="0"/>
                                  </p:stCondLst>
                                  <p:childTnLst>
                                    <p:set>
                                      <p:cBhvr>
                                        <p:cTn id="121" dur="1" fill="hold">
                                          <p:stCondLst>
                                            <p:cond delay="0"/>
                                          </p:stCondLst>
                                        </p:cTn>
                                        <p:tgtEl>
                                          <p:spTgt spid="96"/>
                                        </p:tgtEl>
                                        <p:attrNameLst>
                                          <p:attrName>style.visibility</p:attrName>
                                        </p:attrNameLst>
                                      </p:cBhvr>
                                      <p:to>
                                        <p:strVal val="visible"/>
                                      </p:to>
                                    </p:set>
                                    <p:animEffect transition="in" filter="fade">
                                      <p:cBhvr>
                                        <p:cTn id="122" dur="1000"/>
                                        <p:tgtEl>
                                          <p:spTgt spid="96"/>
                                        </p:tgtEl>
                                      </p:cBhvr>
                                    </p:animEffect>
                                    <p:anim calcmode="lin" valueType="num">
                                      <p:cBhvr>
                                        <p:cTn id="123" dur="1000" fill="hold"/>
                                        <p:tgtEl>
                                          <p:spTgt spid="96"/>
                                        </p:tgtEl>
                                        <p:attrNameLst>
                                          <p:attrName>ppt_x</p:attrName>
                                        </p:attrNameLst>
                                      </p:cBhvr>
                                      <p:tavLst>
                                        <p:tav tm="0">
                                          <p:val>
                                            <p:strVal val="#ppt_x"/>
                                          </p:val>
                                        </p:tav>
                                        <p:tav tm="100000">
                                          <p:val>
                                            <p:strVal val="#ppt_x"/>
                                          </p:val>
                                        </p:tav>
                                      </p:tavLst>
                                    </p:anim>
                                    <p:anim calcmode="lin" valueType="num">
                                      <p:cBhvr>
                                        <p:cTn id="124" dur="1000" fill="hold"/>
                                        <p:tgtEl>
                                          <p:spTgt spid="96"/>
                                        </p:tgtEl>
                                        <p:attrNameLst>
                                          <p:attrName>ppt_y</p:attrName>
                                        </p:attrNameLst>
                                      </p:cBhvr>
                                      <p:tavLst>
                                        <p:tav tm="0">
                                          <p:val>
                                            <p:strVal val="#ppt_y-.1"/>
                                          </p:val>
                                        </p:tav>
                                        <p:tav tm="100000">
                                          <p:val>
                                            <p:strVal val="#ppt_y"/>
                                          </p:val>
                                        </p:tav>
                                      </p:tavLst>
                                    </p:anim>
                                  </p:childTnLst>
                                </p:cTn>
                              </p:par>
                              <p:par>
                                <p:cTn id="125" presetID="22" presetClass="entr" presetSubtype="4"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Effect transition="in" filter="wipe(down)">
                                      <p:cBhvr>
                                        <p:cTn id="127" dur="500"/>
                                        <p:tgtEl>
                                          <p:spTgt spid="68"/>
                                        </p:tgtEl>
                                      </p:cBhvr>
                                    </p:animEffect>
                                  </p:childTnLst>
                                </p:cTn>
                              </p:par>
                              <p:par>
                                <p:cTn id="128" presetID="22" presetClass="entr" presetSubtype="4" fill="hold" grpId="0" nodeType="withEffect">
                                  <p:stCondLst>
                                    <p:cond delay="200"/>
                                  </p:stCondLst>
                                  <p:childTnLst>
                                    <p:set>
                                      <p:cBhvr>
                                        <p:cTn id="129" dur="1" fill="hold">
                                          <p:stCondLst>
                                            <p:cond delay="0"/>
                                          </p:stCondLst>
                                        </p:cTn>
                                        <p:tgtEl>
                                          <p:spTgt spid="69"/>
                                        </p:tgtEl>
                                        <p:attrNameLst>
                                          <p:attrName>style.visibility</p:attrName>
                                        </p:attrNameLst>
                                      </p:cBhvr>
                                      <p:to>
                                        <p:strVal val="visible"/>
                                      </p:to>
                                    </p:set>
                                    <p:animEffect transition="in" filter="wipe(down)">
                                      <p:cBhvr>
                                        <p:cTn id="130" dur="500"/>
                                        <p:tgtEl>
                                          <p:spTgt spid="69"/>
                                        </p:tgtEl>
                                      </p:cBhvr>
                                    </p:animEffect>
                                  </p:childTnLst>
                                </p:cTn>
                              </p:par>
                              <p:par>
                                <p:cTn id="131" presetID="22" presetClass="entr" presetSubtype="4" fill="hold" grpId="0" nodeType="withEffect">
                                  <p:stCondLst>
                                    <p:cond delay="400"/>
                                  </p:stCondLst>
                                  <p:childTnLst>
                                    <p:set>
                                      <p:cBhvr>
                                        <p:cTn id="132" dur="1" fill="hold">
                                          <p:stCondLst>
                                            <p:cond delay="0"/>
                                          </p:stCondLst>
                                        </p:cTn>
                                        <p:tgtEl>
                                          <p:spTgt spid="70"/>
                                        </p:tgtEl>
                                        <p:attrNameLst>
                                          <p:attrName>style.visibility</p:attrName>
                                        </p:attrNameLst>
                                      </p:cBhvr>
                                      <p:to>
                                        <p:strVal val="visible"/>
                                      </p:to>
                                    </p:set>
                                    <p:animEffect transition="in" filter="wipe(down)">
                                      <p:cBhvr>
                                        <p:cTn id="133" dur="500"/>
                                        <p:tgtEl>
                                          <p:spTgt spid="70"/>
                                        </p:tgtEl>
                                      </p:cBhvr>
                                    </p:animEffect>
                                  </p:childTnLst>
                                </p:cTn>
                              </p:par>
                              <p:par>
                                <p:cTn id="134" presetID="22" presetClass="entr" presetSubtype="4" fill="hold" grpId="0" nodeType="withEffect">
                                  <p:stCondLst>
                                    <p:cond delay="600"/>
                                  </p:stCondLst>
                                  <p:childTnLst>
                                    <p:set>
                                      <p:cBhvr>
                                        <p:cTn id="135" dur="1" fill="hold">
                                          <p:stCondLst>
                                            <p:cond delay="0"/>
                                          </p:stCondLst>
                                        </p:cTn>
                                        <p:tgtEl>
                                          <p:spTgt spid="71"/>
                                        </p:tgtEl>
                                        <p:attrNameLst>
                                          <p:attrName>style.visibility</p:attrName>
                                        </p:attrNameLst>
                                      </p:cBhvr>
                                      <p:to>
                                        <p:strVal val="visible"/>
                                      </p:to>
                                    </p:set>
                                    <p:animEffect transition="in" filter="wipe(down)">
                                      <p:cBhvr>
                                        <p:cTn id="136" dur="500"/>
                                        <p:tgtEl>
                                          <p:spTgt spid="71"/>
                                        </p:tgtEl>
                                      </p:cBhvr>
                                    </p:animEffect>
                                  </p:childTnLst>
                                </p:cTn>
                              </p:par>
                            </p:childTnLst>
                          </p:cTn>
                        </p:par>
                        <p:par>
                          <p:cTn id="137" fill="hold">
                            <p:stCondLst>
                              <p:cond delay="6250"/>
                            </p:stCondLst>
                            <p:childTnLst>
                              <p:par>
                                <p:cTn id="138" presetID="22" presetClass="entr" presetSubtype="4"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Effect transition="in" filter="wipe(down)">
                                      <p:cBhvr>
                                        <p:cTn id="140" dur="500"/>
                                        <p:tgtEl>
                                          <p:spTgt spid="75"/>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74"/>
                                        </p:tgtEl>
                                        <p:attrNameLst>
                                          <p:attrName>style.visibility</p:attrName>
                                        </p:attrNameLst>
                                      </p:cBhvr>
                                      <p:to>
                                        <p:strVal val="visible"/>
                                      </p:to>
                                    </p:set>
                                    <p:animEffect transition="in" filter="wipe(down)">
                                      <p:cBhvr>
                                        <p:cTn id="143" dur="500"/>
                                        <p:tgtEl>
                                          <p:spTgt spid="7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wipe(down)">
                                      <p:cBhvr>
                                        <p:cTn id="146" dur="500"/>
                                        <p:tgtEl>
                                          <p:spTgt spid="73"/>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72"/>
                                        </p:tgtEl>
                                        <p:attrNameLst>
                                          <p:attrName>style.visibility</p:attrName>
                                        </p:attrNameLst>
                                      </p:cBhvr>
                                      <p:to>
                                        <p:strVal val="visible"/>
                                      </p:to>
                                    </p:set>
                                    <p:animEffect transition="in" filter="wipe(down)">
                                      <p:cBhvr>
                                        <p:cTn id="149" dur="500"/>
                                        <p:tgtEl>
                                          <p:spTgt spid="72"/>
                                        </p:tgtEl>
                                      </p:cBhvr>
                                    </p:animEffect>
                                  </p:childTnLst>
                                </p:cTn>
                              </p:par>
                            </p:childTnLst>
                          </p:cTn>
                        </p:par>
                        <p:par>
                          <p:cTn id="150" fill="hold">
                            <p:stCondLst>
                              <p:cond delay="6750"/>
                            </p:stCondLst>
                            <p:childTnLst>
                              <p:par>
                                <p:cTn id="151" presetID="45" presetClass="entr" presetSubtype="0" fill="hold" grpId="0" nodeType="afterEffect">
                                  <p:stCondLst>
                                    <p:cond delay="0"/>
                                  </p:stCondLst>
                                  <p:childTnLst>
                                    <p:set>
                                      <p:cBhvr>
                                        <p:cTn id="152" dur="1" fill="hold">
                                          <p:stCondLst>
                                            <p:cond delay="0"/>
                                          </p:stCondLst>
                                        </p:cTn>
                                        <p:tgtEl>
                                          <p:spTgt spid="88"/>
                                        </p:tgtEl>
                                        <p:attrNameLst>
                                          <p:attrName>style.visibility</p:attrName>
                                        </p:attrNameLst>
                                      </p:cBhvr>
                                      <p:to>
                                        <p:strVal val="visible"/>
                                      </p:to>
                                    </p:set>
                                    <p:animEffect transition="in" filter="fade">
                                      <p:cBhvr>
                                        <p:cTn id="153" dur="500"/>
                                        <p:tgtEl>
                                          <p:spTgt spid="88"/>
                                        </p:tgtEl>
                                      </p:cBhvr>
                                    </p:animEffect>
                                    <p:anim calcmode="lin" valueType="num">
                                      <p:cBhvr>
                                        <p:cTn id="154" dur="500" fill="hold"/>
                                        <p:tgtEl>
                                          <p:spTgt spid="88"/>
                                        </p:tgtEl>
                                        <p:attrNameLst>
                                          <p:attrName>ppt_w</p:attrName>
                                        </p:attrNameLst>
                                      </p:cBhvr>
                                      <p:tavLst>
                                        <p:tav tm="0" fmla="#ppt_w*sin(2.5*pi*$)">
                                          <p:val>
                                            <p:fltVal val="0"/>
                                          </p:val>
                                        </p:tav>
                                        <p:tav tm="100000">
                                          <p:val>
                                            <p:fltVal val="1"/>
                                          </p:val>
                                        </p:tav>
                                      </p:tavLst>
                                    </p:anim>
                                    <p:anim calcmode="lin" valueType="num">
                                      <p:cBhvr>
                                        <p:cTn id="155" dur="500" fill="hold"/>
                                        <p:tgtEl>
                                          <p:spTgt spid="88"/>
                                        </p:tgtEl>
                                        <p:attrNameLst>
                                          <p:attrName>ppt_h</p:attrName>
                                        </p:attrNameLst>
                                      </p:cBhvr>
                                      <p:tavLst>
                                        <p:tav tm="0">
                                          <p:val>
                                            <p:strVal val="#ppt_h"/>
                                          </p:val>
                                        </p:tav>
                                        <p:tav tm="100000">
                                          <p:val>
                                            <p:strVal val="#ppt_h"/>
                                          </p:val>
                                        </p:tav>
                                      </p:tavLst>
                                    </p:anim>
                                  </p:childTnLst>
                                </p:cTn>
                              </p:par>
                              <p:par>
                                <p:cTn id="156" presetID="45" presetClass="entr" presetSubtype="0" fill="hold" nodeType="withEffect">
                                  <p:stCondLst>
                                    <p:cond delay="0"/>
                                  </p:stCondLst>
                                  <p:childTnLst>
                                    <p:set>
                                      <p:cBhvr>
                                        <p:cTn id="157" dur="1" fill="hold">
                                          <p:stCondLst>
                                            <p:cond delay="0"/>
                                          </p:stCondLst>
                                        </p:cTn>
                                        <p:tgtEl>
                                          <p:spTgt spid="91"/>
                                        </p:tgtEl>
                                        <p:attrNameLst>
                                          <p:attrName>style.visibility</p:attrName>
                                        </p:attrNameLst>
                                      </p:cBhvr>
                                      <p:to>
                                        <p:strVal val="visible"/>
                                      </p:to>
                                    </p:set>
                                    <p:animEffect transition="in" filter="fade">
                                      <p:cBhvr>
                                        <p:cTn id="158" dur="500"/>
                                        <p:tgtEl>
                                          <p:spTgt spid="91"/>
                                        </p:tgtEl>
                                      </p:cBhvr>
                                    </p:animEffect>
                                    <p:anim calcmode="lin" valueType="num">
                                      <p:cBhvr>
                                        <p:cTn id="159" dur="500" fill="hold"/>
                                        <p:tgtEl>
                                          <p:spTgt spid="91"/>
                                        </p:tgtEl>
                                        <p:attrNameLst>
                                          <p:attrName>ppt_w</p:attrName>
                                        </p:attrNameLst>
                                      </p:cBhvr>
                                      <p:tavLst>
                                        <p:tav tm="0" fmla="#ppt_w*sin(2.5*pi*$)">
                                          <p:val>
                                            <p:fltVal val="0"/>
                                          </p:val>
                                        </p:tav>
                                        <p:tav tm="100000">
                                          <p:val>
                                            <p:fltVal val="1"/>
                                          </p:val>
                                        </p:tav>
                                      </p:tavLst>
                                    </p:anim>
                                    <p:anim calcmode="lin" valueType="num">
                                      <p:cBhvr>
                                        <p:cTn id="160" dur="500" fill="hold"/>
                                        <p:tgtEl>
                                          <p:spTgt spid="91"/>
                                        </p:tgtEl>
                                        <p:attrNameLst>
                                          <p:attrName>ppt_h</p:attrName>
                                        </p:attrNameLst>
                                      </p:cBhvr>
                                      <p:tavLst>
                                        <p:tav tm="0">
                                          <p:val>
                                            <p:strVal val="#ppt_h"/>
                                          </p:val>
                                        </p:tav>
                                        <p:tav tm="100000">
                                          <p:val>
                                            <p:strVal val="#ppt_h"/>
                                          </p:val>
                                        </p:tav>
                                      </p:tavLst>
                                    </p:anim>
                                  </p:childTnLst>
                                </p:cTn>
                              </p:par>
                            </p:childTnLst>
                          </p:cTn>
                        </p:par>
                        <p:par>
                          <p:cTn id="161" fill="hold">
                            <p:stCondLst>
                              <p:cond delay="7250"/>
                            </p:stCondLst>
                            <p:childTnLst>
                              <p:par>
                                <p:cTn id="162" presetID="47" presetClass="entr" presetSubtype="0" fill="hold" grpId="0" nodeType="afterEffect">
                                  <p:stCondLst>
                                    <p:cond delay="0"/>
                                  </p:stCondLst>
                                  <p:childTnLst>
                                    <p:set>
                                      <p:cBhvr>
                                        <p:cTn id="163" dur="1" fill="hold">
                                          <p:stCondLst>
                                            <p:cond delay="0"/>
                                          </p:stCondLst>
                                        </p:cTn>
                                        <p:tgtEl>
                                          <p:spTgt spid="99"/>
                                        </p:tgtEl>
                                        <p:attrNameLst>
                                          <p:attrName>style.visibility</p:attrName>
                                        </p:attrNameLst>
                                      </p:cBhvr>
                                      <p:to>
                                        <p:strVal val="visible"/>
                                      </p:to>
                                    </p:set>
                                    <p:animEffect transition="in" filter="fade">
                                      <p:cBhvr>
                                        <p:cTn id="164" dur="1000"/>
                                        <p:tgtEl>
                                          <p:spTgt spid="99"/>
                                        </p:tgtEl>
                                      </p:cBhvr>
                                    </p:animEffect>
                                    <p:anim calcmode="lin" valueType="num">
                                      <p:cBhvr>
                                        <p:cTn id="165" dur="1000" fill="hold"/>
                                        <p:tgtEl>
                                          <p:spTgt spid="99"/>
                                        </p:tgtEl>
                                        <p:attrNameLst>
                                          <p:attrName>ppt_x</p:attrName>
                                        </p:attrNameLst>
                                      </p:cBhvr>
                                      <p:tavLst>
                                        <p:tav tm="0">
                                          <p:val>
                                            <p:strVal val="#ppt_x"/>
                                          </p:val>
                                        </p:tav>
                                        <p:tav tm="100000">
                                          <p:val>
                                            <p:strVal val="#ppt_x"/>
                                          </p:val>
                                        </p:tav>
                                      </p:tavLst>
                                    </p:anim>
                                    <p:anim calcmode="lin" valueType="num">
                                      <p:cBhvr>
                                        <p:cTn id="166" dur="1000" fill="hold"/>
                                        <p:tgtEl>
                                          <p:spTgt spid="99"/>
                                        </p:tgtEl>
                                        <p:attrNameLst>
                                          <p:attrName>ppt_y</p:attrName>
                                        </p:attrNameLst>
                                      </p:cBhvr>
                                      <p:tavLst>
                                        <p:tav tm="0">
                                          <p:val>
                                            <p:strVal val="#ppt_y-.1"/>
                                          </p:val>
                                        </p:tav>
                                        <p:tav tm="100000">
                                          <p:val>
                                            <p:strVal val="#ppt_y"/>
                                          </p:val>
                                        </p:tav>
                                      </p:tavLst>
                                    </p:anim>
                                  </p:childTnLst>
                                </p:cTn>
                              </p:par>
                              <p:par>
                                <p:cTn id="167" presetID="47" presetClass="entr" presetSubtype="0" fill="hold" nodeType="withEffect">
                                  <p:stCondLst>
                                    <p:cond delay="0"/>
                                  </p:stCondLst>
                                  <p:childTnLst>
                                    <p:set>
                                      <p:cBhvr>
                                        <p:cTn id="168" dur="1" fill="hold">
                                          <p:stCondLst>
                                            <p:cond delay="0"/>
                                          </p:stCondLst>
                                        </p:cTn>
                                        <p:tgtEl>
                                          <p:spTgt spid="98"/>
                                        </p:tgtEl>
                                        <p:attrNameLst>
                                          <p:attrName>style.visibility</p:attrName>
                                        </p:attrNameLst>
                                      </p:cBhvr>
                                      <p:to>
                                        <p:strVal val="visible"/>
                                      </p:to>
                                    </p:set>
                                    <p:animEffect transition="in" filter="fade">
                                      <p:cBhvr>
                                        <p:cTn id="169" dur="1000"/>
                                        <p:tgtEl>
                                          <p:spTgt spid="98"/>
                                        </p:tgtEl>
                                      </p:cBhvr>
                                    </p:animEffect>
                                    <p:anim calcmode="lin" valueType="num">
                                      <p:cBhvr>
                                        <p:cTn id="170" dur="1000" fill="hold"/>
                                        <p:tgtEl>
                                          <p:spTgt spid="98"/>
                                        </p:tgtEl>
                                        <p:attrNameLst>
                                          <p:attrName>ppt_x</p:attrName>
                                        </p:attrNameLst>
                                      </p:cBhvr>
                                      <p:tavLst>
                                        <p:tav tm="0">
                                          <p:val>
                                            <p:strVal val="#ppt_x"/>
                                          </p:val>
                                        </p:tav>
                                        <p:tav tm="100000">
                                          <p:val>
                                            <p:strVal val="#ppt_x"/>
                                          </p:val>
                                        </p:tav>
                                      </p:tavLst>
                                    </p:anim>
                                    <p:anim calcmode="lin" valueType="num">
                                      <p:cBhvr>
                                        <p:cTn id="171" dur="1000" fill="hold"/>
                                        <p:tgtEl>
                                          <p:spTgt spid="98"/>
                                        </p:tgtEl>
                                        <p:attrNameLst>
                                          <p:attrName>ppt_y</p:attrName>
                                        </p:attrNameLst>
                                      </p:cBhvr>
                                      <p:tavLst>
                                        <p:tav tm="0">
                                          <p:val>
                                            <p:strVal val="#ppt_y-.1"/>
                                          </p:val>
                                        </p:tav>
                                        <p:tav tm="100000">
                                          <p:val>
                                            <p:strVal val="#ppt_y"/>
                                          </p:val>
                                        </p:tav>
                                      </p:tavLst>
                                    </p:anim>
                                  </p:childTnLst>
                                </p:cTn>
                              </p:par>
                              <p:par>
                                <p:cTn id="172" presetID="22" presetClass="entr" presetSubtype="4" fill="hold" grpId="0" nodeType="withEffect">
                                  <p:stCondLst>
                                    <p:cond delay="0"/>
                                  </p:stCondLst>
                                  <p:childTnLst>
                                    <p:set>
                                      <p:cBhvr>
                                        <p:cTn id="173" dur="1" fill="hold">
                                          <p:stCondLst>
                                            <p:cond delay="0"/>
                                          </p:stCondLst>
                                        </p:cTn>
                                        <p:tgtEl>
                                          <p:spTgt spid="76"/>
                                        </p:tgtEl>
                                        <p:attrNameLst>
                                          <p:attrName>style.visibility</p:attrName>
                                        </p:attrNameLst>
                                      </p:cBhvr>
                                      <p:to>
                                        <p:strVal val="visible"/>
                                      </p:to>
                                    </p:set>
                                    <p:animEffect transition="in" filter="wipe(down)">
                                      <p:cBhvr>
                                        <p:cTn id="174" dur="500"/>
                                        <p:tgtEl>
                                          <p:spTgt spid="76"/>
                                        </p:tgtEl>
                                      </p:cBhvr>
                                    </p:animEffect>
                                  </p:childTnLst>
                                </p:cTn>
                              </p:par>
                              <p:par>
                                <p:cTn id="175" presetID="22" presetClass="entr" presetSubtype="4" fill="hold" grpId="0" nodeType="withEffect">
                                  <p:stCondLst>
                                    <p:cond delay="200"/>
                                  </p:stCondLst>
                                  <p:childTnLst>
                                    <p:set>
                                      <p:cBhvr>
                                        <p:cTn id="176" dur="1" fill="hold">
                                          <p:stCondLst>
                                            <p:cond delay="0"/>
                                          </p:stCondLst>
                                        </p:cTn>
                                        <p:tgtEl>
                                          <p:spTgt spid="77"/>
                                        </p:tgtEl>
                                        <p:attrNameLst>
                                          <p:attrName>style.visibility</p:attrName>
                                        </p:attrNameLst>
                                      </p:cBhvr>
                                      <p:to>
                                        <p:strVal val="visible"/>
                                      </p:to>
                                    </p:set>
                                    <p:animEffect transition="in" filter="wipe(down)">
                                      <p:cBhvr>
                                        <p:cTn id="177" dur="500"/>
                                        <p:tgtEl>
                                          <p:spTgt spid="77"/>
                                        </p:tgtEl>
                                      </p:cBhvr>
                                    </p:animEffect>
                                  </p:childTnLst>
                                </p:cTn>
                              </p:par>
                              <p:par>
                                <p:cTn id="178" presetID="22" presetClass="entr" presetSubtype="4" fill="hold" grpId="0" nodeType="withEffect">
                                  <p:stCondLst>
                                    <p:cond delay="400"/>
                                  </p:stCondLst>
                                  <p:childTnLst>
                                    <p:set>
                                      <p:cBhvr>
                                        <p:cTn id="179" dur="1" fill="hold">
                                          <p:stCondLst>
                                            <p:cond delay="0"/>
                                          </p:stCondLst>
                                        </p:cTn>
                                        <p:tgtEl>
                                          <p:spTgt spid="78"/>
                                        </p:tgtEl>
                                        <p:attrNameLst>
                                          <p:attrName>style.visibility</p:attrName>
                                        </p:attrNameLst>
                                      </p:cBhvr>
                                      <p:to>
                                        <p:strVal val="visible"/>
                                      </p:to>
                                    </p:set>
                                    <p:animEffect transition="in" filter="wipe(down)">
                                      <p:cBhvr>
                                        <p:cTn id="180" dur="500"/>
                                        <p:tgtEl>
                                          <p:spTgt spid="78"/>
                                        </p:tgtEl>
                                      </p:cBhvr>
                                    </p:animEffect>
                                  </p:childTnLst>
                                </p:cTn>
                              </p:par>
                              <p:par>
                                <p:cTn id="181" presetID="22" presetClass="entr" presetSubtype="4" fill="hold" grpId="0" nodeType="withEffect">
                                  <p:stCondLst>
                                    <p:cond delay="600"/>
                                  </p:stCondLst>
                                  <p:childTnLst>
                                    <p:set>
                                      <p:cBhvr>
                                        <p:cTn id="182" dur="1" fill="hold">
                                          <p:stCondLst>
                                            <p:cond delay="0"/>
                                          </p:stCondLst>
                                        </p:cTn>
                                        <p:tgtEl>
                                          <p:spTgt spid="79"/>
                                        </p:tgtEl>
                                        <p:attrNameLst>
                                          <p:attrName>style.visibility</p:attrName>
                                        </p:attrNameLst>
                                      </p:cBhvr>
                                      <p:to>
                                        <p:strVal val="visible"/>
                                      </p:to>
                                    </p:set>
                                    <p:animEffect transition="in" filter="wipe(down)">
                                      <p:cBhvr>
                                        <p:cTn id="183" dur="500"/>
                                        <p:tgtEl>
                                          <p:spTgt spid="79"/>
                                        </p:tgtEl>
                                      </p:cBhvr>
                                    </p:animEffect>
                                  </p:childTnLst>
                                </p:cTn>
                              </p:par>
                            </p:childTnLst>
                          </p:cTn>
                        </p:par>
                        <p:par>
                          <p:cTn id="184" fill="hold">
                            <p:stCondLst>
                              <p:cond delay="8250"/>
                            </p:stCondLst>
                            <p:childTnLst>
                              <p:par>
                                <p:cTn id="185" presetID="22" presetClass="entr" presetSubtype="4" fill="hold" grpId="0" nodeType="afterEffect">
                                  <p:stCondLst>
                                    <p:cond delay="0"/>
                                  </p:stCondLst>
                                  <p:childTnLst>
                                    <p:set>
                                      <p:cBhvr>
                                        <p:cTn id="186" dur="1" fill="hold">
                                          <p:stCondLst>
                                            <p:cond delay="0"/>
                                          </p:stCondLst>
                                        </p:cTn>
                                        <p:tgtEl>
                                          <p:spTgt spid="83"/>
                                        </p:tgtEl>
                                        <p:attrNameLst>
                                          <p:attrName>style.visibility</p:attrName>
                                        </p:attrNameLst>
                                      </p:cBhvr>
                                      <p:to>
                                        <p:strVal val="visible"/>
                                      </p:to>
                                    </p:set>
                                    <p:animEffect transition="in" filter="wipe(down)">
                                      <p:cBhvr>
                                        <p:cTn id="187" dur="500"/>
                                        <p:tgtEl>
                                          <p:spTgt spid="83"/>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82"/>
                                        </p:tgtEl>
                                        <p:attrNameLst>
                                          <p:attrName>style.visibility</p:attrName>
                                        </p:attrNameLst>
                                      </p:cBhvr>
                                      <p:to>
                                        <p:strVal val="visible"/>
                                      </p:to>
                                    </p:set>
                                    <p:animEffect transition="in" filter="wipe(down)">
                                      <p:cBhvr>
                                        <p:cTn id="190" dur="500"/>
                                        <p:tgtEl>
                                          <p:spTgt spid="82"/>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Effect transition="in" filter="wipe(down)">
                                      <p:cBhvr>
                                        <p:cTn id="193" dur="500"/>
                                        <p:tgtEl>
                                          <p:spTgt spid="81"/>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80"/>
                                        </p:tgtEl>
                                        <p:attrNameLst>
                                          <p:attrName>style.visibility</p:attrName>
                                        </p:attrNameLst>
                                      </p:cBhvr>
                                      <p:to>
                                        <p:strVal val="visible"/>
                                      </p:to>
                                    </p:set>
                                    <p:animEffect transition="in" filter="wipe(down)">
                                      <p:cBhvr>
                                        <p:cTn id="19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6" grpId="0" animBg="1"/>
      <p:bldP spid="87" grpId="0" animBg="1"/>
      <p:bldP spid="88" grpId="0" animBg="1"/>
      <p:bldP spid="93" grpId="0"/>
      <p:bldP spid="95" grpId="0"/>
      <p:bldP spid="97" grpId="0"/>
      <p:bldP spid="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Group 9"/>
          <p:cNvGrpSpPr/>
          <p:nvPr/>
        </p:nvGrpSpPr>
        <p:grpSpPr bwMode="auto">
          <a:xfrm>
            <a:off x="1493449" y="1803823"/>
            <a:ext cx="8969272" cy="3856152"/>
            <a:chOff x="0" y="-9523"/>
            <a:chExt cx="8972558" cy="3856324"/>
          </a:xfrm>
        </p:grpSpPr>
        <p:grpSp>
          <p:nvGrpSpPr>
            <p:cNvPr id="29" name="Group 10"/>
            <p:cNvGrpSpPr/>
            <p:nvPr/>
          </p:nvGrpSpPr>
          <p:grpSpPr bwMode="auto">
            <a:xfrm>
              <a:off x="76896" y="-9523"/>
              <a:ext cx="8840630" cy="3856324"/>
              <a:chOff x="0" y="-7117"/>
              <a:chExt cx="6607175" cy="2882080"/>
            </a:xfrm>
          </p:grpSpPr>
          <p:sp>
            <p:nvSpPr>
              <p:cNvPr id="34" name="Freeform 104"/>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5" name="Freeform 105"/>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6" name="Freeform 106"/>
              <p:cNvSpPr>
                <a:spLocks noChangeArrowheads="1"/>
              </p:cNvSpPr>
              <p:nvPr/>
            </p:nvSpPr>
            <p:spPr bwMode="auto">
              <a:xfrm>
                <a:off x="2266950" y="1936750"/>
                <a:ext cx="866775" cy="938213"/>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7" name="Freeform 107"/>
              <p:cNvSpPr>
                <a:spLocks noChangeArrowheads="1"/>
              </p:cNvSpPr>
              <p:nvPr/>
            </p:nvSpPr>
            <p:spPr bwMode="auto">
              <a:xfrm>
                <a:off x="2266950" y="1936750"/>
                <a:ext cx="866775"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8" name="Freeform 108"/>
              <p:cNvSpPr>
                <a:spLocks noChangeArrowheads="1"/>
              </p:cNvSpPr>
              <p:nvPr/>
            </p:nvSpPr>
            <p:spPr bwMode="auto">
              <a:xfrm>
                <a:off x="3201987" y="0"/>
                <a:ext cx="1511300" cy="17780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9" name="Freeform 109"/>
              <p:cNvSpPr>
                <a:spLocks noChangeArrowheads="1"/>
              </p:cNvSpPr>
              <p:nvPr/>
            </p:nvSpPr>
            <p:spPr bwMode="auto">
              <a:xfrm>
                <a:off x="1690687" y="0"/>
                <a:ext cx="1511300" cy="17780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0" name="任意多边形 42"/>
              <p:cNvSpPr/>
              <p:nvPr/>
            </p:nvSpPr>
            <p:spPr bwMode="auto">
              <a:xfrm flipH="1">
                <a:off x="0" y="404813"/>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1" name="矩形 1"/>
              <p:cNvSpPr>
                <a:spLocks noChangeArrowheads="1"/>
              </p:cNvSpPr>
              <p:nvPr/>
            </p:nvSpPr>
            <p:spPr bwMode="auto">
              <a:xfrm>
                <a:off x="332362"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42" name="任意多边形 44"/>
              <p:cNvSpPr/>
              <p:nvPr/>
            </p:nvSpPr>
            <p:spPr bwMode="auto">
              <a:xfrm flipH="1">
                <a:off x="9525" y="1930400"/>
                <a:ext cx="2433637"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3" name="任意多边形 47"/>
              <p:cNvSpPr/>
              <p:nvPr/>
            </p:nvSpPr>
            <p:spPr bwMode="auto">
              <a:xfrm>
                <a:off x="3849687" y="414338"/>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4" name="任意多边形 48"/>
              <p:cNvSpPr/>
              <p:nvPr/>
            </p:nvSpPr>
            <p:spPr bwMode="auto">
              <a:xfrm>
                <a:off x="3894137" y="1930400"/>
                <a:ext cx="2713038"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5" name="Oval 54"/>
              <p:cNvSpPr>
                <a:spLocks noChangeArrowheads="1"/>
              </p:cNvSpPr>
              <p:nvPr/>
            </p:nvSpPr>
            <p:spPr bwMode="auto">
              <a:xfrm>
                <a:off x="2693987" y="98425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6" name="Oval 54"/>
              <p:cNvSpPr>
                <a:spLocks noChangeArrowheads="1"/>
              </p:cNvSpPr>
              <p:nvPr/>
            </p:nvSpPr>
            <p:spPr bwMode="auto">
              <a:xfrm>
                <a:off x="3802062" y="99060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7" name="Oval 54"/>
              <p:cNvSpPr>
                <a:spLocks noChangeArrowheads="1"/>
              </p:cNvSpPr>
              <p:nvPr/>
            </p:nvSpPr>
            <p:spPr bwMode="auto">
              <a:xfrm>
                <a:off x="3849687"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8" name="Oval 54"/>
              <p:cNvSpPr>
                <a:spLocks noChangeArrowheads="1"/>
              </p:cNvSpPr>
              <p:nvPr/>
            </p:nvSpPr>
            <p:spPr bwMode="auto">
              <a:xfrm>
                <a:off x="2409825"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9" name="矩形 1"/>
              <p:cNvSpPr>
                <a:spLocks noChangeArrowheads="1"/>
              </p:cNvSpPr>
              <p:nvPr/>
            </p:nvSpPr>
            <p:spPr bwMode="auto">
              <a:xfrm>
                <a:off x="332363" y="1511201"/>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0" name="矩形 1"/>
              <p:cNvSpPr>
                <a:spLocks noChangeArrowheads="1"/>
              </p:cNvSpPr>
              <p:nvPr/>
            </p:nvSpPr>
            <p:spPr bwMode="auto">
              <a:xfrm>
                <a:off x="3936351"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1" name="矩形 1"/>
              <p:cNvSpPr>
                <a:spLocks noChangeArrowheads="1"/>
              </p:cNvSpPr>
              <p:nvPr/>
            </p:nvSpPr>
            <p:spPr bwMode="auto">
              <a:xfrm>
                <a:off x="3991097" y="1526333"/>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p:txBody>
          </p:sp>
        </p:grpSp>
        <p:pic>
          <p:nvPicPr>
            <p:cNvPr id="30" name="图片 29"/>
            <p:cNvPicPr>
              <a:picLocks noChangeAspect="1" noChangeArrowheads="1"/>
            </p:cNvPicPr>
            <p:nvPr/>
          </p:nvPicPr>
          <p:blipFill>
            <a:blip r:embed="rId1" cstate="screen">
              <a:duotone>
                <a:schemeClr val="accent1">
                  <a:shade val="45000"/>
                  <a:satMod val="135000"/>
                </a:schemeClr>
                <a:prstClr val="white"/>
              </a:duotone>
            </a:blip>
            <a:srcRect/>
            <a:stretch>
              <a:fillRect/>
            </a:stretch>
          </p:blipFill>
          <p:spPr bwMode="auto">
            <a:xfrm>
              <a:off x="89641" y="281021"/>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0"/>
            <p:cNvPicPr>
              <a:picLocks noChangeAspect="1" noChangeArrowheads="1"/>
            </p:cNvPicPr>
            <p:nvPr/>
          </p:nvPicPr>
          <p:blipFill>
            <a:blip r:embed="rId2" cstate="screen">
              <a:duotone>
                <a:schemeClr val="accent1">
                  <a:shade val="45000"/>
                  <a:satMod val="135000"/>
                </a:schemeClr>
                <a:prstClr val="white"/>
              </a:duotone>
            </a:blip>
            <a:srcRect/>
            <a:stretch>
              <a:fillRect/>
            </a:stretch>
          </p:blipFill>
          <p:spPr bwMode="auto">
            <a:xfrm>
              <a:off x="8451061" y="167678"/>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1"/>
            <p:cNvPicPr>
              <a:picLocks noChangeAspect="1" noChangeArrowheads="1"/>
            </p:cNvPicPr>
            <p:nvPr/>
          </p:nvPicPr>
          <p:blipFill>
            <a:blip r:embed="rId3" cstate="screen">
              <a:duotone>
                <a:schemeClr val="accent1">
                  <a:shade val="45000"/>
                  <a:satMod val="135000"/>
                </a:schemeClr>
                <a:prstClr val="white"/>
              </a:duotone>
            </a:blip>
            <a:srcRect/>
            <a:stretch>
              <a:fillRect/>
            </a:stretch>
          </p:blipFill>
          <p:spPr bwMode="auto">
            <a:xfrm>
              <a:off x="0" y="2080688"/>
              <a:ext cx="596675" cy="59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p:cNvPicPr>
              <a:picLocks noChangeAspect="1" noChangeArrowheads="1"/>
            </p:cNvPicPr>
            <p:nvPr/>
          </p:nvPicPr>
          <p:blipFill>
            <a:blip r:embed="rId4" cstate="screen">
              <a:duotone>
                <a:schemeClr val="accent1">
                  <a:shade val="45000"/>
                  <a:satMod val="135000"/>
                </a:schemeClr>
                <a:prstClr val="white"/>
              </a:duotone>
            </a:blip>
            <a:srcRect/>
            <a:stretch>
              <a:fillRect/>
            </a:stretch>
          </p:blipFill>
          <p:spPr bwMode="auto">
            <a:xfrm>
              <a:off x="8420699" y="2106801"/>
              <a:ext cx="551859" cy="55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42"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750" y="845185"/>
            <a:ext cx="3663315" cy="376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03</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0" name="MH_SubTitle_4"/>
          <p:cNvSpPr/>
          <p:nvPr>
            <p:custDataLst>
              <p:tags r:id="rId1"/>
            </p:custDataLst>
          </p:nvPr>
        </p:nvSpPr>
        <p:spPr>
          <a:xfrm>
            <a:off x="5808043" y="492675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1" name="MH_SubTitle_4"/>
          <p:cNvSpPr/>
          <p:nvPr>
            <p:custDataLst>
              <p:tags r:id="rId2"/>
            </p:custDataLst>
          </p:nvPr>
        </p:nvSpPr>
        <p:spPr>
          <a:xfrm>
            <a:off x="144889" y="4366027"/>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2" name="MH_SubTitle_4"/>
          <p:cNvSpPr/>
          <p:nvPr>
            <p:custDataLst>
              <p:tags r:id="rId3"/>
            </p:custDataLst>
          </p:nvPr>
        </p:nvSpPr>
        <p:spPr>
          <a:xfrm>
            <a:off x="2592912" y="1864469"/>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3" name="MH_Other_1"/>
          <p:cNvSpPr/>
          <p:nvPr>
            <p:custDataLst>
              <p:tags r:id="rId4"/>
            </p:custDataLst>
          </p:nvPr>
        </p:nvSpPr>
        <p:spPr bwMode="auto">
          <a:xfrm>
            <a:off x="7202732" y="2227123"/>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92B5C2"/>
              </a:solidFill>
              <a:effectLst/>
              <a:uLnTx/>
              <a:uFillTx/>
              <a:latin typeface="Arial" panose="020B0604020202020204"/>
              <a:ea typeface="微软雅黑" panose="020B0503020204020204" pitchFamily="34" charset="-122"/>
            </a:endParaRPr>
          </a:p>
        </p:txBody>
      </p:sp>
      <p:pic>
        <p:nvPicPr>
          <p:cNvPr id="24" name="MH_Other_2"/>
          <p:cNvPicPr/>
          <p:nvPr>
            <p:custDataLst>
              <p:tags r:id="rId5"/>
            </p:custDataLst>
          </p:nvPr>
        </p:nvPicPr>
        <p:blipFill>
          <a:blip r:embed="rId6" cstate="screen"/>
          <a:srcRect/>
          <a:stretch>
            <a:fillRect/>
          </a:stretch>
        </p:blipFill>
        <p:spPr bwMode="auto">
          <a:xfrm>
            <a:off x="7202735" y="1947791"/>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MH_Other_3"/>
          <p:cNvSpPr/>
          <p:nvPr>
            <p:custDataLst>
              <p:tags r:id="rId7"/>
            </p:custDataLst>
          </p:nvPr>
        </p:nvSpPr>
        <p:spPr bwMode="auto">
          <a:xfrm>
            <a:off x="6106585" y="2833390"/>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78AF74"/>
              </a:solidFill>
              <a:effectLst/>
              <a:uLnTx/>
              <a:uFillTx/>
              <a:latin typeface="Arial" panose="020B0604020202020204"/>
              <a:ea typeface="微软雅黑" panose="020B0503020204020204" pitchFamily="34" charset="-122"/>
            </a:endParaRPr>
          </a:p>
        </p:txBody>
      </p:sp>
      <p:pic>
        <p:nvPicPr>
          <p:cNvPr id="26" name="MH_Other_4"/>
          <p:cNvPicPr/>
          <p:nvPr>
            <p:custDataLst>
              <p:tags r:id="rId8"/>
            </p:custDataLst>
          </p:nvPr>
        </p:nvPicPr>
        <p:blipFill>
          <a:blip r:embed="rId9" cstate="screen"/>
          <a:srcRect/>
          <a:stretch>
            <a:fillRect/>
          </a:stretch>
        </p:blipFill>
        <p:spPr bwMode="auto">
          <a:xfrm>
            <a:off x="6106587" y="2554057"/>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MH_Other_5"/>
          <p:cNvSpPr/>
          <p:nvPr>
            <p:custDataLst>
              <p:tags r:id="rId10"/>
            </p:custDataLst>
          </p:nvPr>
        </p:nvSpPr>
        <p:spPr bwMode="auto">
          <a:xfrm>
            <a:off x="5010437" y="3439656"/>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92B5C2"/>
              </a:solidFill>
              <a:effectLst/>
              <a:uLnTx/>
              <a:uFillTx/>
              <a:latin typeface="Arial" panose="020B0604020202020204"/>
              <a:ea typeface="微软雅黑" panose="020B0503020204020204" pitchFamily="34" charset="-122"/>
            </a:endParaRPr>
          </a:p>
        </p:txBody>
      </p:sp>
      <p:pic>
        <p:nvPicPr>
          <p:cNvPr id="28" name="MH_Other_6"/>
          <p:cNvPicPr/>
          <p:nvPr>
            <p:custDataLst>
              <p:tags r:id="rId11"/>
            </p:custDataLst>
          </p:nvPr>
        </p:nvPicPr>
        <p:blipFill>
          <a:blip r:embed="rId9" cstate="screen"/>
          <a:srcRect/>
          <a:stretch>
            <a:fillRect/>
          </a:stretch>
        </p:blipFill>
        <p:spPr bwMode="auto">
          <a:xfrm>
            <a:off x="5010439" y="3160325"/>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MH_Other_7"/>
          <p:cNvSpPr/>
          <p:nvPr>
            <p:custDataLst>
              <p:tags r:id="rId12"/>
            </p:custDataLst>
          </p:nvPr>
        </p:nvSpPr>
        <p:spPr bwMode="auto">
          <a:xfrm>
            <a:off x="3916407" y="4045924"/>
            <a:ext cx="907333"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78AF74"/>
              </a:solidFill>
              <a:effectLst/>
              <a:uLnTx/>
              <a:uFillTx/>
              <a:latin typeface="Arial" panose="020B0604020202020204"/>
              <a:ea typeface="微软雅黑" panose="020B0503020204020204" pitchFamily="34" charset="-122"/>
            </a:endParaRPr>
          </a:p>
        </p:txBody>
      </p:sp>
      <p:pic>
        <p:nvPicPr>
          <p:cNvPr id="30" name="MH_Other_8"/>
          <p:cNvPicPr/>
          <p:nvPr>
            <p:custDataLst>
              <p:tags r:id="rId13"/>
            </p:custDataLst>
          </p:nvPr>
        </p:nvPicPr>
        <p:blipFill>
          <a:blip r:embed="rId6" cstate="screen"/>
          <a:srcRect/>
          <a:stretch>
            <a:fillRect/>
          </a:stretch>
        </p:blipFill>
        <p:spPr bwMode="auto">
          <a:xfrm>
            <a:off x="3916405" y="3766592"/>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MH_SubTitle_4"/>
          <p:cNvSpPr/>
          <p:nvPr>
            <p:custDataLst>
              <p:tags r:id="rId14"/>
            </p:custDataLst>
          </p:nvPr>
        </p:nvSpPr>
        <p:spPr>
          <a:xfrm>
            <a:off x="8389869" y="254374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32" name="矩形 31"/>
          <p:cNvSpPr/>
          <p:nvPr/>
        </p:nvSpPr>
        <p:spPr>
          <a:xfrm>
            <a:off x="6005479" y="3319008"/>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78AF74"/>
                </a:solidFill>
                <a:effectLst/>
                <a:uLnTx/>
                <a:uFillTx/>
              </a:rPr>
              <a:t>C</a:t>
            </a:r>
            <a:endParaRPr kumimoji="0" lang="zh-CN" altLang="en-US" sz="4800" b="1" i="0" u="none" strike="noStrike" kern="0" cap="none" spc="0" normalizeH="0" baseline="0" noProof="0" dirty="0">
              <a:ln>
                <a:noFill/>
              </a:ln>
              <a:solidFill>
                <a:srgbClr val="78AF74"/>
              </a:solidFill>
              <a:effectLst/>
              <a:uLnTx/>
              <a:uFillTx/>
            </a:endParaRPr>
          </a:p>
        </p:txBody>
      </p:sp>
      <p:sp>
        <p:nvSpPr>
          <p:cNvPr id="33" name="矩形 32"/>
          <p:cNvSpPr/>
          <p:nvPr/>
        </p:nvSpPr>
        <p:spPr>
          <a:xfrm>
            <a:off x="7095884" y="27234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92B5C2"/>
                </a:solidFill>
                <a:effectLst/>
                <a:uLnTx/>
                <a:uFillTx/>
              </a:rPr>
              <a:t>D</a:t>
            </a:r>
            <a:endParaRPr kumimoji="0" lang="zh-CN" altLang="en-US" sz="4800" b="1" i="0" u="none" strike="noStrike" kern="0" cap="none" spc="0" normalizeH="0" baseline="0" noProof="0" dirty="0">
              <a:ln>
                <a:noFill/>
              </a:ln>
              <a:solidFill>
                <a:srgbClr val="92B5C2"/>
              </a:solidFill>
              <a:effectLst/>
              <a:uLnTx/>
              <a:uFillTx/>
            </a:endParaRPr>
          </a:p>
        </p:txBody>
      </p:sp>
      <p:sp>
        <p:nvSpPr>
          <p:cNvPr id="34" name="矩形 33"/>
          <p:cNvSpPr/>
          <p:nvPr/>
        </p:nvSpPr>
        <p:spPr>
          <a:xfrm>
            <a:off x="4889459" y="3894922"/>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92B5C2"/>
                </a:solidFill>
                <a:effectLst/>
                <a:uLnTx/>
                <a:uFillTx/>
              </a:rPr>
              <a:t>B</a:t>
            </a:r>
            <a:endParaRPr kumimoji="0" lang="zh-CN" altLang="en-US" sz="4800" b="1" i="0" u="none" strike="noStrike" kern="0" cap="none" spc="0" normalizeH="0" baseline="0" noProof="0" dirty="0">
              <a:ln>
                <a:noFill/>
              </a:ln>
              <a:solidFill>
                <a:srgbClr val="92B5C2"/>
              </a:solidFill>
              <a:effectLst/>
              <a:uLnTx/>
              <a:uFillTx/>
            </a:endParaRPr>
          </a:p>
        </p:txBody>
      </p:sp>
      <p:sp>
        <p:nvSpPr>
          <p:cNvPr id="35" name="矩形 34"/>
          <p:cNvSpPr/>
          <p:nvPr/>
        </p:nvSpPr>
        <p:spPr>
          <a:xfrm>
            <a:off x="3738988" y="44685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78AF74"/>
                </a:solidFill>
                <a:effectLst/>
                <a:uLnTx/>
                <a:uFillTx/>
              </a:rPr>
              <a:t>A</a:t>
            </a:r>
            <a:endParaRPr kumimoji="0" lang="zh-CN" altLang="en-US" sz="4800" b="1" i="0" u="none" strike="noStrike" kern="0" cap="none" spc="0" normalizeH="0" baseline="0" noProof="0" dirty="0">
              <a:ln>
                <a:noFill/>
              </a:ln>
              <a:solidFill>
                <a:srgbClr val="78AF74"/>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500"/>
                                        <p:tgtEl>
                                          <p:spTgt spid="29"/>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childTnLst>
                                </p:cTn>
                              </p:par>
                            </p:childTnLst>
                          </p:cTn>
                        </p:par>
                        <p:par>
                          <p:cTn id="24" fill="hold">
                            <p:stCondLst>
                              <p:cond delay="2250"/>
                            </p:stCondLst>
                            <p:childTnLst>
                              <p:par>
                                <p:cTn id="25" presetID="22" presetClass="entr" presetSubtype="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75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2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par>
                          <p:cTn id="37" fill="hold">
                            <p:stCondLst>
                              <p:cond delay="375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425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4750"/>
                            </p:stCondLst>
                            <p:childTnLst>
                              <p:par>
                                <p:cTn id="48" presetID="2" presetClass="entr" presetSubtype="4"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par>
                          <p:cTn id="56" fill="hold">
                            <p:stCondLst>
                              <p:cond delay="575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6250"/>
                            </p:stCondLst>
                            <p:childTnLst>
                              <p:par>
                                <p:cTn id="63" presetID="22" presetClass="entr" presetSubtype="2"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right)">
                                      <p:cBhvr>
                                        <p:cTn id="65" dur="500"/>
                                        <p:tgtEl>
                                          <p:spTgt spid="22"/>
                                        </p:tgtEl>
                                      </p:cBhvr>
                                    </p:animEffect>
                                  </p:childTnLst>
                                </p:cTn>
                              </p:par>
                            </p:childTnLst>
                          </p:cTn>
                        </p:par>
                        <p:par>
                          <p:cTn id="66" fill="hold">
                            <p:stCondLst>
                              <p:cond delay="6750"/>
                            </p:stCondLst>
                            <p:childTnLst>
                              <p:par>
                                <p:cTn id="67" presetID="2" presetClass="entr" presetSubtype="4"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ppt_x"/>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childTnLst>
                          </p:cTn>
                        </p:par>
                        <p:par>
                          <p:cTn id="71" fill="hold">
                            <p:stCondLst>
                              <p:cond delay="7250"/>
                            </p:stCondLst>
                            <p:childTnLst>
                              <p:par>
                                <p:cTn id="72" presetID="22" presetClass="entr" presetSubtype="1"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up)">
                                      <p:cBhvr>
                                        <p:cTn id="74" dur="500"/>
                                        <p:tgtEl>
                                          <p:spTgt spid="23"/>
                                        </p:tgtEl>
                                      </p:cBhvr>
                                    </p:animEffect>
                                  </p:childTnLst>
                                </p:cTn>
                              </p:par>
                            </p:childTnLst>
                          </p:cTn>
                        </p:par>
                        <p:par>
                          <p:cTn id="75" fill="hold">
                            <p:stCondLst>
                              <p:cond delay="7750"/>
                            </p:stCondLst>
                            <p:childTnLst>
                              <p:par>
                                <p:cTn id="76" presetID="53" presetClass="entr" presetSubtype="16"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childTnLst>
                          </p:cTn>
                        </p:par>
                        <p:par>
                          <p:cTn id="81" fill="hold">
                            <p:stCondLst>
                              <p:cond delay="8250"/>
                            </p:stCondLst>
                            <p:childTnLst>
                              <p:par>
                                <p:cTn id="82" presetID="22" presetClass="entr" presetSubtype="8"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left)">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2" grpId="0"/>
      <p:bldP spid="23" grpId="0" animBg="1"/>
      <p:bldP spid="25" grpId="0" animBg="1"/>
      <p:bldP spid="27" grpId="0" animBg="1"/>
      <p:bldP spid="29" grpId="0" animBg="1"/>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9" name="六边形 18"/>
          <p:cNvSpPr/>
          <p:nvPr/>
        </p:nvSpPr>
        <p:spPr>
          <a:xfrm rot="16200000">
            <a:off x="1232151" y="3685541"/>
            <a:ext cx="1632116" cy="1406996"/>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0" name="六边形 19"/>
          <p:cNvSpPr/>
          <p:nvPr/>
        </p:nvSpPr>
        <p:spPr>
          <a:xfrm rot="16200000">
            <a:off x="3983738" y="2021550"/>
            <a:ext cx="1632122" cy="1407000"/>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1" name="六边形 20"/>
          <p:cNvSpPr/>
          <p:nvPr/>
        </p:nvSpPr>
        <p:spPr>
          <a:xfrm rot="16200000">
            <a:off x="6735330" y="3397223"/>
            <a:ext cx="1632119" cy="1406999"/>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2" name="六边形 21"/>
          <p:cNvSpPr/>
          <p:nvPr/>
        </p:nvSpPr>
        <p:spPr>
          <a:xfrm rot="16200000">
            <a:off x="9327732" y="1765465"/>
            <a:ext cx="1632120" cy="1406999"/>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cxnSp>
        <p:nvCxnSpPr>
          <p:cNvPr id="23" name="直接连接符 22"/>
          <p:cNvCxnSpPr>
            <a:stCxn id="19" idx="1"/>
            <a:endCxn id="20" idx="4"/>
          </p:cNvCxnSpPr>
          <p:nvPr/>
        </p:nvCxnSpPr>
        <p:spPr>
          <a:xfrm flipV="1">
            <a:off x="2751711" y="3189359"/>
            <a:ext cx="1344592" cy="735371"/>
          </a:xfrm>
          <a:prstGeom prst="line">
            <a:avLst/>
          </a:prstGeom>
          <a:noFill/>
          <a:ln w="6350" cap="flat" cmpd="sng" algn="ctr">
            <a:solidFill>
              <a:srgbClr val="E7E6E6">
                <a:lumMod val="50000"/>
              </a:srgbClr>
            </a:solidFill>
            <a:prstDash val="solid"/>
            <a:miter lim="800000"/>
          </a:ln>
          <a:effectLst/>
        </p:spPr>
      </p:cxnSp>
      <p:cxnSp>
        <p:nvCxnSpPr>
          <p:cNvPr id="24" name="直接连接符 23"/>
          <p:cNvCxnSpPr>
            <a:stCxn id="20" idx="2"/>
            <a:endCxn id="21" idx="5"/>
          </p:cNvCxnSpPr>
          <p:nvPr/>
        </p:nvCxnSpPr>
        <p:spPr>
          <a:xfrm>
            <a:off x="5503303" y="3189363"/>
            <a:ext cx="1344590" cy="447053"/>
          </a:xfrm>
          <a:prstGeom prst="line">
            <a:avLst/>
          </a:prstGeom>
          <a:noFill/>
          <a:ln w="6350" cap="flat" cmpd="sng" algn="ctr">
            <a:solidFill>
              <a:srgbClr val="E7E6E6">
                <a:lumMod val="50000"/>
              </a:srgbClr>
            </a:solidFill>
            <a:prstDash val="solid"/>
            <a:miter lim="800000"/>
          </a:ln>
          <a:effectLst/>
        </p:spPr>
      </p:cxnSp>
      <p:cxnSp>
        <p:nvCxnSpPr>
          <p:cNvPr id="25" name="直接连接符 24"/>
          <p:cNvCxnSpPr>
            <a:stCxn id="21" idx="1"/>
            <a:endCxn id="22" idx="4"/>
          </p:cNvCxnSpPr>
          <p:nvPr/>
        </p:nvCxnSpPr>
        <p:spPr>
          <a:xfrm flipV="1">
            <a:off x="8254892" y="2933275"/>
            <a:ext cx="1185402" cy="703137"/>
          </a:xfrm>
          <a:prstGeom prst="line">
            <a:avLst/>
          </a:prstGeom>
          <a:noFill/>
          <a:ln w="6350" cap="flat" cmpd="sng" algn="ctr">
            <a:solidFill>
              <a:srgbClr val="E7E6E6">
                <a:lumMod val="50000"/>
              </a:srgbClr>
            </a:solidFill>
            <a:prstDash val="solid"/>
            <a:miter lim="800000"/>
          </a:ln>
          <a:effectLst/>
        </p:spPr>
      </p:cxnSp>
      <p:sp>
        <p:nvSpPr>
          <p:cNvPr id="26" name="文本框 7"/>
          <p:cNvSpPr txBox="1">
            <a:spLocks noChangeArrowheads="1"/>
          </p:cNvSpPr>
          <p:nvPr/>
        </p:nvSpPr>
        <p:spPr bwMode="auto">
          <a:xfrm>
            <a:off x="444630" y="1879197"/>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7" name="文本框 7"/>
          <p:cNvSpPr txBox="1">
            <a:spLocks noChangeArrowheads="1"/>
          </p:cNvSpPr>
          <p:nvPr/>
        </p:nvSpPr>
        <p:spPr bwMode="auto">
          <a:xfrm>
            <a:off x="3228215" y="3798910"/>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8" name="文本框 7"/>
          <p:cNvSpPr txBox="1">
            <a:spLocks noChangeArrowheads="1"/>
          </p:cNvSpPr>
          <p:nvPr/>
        </p:nvSpPr>
        <p:spPr bwMode="auto">
          <a:xfrm>
            <a:off x="5904030" y="1653269"/>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9" name="文本框 7"/>
          <p:cNvSpPr txBox="1">
            <a:spLocks noChangeArrowheads="1"/>
          </p:cNvSpPr>
          <p:nvPr/>
        </p:nvSpPr>
        <p:spPr bwMode="auto">
          <a:xfrm>
            <a:off x="8603412" y="3572982"/>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30" name="KSO_Shape"/>
          <p:cNvSpPr/>
          <p:nvPr/>
        </p:nvSpPr>
        <p:spPr bwMode="auto">
          <a:xfrm>
            <a:off x="1753983" y="4058326"/>
            <a:ext cx="588455" cy="58845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1" name="KSO_Shape"/>
          <p:cNvSpPr/>
          <p:nvPr/>
        </p:nvSpPr>
        <p:spPr>
          <a:xfrm rot="2075794">
            <a:off x="4621929" y="2322315"/>
            <a:ext cx="355746" cy="80546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92B5C2"/>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32" name="KSO_Shape"/>
          <p:cNvSpPr/>
          <p:nvPr/>
        </p:nvSpPr>
        <p:spPr bwMode="auto">
          <a:xfrm>
            <a:off x="7342497" y="3783307"/>
            <a:ext cx="422165" cy="634833"/>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3" name="KSO_Shape"/>
          <p:cNvSpPr/>
          <p:nvPr/>
        </p:nvSpPr>
        <p:spPr bwMode="auto">
          <a:xfrm>
            <a:off x="9838353" y="2163021"/>
            <a:ext cx="610873" cy="61189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92B5C2"/>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32"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400" fill="hold"/>
                                        <p:tgtEl>
                                          <p:spTgt spid="19"/>
                                        </p:tgtEl>
                                        <p:attrNameLst>
                                          <p:attrName>ppt_w</p:attrName>
                                        </p:attrNameLst>
                                      </p:cBhvr>
                                      <p:tavLst>
                                        <p:tav tm="0">
                                          <p:val>
                                            <p:strVal val="4*#ppt_w"/>
                                          </p:val>
                                        </p:tav>
                                        <p:tav tm="100000">
                                          <p:val>
                                            <p:strVal val="#ppt_w"/>
                                          </p:val>
                                        </p:tav>
                                      </p:tavLst>
                                    </p:anim>
                                    <p:anim calcmode="lin" valueType="num">
                                      <p:cBhvr>
                                        <p:cTn id="13" dur="400" fill="hold"/>
                                        <p:tgtEl>
                                          <p:spTgt spid="19"/>
                                        </p:tgtEl>
                                        <p:attrNameLst>
                                          <p:attrName>ppt_h</p:attrName>
                                        </p:attrNameLst>
                                      </p:cBhvr>
                                      <p:tavLst>
                                        <p:tav tm="0">
                                          <p:val>
                                            <p:strVal val="4*#ppt_h"/>
                                          </p:val>
                                        </p:tav>
                                        <p:tav tm="100000">
                                          <p:val>
                                            <p:strVal val="#ppt_h"/>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250"/>
                            </p:stCondLst>
                            <p:childTnLst>
                              <p:par>
                                <p:cTn id="20" presetID="23" presetClass="entr" presetSubtype="32"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400" fill="hold"/>
                                        <p:tgtEl>
                                          <p:spTgt spid="20"/>
                                        </p:tgtEl>
                                        <p:attrNameLst>
                                          <p:attrName>ppt_w</p:attrName>
                                        </p:attrNameLst>
                                      </p:cBhvr>
                                      <p:tavLst>
                                        <p:tav tm="0">
                                          <p:val>
                                            <p:strVal val="4*#ppt_w"/>
                                          </p:val>
                                        </p:tav>
                                        <p:tav tm="100000">
                                          <p:val>
                                            <p:strVal val="#ppt_w"/>
                                          </p:val>
                                        </p:tav>
                                      </p:tavLst>
                                    </p:anim>
                                    <p:anim calcmode="lin" valueType="num">
                                      <p:cBhvr>
                                        <p:cTn id="23" dur="400" fill="hold"/>
                                        <p:tgtEl>
                                          <p:spTgt spid="20"/>
                                        </p:tgtEl>
                                        <p:attrNameLst>
                                          <p:attrName>ppt_h</p:attrName>
                                        </p:attrNameLst>
                                      </p:cBhvr>
                                      <p:tavLst>
                                        <p:tav tm="0">
                                          <p:val>
                                            <p:strVal val="4*#ppt_h"/>
                                          </p:val>
                                        </p:tav>
                                        <p:tav tm="100000">
                                          <p:val>
                                            <p:strVal val="#ppt_h"/>
                                          </p:val>
                                        </p:tav>
                                      </p:tavLst>
                                    </p:anim>
                                  </p:childTnLst>
                                </p:cTn>
                              </p:par>
                              <p:par>
                                <p:cTn id="24" presetID="53" presetClass="entr" presetSubtype="16"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1750"/>
                            </p:stCondLst>
                            <p:childTnLst>
                              <p:par>
                                <p:cTn id="30" presetID="23" presetClass="entr" presetSubtype="3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400" fill="hold"/>
                                        <p:tgtEl>
                                          <p:spTgt spid="21"/>
                                        </p:tgtEl>
                                        <p:attrNameLst>
                                          <p:attrName>ppt_w</p:attrName>
                                        </p:attrNameLst>
                                      </p:cBhvr>
                                      <p:tavLst>
                                        <p:tav tm="0">
                                          <p:val>
                                            <p:strVal val="4*#ppt_w"/>
                                          </p:val>
                                        </p:tav>
                                        <p:tav tm="100000">
                                          <p:val>
                                            <p:strVal val="#ppt_w"/>
                                          </p:val>
                                        </p:tav>
                                      </p:tavLst>
                                    </p:anim>
                                    <p:anim calcmode="lin" valueType="num">
                                      <p:cBhvr>
                                        <p:cTn id="33" dur="400" fill="hold"/>
                                        <p:tgtEl>
                                          <p:spTgt spid="21"/>
                                        </p:tgtEl>
                                        <p:attrNameLst>
                                          <p:attrName>ppt_h</p:attrName>
                                        </p:attrNameLst>
                                      </p:cBhvr>
                                      <p:tavLst>
                                        <p:tav tm="0">
                                          <p:val>
                                            <p:strVal val="4*#ppt_h"/>
                                          </p:val>
                                        </p:tav>
                                        <p:tav tm="100000">
                                          <p:val>
                                            <p:strVal val="#ppt_h"/>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2250"/>
                            </p:stCondLst>
                            <p:childTnLst>
                              <p:par>
                                <p:cTn id="40" presetID="23" presetClass="entr" presetSubtype="3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400" fill="hold"/>
                                        <p:tgtEl>
                                          <p:spTgt spid="22"/>
                                        </p:tgtEl>
                                        <p:attrNameLst>
                                          <p:attrName>ppt_w</p:attrName>
                                        </p:attrNameLst>
                                      </p:cBhvr>
                                      <p:tavLst>
                                        <p:tav tm="0">
                                          <p:val>
                                            <p:strVal val="4*#ppt_w"/>
                                          </p:val>
                                        </p:tav>
                                        <p:tav tm="100000">
                                          <p:val>
                                            <p:strVal val="#ppt_w"/>
                                          </p:val>
                                        </p:tav>
                                      </p:tavLst>
                                    </p:anim>
                                    <p:anim calcmode="lin" valueType="num">
                                      <p:cBhvr>
                                        <p:cTn id="43" dur="400" fill="hold"/>
                                        <p:tgtEl>
                                          <p:spTgt spid="22"/>
                                        </p:tgtEl>
                                        <p:attrNameLst>
                                          <p:attrName>ppt_h</p:attrName>
                                        </p:attrNameLst>
                                      </p:cBhvr>
                                      <p:tavLst>
                                        <p:tav tm="0">
                                          <p:val>
                                            <p:strVal val="4*#ppt_h"/>
                                          </p:val>
                                        </p:tav>
                                        <p:tav tm="100000">
                                          <p:val>
                                            <p:strVal val="#ppt_h"/>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childTnLst>
                          </p:cTn>
                        </p:par>
                        <p:par>
                          <p:cTn id="49" fill="hold">
                            <p:stCondLst>
                              <p:cond delay="2750"/>
                            </p:stCondLst>
                            <p:childTnLst>
                              <p:par>
                                <p:cTn id="50" presetID="22" presetClass="entr" presetSubtype="4"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down)">
                                      <p:cBhvr>
                                        <p:cTn id="52" dur="500"/>
                                        <p:tgtEl>
                                          <p:spTgt spid="23"/>
                                        </p:tgtEl>
                                      </p:cBhvr>
                                    </p:animEffect>
                                  </p:childTnLst>
                                </p:cTn>
                              </p:par>
                              <p:par>
                                <p:cTn id="53" presetID="2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22" presetClass="entr" presetSubtype="4"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childTnLst>
                          </p:cTn>
                        </p:par>
                        <p:par>
                          <p:cTn id="59" fill="hold">
                            <p:stCondLst>
                              <p:cond delay="3250"/>
                            </p:stCondLst>
                            <p:childTnLst>
                              <p:par>
                                <p:cTn id="60" presetID="22" presetClass="entr" presetSubtype="4"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down)">
                                      <p:cBhvr>
                                        <p:cTn id="62" dur="500"/>
                                        <p:tgtEl>
                                          <p:spTgt spid="26"/>
                                        </p:tgtEl>
                                      </p:cBhvr>
                                    </p:animEffect>
                                  </p:childTnLst>
                                </p:cTn>
                              </p:par>
                            </p:childTnLst>
                          </p:cTn>
                        </p:par>
                        <p:par>
                          <p:cTn id="63" fill="hold">
                            <p:stCondLst>
                              <p:cond delay="37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4250"/>
                            </p:stCondLst>
                            <p:childTnLst>
                              <p:par>
                                <p:cTn id="68" presetID="22" presetClass="entr" presetSubtype="4"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childTnLst>
                          </p:cTn>
                        </p:par>
                        <p:par>
                          <p:cTn id="71" fill="hold">
                            <p:stCondLst>
                              <p:cond delay="475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animBg="1"/>
      <p:bldP spid="26" grpId="0"/>
      <p:bldP spid="27" grpId="0"/>
      <p:bldP spid="28" grpId="0"/>
      <p:bldP spid="29" grpId="0"/>
      <p:bldP spid="30" grpId="0" animBg="1"/>
      <p:bldP spid="31"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右箭头 16"/>
          <p:cNvSpPr/>
          <p:nvPr/>
        </p:nvSpPr>
        <p:spPr bwMode="auto">
          <a:xfrm>
            <a:off x="8021789" y="3265811"/>
            <a:ext cx="3161455" cy="1481654"/>
          </a:xfrm>
          <a:prstGeom prst="rightArrow">
            <a:avLst>
              <a:gd name="adj1" fmla="val 67746"/>
              <a:gd name="adj2" fmla="val 40105"/>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18" name="矩形 4"/>
          <p:cNvSpPr/>
          <p:nvPr/>
        </p:nvSpPr>
        <p:spPr bwMode="auto">
          <a:xfrm>
            <a:off x="8001792" y="3499757"/>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19" name="矩形 18"/>
          <p:cNvSpPr/>
          <p:nvPr/>
        </p:nvSpPr>
        <p:spPr bwMode="auto">
          <a:xfrm>
            <a:off x="6638022" y="4059630"/>
            <a:ext cx="259755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0" name="矩形 4"/>
          <p:cNvSpPr/>
          <p:nvPr/>
        </p:nvSpPr>
        <p:spPr bwMode="auto">
          <a:xfrm>
            <a:off x="6624025" y="4065626"/>
            <a:ext cx="1233788"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bwMode="auto">
          <a:xfrm>
            <a:off x="5262261" y="4633496"/>
            <a:ext cx="2595553" cy="933782"/>
          </a:xfrm>
          <a:prstGeom prst="rect">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2" name="矩形 4"/>
          <p:cNvSpPr/>
          <p:nvPr/>
        </p:nvSpPr>
        <p:spPr bwMode="auto">
          <a:xfrm>
            <a:off x="5234269" y="4647491"/>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bwMode="auto">
          <a:xfrm>
            <a:off x="1136969" y="5193366"/>
            <a:ext cx="533108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4" name="KSO_GT5"/>
          <p:cNvSpPr txBox="1">
            <a:spLocks noChangeArrowheads="1"/>
          </p:cNvSpPr>
          <p:nvPr/>
        </p:nvSpPr>
        <p:spPr bwMode="auto">
          <a:xfrm>
            <a:off x="8028942" y="3024682"/>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后台维护</a:t>
            </a:r>
            <a:endParaRPr lang="zh-CN" altLang="en-US" sz="2135" dirty="0">
              <a:solidFill>
                <a:prstClr val="black">
                  <a:lumMod val="50000"/>
                  <a:lumOff val="50000"/>
                </a:prstClr>
              </a:solidFill>
              <a:latin typeface="微软雅黑" panose="020B0503020204020204" pitchFamily="34" charset="-122"/>
            </a:endParaRPr>
          </a:p>
        </p:txBody>
      </p:sp>
      <p:sp>
        <p:nvSpPr>
          <p:cNvPr id="25" name="KSO_GT4"/>
          <p:cNvSpPr txBox="1">
            <a:spLocks noChangeArrowheads="1"/>
          </p:cNvSpPr>
          <p:nvPr/>
        </p:nvSpPr>
        <p:spPr bwMode="auto">
          <a:xfrm>
            <a:off x="6638029" y="3642732"/>
            <a:ext cx="1315773"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战略应用</a:t>
            </a:r>
            <a:endParaRPr lang="zh-CN" altLang="en-US" sz="2135" dirty="0">
              <a:solidFill>
                <a:prstClr val="black">
                  <a:lumMod val="50000"/>
                  <a:lumOff val="50000"/>
                </a:prstClr>
              </a:solidFill>
              <a:latin typeface="微软雅黑" panose="020B0503020204020204" pitchFamily="34" charset="-122"/>
            </a:endParaRPr>
          </a:p>
        </p:txBody>
      </p:sp>
      <p:sp>
        <p:nvSpPr>
          <p:cNvPr id="26" name="KSO_GT3"/>
          <p:cNvSpPr txBox="1">
            <a:spLocks noChangeArrowheads="1"/>
          </p:cNvSpPr>
          <p:nvPr/>
        </p:nvSpPr>
        <p:spPr bwMode="auto">
          <a:xfrm>
            <a:off x="5262259" y="4214599"/>
            <a:ext cx="1313772"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优化升级</a:t>
            </a:r>
            <a:endParaRPr lang="zh-CN" altLang="en-US" sz="2135" dirty="0">
              <a:solidFill>
                <a:prstClr val="black">
                  <a:lumMod val="50000"/>
                  <a:lumOff val="50000"/>
                </a:prstClr>
              </a:solidFill>
              <a:latin typeface="微软雅黑" panose="020B0503020204020204" pitchFamily="34" charset="-122"/>
            </a:endParaRPr>
          </a:p>
        </p:txBody>
      </p:sp>
      <p:sp>
        <p:nvSpPr>
          <p:cNvPr id="27" name="KSO_GT2"/>
          <p:cNvSpPr txBox="1">
            <a:spLocks noChangeArrowheads="1"/>
          </p:cNvSpPr>
          <p:nvPr/>
        </p:nvSpPr>
        <p:spPr bwMode="auto">
          <a:xfrm>
            <a:off x="3872501" y="4789464"/>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关键应用</a:t>
            </a:r>
            <a:endParaRPr lang="zh-CN" altLang="en-US" sz="2135" dirty="0">
              <a:solidFill>
                <a:prstClr val="black">
                  <a:lumMod val="50000"/>
                  <a:lumOff val="50000"/>
                </a:prstClr>
              </a:solidFill>
              <a:latin typeface="微软雅黑" panose="020B0503020204020204" pitchFamily="34" charset="-122"/>
            </a:endParaRPr>
          </a:p>
        </p:txBody>
      </p:sp>
      <p:sp>
        <p:nvSpPr>
          <p:cNvPr id="28" name="矩形 1"/>
          <p:cNvSpPr>
            <a:spLocks noChangeArrowheads="1"/>
          </p:cNvSpPr>
          <p:nvPr/>
        </p:nvSpPr>
        <p:spPr bwMode="auto">
          <a:xfrm>
            <a:off x="1104745" y="1640203"/>
            <a:ext cx="8638710" cy="1384418"/>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865" dirty="0">
                <a:solidFill>
                  <a:prstClr val="black">
                    <a:lumMod val="50000"/>
                    <a:lumOff val="50000"/>
                  </a:prstClr>
                </a:solidFill>
                <a:latin typeface="微软雅黑" panose="020B0503020204020204"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单击添加文字单击添加文字单击添加文字单击添加文字单击添加文字单击添加文字单击添加文字单击添加文字单击添加文字单击添加文字单击添加文字单击添加文字单击添加文字单击添加文本</a:t>
            </a:r>
            <a:endParaRPr lang="zh-CN" altLang="en-US" sz="1865" dirty="0">
              <a:solidFill>
                <a:prstClr val="black">
                  <a:lumMod val="50000"/>
                  <a:lumOff val="50000"/>
                </a:prstClr>
              </a:solidFill>
              <a:latin typeface="微软雅黑" panose="020B0503020204020204" pitchFamily="34" charset="-122"/>
            </a:endParaRPr>
          </a:p>
        </p:txBody>
      </p:sp>
      <p:sp>
        <p:nvSpPr>
          <p:cNvPr id="29" name="L 形 28"/>
          <p:cNvSpPr/>
          <p:nvPr/>
        </p:nvSpPr>
        <p:spPr>
          <a:xfrm rot="5400000">
            <a:off x="976450" y="1580291"/>
            <a:ext cx="458433" cy="393812"/>
          </a:xfrm>
          <a:prstGeom prst="corner">
            <a:avLst>
              <a:gd name="adj1" fmla="val 25014"/>
              <a:gd name="adj2" fmla="val 23544"/>
            </a:avLst>
          </a:prstGeom>
          <a:solidFill>
            <a:srgbClr val="78AF7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275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3750"/>
                                </p:stCondLst>
                                <p:childTnLst>
                                  <p:par>
                                    <p:cTn id="57" presetID="2" presetClass="entr" presetSubtype="2" fill="hold" grpId="0" nodeType="afterEffect" p14:presetBounceEnd="20000">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14:bounceEnd="20000">
                                          <p:cBhvr additive="base">
                                            <p:cTn id="59" dur="500" fill="hold"/>
                                            <p:tgtEl>
                                              <p:spTgt spid="28"/>
                                            </p:tgtEl>
                                            <p:attrNameLst>
                                              <p:attrName>ppt_x</p:attrName>
                                            </p:attrNameLst>
                                          </p:cBhvr>
                                          <p:tavLst>
                                            <p:tav tm="0">
                                              <p:val>
                                                <p:strVal val="1+#ppt_w/2"/>
                                              </p:val>
                                            </p:tav>
                                            <p:tav tm="100000">
                                              <p:val>
                                                <p:strVal val="#ppt_x"/>
                                              </p:val>
                                            </p:tav>
                                          </p:tavLst>
                                        </p:anim>
                                        <p:anim calcmode="lin" valueType="num" p14:bounceEnd="20000">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275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3750"/>
                                </p:stCondLst>
                                <p:childTnLst>
                                  <p:par>
                                    <p:cTn id="57" presetID="2" presetClass="entr" presetSubtype="2" fill="hold" grpId="0" nodeType="after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14"/>
          <p:cNvSpPr/>
          <p:nvPr/>
        </p:nvSpPr>
        <p:spPr>
          <a:xfrm>
            <a:off x="1165765" y="1287493"/>
            <a:ext cx="2400675" cy="1673853"/>
          </a:xfrm>
          <a:prstGeom prst="rect">
            <a:avLst/>
          </a:prstGeom>
          <a:blipFill>
            <a:blip r:embed="rId1" cstate="screen"/>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cs typeface="+mn-ea"/>
              <a:sym typeface="+mn-lt"/>
            </a:endParaRPr>
          </a:p>
        </p:txBody>
      </p:sp>
      <p:sp>
        <p:nvSpPr>
          <p:cNvPr id="47" name="TextBox 2"/>
          <p:cNvSpPr txBox="1"/>
          <p:nvPr/>
        </p:nvSpPr>
        <p:spPr>
          <a:xfrm>
            <a:off x="5207872" y="1415770"/>
            <a:ext cx="612668" cy="461665"/>
          </a:xfrm>
          <a:prstGeom prst="rect">
            <a:avLst/>
          </a:prstGeom>
          <a:noFill/>
        </p:spPr>
        <p:txBody>
          <a:bodyPr wrap="none" rtlCol="0">
            <a:spAutoFit/>
          </a:bodyPr>
          <a:lstStyle/>
          <a:p>
            <a:pPr algn="r"/>
            <a:r>
              <a:rPr lang="tr-TR" sz="2400" dirty="0">
                <a:cs typeface="+mn-ea"/>
                <a:sym typeface="+mn-lt"/>
              </a:rPr>
              <a:t>01.</a:t>
            </a:r>
            <a:endParaRPr lang="en-US" sz="2400" dirty="0">
              <a:cs typeface="+mn-ea"/>
              <a:sym typeface="+mn-lt"/>
            </a:endParaRPr>
          </a:p>
        </p:txBody>
      </p:sp>
      <p:sp>
        <p:nvSpPr>
          <p:cNvPr id="48" name="TextBox 15"/>
          <p:cNvSpPr txBox="1"/>
          <p:nvPr/>
        </p:nvSpPr>
        <p:spPr>
          <a:xfrm>
            <a:off x="6381428" y="1297727"/>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49" name="Straight Connector 5"/>
          <p:cNvCxnSpPr/>
          <p:nvPr/>
        </p:nvCxnSpPr>
        <p:spPr>
          <a:xfrm>
            <a:off x="6054969" y="1287493"/>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0" name="TextBox 7"/>
          <p:cNvSpPr txBox="1"/>
          <p:nvPr/>
        </p:nvSpPr>
        <p:spPr>
          <a:xfrm>
            <a:off x="5207872" y="2586202"/>
            <a:ext cx="612668" cy="461665"/>
          </a:xfrm>
          <a:prstGeom prst="rect">
            <a:avLst/>
          </a:prstGeom>
          <a:noFill/>
        </p:spPr>
        <p:txBody>
          <a:bodyPr wrap="none" rtlCol="0">
            <a:spAutoFit/>
          </a:bodyPr>
          <a:lstStyle/>
          <a:p>
            <a:pPr algn="r"/>
            <a:r>
              <a:rPr lang="tr-TR" sz="2400" dirty="0">
                <a:cs typeface="+mn-ea"/>
                <a:sym typeface="+mn-lt"/>
              </a:rPr>
              <a:t>02.</a:t>
            </a:r>
            <a:endParaRPr lang="en-US" sz="2400" dirty="0">
              <a:cs typeface="+mn-ea"/>
              <a:sym typeface="+mn-lt"/>
            </a:endParaRPr>
          </a:p>
        </p:txBody>
      </p:sp>
      <p:sp>
        <p:nvSpPr>
          <p:cNvPr id="51" name="TextBox 8"/>
          <p:cNvSpPr txBox="1"/>
          <p:nvPr/>
        </p:nvSpPr>
        <p:spPr>
          <a:xfrm>
            <a:off x="6381428" y="2468159"/>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2" name="Straight Connector 10"/>
          <p:cNvCxnSpPr/>
          <p:nvPr/>
        </p:nvCxnSpPr>
        <p:spPr>
          <a:xfrm>
            <a:off x="6054969" y="2457925"/>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TextBox 11"/>
          <p:cNvSpPr txBox="1"/>
          <p:nvPr/>
        </p:nvSpPr>
        <p:spPr>
          <a:xfrm>
            <a:off x="5207872" y="3833708"/>
            <a:ext cx="612668" cy="461665"/>
          </a:xfrm>
          <a:prstGeom prst="rect">
            <a:avLst/>
          </a:prstGeom>
          <a:noFill/>
        </p:spPr>
        <p:txBody>
          <a:bodyPr wrap="none" rtlCol="0">
            <a:spAutoFit/>
          </a:bodyPr>
          <a:lstStyle/>
          <a:p>
            <a:pPr algn="r"/>
            <a:r>
              <a:rPr lang="tr-TR" sz="2400" dirty="0">
                <a:cs typeface="+mn-ea"/>
                <a:sym typeface="+mn-lt"/>
              </a:rPr>
              <a:t>03.</a:t>
            </a:r>
            <a:endParaRPr lang="en-US" sz="2400" dirty="0">
              <a:cs typeface="+mn-ea"/>
              <a:sym typeface="+mn-lt"/>
            </a:endParaRPr>
          </a:p>
        </p:txBody>
      </p:sp>
      <p:sp>
        <p:nvSpPr>
          <p:cNvPr id="54" name="TextBox 12"/>
          <p:cNvSpPr txBox="1"/>
          <p:nvPr/>
        </p:nvSpPr>
        <p:spPr>
          <a:xfrm>
            <a:off x="6381428" y="3715667"/>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5" name="Straight Connector 13"/>
          <p:cNvCxnSpPr/>
          <p:nvPr/>
        </p:nvCxnSpPr>
        <p:spPr>
          <a:xfrm>
            <a:off x="6054969" y="3705432"/>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6" name="Rectangle 14"/>
          <p:cNvSpPr/>
          <p:nvPr/>
        </p:nvSpPr>
        <p:spPr>
          <a:xfrm>
            <a:off x="1798388" y="1287493"/>
            <a:ext cx="1768052" cy="1673853"/>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57" name="TextBox 16"/>
          <p:cNvSpPr txBox="1"/>
          <p:nvPr/>
        </p:nvSpPr>
        <p:spPr>
          <a:xfrm>
            <a:off x="2408262" y="2265603"/>
            <a:ext cx="957313" cy="584775"/>
          </a:xfrm>
          <a:prstGeom prst="rect">
            <a:avLst/>
          </a:prstGeom>
          <a:noFill/>
        </p:spPr>
        <p:txBody>
          <a:bodyPr wrap="none" rtlCol="0">
            <a:spAutoFit/>
          </a:bodyPr>
          <a:lstStyle/>
          <a:p>
            <a:pPr algn="r"/>
            <a:r>
              <a:rPr lang="tr-TR" sz="1600" dirty="0">
                <a:solidFill>
                  <a:schemeClr val="bg1"/>
                </a:solidFill>
                <a:cs typeface="+mn-ea"/>
                <a:sym typeface="+mn-lt"/>
              </a:rPr>
              <a:t>BULLET</a:t>
            </a:r>
            <a:endParaRPr lang="tr-TR" sz="1600" dirty="0">
              <a:solidFill>
                <a:schemeClr val="bg1"/>
              </a:solidFill>
              <a:cs typeface="+mn-ea"/>
              <a:sym typeface="+mn-lt"/>
            </a:endParaRPr>
          </a:p>
          <a:p>
            <a:pPr algn="r"/>
            <a:r>
              <a:rPr lang="tr-TR" sz="1600" dirty="0">
                <a:solidFill>
                  <a:schemeClr val="bg1"/>
                </a:solidFill>
                <a:cs typeface="+mn-ea"/>
                <a:sym typeface="+mn-lt"/>
              </a:rPr>
              <a:t>POINTS</a:t>
            </a:r>
            <a:endParaRPr lang="tr-TR" sz="1600" dirty="0">
              <a:solidFill>
                <a:schemeClr val="bg1"/>
              </a:solidFill>
              <a:cs typeface="+mn-ea"/>
              <a:sym typeface="+mn-lt"/>
            </a:endParaRPr>
          </a:p>
        </p:txBody>
      </p:sp>
      <p:sp>
        <p:nvSpPr>
          <p:cNvPr id="58" name="TextBox 11"/>
          <p:cNvSpPr txBox="1"/>
          <p:nvPr/>
        </p:nvSpPr>
        <p:spPr>
          <a:xfrm>
            <a:off x="5207872" y="4986233"/>
            <a:ext cx="612668" cy="461665"/>
          </a:xfrm>
          <a:prstGeom prst="rect">
            <a:avLst/>
          </a:prstGeom>
          <a:noFill/>
        </p:spPr>
        <p:txBody>
          <a:bodyPr wrap="none" rtlCol="0">
            <a:spAutoFit/>
          </a:bodyPr>
          <a:lstStyle/>
          <a:p>
            <a:pPr algn="r"/>
            <a:r>
              <a:rPr lang="tr-TR" sz="2400" dirty="0">
                <a:cs typeface="+mn-ea"/>
                <a:sym typeface="+mn-lt"/>
              </a:rPr>
              <a:t>0</a:t>
            </a:r>
            <a:r>
              <a:rPr lang="en-US" altLang="zh-CN" sz="2400" dirty="0">
                <a:cs typeface="+mn-ea"/>
                <a:sym typeface="+mn-lt"/>
              </a:rPr>
              <a:t>4</a:t>
            </a:r>
            <a:r>
              <a:rPr lang="tr-TR" sz="2400" dirty="0">
                <a:cs typeface="+mn-ea"/>
                <a:sym typeface="+mn-lt"/>
              </a:rPr>
              <a:t>.</a:t>
            </a:r>
            <a:endParaRPr lang="en-US" sz="2400" dirty="0">
              <a:cs typeface="+mn-ea"/>
              <a:sym typeface="+mn-lt"/>
            </a:endParaRPr>
          </a:p>
        </p:txBody>
      </p:sp>
      <p:sp>
        <p:nvSpPr>
          <p:cNvPr id="59" name="TextBox 12"/>
          <p:cNvSpPr txBox="1"/>
          <p:nvPr/>
        </p:nvSpPr>
        <p:spPr>
          <a:xfrm>
            <a:off x="6381428" y="4868192"/>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60" name="Straight Connector 13"/>
          <p:cNvCxnSpPr/>
          <p:nvPr/>
        </p:nvCxnSpPr>
        <p:spPr>
          <a:xfrm>
            <a:off x="6054969" y="4857957"/>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crus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p:cTn id="73" dur="500" fill="hold"/>
                                        <p:tgtEl>
                                          <p:spTgt spid="55"/>
                                        </p:tgtEl>
                                        <p:attrNameLst>
                                          <p:attrName>ppt_w</p:attrName>
                                        </p:attrNameLst>
                                      </p:cBhvr>
                                      <p:tavLst>
                                        <p:tav tm="0">
                                          <p:val>
                                            <p:fltVal val="0"/>
                                          </p:val>
                                        </p:tav>
                                        <p:tav tm="100000">
                                          <p:val>
                                            <p:strVal val="#ppt_w"/>
                                          </p:val>
                                        </p:tav>
                                      </p:tavLst>
                                    </p:anim>
                                    <p:anim calcmode="lin" valueType="num">
                                      <p:cBhvr>
                                        <p:cTn id="74" dur="500" fill="hold"/>
                                        <p:tgtEl>
                                          <p:spTgt spid="55"/>
                                        </p:tgtEl>
                                        <p:attrNameLst>
                                          <p:attrName>ppt_h</p:attrName>
                                        </p:attrNameLst>
                                      </p:cBhvr>
                                      <p:tavLst>
                                        <p:tav tm="0">
                                          <p:val>
                                            <p:fltVal val="0"/>
                                          </p:val>
                                        </p:tav>
                                        <p:tav tm="100000">
                                          <p:val>
                                            <p:strVal val="#ppt_h"/>
                                          </p:val>
                                        </p:tav>
                                      </p:tavLst>
                                    </p:anim>
                                    <p:animEffect transition="in" filter="fade">
                                      <p:cBhvr>
                                        <p:cTn id="75" dur="500"/>
                                        <p:tgtEl>
                                          <p:spTgt spid="5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P spid="48" grpId="0"/>
      <p:bldP spid="50" grpId="0"/>
      <p:bldP spid="51" grpId="0"/>
      <p:bldP spid="53" grpId="0"/>
      <p:bldP spid="54" grpId="0"/>
      <p:bldP spid="56" grpId="0" animBg="1"/>
      <p:bldP spid="57" grpId="0"/>
      <p:bldP spid="58"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71" name="Text Box 41"/>
          <p:cNvSpPr txBox="1">
            <a:spLocks noChangeArrowheads="1"/>
          </p:cNvSpPr>
          <p:nvPr/>
        </p:nvSpPr>
        <p:spPr bwMode="auto">
          <a:xfrm>
            <a:off x="5773093" y="5714544"/>
            <a:ext cx="595035" cy="58477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accent1">
                    <a:lumMod val="50000"/>
                  </a:schemeClr>
                </a:solidFill>
                <a:latin typeface="微软雅黑" panose="020B0503020204020204" pitchFamily="34" charset="-122"/>
              </a:rPr>
              <a:t>添加</a:t>
            </a:r>
            <a:endParaRPr lang="en-US" altLang="zh-CN" sz="1600" b="1" dirty="0">
              <a:solidFill>
                <a:schemeClr val="accent1">
                  <a:lumMod val="50000"/>
                </a:schemeClr>
              </a:solidFill>
              <a:latin typeface="微软雅黑" panose="020B0503020204020204" pitchFamily="34" charset="-122"/>
            </a:endParaRPr>
          </a:p>
          <a:p>
            <a:pPr algn="ctr"/>
            <a:r>
              <a:rPr lang="zh-CN" altLang="en-US" sz="1600" b="1" dirty="0">
                <a:solidFill>
                  <a:schemeClr val="accent1">
                    <a:lumMod val="50000"/>
                  </a:schemeClr>
                </a:solidFill>
                <a:latin typeface="微软雅黑" panose="020B0503020204020204" pitchFamily="34" charset="-122"/>
              </a:rPr>
              <a:t>内容</a:t>
            </a:r>
            <a:endParaRPr lang="en-US" altLang="ko-KR" sz="1600" b="1" dirty="0">
              <a:solidFill>
                <a:schemeClr val="accent1">
                  <a:lumMod val="50000"/>
                </a:schemeClr>
              </a:solidFill>
              <a:latin typeface="微软雅黑" panose="020B0503020204020204" pitchFamily="34" charset="-122"/>
            </a:endParaRPr>
          </a:p>
        </p:txBody>
      </p:sp>
      <p:grpSp>
        <p:nvGrpSpPr>
          <p:cNvPr id="72" name="Group 114"/>
          <p:cNvGrpSpPr/>
          <p:nvPr/>
        </p:nvGrpSpPr>
        <p:grpSpPr>
          <a:xfrm>
            <a:off x="1360135" y="1778448"/>
            <a:ext cx="2282203" cy="2016983"/>
            <a:chOff x="1057275" y="1583888"/>
            <a:chExt cx="1712098" cy="1513131"/>
          </a:xfrm>
        </p:grpSpPr>
        <p:sp>
          <p:nvSpPr>
            <p:cNvPr id="73" name="圆角矩形 9"/>
            <p:cNvSpPr/>
            <p:nvPr/>
          </p:nvSpPr>
          <p:spPr>
            <a:xfrm>
              <a:off x="1057275" y="1583888"/>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4" name="圆角矩形 10"/>
            <p:cNvSpPr/>
            <p:nvPr/>
          </p:nvSpPr>
          <p:spPr>
            <a:xfrm>
              <a:off x="1097436" y="1622223"/>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5" name="Text Box 41"/>
            <p:cNvSpPr txBox="1">
              <a:spLocks noChangeArrowheads="1"/>
            </p:cNvSpPr>
            <p:nvPr/>
          </p:nvSpPr>
          <p:spPr bwMode="auto">
            <a:xfrm>
              <a:off x="1097436" y="181516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sp>
          <p:nvSpPr>
            <p:cNvPr id="76" name="矩形 27"/>
            <p:cNvSpPr/>
            <p:nvPr/>
          </p:nvSpPr>
          <p:spPr>
            <a:xfrm>
              <a:off x="1545053"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grpSp>
      <p:grpSp>
        <p:nvGrpSpPr>
          <p:cNvPr id="77" name="Group 115"/>
          <p:cNvGrpSpPr/>
          <p:nvPr/>
        </p:nvGrpSpPr>
        <p:grpSpPr>
          <a:xfrm>
            <a:off x="3723846" y="1788330"/>
            <a:ext cx="2282203" cy="2016982"/>
            <a:chOff x="2830520" y="1591301"/>
            <a:chExt cx="1712098" cy="1513131"/>
          </a:xfrm>
        </p:grpSpPr>
        <p:sp>
          <p:nvSpPr>
            <p:cNvPr id="78" name="圆角矩形 11"/>
            <p:cNvSpPr/>
            <p:nvPr/>
          </p:nvSpPr>
          <p:spPr>
            <a:xfrm>
              <a:off x="2830520" y="1591301"/>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9" name="圆角矩形 12"/>
            <p:cNvSpPr/>
            <p:nvPr/>
          </p:nvSpPr>
          <p:spPr>
            <a:xfrm>
              <a:off x="2870680" y="1629636"/>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0" name="矩形 28"/>
            <p:cNvSpPr/>
            <p:nvPr/>
          </p:nvSpPr>
          <p:spPr>
            <a:xfrm>
              <a:off x="3316512"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81" name="Text Box 41"/>
            <p:cNvSpPr txBox="1">
              <a:spLocks noChangeArrowheads="1"/>
            </p:cNvSpPr>
            <p:nvPr/>
          </p:nvSpPr>
          <p:spPr bwMode="auto">
            <a:xfrm>
              <a:off x="2870511" y="1815163"/>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82" name="Group 117"/>
          <p:cNvGrpSpPr/>
          <p:nvPr/>
        </p:nvGrpSpPr>
        <p:grpSpPr>
          <a:xfrm>
            <a:off x="6087555" y="1792293"/>
            <a:ext cx="2282203" cy="2016983"/>
            <a:chOff x="4603764" y="1594274"/>
            <a:chExt cx="1712098" cy="1513131"/>
          </a:xfrm>
        </p:grpSpPr>
        <p:sp>
          <p:nvSpPr>
            <p:cNvPr id="83" name="圆角矩形 13"/>
            <p:cNvSpPr/>
            <p:nvPr/>
          </p:nvSpPr>
          <p:spPr>
            <a:xfrm>
              <a:off x="4603764" y="1594274"/>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4" name="圆角矩形 14"/>
            <p:cNvSpPr/>
            <p:nvPr/>
          </p:nvSpPr>
          <p:spPr>
            <a:xfrm>
              <a:off x="4643925"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5" name="矩形 29"/>
            <p:cNvSpPr/>
            <p:nvPr/>
          </p:nvSpPr>
          <p:spPr>
            <a:xfrm>
              <a:off x="5057955"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86" name="Text Box 41"/>
            <p:cNvSpPr txBox="1">
              <a:spLocks noChangeArrowheads="1"/>
            </p:cNvSpPr>
            <p:nvPr/>
          </p:nvSpPr>
          <p:spPr bwMode="auto">
            <a:xfrm>
              <a:off x="4632636" y="1824688"/>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87" name="Group 118"/>
          <p:cNvGrpSpPr/>
          <p:nvPr/>
        </p:nvGrpSpPr>
        <p:grpSpPr>
          <a:xfrm>
            <a:off x="8438092" y="1792293"/>
            <a:ext cx="2282203" cy="2016983"/>
            <a:chOff x="6367126" y="1594274"/>
            <a:chExt cx="1712098" cy="1513131"/>
          </a:xfrm>
        </p:grpSpPr>
        <p:sp>
          <p:nvSpPr>
            <p:cNvPr id="88" name="圆角矩形 15"/>
            <p:cNvSpPr/>
            <p:nvPr/>
          </p:nvSpPr>
          <p:spPr>
            <a:xfrm>
              <a:off x="6367126" y="1594274"/>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9" name="圆角矩形 16"/>
            <p:cNvSpPr/>
            <p:nvPr/>
          </p:nvSpPr>
          <p:spPr>
            <a:xfrm>
              <a:off x="6407286"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90" name="矩形 30"/>
            <p:cNvSpPr/>
            <p:nvPr/>
          </p:nvSpPr>
          <p:spPr>
            <a:xfrm>
              <a:off x="6846050"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91" name="Text Box 41"/>
            <p:cNvSpPr txBox="1">
              <a:spLocks noChangeArrowheads="1"/>
            </p:cNvSpPr>
            <p:nvPr/>
          </p:nvSpPr>
          <p:spPr bwMode="auto">
            <a:xfrm>
              <a:off x="6458549" y="183421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92" name="Group 119"/>
          <p:cNvGrpSpPr/>
          <p:nvPr/>
        </p:nvGrpSpPr>
        <p:grpSpPr>
          <a:xfrm>
            <a:off x="3938713" y="4449410"/>
            <a:ext cx="4164077" cy="4121777"/>
            <a:chOff x="2953610" y="3349505"/>
            <a:chExt cx="3123871" cy="3092138"/>
          </a:xfrm>
        </p:grpSpPr>
        <p:grpSp>
          <p:nvGrpSpPr>
            <p:cNvPr id="93" name="Group 109"/>
            <p:cNvGrpSpPr/>
            <p:nvPr/>
          </p:nvGrpSpPr>
          <p:grpSpPr>
            <a:xfrm>
              <a:off x="2953610" y="3349506"/>
              <a:ext cx="3123870" cy="3092137"/>
              <a:chOff x="2953610" y="3349506"/>
              <a:chExt cx="3123870" cy="3092137"/>
            </a:xfrm>
          </p:grpSpPr>
          <p:sp>
            <p:nvSpPr>
              <p:cNvPr id="124" name="空心弧 6"/>
              <p:cNvSpPr/>
              <p:nvPr/>
            </p:nvSpPr>
            <p:spPr>
              <a:xfrm rot="13253830">
                <a:off x="2953610" y="3349506"/>
                <a:ext cx="3123870" cy="3092137"/>
              </a:xfrm>
              <a:prstGeom prst="blockArc">
                <a:avLst>
                  <a:gd name="adj1" fmla="val 19149915"/>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25" name="组合 41"/>
              <p:cNvGrpSpPr/>
              <p:nvPr/>
            </p:nvGrpSpPr>
            <p:grpSpPr>
              <a:xfrm>
                <a:off x="3241207" y="4327342"/>
                <a:ext cx="366085" cy="301752"/>
                <a:chOff x="5146675" y="766763"/>
                <a:chExt cx="1590676" cy="1338263"/>
              </a:xfrm>
              <a:solidFill>
                <a:sysClr val="window" lastClr="FFFFFF"/>
              </a:solidFill>
            </p:grpSpPr>
            <p:sp>
              <p:nvSpPr>
                <p:cNvPr id="126"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7"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8"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9"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0"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1"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2"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3"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4"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5"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6"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7"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4" name="Group 110"/>
            <p:cNvGrpSpPr/>
            <p:nvPr/>
          </p:nvGrpSpPr>
          <p:grpSpPr>
            <a:xfrm>
              <a:off x="2953611" y="3349505"/>
              <a:ext cx="3123870" cy="3092137"/>
              <a:chOff x="2953611" y="3349505"/>
              <a:chExt cx="3123870" cy="3092137"/>
            </a:xfrm>
          </p:grpSpPr>
          <p:sp>
            <p:nvSpPr>
              <p:cNvPr id="118" name="空心弧 5"/>
              <p:cNvSpPr/>
              <p:nvPr/>
            </p:nvSpPr>
            <p:spPr>
              <a:xfrm rot="16200000">
                <a:off x="2969477" y="3333639"/>
                <a:ext cx="3092137" cy="3123870"/>
              </a:xfrm>
              <a:prstGeom prst="blockArc">
                <a:avLst>
                  <a:gd name="adj1" fmla="val 18701236"/>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19" name="组合 55"/>
              <p:cNvGrpSpPr/>
              <p:nvPr/>
            </p:nvGrpSpPr>
            <p:grpSpPr>
              <a:xfrm>
                <a:off x="3878384" y="3722355"/>
                <a:ext cx="309455" cy="281349"/>
                <a:chOff x="5278438" y="2973388"/>
                <a:chExt cx="1344613" cy="1247775"/>
              </a:xfrm>
              <a:solidFill>
                <a:sysClr val="window" lastClr="FFFFFF"/>
              </a:solidFill>
            </p:grpSpPr>
            <p:sp>
              <p:nvSpPr>
                <p:cNvPr id="120"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1"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2"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3"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grpSp>
        </p:grpSp>
        <p:grpSp>
          <p:nvGrpSpPr>
            <p:cNvPr id="95" name="Group 111"/>
            <p:cNvGrpSpPr/>
            <p:nvPr/>
          </p:nvGrpSpPr>
          <p:grpSpPr>
            <a:xfrm>
              <a:off x="2953610" y="3349506"/>
              <a:ext cx="3123870" cy="3092137"/>
              <a:chOff x="2953610" y="3349506"/>
              <a:chExt cx="3123870" cy="3092137"/>
            </a:xfrm>
          </p:grpSpPr>
          <p:sp>
            <p:nvSpPr>
              <p:cNvPr id="107" name="空心弧 4"/>
              <p:cNvSpPr/>
              <p:nvPr/>
            </p:nvSpPr>
            <p:spPr>
              <a:xfrm rot="19070819">
                <a:off x="2953610" y="3349506"/>
                <a:ext cx="3123870" cy="3092137"/>
              </a:xfrm>
              <a:prstGeom prst="blockArc">
                <a:avLst>
                  <a:gd name="adj1" fmla="val 18792979"/>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08" name="组合 60"/>
              <p:cNvGrpSpPr/>
              <p:nvPr/>
            </p:nvGrpSpPr>
            <p:grpSpPr>
              <a:xfrm>
                <a:off x="4881163" y="3654428"/>
                <a:ext cx="271828" cy="348560"/>
                <a:chOff x="2951163" y="2495550"/>
                <a:chExt cx="1208088" cy="1581150"/>
              </a:xfrm>
              <a:solidFill>
                <a:sysClr val="window" lastClr="FFFFFF"/>
              </a:solidFill>
            </p:grpSpPr>
            <p:sp>
              <p:nvSpPr>
                <p:cNvPr id="109"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0"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1"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2"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3"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4"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5"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6"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7"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6" name="Group 112"/>
            <p:cNvGrpSpPr/>
            <p:nvPr/>
          </p:nvGrpSpPr>
          <p:grpSpPr>
            <a:xfrm>
              <a:off x="2953610" y="3349506"/>
              <a:ext cx="3123870" cy="3092137"/>
              <a:chOff x="2953610" y="3349506"/>
              <a:chExt cx="3123870" cy="3092137"/>
            </a:xfrm>
          </p:grpSpPr>
          <p:sp>
            <p:nvSpPr>
              <p:cNvPr id="97" name="空心弧 3"/>
              <p:cNvSpPr/>
              <p:nvPr/>
            </p:nvSpPr>
            <p:spPr>
              <a:xfrm>
                <a:off x="2953610" y="3349506"/>
                <a:ext cx="3123870" cy="3092137"/>
              </a:xfrm>
              <a:prstGeom prst="blockArc">
                <a:avLst>
                  <a:gd name="adj1" fmla="val 19121810"/>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98" name="组合 75"/>
              <p:cNvGrpSpPr/>
              <p:nvPr/>
            </p:nvGrpSpPr>
            <p:grpSpPr>
              <a:xfrm>
                <a:off x="5448768" y="4312063"/>
                <a:ext cx="337639" cy="371790"/>
                <a:chOff x="279401" y="2698750"/>
                <a:chExt cx="1473200" cy="1655763"/>
              </a:xfrm>
              <a:solidFill>
                <a:sysClr val="window" lastClr="FFFFFF"/>
              </a:solidFill>
            </p:grpSpPr>
            <p:sp>
              <p:nvSpPr>
                <p:cNvPr id="99"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0"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1"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2"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3"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4"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5"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6"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7" presetClass="entr" presetSubtype="10"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p:cTn id="12" dur="500" fill="hold"/>
                                        <p:tgtEl>
                                          <p:spTgt spid="92"/>
                                        </p:tgtEl>
                                        <p:attrNameLst>
                                          <p:attrName>ppt_w</p:attrName>
                                        </p:attrNameLst>
                                      </p:cBhvr>
                                      <p:tavLst>
                                        <p:tav tm="0">
                                          <p:val>
                                            <p:fltVal val="0"/>
                                          </p:val>
                                        </p:tav>
                                        <p:tav tm="100000">
                                          <p:val>
                                            <p:strVal val="#ppt_w"/>
                                          </p:val>
                                        </p:tav>
                                      </p:tavLst>
                                    </p:anim>
                                    <p:anim calcmode="lin" valueType="num">
                                      <p:cBhvr>
                                        <p:cTn id="13" dur="500" fill="hold"/>
                                        <p:tgtEl>
                                          <p:spTgt spid="92"/>
                                        </p:tgtEl>
                                        <p:attrNameLst>
                                          <p:attrName>ppt_h</p:attrName>
                                        </p:attrNameLst>
                                      </p:cBhvr>
                                      <p:tavLst>
                                        <p:tav tm="0">
                                          <p:val>
                                            <p:strVal val="#ppt_h"/>
                                          </p:val>
                                        </p:tav>
                                        <p:tav tm="100000">
                                          <p:val>
                                            <p:strVal val="#ppt_h"/>
                                          </p:val>
                                        </p:tav>
                                      </p:tavLst>
                                    </p:anim>
                                  </p:childTnLst>
                                </p:cTn>
                              </p:par>
                            </p:childTnLst>
                          </p:cTn>
                        </p:par>
                        <p:par>
                          <p:cTn id="14" fill="hold">
                            <p:stCondLst>
                              <p:cond delay="1250"/>
                            </p:stCondLst>
                            <p:childTnLst>
                              <p:par>
                                <p:cTn id="15" presetID="23" presetClass="entr" presetSubtype="16"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p:cTn id="17" dur="500" fill="hold"/>
                                        <p:tgtEl>
                                          <p:spTgt spid="71"/>
                                        </p:tgtEl>
                                        <p:attrNameLst>
                                          <p:attrName>ppt_w</p:attrName>
                                        </p:attrNameLst>
                                      </p:cBhvr>
                                      <p:tavLst>
                                        <p:tav tm="0">
                                          <p:val>
                                            <p:fltVal val="0"/>
                                          </p:val>
                                        </p:tav>
                                        <p:tav tm="100000">
                                          <p:val>
                                            <p:strVal val="#ppt_w"/>
                                          </p:val>
                                        </p:tav>
                                      </p:tavLst>
                                    </p:anim>
                                    <p:anim calcmode="lin" valueType="num">
                                      <p:cBhvr>
                                        <p:cTn id="18" dur="500" fill="hold"/>
                                        <p:tgtEl>
                                          <p:spTgt spid="71"/>
                                        </p:tgtEl>
                                        <p:attrNameLst>
                                          <p:attrName>ppt_h</p:attrName>
                                        </p:attrNameLst>
                                      </p:cBhvr>
                                      <p:tavLst>
                                        <p:tav tm="0">
                                          <p:val>
                                            <p:fltVal val="0"/>
                                          </p:val>
                                        </p:tav>
                                        <p:tav tm="100000">
                                          <p:val>
                                            <p:strVal val="#ppt_h"/>
                                          </p:val>
                                        </p:tav>
                                      </p:tavLst>
                                    </p:anim>
                                  </p:childTnLst>
                                </p:cTn>
                              </p:par>
                            </p:childTnLst>
                          </p:cTn>
                        </p:par>
                        <p:par>
                          <p:cTn id="19" fill="hold">
                            <p:stCondLst>
                              <p:cond delay="1750"/>
                            </p:stCondLst>
                            <p:childTnLst>
                              <p:par>
                                <p:cTn id="20" presetID="29" presetClass="entr" presetSubtype="0"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1000" fill="hold"/>
                                        <p:tgtEl>
                                          <p:spTgt spid="72"/>
                                        </p:tgtEl>
                                        <p:attrNameLst>
                                          <p:attrName>ppt_x</p:attrName>
                                        </p:attrNameLst>
                                      </p:cBhvr>
                                      <p:tavLst>
                                        <p:tav tm="0">
                                          <p:val>
                                            <p:strVal val="#ppt_x-.2"/>
                                          </p:val>
                                        </p:tav>
                                        <p:tav tm="100000">
                                          <p:val>
                                            <p:strVal val="#ppt_x"/>
                                          </p:val>
                                        </p:tav>
                                      </p:tavLst>
                                    </p:anim>
                                    <p:anim calcmode="lin" valueType="num">
                                      <p:cBhvr>
                                        <p:cTn id="23" dur="1000" fill="hold"/>
                                        <p:tgtEl>
                                          <p:spTgt spid="72"/>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2"/>
                                        </p:tgtEl>
                                      </p:cBhvr>
                                    </p:animEffect>
                                  </p:childTnLst>
                                </p:cTn>
                              </p:par>
                            </p:childTnLst>
                          </p:cTn>
                        </p:par>
                        <p:par>
                          <p:cTn id="25" fill="hold">
                            <p:stCondLst>
                              <p:cond delay="2750"/>
                            </p:stCondLst>
                            <p:childTnLst>
                              <p:par>
                                <p:cTn id="26" presetID="29"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1000" fill="hold"/>
                                        <p:tgtEl>
                                          <p:spTgt spid="77"/>
                                        </p:tgtEl>
                                        <p:attrNameLst>
                                          <p:attrName>ppt_x</p:attrName>
                                        </p:attrNameLst>
                                      </p:cBhvr>
                                      <p:tavLst>
                                        <p:tav tm="0">
                                          <p:val>
                                            <p:strVal val="#ppt_x-.2"/>
                                          </p:val>
                                        </p:tav>
                                        <p:tav tm="100000">
                                          <p:val>
                                            <p:strVal val="#ppt_x"/>
                                          </p:val>
                                        </p:tav>
                                      </p:tavLst>
                                    </p:anim>
                                    <p:anim calcmode="lin" valueType="num">
                                      <p:cBhvr>
                                        <p:cTn id="29" dur="1000" fill="hold"/>
                                        <p:tgtEl>
                                          <p:spTgt spid="7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7"/>
                                        </p:tgtEl>
                                      </p:cBhvr>
                                    </p:animEffect>
                                  </p:childTnLst>
                                </p:cTn>
                              </p:par>
                            </p:childTnLst>
                          </p:cTn>
                        </p:par>
                        <p:par>
                          <p:cTn id="31" fill="hold">
                            <p:stCondLst>
                              <p:cond delay="3750"/>
                            </p:stCondLst>
                            <p:childTnLst>
                              <p:par>
                                <p:cTn id="32" presetID="29" presetClass="entr" presetSubtype="0"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1000" fill="hold"/>
                                        <p:tgtEl>
                                          <p:spTgt spid="82"/>
                                        </p:tgtEl>
                                        <p:attrNameLst>
                                          <p:attrName>ppt_x</p:attrName>
                                        </p:attrNameLst>
                                      </p:cBhvr>
                                      <p:tavLst>
                                        <p:tav tm="0">
                                          <p:val>
                                            <p:strVal val="#ppt_x-.2"/>
                                          </p:val>
                                        </p:tav>
                                        <p:tav tm="100000">
                                          <p:val>
                                            <p:strVal val="#ppt_x"/>
                                          </p:val>
                                        </p:tav>
                                      </p:tavLst>
                                    </p:anim>
                                    <p:anim calcmode="lin" valueType="num">
                                      <p:cBhvr>
                                        <p:cTn id="35" dur="1000" fill="hold"/>
                                        <p:tgtEl>
                                          <p:spTgt spid="82"/>
                                        </p:tgtEl>
                                        <p:attrNameLst>
                                          <p:attrName>ppt_y</p:attrName>
                                        </p:attrNameLst>
                                      </p:cBhvr>
                                      <p:tavLst>
                                        <p:tav tm="0">
                                          <p:val>
                                            <p:strVal val="#ppt_y"/>
                                          </p:val>
                                        </p:tav>
                                        <p:tav tm="100000">
                                          <p:val>
                                            <p:strVal val="#ppt_y"/>
                                          </p:val>
                                        </p:tav>
                                      </p:tavLst>
                                    </p:anim>
                                    <p:animEffect transition="in" filter="wipe(right)" prLst="gradientSize: 0.1">
                                      <p:cBhvr>
                                        <p:cTn id="36" dur="1000"/>
                                        <p:tgtEl>
                                          <p:spTgt spid="82"/>
                                        </p:tgtEl>
                                      </p:cBhvr>
                                    </p:animEffect>
                                  </p:childTnLst>
                                </p:cTn>
                              </p:par>
                            </p:childTnLst>
                          </p:cTn>
                        </p:par>
                        <p:par>
                          <p:cTn id="37" fill="hold">
                            <p:stCondLst>
                              <p:cond delay="4750"/>
                            </p:stCondLst>
                            <p:childTnLst>
                              <p:par>
                                <p:cTn id="38" presetID="29" presetClass="entr" presetSubtype="0"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1000" fill="hold"/>
                                        <p:tgtEl>
                                          <p:spTgt spid="87"/>
                                        </p:tgtEl>
                                        <p:attrNameLst>
                                          <p:attrName>ppt_x</p:attrName>
                                        </p:attrNameLst>
                                      </p:cBhvr>
                                      <p:tavLst>
                                        <p:tav tm="0">
                                          <p:val>
                                            <p:strVal val="#ppt_x-.2"/>
                                          </p:val>
                                        </p:tav>
                                        <p:tav tm="100000">
                                          <p:val>
                                            <p:strVal val="#ppt_x"/>
                                          </p:val>
                                        </p:tav>
                                      </p:tavLst>
                                    </p:anim>
                                    <p:anim calcmode="lin" valueType="num">
                                      <p:cBhvr>
                                        <p:cTn id="41" dur="10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4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9" name="组合 58"/>
          <p:cNvGrpSpPr/>
          <p:nvPr/>
        </p:nvGrpSpPr>
        <p:grpSpPr>
          <a:xfrm>
            <a:off x="3696360" y="1551992"/>
            <a:ext cx="2064799" cy="788783"/>
            <a:chOff x="3095626" y="1206106"/>
            <a:chExt cx="1549003" cy="591741"/>
          </a:xfrm>
        </p:grpSpPr>
        <p:cxnSp>
          <p:nvCxnSpPr>
            <p:cNvPr id="60" name="Straight Connector 62"/>
            <p:cNvCxnSpPr/>
            <p:nvPr/>
          </p:nvCxnSpPr>
          <p:spPr>
            <a:xfrm>
              <a:off x="3095626" y="1458516"/>
              <a:ext cx="134898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1" name="Oval 28"/>
            <p:cNvSpPr/>
            <p:nvPr/>
          </p:nvSpPr>
          <p:spPr bwMode="auto">
            <a:xfrm>
              <a:off x="4052888" y="1206106"/>
              <a:ext cx="591741"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2" name="Group 38"/>
            <p:cNvGrpSpPr>
              <a:grpSpLocks noChangeAspect="1"/>
            </p:cNvGrpSpPr>
            <p:nvPr/>
          </p:nvGrpSpPr>
          <p:grpSpPr>
            <a:xfrm>
              <a:off x="4162193" y="1311775"/>
              <a:ext cx="365627" cy="365627"/>
              <a:chOff x="-2771775" y="66675"/>
              <a:chExt cx="827087" cy="827088"/>
            </a:xfrm>
            <a:solidFill>
              <a:sysClr val="window" lastClr="FFFFFF"/>
            </a:solidFill>
          </p:grpSpPr>
          <p:sp>
            <p:nvSpPr>
              <p:cNvPr id="63"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64"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65"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66" name="组合 65"/>
          <p:cNvGrpSpPr/>
          <p:nvPr/>
        </p:nvGrpSpPr>
        <p:grpSpPr>
          <a:xfrm>
            <a:off x="4080301" y="4881699"/>
            <a:ext cx="2520292" cy="788783"/>
            <a:chOff x="3487342" y="3704037"/>
            <a:chExt cx="1890711" cy="591741"/>
          </a:xfrm>
        </p:grpSpPr>
        <p:cxnSp>
          <p:nvCxnSpPr>
            <p:cNvPr id="67" name="Straight Connector 65"/>
            <p:cNvCxnSpPr/>
            <p:nvPr/>
          </p:nvCxnSpPr>
          <p:spPr>
            <a:xfrm>
              <a:off x="3487342" y="4013597"/>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8" name="Oval 31"/>
            <p:cNvSpPr/>
            <p:nvPr/>
          </p:nvSpPr>
          <p:spPr bwMode="auto">
            <a:xfrm>
              <a:off x="4786312" y="3704037"/>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9" name="Group 42"/>
            <p:cNvGrpSpPr/>
            <p:nvPr/>
          </p:nvGrpSpPr>
          <p:grpSpPr>
            <a:xfrm>
              <a:off x="4917922" y="3874428"/>
              <a:ext cx="324274" cy="247844"/>
              <a:chOff x="5516563" y="84138"/>
              <a:chExt cx="1414463" cy="1081087"/>
            </a:xfrm>
            <a:solidFill>
              <a:sysClr val="window" lastClr="FFFFFF"/>
            </a:solidFill>
          </p:grpSpPr>
          <p:sp>
            <p:nvSpPr>
              <p:cNvPr id="7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77" name="组合 76"/>
          <p:cNvGrpSpPr/>
          <p:nvPr/>
        </p:nvGrpSpPr>
        <p:grpSpPr>
          <a:xfrm>
            <a:off x="4512353" y="3783435"/>
            <a:ext cx="2790103" cy="788783"/>
            <a:chOff x="3960019" y="2880124"/>
            <a:chExt cx="2093122" cy="591741"/>
          </a:xfrm>
        </p:grpSpPr>
        <p:cxnSp>
          <p:nvCxnSpPr>
            <p:cNvPr id="78" name="Straight Connector 64"/>
            <p:cNvCxnSpPr/>
            <p:nvPr/>
          </p:nvCxnSpPr>
          <p:spPr>
            <a:xfrm>
              <a:off x="3960019" y="3177778"/>
              <a:ext cx="161925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79" name="Oval 34"/>
            <p:cNvSpPr/>
            <p:nvPr/>
          </p:nvSpPr>
          <p:spPr bwMode="auto">
            <a:xfrm>
              <a:off x="5461401" y="2880124"/>
              <a:ext cx="591740"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80" name="Group 50"/>
            <p:cNvGrpSpPr/>
            <p:nvPr/>
          </p:nvGrpSpPr>
          <p:grpSpPr>
            <a:xfrm>
              <a:off x="5582489" y="3029057"/>
              <a:ext cx="335556" cy="288970"/>
              <a:chOff x="2727325" y="-39687"/>
              <a:chExt cx="1463675" cy="1260475"/>
            </a:xfrm>
            <a:solidFill>
              <a:sysClr val="window" lastClr="FFFFFF"/>
            </a:solidFill>
          </p:grpSpPr>
          <p:sp>
            <p:nvSpPr>
              <p:cNvPr id="81"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82"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83" name="组合 82"/>
          <p:cNvGrpSpPr/>
          <p:nvPr/>
        </p:nvGrpSpPr>
        <p:grpSpPr>
          <a:xfrm>
            <a:off x="4231443" y="2620096"/>
            <a:ext cx="2237790" cy="788783"/>
            <a:chOff x="2858371" y="2007393"/>
            <a:chExt cx="1678780" cy="591741"/>
          </a:xfrm>
        </p:grpSpPr>
        <p:cxnSp>
          <p:nvCxnSpPr>
            <p:cNvPr id="84" name="Straight Connector 63"/>
            <p:cNvCxnSpPr/>
            <p:nvPr/>
          </p:nvCxnSpPr>
          <p:spPr>
            <a:xfrm>
              <a:off x="2858371" y="2355056"/>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grpSp>
          <p:nvGrpSpPr>
            <p:cNvPr id="85" name="组合 84"/>
            <p:cNvGrpSpPr/>
            <p:nvPr/>
          </p:nvGrpSpPr>
          <p:grpSpPr>
            <a:xfrm>
              <a:off x="3945410" y="2007393"/>
              <a:ext cx="591741" cy="591741"/>
              <a:chOff x="4648200" y="2007393"/>
              <a:chExt cx="591741" cy="591741"/>
            </a:xfrm>
          </p:grpSpPr>
          <p:sp>
            <p:nvSpPr>
              <p:cNvPr id="86" name="Oval 37"/>
              <p:cNvSpPr/>
              <p:nvPr/>
            </p:nvSpPr>
            <p:spPr bwMode="auto">
              <a:xfrm>
                <a:off x="4648200" y="2007393"/>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88" name="Group 4"/>
          <p:cNvGrpSpPr/>
          <p:nvPr/>
        </p:nvGrpSpPr>
        <p:grpSpPr bwMode="auto">
          <a:xfrm>
            <a:off x="3778163" y="4826147"/>
            <a:ext cx="1193488" cy="1136355"/>
            <a:chOff x="6139503" y="4859013"/>
            <a:chExt cx="1192668" cy="1135509"/>
          </a:xfrm>
        </p:grpSpPr>
        <p:sp>
          <p:nvSpPr>
            <p:cNvPr id="89" name="Rounded Rectangle 5"/>
            <p:cNvSpPr>
              <a:spLocks noChangeArrowheads="1"/>
            </p:cNvSpPr>
            <p:nvPr/>
          </p:nvSpPr>
          <p:spPr bwMode="auto">
            <a:xfrm>
              <a:off x="6139503" y="4871700"/>
              <a:ext cx="1192668" cy="1122822"/>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0" name="TextBox 21"/>
            <p:cNvSpPr txBox="1">
              <a:spLocks noChangeArrowheads="1"/>
            </p:cNvSpPr>
            <p:nvPr/>
          </p:nvSpPr>
          <p:spPr bwMode="auto">
            <a:xfrm>
              <a:off x="6420130" y="4859013"/>
              <a:ext cx="771728" cy="1117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1</a:t>
              </a:r>
              <a:endPar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1" name="Group 7"/>
          <p:cNvGrpSpPr/>
          <p:nvPr/>
        </p:nvGrpSpPr>
        <p:grpSpPr bwMode="auto">
          <a:xfrm>
            <a:off x="4059079" y="3683447"/>
            <a:ext cx="1191900" cy="1156987"/>
            <a:chOff x="6420131" y="3715897"/>
            <a:chExt cx="1192668" cy="1156073"/>
          </a:xfrm>
        </p:grpSpPr>
        <p:sp>
          <p:nvSpPr>
            <p:cNvPr id="92" name="Rounded Rectangle 8"/>
            <p:cNvSpPr>
              <a:spLocks noChangeArrowheads="1"/>
            </p:cNvSpPr>
            <p:nvPr/>
          </p:nvSpPr>
          <p:spPr bwMode="auto">
            <a:xfrm>
              <a:off x="6420131" y="3749200"/>
              <a:ext cx="1192668" cy="1122770"/>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3" name="TextBox 22"/>
            <p:cNvSpPr txBox="1">
              <a:spLocks noChangeArrowheads="1"/>
            </p:cNvSpPr>
            <p:nvPr/>
          </p:nvSpPr>
          <p:spPr bwMode="auto">
            <a:xfrm>
              <a:off x="6700153" y="3715897"/>
              <a:ext cx="771728" cy="111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2</a:t>
              </a:r>
              <a:endPar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4" name="Group 10"/>
          <p:cNvGrpSpPr/>
          <p:nvPr/>
        </p:nvGrpSpPr>
        <p:grpSpPr bwMode="auto">
          <a:xfrm>
            <a:off x="3638498" y="2594701"/>
            <a:ext cx="1191903" cy="1132435"/>
            <a:chOff x="5999190" y="2626865"/>
            <a:chExt cx="1192668" cy="1132923"/>
          </a:xfrm>
        </p:grpSpPr>
        <p:sp>
          <p:nvSpPr>
            <p:cNvPr id="95" name="Rounded Rectangle 11"/>
            <p:cNvSpPr>
              <a:spLocks noChangeArrowheads="1"/>
            </p:cNvSpPr>
            <p:nvPr/>
          </p:nvSpPr>
          <p:spPr bwMode="auto">
            <a:xfrm>
              <a:off x="5999190" y="2626865"/>
              <a:ext cx="1192668" cy="1122553"/>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6" name="TextBox 23"/>
            <p:cNvSpPr txBox="1">
              <a:spLocks noChangeArrowheads="1"/>
            </p:cNvSpPr>
            <p:nvPr/>
          </p:nvSpPr>
          <p:spPr bwMode="auto">
            <a:xfrm>
              <a:off x="6319132" y="2641309"/>
              <a:ext cx="771729" cy="111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3</a:t>
              </a:r>
              <a:endPar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7" name="Group 13"/>
          <p:cNvGrpSpPr/>
          <p:nvPr/>
        </p:nvGrpSpPr>
        <p:grpSpPr bwMode="auto">
          <a:xfrm>
            <a:off x="3041753" y="1475666"/>
            <a:ext cx="1193488" cy="1182518"/>
            <a:chOff x="5402860" y="1507003"/>
            <a:chExt cx="1192668" cy="1182419"/>
          </a:xfrm>
        </p:grpSpPr>
        <p:sp>
          <p:nvSpPr>
            <p:cNvPr id="98" name="Rounded Rectangle 14"/>
            <p:cNvSpPr>
              <a:spLocks noChangeArrowheads="1"/>
            </p:cNvSpPr>
            <p:nvPr/>
          </p:nvSpPr>
          <p:spPr bwMode="auto">
            <a:xfrm rot="20684149">
              <a:off x="5402860" y="1567446"/>
              <a:ext cx="1192668" cy="1121976"/>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9" name="TextBox 24"/>
            <p:cNvSpPr txBox="1">
              <a:spLocks noChangeArrowheads="1"/>
            </p:cNvSpPr>
            <p:nvPr/>
          </p:nvSpPr>
          <p:spPr bwMode="auto">
            <a:xfrm rot="20681241">
              <a:off x="5692174" y="1507003"/>
              <a:ext cx="771728" cy="111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4</a:t>
              </a:r>
              <a:endPar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100" name="Group 16"/>
          <p:cNvGrpSpPr/>
          <p:nvPr/>
        </p:nvGrpSpPr>
        <p:grpSpPr bwMode="auto">
          <a:xfrm>
            <a:off x="1200731" y="2199521"/>
            <a:ext cx="2529816" cy="4197844"/>
            <a:chOff x="3560664" y="2230705"/>
            <a:chExt cx="2529883" cy="4198799"/>
          </a:xfrm>
        </p:grpSpPr>
        <p:sp>
          <p:nvSpPr>
            <p:cNvPr id="101"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grpSp>
          <p:nvGrpSpPr>
            <p:cNvPr id="102" name="Group 18"/>
            <p:cNvGrpSpPr/>
            <p:nvPr/>
          </p:nvGrpSpPr>
          <p:grpSpPr>
            <a:xfrm>
              <a:off x="4158559" y="2230705"/>
              <a:ext cx="1931988" cy="3981365"/>
              <a:chOff x="1879600" y="2427657"/>
              <a:chExt cx="1931988" cy="3981365"/>
            </a:xfrm>
            <a:solidFill>
              <a:srgbClr val="92B5C2">
                <a:lumMod val="75000"/>
              </a:srgbClr>
            </a:solidFill>
          </p:grpSpPr>
          <p:sp>
            <p:nvSpPr>
              <p:cNvPr id="103" name="Rounded Rectangle 19"/>
              <p:cNvSpPr/>
              <p:nvPr/>
            </p:nvSpPr>
            <p:spPr bwMode="auto">
              <a:xfrm rot="3296091" flipH="1">
                <a:off x="2526506" y="2275966"/>
                <a:ext cx="333375" cy="1627188"/>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4" name="Oval 20"/>
              <p:cNvSpPr>
                <a:spLocks noChangeArrowheads="1"/>
              </p:cNvSpPr>
              <p:nvPr/>
            </p:nvSpPr>
            <p:spPr bwMode="auto">
              <a:xfrm>
                <a:off x="1879938" y="2427657"/>
                <a:ext cx="823038" cy="823069"/>
              </a:xfrm>
              <a:prstGeom prst="ellipse">
                <a:avLst/>
              </a:prstGeom>
              <a:solidFill>
                <a:srgbClr val="78AF74"/>
              </a:solidFill>
              <a:ln>
                <a:noFill/>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sp>
            <p:nvSpPr>
              <p:cNvPr id="105" name="Rounded Rectangle 21"/>
              <p:cNvSpPr/>
              <p:nvPr/>
            </p:nvSpPr>
            <p:spPr bwMode="auto">
              <a:xfrm>
                <a:off x="1954213" y="3305460"/>
                <a:ext cx="674687" cy="1408112"/>
              </a:xfrm>
              <a:prstGeom prst="roundRect">
                <a:avLst>
                  <a:gd name="adj" fmla="val 2987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6" name="Rounded Rectangle 22"/>
              <p:cNvSpPr/>
              <p:nvPr/>
            </p:nvSpPr>
            <p:spPr bwMode="auto">
              <a:xfrm>
                <a:off x="1954213" y="4408772"/>
                <a:ext cx="373062" cy="2000250"/>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7" name="Rounded Rectangle 23"/>
              <p:cNvSpPr/>
              <p:nvPr/>
            </p:nvSpPr>
            <p:spPr bwMode="auto">
              <a:xfrm rot="20452300">
                <a:off x="2325688" y="4429410"/>
                <a:ext cx="371475" cy="774700"/>
              </a:xfrm>
              <a:prstGeom prst="roundRect">
                <a:avLst>
                  <a:gd name="adj" fmla="val 40463"/>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8" name="Rounded Rectangle 24"/>
              <p:cNvSpPr/>
              <p:nvPr/>
            </p:nvSpPr>
            <p:spPr bwMode="auto">
              <a:xfrm rot="14513746">
                <a:off x="2885282" y="2583941"/>
                <a:ext cx="350837" cy="1501775"/>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9" name="Rounded Rectangle 25"/>
              <p:cNvSpPr/>
              <p:nvPr/>
            </p:nvSpPr>
            <p:spPr bwMode="auto">
              <a:xfrm>
                <a:off x="2413000" y="4916772"/>
                <a:ext cx="373063" cy="1423988"/>
              </a:xfrm>
              <a:prstGeom prst="roundRect">
                <a:avLst>
                  <a:gd name="adj" fmla="val 42456"/>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grpSp>
      </p:grpSp>
      <p:sp>
        <p:nvSpPr>
          <p:cNvPr id="110" name="TextBox 109"/>
          <p:cNvSpPr txBox="1"/>
          <p:nvPr/>
        </p:nvSpPr>
        <p:spPr>
          <a:xfrm>
            <a:off x="5950020" y="146230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1" name="TextBox 110"/>
          <p:cNvSpPr txBox="1"/>
          <p:nvPr/>
        </p:nvSpPr>
        <p:spPr>
          <a:xfrm>
            <a:off x="6644309" y="251877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2" name="TextBox 111"/>
          <p:cNvSpPr txBox="1"/>
          <p:nvPr/>
        </p:nvSpPr>
        <p:spPr>
          <a:xfrm>
            <a:off x="7412194" y="366033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3" name="TextBox 112"/>
          <p:cNvSpPr txBox="1"/>
          <p:nvPr/>
        </p:nvSpPr>
        <p:spPr>
          <a:xfrm>
            <a:off x="6773950" y="4780374"/>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14:presetBounceEnd="60000">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14:bounceEnd="60000">
                                          <p:cBhvr additive="base">
                                            <p:cTn id="12" dur="500" fill="hold"/>
                                            <p:tgtEl>
                                              <p:spTgt spid="8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14:presetBounceEnd="60000">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14:bounceEnd="60000">
                                          <p:cBhvr additive="base">
                                            <p:cTn id="17" dur="500" fill="hold"/>
                                            <p:tgtEl>
                                              <p:spTgt spid="91"/>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14:presetBounceEnd="60000">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14:bounceEnd="60000">
                                          <p:cBhvr additive="base">
                                            <p:cTn id="22" dur="500" fill="hold"/>
                                            <p:tgtEl>
                                              <p:spTgt spid="94"/>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14:presetBounceEnd="60000">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14:bounceEnd="60000">
                                          <p:cBhvr additive="base">
                                            <p:cTn id="27" dur="500" fill="hold"/>
                                            <p:tgtEl>
                                              <p:spTgt spid="97"/>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14:presetBounceEnd="60000">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14:bounceEnd="60000">
                                          <p:cBhvr additive="base">
                                            <p:cTn id="32"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79"/>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ppt_x"/>
                                              </p:val>
                                            </p:tav>
                                            <p:tav tm="100000">
                                              <p:val>
                                                <p:strVal val="#ppt_x"/>
                                              </p:val>
                                            </p:tav>
                                          </p:tavLst>
                                        </p:anim>
                                        <p:anim calcmode="lin" valueType="num">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cBhvr additive="base">
                                            <p:cTn id="17" dur="500" fill="hold"/>
                                            <p:tgtEl>
                                              <p:spTgt spid="91"/>
                                            </p:tgtEl>
                                            <p:attrNameLst>
                                              <p:attrName>ppt_x</p:attrName>
                                            </p:attrNameLst>
                                          </p:cBhvr>
                                          <p:tavLst>
                                            <p:tav tm="0">
                                              <p:val>
                                                <p:strVal val="#ppt_x"/>
                                              </p:val>
                                            </p:tav>
                                            <p:tav tm="100000">
                                              <p:val>
                                                <p:strVal val="#ppt_x"/>
                                              </p:val>
                                            </p:tav>
                                          </p:tavLst>
                                        </p:anim>
                                        <p:anim calcmode="lin" valueType="num">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500" fill="hold"/>
                                            <p:tgtEl>
                                              <p:spTgt spid="97"/>
                                            </p:tgtEl>
                                            <p:attrNameLst>
                                              <p:attrName>ppt_x</p:attrName>
                                            </p:attrNameLst>
                                          </p:cBhvr>
                                          <p:tavLst>
                                            <p:tav tm="0">
                                              <p:val>
                                                <p:strVal val="#ppt_x"/>
                                              </p:val>
                                            </p:tav>
                                            <p:tav tm="100000">
                                              <p:val>
                                                <p:strVal val="#ppt_x"/>
                                              </p:val>
                                            </p:tav>
                                          </p:tavLst>
                                        </p:anim>
                                        <p:anim calcmode="lin" valueType="num">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0-#ppt_w/2"/>
                                              </p:val>
                                            </p:tav>
                                            <p:tav tm="100000">
                                              <p:val>
                                                <p:strVal val="#ppt_x"/>
                                              </p:val>
                                            </p:tav>
                                          </p:tavLst>
                                        </p:anim>
                                        <p:anim calcmode="lin" valueType="num">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79"/>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750" y="845185"/>
            <a:ext cx="3663315" cy="376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04</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aphicFrame>
        <p:nvGraphicFramePr>
          <p:cNvPr id="16" name="图表 6"/>
          <p:cNvGraphicFramePr/>
          <p:nvPr/>
        </p:nvGraphicFramePr>
        <p:xfrm>
          <a:off x="2977693" y="2032365"/>
          <a:ext cx="7374239" cy="844753"/>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7" name="图表 8"/>
          <p:cNvGraphicFramePr/>
          <p:nvPr/>
        </p:nvGraphicFramePr>
        <p:xfrm>
          <a:off x="2977693" y="3048100"/>
          <a:ext cx="7374239" cy="8447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图表 9"/>
          <p:cNvGraphicFramePr/>
          <p:nvPr/>
        </p:nvGraphicFramePr>
        <p:xfrm>
          <a:off x="2977693" y="4063836"/>
          <a:ext cx="7374239" cy="844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0"/>
          <p:cNvGraphicFramePr/>
          <p:nvPr/>
        </p:nvGraphicFramePr>
        <p:xfrm>
          <a:off x="2977693" y="5079571"/>
          <a:ext cx="7374239" cy="844753"/>
        </p:xfrm>
        <a:graphic>
          <a:graphicData uri="http://schemas.openxmlformats.org/drawingml/2006/chart">
            <c:chart xmlns:c="http://schemas.openxmlformats.org/drawingml/2006/chart" xmlns:r="http://schemas.openxmlformats.org/officeDocument/2006/relationships" r:id="rId4"/>
          </a:graphicData>
        </a:graphic>
      </p:graphicFrame>
      <p:sp>
        <p:nvSpPr>
          <p:cNvPr id="20" name="矩形 1"/>
          <p:cNvSpPr>
            <a:spLocks noChangeArrowheads="1"/>
          </p:cNvSpPr>
          <p:nvPr/>
        </p:nvSpPr>
        <p:spPr bwMode="auto">
          <a:xfrm>
            <a:off x="3142539" y="2536671"/>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1" name="矩形 1"/>
          <p:cNvSpPr>
            <a:spLocks noChangeArrowheads="1"/>
          </p:cNvSpPr>
          <p:nvPr/>
        </p:nvSpPr>
        <p:spPr bwMode="auto">
          <a:xfrm>
            <a:off x="3142539" y="3581678"/>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2" name="矩形 1"/>
          <p:cNvSpPr>
            <a:spLocks noChangeArrowheads="1"/>
          </p:cNvSpPr>
          <p:nvPr/>
        </p:nvSpPr>
        <p:spPr bwMode="auto">
          <a:xfrm>
            <a:off x="3142539" y="4626684"/>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3" name="矩形 1"/>
          <p:cNvSpPr>
            <a:spLocks noChangeArrowheads="1"/>
          </p:cNvSpPr>
          <p:nvPr/>
        </p:nvSpPr>
        <p:spPr bwMode="auto">
          <a:xfrm>
            <a:off x="3142539" y="5671692"/>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4" name="TextBox 682"/>
          <p:cNvSpPr txBox="1"/>
          <p:nvPr/>
        </p:nvSpPr>
        <p:spPr>
          <a:xfrm>
            <a:off x="1816575" y="5031896"/>
            <a:ext cx="1274708"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panose="020B0503020204020204" pitchFamily="34" charset="-122"/>
              </a:rPr>
              <a:t>85</a:t>
            </a:r>
            <a:r>
              <a:rPr lang="en-US" altLang="zh-CN" sz="3200" dirty="0">
                <a:solidFill>
                  <a:srgbClr val="78AF74"/>
                </a:solidFill>
                <a:latin typeface="Impact" panose="020B0806030902050204" pitchFamily="34" charset="0"/>
                <a:ea typeface="微软雅黑" panose="020B0503020204020204" pitchFamily="34" charset="-122"/>
              </a:rPr>
              <a:t>%</a:t>
            </a:r>
            <a:endParaRPr lang="zh-CN" altLang="en-US" sz="5865" dirty="0">
              <a:solidFill>
                <a:srgbClr val="78AF74"/>
              </a:solidFill>
              <a:latin typeface="Impact" panose="020B0806030902050204" pitchFamily="34" charset="0"/>
              <a:ea typeface="微软雅黑" panose="020B0503020204020204" pitchFamily="34" charset="-122"/>
            </a:endParaRPr>
          </a:p>
        </p:txBody>
      </p:sp>
      <p:sp>
        <p:nvSpPr>
          <p:cNvPr id="25" name="TextBox 682"/>
          <p:cNvSpPr txBox="1"/>
          <p:nvPr/>
        </p:nvSpPr>
        <p:spPr>
          <a:xfrm>
            <a:off x="1831534" y="2941883"/>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panose="020B0503020204020204" pitchFamily="34" charset="-122"/>
              </a:rPr>
              <a:t>45</a:t>
            </a:r>
            <a:r>
              <a:rPr lang="en-US" altLang="zh-CN" sz="3200" dirty="0">
                <a:solidFill>
                  <a:srgbClr val="78AF74"/>
                </a:solidFill>
                <a:latin typeface="Impact" panose="020B0806030902050204" pitchFamily="34" charset="0"/>
                <a:ea typeface="微软雅黑" panose="020B0503020204020204" pitchFamily="34" charset="-122"/>
              </a:rPr>
              <a:t>%</a:t>
            </a:r>
            <a:endParaRPr lang="zh-CN" altLang="en-US" sz="5865" dirty="0">
              <a:solidFill>
                <a:srgbClr val="78AF74"/>
              </a:solidFill>
              <a:latin typeface="Impact" panose="020B0806030902050204" pitchFamily="34" charset="0"/>
              <a:ea typeface="微软雅黑" panose="020B0503020204020204" pitchFamily="34" charset="-122"/>
            </a:endParaRPr>
          </a:p>
        </p:txBody>
      </p:sp>
      <p:sp>
        <p:nvSpPr>
          <p:cNvPr id="26" name="TextBox 682"/>
          <p:cNvSpPr txBox="1"/>
          <p:nvPr/>
        </p:nvSpPr>
        <p:spPr>
          <a:xfrm>
            <a:off x="1829397" y="1881036"/>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panose="020B0503020204020204" pitchFamily="34" charset="-122"/>
              </a:rPr>
              <a:t>40</a:t>
            </a:r>
            <a:r>
              <a:rPr lang="en-US" altLang="zh-CN" sz="3200" dirty="0">
                <a:solidFill>
                  <a:srgbClr val="92B5C2"/>
                </a:solidFill>
                <a:latin typeface="Impact" panose="020B0806030902050204" pitchFamily="34" charset="0"/>
                <a:ea typeface="微软雅黑" panose="020B0503020204020204" pitchFamily="34" charset="-122"/>
              </a:rPr>
              <a:t>%</a:t>
            </a:r>
            <a:endParaRPr lang="zh-CN" altLang="en-US" sz="5865" dirty="0">
              <a:solidFill>
                <a:srgbClr val="92B5C2"/>
              </a:solidFill>
              <a:latin typeface="Impact" panose="020B0806030902050204" pitchFamily="34" charset="0"/>
              <a:ea typeface="微软雅黑" panose="020B0503020204020204" pitchFamily="34" charset="-122"/>
            </a:endParaRPr>
          </a:p>
        </p:txBody>
      </p:sp>
      <p:sp>
        <p:nvSpPr>
          <p:cNvPr id="27" name="TextBox 682"/>
          <p:cNvSpPr txBox="1"/>
          <p:nvPr/>
        </p:nvSpPr>
        <p:spPr>
          <a:xfrm>
            <a:off x="1813371" y="4006242"/>
            <a:ext cx="127951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panose="020B0503020204020204" pitchFamily="34" charset="-122"/>
              </a:rPr>
              <a:t>65</a:t>
            </a:r>
            <a:r>
              <a:rPr lang="en-US" altLang="zh-CN" sz="3200" dirty="0">
                <a:solidFill>
                  <a:srgbClr val="92B5C2"/>
                </a:solidFill>
                <a:latin typeface="Impact" panose="020B0806030902050204" pitchFamily="34" charset="0"/>
                <a:ea typeface="微软雅黑" panose="020B0503020204020204" pitchFamily="34" charset="-122"/>
              </a:rPr>
              <a:t>%</a:t>
            </a:r>
            <a:endParaRPr lang="zh-CN" altLang="en-US" sz="5865" dirty="0">
              <a:solidFill>
                <a:srgbClr val="92B5C2"/>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Left)">
                                      <p:cBhvr>
                                        <p:cTn id="12" dur="500"/>
                                        <p:tgtEl>
                                          <p:spTgt spid="16"/>
                                        </p:tgtEl>
                                      </p:cBhvr>
                                    </p:animEffect>
                                  </p:childTnLst>
                                </p:cTn>
                              </p:par>
                            </p:childTnLst>
                          </p:cTn>
                        </p:par>
                        <p:par>
                          <p:cTn id="13" fill="hold">
                            <p:stCondLst>
                              <p:cond delay="1250"/>
                            </p:stCondLst>
                            <p:childTnLst>
                              <p:par>
                                <p:cTn id="14" presetID="17" presetClass="entr" presetSubtype="1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strVal val="#ppt_h"/>
                                          </p:val>
                                        </p:tav>
                                        <p:tav tm="100000">
                                          <p:val>
                                            <p:strVal val="#ppt_h"/>
                                          </p:val>
                                        </p:tav>
                                      </p:tavLst>
                                    </p:anim>
                                  </p:childTnLst>
                                </p:cTn>
                              </p:par>
                            </p:childTnLst>
                          </p:cTn>
                        </p:par>
                        <p:par>
                          <p:cTn id="18" fill="hold">
                            <p:stCondLst>
                              <p:cond delay="175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250"/>
                            </p:stCondLst>
                            <p:childTnLst>
                              <p:par>
                                <p:cTn id="23" presetID="17" presetClass="entr" presetSubtype="1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strVal val="#ppt_h"/>
                                          </p:val>
                                        </p:tav>
                                        <p:tav tm="100000">
                                          <p:val>
                                            <p:strVal val="#ppt_h"/>
                                          </p:val>
                                        </p:tav>
                                      </p:tavLst>
                                    </p:anim>
                                  </p:childTnLst>
                                </p:cTn>
                              </p:par>
                            </p:childTnLst>
                          </p:cTn>
                        </p:par>
                        <p:par>
                          <p:cTn id="27" fill="hold">
                            <p:stCondLst>
                              <p:cond delay="275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lide(fromLeft)">
                                      <p:cBhvr>
                                        <p:cTn id="30" dur="500"/>
                                        <p:tgtEl>
                                          <p:spTgt spid="18"/>
                                        </p:tgtEl>
                                      </p:cBhvr>
                                    </p:animEffect>
                                  </p:childTnLst>
                                </p:cTn>
                              </p:par>
                            </p:childTnLst>
                          </p:cTn>
                        </p:par>
                        <p:par>
                          <p:cTn id="31" fill="hold">
                            <p:stCondLst>
                              <p:cond delay="3250"/>
                            </p:stCondLst>
                            <p:childTnLst>
                              <p:par>
                                <p:cTn id="32" presetID="17" presetClass="entr" presetSubtype="1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childTnLst>
                                </p:cTn>
                              </p:par>
                            </p:childTnLst>
                          </p:cTn>
                        </p:par>
                        <p:par>
                          <p:cTn id="36" fill="hold">
                            <p:stCondLst>
                              <p:cond delay="3750"/>
                            </p:stCondLst>
                            <p:childTnLst>
                              <p:par>
                                <p:cTn id="37" presetID="1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Left)">
                                      <p:cBhvr>
                                        <p:cTn id="39" dur="500"/>
                                        <p:tgtEl>
                                          <p:spTgt spid="19"/>
                                        </p:tgtEl>
                                      </p:cBhvr>
                                    </p:animEffect>
                                  </p:childTnLst>
                                </p:cTn>
                              </p:par>
                            </p:childTnLst>
                          </p:cTn>
                        </p:par>
                        <p:par>
                          <p:cTn id="40" fill="hold">
                            <p:stCondLst>
                              <p:cond delay="4250"/>
                            </p:stCondLst>
                            <p:childTnLst>
                              <p:par>
                                <p:cTn id="41" presetID="17" presetClass="entr" presetSubtype="1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strVal val="#ppt_h"/>
                                          </p:val>
                                        </p:tav>
                                        <p:tav tm="100000">
                                          <p:val>
                                            <p:strVal val="#ppt_h"/>
                                          </p:val>
                                        </p:tav>
                                      </p:tavLst>
                                    </p:anim>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slide(fromBottom)">
                                      <p:cBhvr>
                                        <p:cTn id="48" dur="500"/>
                                        <p:tgtEl>
                                          <p:spTgt spid="20"/>
                                        </p:tgtEl>
                                      </p:cBhvr>
                                    </p:animEffect>
                                  </p:childTnLst>
                                </p:cTn>
                              </p:par>
                            </p:childTnLst>
                          </p:cTn>
                        </p:par>
                        <p:par>
                          <p:cTn id="49" fill="hold">
                            <p:stCondLst>
                              <p:cond delay="5250"/>
                            </p:stCondLst>
                            <p:childTnLst>
                              <p:par>
                                <p:cTn id="50" presetID="1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slide(fromBottom)">
                                      <p:cBhvr>
                                        <p:cTn id="52" dur="500"/>
                                        <p:tgtEl>
                                          <p:spTgt spid="21"/>
                                        </p:tgtEl>
                                      </p:cBhvr>
                                    </p:animEffect>
                                  </p:childTnLst>
                                </p:cTn>
                              </p:par>
                            </p:childTnLst>
                          </p:cTn>
                        </p:par>
                        <p:par>
                          <p:cTn id="53" fill="hold">
                            <p:stCondLst>
                              <p:cond delay="5750"/>
                            </p:stCondLst>
                            <p:childTnLst>
                              <p:par>
                                <p:cTn id="54" presetID="12" presetClass="entr" presetSubtype="4"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Bottom)">
                                      <p:cBhvr>
                                        <p:cTn id="56" dur="500"/>
                                        <p:tgtEl>
                                          <p:spTgt spid="22"/>
                                        </p:tgtEl>
                                      </p:cBhvr>
                                    </p:animEffect>
                                  </p:childTnLst>
                                </p:cTn>
                              </p:par>
                            </p:childTnLst>
                          </p:cTn>
                        </p:par>
                        <p:par>
                          <p:cTn id="57" fill="hold">
                            <p:stCondLst>
                              <p:cond delay="6250"/>
                            </p:stCondLst>
                            <p:childTnLst>
                              <p:par>
                                <p:cTn id="58" presetID="12" presetClass="entr" presetSubtype="4"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slide(fromBottom)">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6" grpId="0">
        <p:bldAsOne/>
      </p:bldGraphic>
      <p:bldGraphic spid="17" grpId="0">
        <p:bldAsOne/>
      </p:bldGraphic>
      <p:bldGraphic spid="18" grpId="0">
        <p:bldAsOne/>
      </p:bldGraphic>
      <p:bldGraphic spid="19" grpId="0">
        <p:bldAsOne/>
      </p:bldGraphic>
      <p:bldP spid="20" grpId="0"/>
      <p:bldP spid="21" grpId="0"/>
      <p:bldP spid="22" grpId="0"/>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右箭头 48"/>
          <p:cNvSpPr>
            <a:spLocks noChangeArrowheads="1"/>
          </p:cNvSpPr>
          <p:nvPr/>
        </p:nvSpPr>
        <p:spPr bwMode="auto">
          <a:xfrm>
            <a:off x="1008760" y="1413301"/>
            <a:ext cx="10366452" cy="4031398"/>
          </a:xfrm>
          <a:prstGeom prst="rightArrow">
            <a:avLst>
              <a:gd name="adj1" fmla="val 50000"/>
              <a:gd name="adj2" fmla="val 49990"/>
            </a:avLst>
          </a:prstGeom>
          <a:solidFill>
            <a:schemeClr val="accent1">
              <a:lumMod val="60000"/>
              <a:lumOff val="40000"/>
            </a:schemeClr>
          </a:solidFill>
          <a:ln w="12700" cap="flat" cmpd="sng">
            <a:noFill/>
            <a:beve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宋体" panose="02010600030101010101" pitchFamily="2" charset="-122"/>
              <a:sym typeface="宋体" panose="02010600030101010101" pitchFamily="2" charset="-122"/>
            </a:endParaRPr>
          </a:p>
        </p:txBody>
      </p:sp>
      <p:sp>
        <p:nvSpPr>
          <p:cNvPr id="50" name="椭圆 49"/>
          <p:cNvSpPr/>
          <p:nvPr/>
        </p:nvSpPr>
        <p:spPr>
          <a:xfrm>
            <a:off x="1990279"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1" name="椭圆 50"/>
          <p:cNvSpPr/>
          <p:nvPr/>
        </p:nvSpPr>
        <p:spPr>
          <a:xfrm>
            <a:off x="4389920"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2" name="椭圆 51"/>
          <p:cNvSpPr/>
          <p:nvPr/>
        </p:nvSpPr>
        <p:spPr>
          <a:xfrm>
            <a:off x="6789562"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53" name="组合 52"/>
          <p:cNvGrpSpPr/>
          <p:nvPr/>
        </p:nvGrpSpPr>
        <p:grpSpPr>
          <a:xfrm>
            <a:off x="1872633" y="4580726"/>
            <a:ext cx="2037361" cy="1247916"/>
            <a:chOff x="1110889" y="3219822"/>
            <a:chExt cx="1528419" cy="936181"/>
          </a:xfrm>
        </p:grpSpPr>
        <p:sp>
          <p:nvSpPr>
            <p:cNvPr id="5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55" name="组合 54"/>
            <p:cNvGrpSpPr/>
            <p:nvPr/>
          </p:nvGrpSpPr>
          <p:grpSpPr>
            <a:xfrm>
              <a:off x="1115616" y="3396950"/>
              <a:ext cx="1523692" cy="614634"/>
              <a:chOff x="3638480" y="1770394"/>
              <a:chExt cx="1523692" cy="614634"/>
            </a:xfrm>
          </p:grpSpPr>
          <p:sp>
            <p:nvSpPr>
              <p:cNvPr id="5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58" name="组合 57"/>
          <p:cNvGrpSpPr/>
          <p:nvPr/>
        </p:nvGrpSpPr>
        <p:grpSpPr>
          <a:xfrm>
            <a:off x="4272274" y="4580726"/>
            <a:ext cx="2037361" cy="1247916"/>
            <a:chOff x="1110889" y="3219822"/>
            <a:chExt cx="1528419" cy="936181"/>
          </a:xfrm>
        </p:grpSpPr>
        <p:sp>
          <p:nvSpPr>
            <p:cNvPr id="59"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0" name="组合 59"/>
            <p:cNvGrpSpPr/>
            <p:nvPr/>
          </p:nvGrpSpPr>
          <p:grpSpPr>
            <a:xfrm>
              <a:off x="1115616" y="3396950"/>
              <a:ext cx="1523692" cy="614634"/>
              <a:chOff x="3638480" y="1770394"/>
              <a:chExt cx="1523692" cy="614634"/>
            </a:xfrm>
          </p:grpSpPr>
          <p:sp>
            <p:nvSpPr>
              <p:cNvPr id="61"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2"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3" name="组合 62"/>
          <p:cNvGrpSpPr/>
          <p:nvPr/>
        </p:nvGrpSpPr>
        <p:grpSpPr>
          <a:xfrm>
            <a:off x="6671916" y="4580726"/>
            <a:ext cx="2037361" cy="1247916"/>
            <a:chOff x="1110889" y="3219822"/>
            <a:chExt cx="1528419" cy="936181"/>
          </a:xfrm>
        </p:grpSpPr>
        <p:sp>
          <p:nvSpPr>
            <p:cNvPr id="6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5" name="组合 64"/>
            <p:cNvGrpSpPr/>
            <p:nvPr/>
          </p:nvGrpSpPr>
          <p:grpSpPr>
            <a:xfrm>
              <a:off x="1115616" y="3396950"/>
              <a:ext cx="1523692" cy="614634"/>
              <a:chOff x="3638480" y="1770394"/>
              <a:chExt cx="1523692" cy="614634"/>
            </a:xfrm>
          </p:grpSpPr>
          <p:sp>
            <p:nvSpPr>
              <p:cNvPr id="6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8" name="组合 67"/>
          <p:cNvGrpSpPr/>
          <p:nvPr/>
        </p:nvGrpSpPr>
        <p:grpSpPr>
          <a:xfrm>
            <a:off x="2371383" y="3111198"/>
            <a:ext cx="1064325" cy="885383"/>
            <a:chOff x="4992688" y="0"/>
            <a:chExt cx="906463" cy="754063"/>
          </a:xfrm>
          <a:solidFill>
            <a:srgbClr val="78AF74"/>
          </a:solidFill>
        </p:grpSpPr>
        <p:sp>
          <p:nvSpPr>
            <p:cNvPr id="69" name="Freeform 14"/>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15"/>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16"/>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18"/>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19"/>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0"/>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22"/>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23"/>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24"/>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2" name="组合 81"/>
          <p:cNvGrpSpPr/>
          <p:nvPr/>
        </p:nvGrpSpPr>
        <p:grpSpPr>
          <a:xfrm>
            <a:off x="4787136" y="2948164"/>
            <a:ext cx="1013936" cy="1030974"/>
            <a:chOff x="8175626" y="1322388"/>
            <a:chExt cx="566737" cy="576263"/>
          </a:xfrm>
          <a:solidFill>
            <a:srgbClr val="92B5C2"/>
          </a:solidFill>
        </p:grpSpPr>
        <p:sp>
          <p:nvSpPr>
            <p:cNvPr id="83" name="Freeform 247"/>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Freeform 248"/>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249"/>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7" name="组合 86"/>
          <p:cNvGrpSpPr/>
          <p:nvPr/>
        </p:nvGrpSpPr>
        <p:grpSpPr>
          <a:xfrm>
            <a:off x="7272532" y="3049434"/>
            <a:ext cx="761802" cy="802008"/>
            <a:chOff x="393701" y="2441575"/>
            <a:chExt cx="571500" cy="601663"/>
          </a:xfrm>
          <a:solidFill>
            <a:srgbClr val="78AF74"/>
          </a:solidFill>
        </p:grpSpPr>
        <p:sp>
          <p:nvSpPr>
            <p:cNvPr id="88" name="Freeform 83"/>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84"/>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85"/>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86"/>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Freeform 87"/>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3"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randombar(horizontal)">
                                      <p:cBhvr>
                                        <p:cTn id="12" dur="500"/>
                                        <p:tgtEl>
                                          <p:spTgt spid="49"/>
                                        </p:tgtEl>
                                      </p:cBhvr>
                                    </p:animEffect>
                                  </p:childTnLst>
                                </p:cTn>
                              </p:par>
                            </p:childTnLst>
                          </p:cTn>
                        </p:par>
                        <p:par>
                          <p:cTn id="13" fill="hold">
                            <p:stCondLst>
                              <p:cond delay="1250"/>
                            </p:stCondLst>
                            <p:childTnLst>
                              <p:par>
                                <p:cTn id="14" presetID="25"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9" dur="1000" fill="hold"/>
                                        <p:tgtEl>
                                          <p:spTgt spid="50"/>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0"/>
                                        </p:tgtEl>
                                      </p:cBhvr>
                                    </p:animEffect>
                                  </p:childTnLst>
                                </p:cTn>
                              </p:par>
                            </p:childTnLst>
                          </p:cTn>
                        </p:par>
                        <p:par>
                          <p:cTn id="24" fill="hold">
                            <p:stCondLst>
                              <p:cond delay="2250"/>
                            </p:stCondLst>
                            <p:childTnLst>
                              <p:par>
                                <p:cTn id="25" presetID="53" presetClass="entr" presetSubtype="16"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42" presetClass="entr" presetSubtype="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1000"/>
                                        <p:tgtEl>
                                          <p:spTgt spid="53"/>
                                        </p:tgtEl>
                                      </p:cBhvr>
                                    </p:animEffect>
                                    <p:anim calcmode="lin" valueType="num">
                                      <p:cBhvr>
                                        <p:cTn id="33" dur="1000" fill="hold"/>
                                        <p:tgtEl>
                                          <p:spTgt spid="53"/>
                                        </p:tgtEl>
                                        <p:attrNameLst>
                                          <p:attrName>ppt_x</p:attrName>
                                        </p:attrNameLst>
                                      </p:cBhvr>
                                      <p:tavLst>
                                        <p:tav tm="0">
                                          <p:val>
                                            <p:strVal val="#ppt_x"/>
                                          </p:val>
                                        </p:tav>
                                        <p:tav tm="100000">
                                          <p:val>
                                            <p:strVal val="#ppt_x"/>
                                          </p:val>
                                        </p:tav>
                                      </p:tavLst>
                                    </p:anim>
                                    <p:anim calcmode="lin" valueType="num">
                                      <p:cBhvr>
                                        <p:cTn id="34" dur="1000" fill="hold"/>
                                        <p:tgtEl>
                                          <p:spTgt spid="53"/>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25"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41" dur="1000" fill="hold"/>
                                        <p:tgtEl>
                                          <p:spTgt spid="51"/>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51"/>
                                        </p:tgtEl>
                                      </p:cBhvr>
                                    </p:animEffect>
                                  </p:childTnLst>
                                </p:cTn>
                              </p:par>
                            </p:childTnLst>
                          </p:cTn>
                        </p:par>
                        <p:par>
                          <p:cTn id="46" fill="hold">
                            <p:stCondLst>
                              <p:cond delay="3750"/>
                            </p:stCondLst>
                            <p:childTnLst>
                              <p:par>
                                <p:cTn id="47" presetID="53" presetClass="entr" presetSubtype="16"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p:cTn id="49" dur="500" fill="hold"/>
                                        <p:tgtEl>
                                          <p:spTgt spid="82"/>
                                        </p:tgtEl>
                                        <p:attrNameLst>
                                          <p:attrName>ppt_w</p:attrName>
                                        </p:attrNameLst>
                                      </p:cBhvr>
                                      <p:tavLst>
                                        <p:tav tm="0">
                                          <p:val>
                                            <p:fltVal val="0"/>
                                          </p:val>
                                        </p:tav>
                                        <p:tav tm="100000">
                                          <p:val>
                                            <p:strVal val="#ppt_w"/>
                                          </p:val>
                                        </p:tav>
                                      </p:tavLst>
                                    </p:anim>
                                    <p:anim calcmode="lin" valueType="num">
                                      <p:cBhvr>
                                        <p:cTn id="50" dur="500" fill="hold"/>
                                        <p:tgtEl>
                                          <p:spTgt spid="82"/>
                                        </p:tgtEl>
                                        <p:attrNameLst>
                                          <p:attrName>ppt_h</p:attrName>
                                        </p:attrNameLst>
                                      </p:cBhvr>
                                      <p:tavLst>
                                        <p:tav tm="0">
                                          <p:val>
                                            <p:fltVal val="0"/>
                                          </p:val>
                                        </p:tav>
                                        <p:tav tm="100000">
                                          <p:val>
                                            <p:strVal val="#ppt_h"/>
                                          </p:val>
                                        </p:tav>
                                      </p:tavLst>
                                    </p:anim>
                                    <p:animEffect transition="in" filter="fade">
                                      <p:cBhvr>
                                        <p:cTn id="51" dur="500"/>
                                        <p:tgtEl>
                                          <p:spTgt spid="82"/>
                                        </p:tgtEl>
                                      </p:cBhvr>
                                    </p:animEffect>
                                  </p:childTnLst>
                                </p:cTn>
                              </p:par>
                              <p:par>
                                <p:cTn id="52" presetID="42" presetClass="entr" presetSubtype="0" fill="hold"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childTnLst>
                          </p:cTn>
                        </p:par>
                        <p:par>
                          <p:cTn id="57" fill="hold">
                            <p:stCondLst>
                              <p:cond delay="4250"/>
                            </p:stCondLst>
                            <p:childTnLst>
                              <p:par>
                                <p:cTn id="58" presetID="25" presetClass="entr" presetSubtype="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63" dur="1000" fill="hold"/>
                                        <p:tgtEl>
                                          <p:spTgt spid="52"/>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52"/>
                                        </p:tgtEl>
                                      </p:cBhvr>
                                    </p:animEffect>
                                  </p:childTnLst>
                                </p:cTn>
                              </p:par>
                            </p:childTnLst>
                          </p:cTn>
                        </p:par>
                        <p:par>
                          <p:cTn id="68" fill="hold">
                            <p:stCondLst>
                              <p:cond delay="525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par>
                                <p:cTn id="74" presetID="42"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1000"/>
                                        <p:tgtEl>
                                          <p:spTgt spid="63"/>
                                        </p:tgtEl>
                                      </p:cBhvr>
                                    </p:animEffect>
                                    <p:anim calcmode="lin" valueType="num">
                                      <p:cBhvr>
                                        <p:cTn id="77" dur="1000" fill="hold"/>
                                        <p:tgtEl>
                                          <p:spTgt spid="63"/>
                                        </p:tgtEl>
                                        <p:attrNameLst>
                                          <p:attrName>ppt_x</p:attrName>
                                        </p:attrNameLst>
                                      </p:cBhvr>
                                      <p:tavLst>
                                        <p:tav tm="0">
                                          <p:val>
                                            <p:strVal val="#ppt_x"/>
                                          </p:val>
                                        </p:tav>
                                        <p:tav tm="100000">
                                          <p:val>
                                            <p:strVal val="#ppt_x"/>
                                          </p:val>
                                        </p:tav>
                                      </p:tavLst>
                                    </p:anim>
                                    <p:anim calcmode="lin" valueType="num">
                                      <p:cBhvr>
                                        <p:cTn id="78"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Rectangle 5"/>
          <p:cNvSpPr>
            <a:spLocks noChangeArrowheads="1"/>
          </p:cNvSpPr>
          <p:nvPr/>
        </p:nvSpPr>
        <p:spPr bwMode="auto">
          <a:xfrm>
            <a:off x="1726119" y="3791997"/>
            <a:ext cx="1924781" cy="3065111"/>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8" name="Rectangle 6"/>
          <p:cNvSpPr>
            <a:spLocks noChangeArrowheads="1"/>
          </p:cNvSpPr>
          <p:nvPr/>
        </p:nvSpPr>
        <p:spPr bwMode="auto">
          <a:xfrm>
            <a:off x="3977085" y="4482722"/>
            <a:ext cx="1945476" cy="2374387"/>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9" name="Rectangle 7"/>
          <p:cNvSpPr>
            <a:spLocks noChangeArrowheads="1"/>
          </p:cNvSpPr>
          <p:nvPr/>
        </p:nvSpPr>
        <p:spPr bwMode="auto">
          <a:xfrm>
            <a:off x="6248745" y="5189568"/>
            <a:ext cx="1945476" cy="1667542"/>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0" name="Rectangle 8"/>
          <p:cNvSpPr>
            <a:spLocks noChangeArrowheads="1"/>
          </p:cNvSpPr>
          <p:nvPr/>
        </p:nvSpPr>
        <p:spPr bwMode="auto">
          <a:xfrm>
            <a:off x="8520406" y="2870882"/>
            <a:ext cx="1945476" cy="3986228"/>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1" name="TextBox 682"/>
          <p:cNvSpPr txBox="1"/>
          <p:nvPr/>
        </p:nvSpPr>
        <p:spPr>
          <a:xfrm>
            <a:off x="2066871" y="3984162"/>
            <a:ext cx="1030979" cy="584737"/>
          </a:xfrm>
          <a:prstGeom prst="rect">
            <a:avLst/>
          </a:prstGeom>
          <a:noFill/>
        </p:spPr>
        <p:txBody>
          <a:bodyPr wrap="none" lIns="91404" tIns="45701" rIns="91404" bIns="45701">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682"/>
          <p:cNvSpPr txBox="1"/>
          <p:nvPr/>
        </p:nvSpPr>
        <p:spPr>
          <a:xfrm>
            <a:off x="4151320" y="4660301"/>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45%</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682"/>
          <p:cNvSpPr txBox="1"/>
          <p:nvPr/>
        </p:nvSpPr>
        <p:spPr>
          <a:xfrm>
            <a:off x="6422980" y="5241969"/>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39%</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TextBox 682"/>
          <p:cNvSpPr txBox="1"/>
          <p:nvPr/>
        </p:nvSpPr>
        <p:spPr>
          <a:xfrm>
            <a:off x="8694642" y="3035514"/>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Copyright Notice"/>
          <p:cNvSpPr/>
          <p:nvPr/>
        </p:nvSpPr>
        <p:spPr bwMode="auto">
          <a:xfrm>
            <a:off x="1985699" y="3239638"/>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第一季度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Copyright Notice"/>
          <p:cNvSpPr/>
          <p:nvPr/>
        </p:nvSpPr>
        <p:spPr bwMode="auto">
          <a:xfrm>
            <a:off x="4247012" y="3923865"/>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第二季度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Copyright Notice"/>
          <p:cNvSpPr/>
          <p:nvPr/>
        </p:nvSpPr>
        <p:spPr bwMode="auto">
          <a:xfrm>
            <a:off x="6518672" y="4660300"/>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第三季度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8" name="Copyright Notice"/>
          <p:cNvSpPr/>
          <p:nvPr/>
        </p:nvSpPr>
        <p:spPr bwMode="auto">
          <a:xfrm>
            <a:off x="8790334" y="2320279"/>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第四季度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1730977" y="1089401"/>
            <a:ext cx="5420867" cy="1668111"/>
          </a:xfrm>
          <a:prstGeom prst="rect">
            <a:avLst/>
          </a:prstGeom>
        </p:spPr>
        <p:txBody>
          <a:bodyPr wrap="square" lIns="91404" tIns="45701" rIns="91404" bIns="45701">
            <a:spAutoFit/>
          </a:bodyPr>
          <a:lstStyle/>
          <a:p>
            <a:pPr>
              <a:lnSpc>
                <a:spcPct val="200000"/>
              </a:lnSpc>
            </a:pPr>
            <a:r>
              <a:rPr lang="zh-CN" altLang="en-US" sz="2000" b="1" dirty="0">
                <a:solidFill>
                  <a:prstClr val="black">
                    <a:lumMod val="50000"/>
                    <a:lumOff val="50000"/>
                  </a:prstClr>
                </a:solidFill>
                <a:latin typeface="微软雅黑" panose="020B0503020204020204" pitchFamily="34" charset="-122"/>
              </a:rPr>
              <a:t>点击添加小标题</a:t>
            </a:r>
            <a:endParaRPr lang="en-US" altLang="zh-CN" sz="2000" b="1" dirty="0">
              <a:solidFill>
                <a:prstClr val="black">
                  <a:lumMod val="50000"/>
                  <a:lumOff val="50000"/>
                </a:prstClr>
              </a:solidFill>
              <a:latin typeface="微软雅黑" panose="020B0503020204020204" pitchFamily="34" charset="-122"/>
            </a:endParaRPr>
          </a:p>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a:t>
            </a:r>
            <a:endParaRPr lang="zh-CN" altLang="en-US" sz="160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25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175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250"/>
                            </p:stCondLst>
                            <p:childTnLst>
                              <p:par>
                                <p:cTn id="22" presetID="2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500"/>
                                        <p:tgtEl>
                                          <p:spTgt spid="25"/>
                                        </p:tgtEl>
                                      </p:cBhvr>
                                    </p:animEffect>
                                  </p:childTnLst>
                                </p:cTn>
                              </p:par>
                            </p:childTnLst>
                          </p:cTn>
                        </p:par>
                        <p:par>
                          <p:cTn id="25" fill="hold">
                            <p:stCondLst>
                              <p:cond delay="2750"/>
                            </p:stCondLst>
                            <p:childTnLst>
                              <p:par>
                                <p:cTn id="26" presetID="22" presetClass="entr" presetSubtype="4"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4250"/>
                            </p:stCondLst>
                            <p:childTnLst>
                              <p:par>
                                <p:cTn id="38" presetID="2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par>
                          <p:cTn id="41" fill="hold">
                            <p:stCondLst>
                              <p:cond delay="4750"/>
                            </p:stCondLst>
                            <p:childTnLst>
                              <p:par>
                                <p:cTn id="42" presetID="14" presetClass="entr" presetSubtype="1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randombar(horizontal)">
                                      <p:cBhvr>
                                        <p:cTn id="44" dur="500"/>
                                        <p:tgtEl>
                                          <p:spTgt spid="23"/>
                                        </p:tgtEl>
                                      </p:cBhvr>
                                    </p:animEffect>
                                  </p:childTnLst>
                                </p:cTn>
                              </p:par>
                            </p:childTnLst>
                          </p:cTn>
                        </p:par>
                        <p:par>
                          <p:cTn id="45" fill="hold">
                            <p:stCondLst>
                              <p:cond delay="52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par>
                          <p:cTn id="49" fill="hold">
                            <p:stCondLst>
                              <p:cond delay="5750"/>
                            </p:stCondLst>
                            <p:childTnLst>
                              <p:par>
                                <p:cTn id="50" presetID="2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par>
                          <p:cTn id="53" fill="hold">
                            <p:stCondLst>
                              <p:cond delay="6250"/>
                            </p:stCondLst>
                            <p:childTnLst>
                              <p:par>
                                <p:cTn id="54" presetID="14" presetClass="entr" presetSubtype="1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500"/>
                                        <p:tgtEl>
                                          <p:spTgt spid="24"/>
                                        </p:tgtEl>
                                      </p:cBhvr>
                                    </p:animEffect>
                                  </p:childTnLst>
                                </p:cTn>
                              </p:par>
                            </p:childTnLst>
                          </p:cTn>
                        </p:par>
                        <p:par>
                          <p:cTn id="57" fill="hold">
                            <p:stCondLst>
                              <p:cond delay="67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矩形 48"/>
          <p:cNvSpPr/>
          <p:nvPr/>
        </p:nvSpPr>
        <p:spPr>
          <a:xfrm>
            <a:off x="1200094"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0" name="矩形 49"/>
          <p:cNvSpPr/>
          <p:nvPr/>
        </p:nvSpPr>
        <p:spPr>
          <a:xfrm>
            <a:off x="1200094"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1" name="矩形 50"/>
          <p:cNvSpPr/>
          <p:nvPr/>
        </p:nvSpPr>
        <p:spPr>
          <a:xfrm>
            <a:off x="3186631"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2" name="矩形 51"/>
          <p:cNvSpPr/>
          <p:nvPr/>
        </p:nvSpPr>
        <p:spPr>
          <a:xfrm>
            <a:off x="3186631"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3" name="矩形 52"/>
          <p:cNvSpPr/>
          <p:nvPr/>
        </p:nvSpPr>
        <p:spPr>
          <a:xfrm>
            <a:off x="5173170"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4" name="矩形 53"/>
          <p:cNvSpPr/>
          <p:nvPr/>
        </p:nvSpPr>
        <p:spPr>
          <a:xfrm>
            <a:off x="517317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5" name="矩形 54"/>
          <p:cNvSpPr/>
          <p:nvPr/>
        </p:nvSpPr>
        <p:spPr>
          <a:xfrm>
            <a:off x="7159710"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6" name="矩形 55"/>
          <p:cNvSpPr/>
          <p:nvPr/>
        </p:nvSpPr>
        <p:spPr>
          <a:xfrm>
            <a:off x="715971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7" name="矩形 56"/>
          <p:cNvSpPr/>
          <p:nvPr/>
        </p:nvSpPr>
        <p:spPr>
          <a:xfrm>
            <a:off x="9146247"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8" name="矩形 57"/>
          <p:cNvSpPr/>
          <p:nvPr/>
        </p:nvSpPr>
        <p:spPr>
          <a:xfrm>
            <a:off x="9146247" y="3535309"/>
            <a:ext cx="1757998" cy="1059349"/>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grpSp>
        <p:nvGrpSpPr>
          <p:cNvPr id="59" name="组合 58"/>
          <p:cNvGrpSpPr/>
          <p:nvPr/>
        </p:nvGrpSpPr>
        <p:grpSpPr>
          <a:xfrm>
            <a:off x="1762914" y="1981593"/>
            <a:ext cx="632363" cy="816374"/>
            <a:chOff x="3095876" y="2479873"/>
            <a:chExt cx="366231" cy="470769"/>
          </a:xfrm>
        </p:grpSpPr>
        <p:sp>
          <p:nvSpPr>
            <p:cNvPr id="60"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1"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2"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3"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4" name="Freeform 64"/>
          <p:cNvSpPr>
            <a:spLocks noEditPoints="1"/>
          </p:cNvSpPr>
          <p:nvPr/>
        </p:nvSpPr>
        <p:spPr bwMode="auto">
          <a:xfrm flipH="1">
            <a:off x="3630367" y="2027377"/>
            <a:ext cx="870531" cy="724809"/>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5" name="组合 64"/>
          <p:cNvGrpSpPr/>
          <p:nvPr/>
        </p:nvGrpSpPr>
        <p:grpSpPr>
          <a:xfrm>
            <a:off x="5780451" y="1992614"/>
            <a:ext cx="543437" cy="794334"/>
            <a:chOff x="5690315" y="3674507"/>
            <a:chExt cx="314729" cy="458061"/>
          </a:xfrm>
        </p:grpSpPr>
        <p:sp>
          <p:nvSpPr>
            <p:cNvPr id="66"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7"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8" name="Freeform 9"/>
          <p:cNvSpPr/>
          <p:nvPr/>
        </p:nvSpPr>
        <p:spPr bwMode="auto">
          <a:xfrm flipH="1">
            <a:off x="7587004" y="2105593"/>
            <a:ext cx="903413" cy="56837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9" name="组合 68"/>
          <p:cNvGrpSpPr/>
          <p:nvPr/>
        </p:nvGrpSpPr>
        <p:grpSpPr>
          <a:xfrm>
            <a:off x="9640174" y="2026508"/>
            <a:ext cx="770153" cy="726549"/>
            <a:chOff x="1784487" y="2486066"/>
            <a:chExt cx="446032" cy="418971"/>
          </a:xfrm>
          <a:solidFill>
            <a:sysClr val="window" lastClr="FFFFFF"/>
          </a:solidFill>
        </p:grpSpPr>
        <p:sp>
          <p:nvSpPr>
            <p:cNvPr id="70"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1"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2"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3"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4"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5"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6" name="组合 75"/>
          <p:cNvGrpSpPr/>
          <p:nvPr/>
        </p:nvGrpSpPr>
        <p:grpSpPr>
          <a:xfrm>
            <a:off x="1973616" y="3040942"/>
            <a:ext cx="8157113" cy="211870"/>
            <a:chOff x="1918742" y="3212976"/>
            <a:chExt cx="8352927" cy="216024"/>
          </a:xfrm>
        </p:grpSpPr>
        <p:sp>
          <p:nvSpPr>
            <p:cNvPr id="77" name="椭圆 76"/>
            <p:cNvSpPr/>
            <p:nvPr/>
          </p:nvSpPr>
          <p:spPr>
            <a:xfrm>
              <a:off x="1918742"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8" name="椭圆 77"/>
            <p:cNvSpPr/>
            <p:nvPr/>
          </p:nvSpPr>
          <p:spPr>
            <a:xfrm>
              <a:off x="3913428"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9" name="椭圆 78"/>
            <p:cNvSpPr/>
            <p:nvPr/>
          </p:nvSpPr>
          <p:spPr>
            <a:xfrm>
              <a:off x="5987194"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0" name="椭圆 79"/>
            <p:cNvSpPr/>
            <p:nvPr/>
          </p:nvSpPr>
          <p:spPr>
            <a:xfrm>
              <a:off x="8021420"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1" name="椭圆 80"/>
            <p:cNvSpPr/>
            <p:nvPr/>
          </p:nvSpPr>
          <p:spPr>
            <a:xfrm>
              <a:off x="10055645"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2" name="矩形 81"/>
            <p:cNvSpPr/>
            <p:nvPr/>
          </p:nvSpPr>
          <p:spPr>
            <a:xfrm>
              <a:off x="1959948" y="3298129"/>
              <a:ext cx="8136905"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grpSp>
      <p:sp>
        <p:nvSpPr>
          <p:cNvPr id="83" name="等腰三角形 82"/>
          <p:cNvSpPr/>
          <p:nvPr/>
        </p:nvSpPr>
        <p:spPr>
          <a:xfrm flipV="1">
            <a:off x="1956737"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4" name="等腰三角形 83"/>
          <p:cNvSpPr/>
          <p:nvPr/>
        </p:nvSpPr>
        <p:spPr>
          <a:xfrm flipV="1">
            <a:off x="3943276"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5" name="等腰三角形 84"/>
          <p:cNvSpPr/>
          <p:nvPr/>
        </p:nvSpPr>
        <p:spPr>
          <a:xfrm flipV="1">
            <a:off x="5929814"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6" name="等腰三角形 85"/>
          <p:cNvSpPr/>
          <p:nvPr/>
        </p:nvSpPr>
        <p:spPr>
          <a:xfrm flipV="1">
            <a:off x="7916352"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等腰三角形 86"/>
          <p:cNvSpPr/>
          <p:nvPr/>
        </p:nvSpPr>
        <p:spPr>
          <a:xfrm flipV="1">
            <a:off x="9902893" y="4594654"/>
            <a:ext cx="244714" cy="211870"/>
          </a:xfrm>
          <a:prstGeom prst="triangle">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8" name="TextBox 87"/>
          <p:cNvSpPr txBox="1"/>
          <p:nvPr/>
        </p:nvSpPr>
        <p:spPr>
          <a:xfrm>
            <a:off x="1475819"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89" name="TextBox 88"/>
          <p:cNvSpPr txBox="1"/>
          <p:nvPr/>
        </p:nvSpPr>
        <p:spPr>
          <a:xfrm>
            <a:off x="346235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0" name="TextBox 89"/>
          <p:cNvSpPr txBox="1"/>
          <p:nvPr/>
        </p:nvSpPr>
        <p:spPr>
          <a:xfrm>
            <a:off x="544889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1" name="TextBox 90"/>
          <p:cNvSpPr txBox="1"/>
          <p:nvPr/>
        </p:nvSpPr>
        <p:spPr>
          <a:xfrm>
            <a:off x="7435436"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2" name="TextBox 91"/>
          <p:cNvSpPr txBox="1"/>
          <p:nvPr/>
        </p:nvSpPr>
        <p:spPr>
          <a:xfrm>
            <a:off x="9421973"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3" name="矩形 92"/>
          <p:cNvSpPr/>
          <p:nvPr/>
        </p:nvSpPr>
        <p:spPr>
          <a:xfrm>
            <a:off x="1200095" y="5442138"/>
            <a:ext cx="9704152" cy="577877"/>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ppt_x"/>
                                          </p:val>
                                        </p:tav>
                                        <p:tav tm="100000">
                                          <p:val>
                                            <p:strVal val="#ppt_x"/>
                                          </p:val>
                                        </p:tav>
                                      </p:tavLst>
                                    </p:anim>
                                    <p:anim calcmode="lin" valueType="num">
                                      <p:cBhvr additive="base">
                                        <p:cTn id="17" dur="500" fill="hold"/>
                                        <p:tgtEl>
                                          <p:spTgt spid="5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50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ppt_x"/>
                                          </p:val>
                                        </p:tav>
                                        <p:tav tm="100000">
                                          <p:val>
                                            <p:strVal val="#ppt_x"/>
                                          </p:val>
                                        </p:tav>
                                      </p:tavLst>
                                    </p:anim>
                                    <p:anim calcmode="lin" valueType="num">
                                      <p:cBhvr additive="base">
                                        <p:cTn id="29" dur="500" fill="hold"/>
                                        <p:tgtEl>
                                          <p:spTgt spid="53"/>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10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ppt_x"/>
                                          </p:val>
                                        </p:tav>
                                        <p:tav tm="100000">
                                          <p:val>
                                            <p:strVal val="#ppt_x"/>
                                          </p:val>
                                        </p:tav>
                                      </p:tavLst>
                                    </p:anim>
                                    <p:anim calcmode="lin" valueType="num">
                                      <p:cBhvr additive="base">
                                        <p:cTn id="33" dur="500" fill="hold"/>
                                        <p:tgtEl>
                                          <p:spTgt spid="54"/>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ppt_x"/>
                                          </p:val>
                                        </p:tav>
                                        <p:tav tm="100000">
                                          <p:val>
                                            <p:strVal val="#ppt_x"/>
                                          </p:val>
                                        </p:tav>
                                      </p:tavLst>
                                    </p:anim>
                                    <p:anim calcmode="lin" valueType="num">
                                      <p:cBhvr additive="base">
                                        <p:cTn id="37" dur="500" fill="hold"/>
                                        <p:tgtEl>
                                          <p:spTgt spid="55"/>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150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ppt_x"/>
                                          </p:val>
                                        </p:tav>
                                        <p:tav tm="100000">
                                          <p:val>
                                            <p:strVal val="#ppt_x"/>
                                          </p:val>
                                        </p:tav>
                                      </p:tavLst>
                                    </p:anim>
                                    <p:anim calcmode="lin" valueType="num">
                                      <p:cBhvr additive="base">
                                        <p:cTn id="41" dur="500" fill="hold"/>
                                        <p:tgtEl>
                                          <p:spTgt spid="56"/>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200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500" fill="hold"/>
                                        <p:tgtEl>
                                          <p:spTgt spid="57"/>
                                        </p:tgtEl>
                                        <p:attrNameLst>
                                          <p:attrName>ppt_x</p:attrName>
                                        </p:attrNameLst>
                                      </p:cBhvr>
                                      <p:tavLst>
                                        <p:tav tm="0">
                                          <p:val>
                                            <p:strVal val="#ppt_x"/>
                                          </p:val>
                                        </p:tav>
                                        <p:tav tm="100000">
                                          <p:val>
                                            <p:strVal val="#ppt_x"/>
                                          </p:val>
                                        </p:tav>
                                      </p:tavLst>
                                    </p:anim>
                                    <p:anim calcmode="lin" valueType="num">
                                      <p:cBhvr additive="base">
                                        <p:cTn id="45" dur="500" fill="hold"/>
                                        <p:tgtEl>
                                          <p:spTgt spid="57"/>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2000"/>
                                  </p:stCondLst>
                                  <p:childTnLst>
                                    <p:set>
                                      <p:cBhvr>
                                        <p:cTn id="47" dur="1" fill="hold">
                                          <p:stCondLst>
                                            <p:cond delay="0"/>
                                          </p:stCondLst>
                                        </p:cTn>
                                        <p:tgtEl>
                                          <p:spTgt spid="58"/>
                                        </p:tgtEl>
                                        <p:attrNameLst>
                                          <p:attrName>style.visibility</p:attrName>
                                        </p:attrNameLst>
                                      </p:cBhvr>
                                      <p:to>
                                        <p:strVal val="visible"/>
                                      </p:to>
                                    </p:set>
                                    <p:anim calcmode="lin" valueType="num">
                                      <p:cBhvr additive="base">
                                        <p:cTn id="48" dur="500" fill="hold"/>
                                        <p:tgtEl>
                                          <p:spTgt spid="58"/>
                                        </p:tgtEl>
                                        <p:attrNameLst>
                                          <p:attrName>ppt_x</p:attrName>
                                        </p:attrNameLst>
                                      </p:cBhvr>
                                      <p:tavLst>
                                        <p:tav tm="0">
                                          <p:val>
                                            <p:strVal val="#ppt_x"/>
                                          </p:val>
                                        </p:tav>
                                        <p:tav tm="100000">
                                          <p:val>
                                            <p:strVal val="#ppt_x"/>
                                          </p:val>
                                        </p:tav>
                                      </p:tavLst>
                                    </p:anim>
                                    <p:anim calcmode="lin" valueType="num">
                                      <p:cBhvr additive="base">
                                        <p:cTn id="49" dur="500" fill="hold"/>
                                        <p:tgtEl>
                                          <p:spTgt spid="58"/>
                                        </p:tgtEl>
                                        <p:attrNameLst>
                                          <p:attrName>ppt_y</p:attrName>
                                        </p:attrNameLst>
                                      </p:cBhvr>
                                      <p:tavLst>
                                        <p:tav tm="0">
                                          <p:val>
                                            <p:strVal val="0-#ppt_h/2"/>
                                          </p:val>
                                        </p:tav>
                                        <p:tav tm="100000">
                                          <p:val>
                                            <p:strVal val="#ppt_y"/>
                                          </p:val>
                                        </p:tav>
                                      </p:tavLst>
                                    </p:anim>
                                  </p:childTnLst>
                                </p:cTn>
                              </p:par>
                              <p:par>
                                <p:cTn id="50" presetID="42" presetClass="entr" presetSubtype="0" fill="hold" nodeType="withEffect">
                                  <p:stCondLst>
                                    <p:cond delay="25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5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anim calcmode="lin" valueType="num">
                                      <p:cBhvr>
                                        <p:cTn id="63" dur="1000" fill="hold"/>
                                        <p:tgtEl>
                                          <p:spTgt spid="65"/>
                                        </p:tgtEl>
                                        <p:attrNameLst>
                                          <p:attrName>ppt_x</p:attrName>
                                        </p:attrNameLst>
                                      </p:cBhvr>
                                      <p:tavLst>
                                        <p:tav tm="0">
                                          <p:val>
                                            <p:strVal val="#ppt_x"/>
                                          </p:val>
                                        </p:tav>
                                        <p:tav tm="100000">
                                          <p:val>
                                            <p:strVal val="#ppt_x"/>
                                          </p:val>
                                        </p:tav>
                                      </p:tavLst>
                                    </p:anim>
                                    <p:anim calcmode="lin" valueType="num">
                                      <p:cBhvr>
                                        <p:cTn id="64" dur="1000" fill="hold"/>
                                        <p:tgtEl>
                                          <p:spTgt spid="6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anim calcmode="lin" valueType="num">
                                      <p:cBhvr>
                                        <p:cTn id="68" dur="1000" fill="hold"/>
                                        <p:tgtEl>
                                          <p:spTgt spid="68"/>
                                        </p:tgtEl>
                                        <p:attrNameLst>
                                          <p:attrName>ppt_x</p:attrName>
                                        </p:attrNameLst>
                                      </p:cBhvr>
                                      <p:tavLst>
                                        <p:tav tm="0">
                                          <p:val>
                                            <p:strVal val="#ppt_x"/>
                                          </p:val>
                                        </p:tav>
                                        <p:tav tm="100000">
                                          <p:val>
                                            <p:strVal val="#ppt_x"/>
                                          </p:val>
                                        </p:tav>
                                      </p:tavLst>
                                    </p:anim>
                                    <p:anim calcmode="lin" valueType="num">
                                      <p:cBhvr>
                                        <p:cTn id="69" dur="1000" fill="hold"/>
                                        <p:tgtEl>
                                          <p:spTgt spid="6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250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1000"/>
                                        <p:tgtEl>
                                          <p:spTgt spid="69"/>
                                        </p:tgtEl>
                                      </p:cBhvr>
                                    </p:animEffect>
                                    <p:anim calcmode="lin" valueType="num">
                                      <p:cBhvr>
                                        <p:cTn id="73" dur="1000" fill="hold"/>
                                        <p:tgtEl>
                                          <p:spTgt spid="69"/>
                                        </p:tgtEl>
                                        <p:attrNameLst>
                                          <p:attrName>ppt_x</p:attrName>
                                        </p:attrNameLst>
                                      </p:cBhvr>
                                      <p:tavLst>
                                        <p:tav tm="0">
                                          <p:val>
                                            <p:strVal val="#ppt_x"/>
                                          </p:val>
                                        </p:tav>
                                        <p:tav tm="100000">
                                          <p:val>
                                            <p:strVal val="#ppt_x"/>
                                          </p:val>
                                        </p:tav>
                                      </p:tavLst>
                                    </p:anim>
                                    <p:anim calcmode="lin" valueType="num">
                                      <p:cBhvr>
                                        <p:cTn id="74" dur="1000" fill="hold"/>
                                        <p:tgtEl>
                                          <p:spTgt spid="69"/>
                                        </p:tgtEl>
                                        <p:attrNameLst>
                                          <p:attrName>ppt_y</p:attrName>
                                        </p:attrNameLst>
                                      </p:cBhvr>
                                      <p:tavLst>
                                        <p:tav tm="0">
                                          <p:val>
                                            <p:strVal val="#ppt_y+.1"/>
                                          </p:val>
                                        </p:tav>
                                        <p:tav tm="100000">
                                          <p:val>
                                            <p:strVal val="#ppt_y"/>
                                          </p:val>
                                        </p:tav>
                                      </p:tavLst>
                                    </p:anim>
                                  </p:childTnLst>
                                </p:cTn>
                              </p:par>
                              <p:par>
                                <p:cTn id="75" presetID="22" presetClass="entr" presetSubtype="8" fill="hold" nodeType="withEffect">
                                  <p:stCondLst>
                                    <p:cond delay="3000"/>
                                  </p:stCondLst>
                                  <p:childTnLst>
                                    <p:set>
                                      <p:cBhvr>
                                        <p:cTn id="76" dur="1" fill="hold">
                                          <p:stCondLst>
                                            <p:cond delay="0"/>
                                          </p:stCondLst>
                                        </p:cTn>
                                        <p:tgtEl>
                                          <p:spTgt spid="76"/>
                                        </p:tgtEl>
                                        <p:attrNameLst>
                                          <p:attrName>style.visibility</p:attrName>
                                        </p:attrNameLst>
                                      </p:cBhvr>
                                      <p:to>
                                        <p:strVal val="visible"/>
                                      </p:to>
                                    </p:set>
                                    <p:animEffect transition="in" filter="wipe(left)">
                                      <p:cBhvr>
                                        <p:cTn id="77" dur="500"/>
                                        <p:tgtEl>
                                          <p:spTgt spid="76"/>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par>
                                <p:cTn id="81" presetID="42" presetClass="entr" presetSubtype="0" fill="hold" grpId="0" nodeType="withEffect">
                                  <p:stCondLst>
                                    <p:cond delay="2500"/>
                                  </p:stCondLst>
                                  <p:childTnLst>
                                    <p:set>
                                      <p:cBhvr>
                                        <p:cTn id="82" dur="1" fill="hold">
                                          <p:stCondLst>
                                            <p:cond delay="0"/>
                                          </p:stCondLst>
                                        </p:cTn>
                                        <p:tgtEl>
                                          <p:spTgt spid="88"/>
                                        </p:tgtEl>
                                        <p:attrNameLst>
                                          <p:attrName>style.visibility</p:attrName>
                                        </p:attrNameLst>
                                      </p:cBhvr>
                                      <p:to>
                                        <p:strVal val="visible"/>
                                      </p:to>
                                    </p:set>
                                    <p:animEffect transition="in" filter="fade">
                                      <p:cBhvr>
                                        <p:cTn id="83" dur="500"/>
                                        <p:tgtEl>
                                          <p:spTgt spid="88"/>
                                        </p:tgtEl>
                                      </p:cBhvr>
                                    </p:animEffect>
                                    <p:anim calcmode="lin" valueType="num">
                                      <p:cBhvr>
                                        <p:cTn id="84" dur="500" fill="hold"/>
                                        <p:tgtEl>
                                          <p:spTgt spid="88"/>
                                        </p:tgtEl>
                                        <p:attrNameLst>
                                          <p:attrName>ppt_x</p:attrName>
                                        </p:attrNameLst>
                                      </p:cBhvr>
                                      <p:tavLst>
                                        <p:tav tm="0">
                                          <p:val>
                                            <p:strVal val="#ppt_x"/>
                                          </p:val>
                                        </p:tav>
                                        <p:tav tm="100000">
                                          <p:val>
                                            <p:strVal val="#ppt_x"/>
                                          </p:val>
                                        </p:tav>
                                      </p:tavLst>
                                    </p:anim>
                                    <p:anim calcmode="lin" valueType="num">
                                      <p:cBhvr>
                                        <p:cTn id="85" dur="500" fill="hold"/>
                                        <p:tgtEl>
                                          <p:spTgt spid="88"/>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300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0" nodeType="withEffect">
                                  <p:stCondLst>
                                    <p:cond delay="400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0" nodeType="withEffect">
                                  <p:stCondLst>
                                    <p:cond delay="450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42" presetClass="entr" presetSubtype="0" fill="hold" grpId="0" nodeType="withEffect">
                                  <p:stCondLst>
                                    <p:cond delay="3000"/>
                                  </p:stCondLst>
                                  <p:childTnLst>
                                    <p:set>
                                      <p:cBhvr>
                                        <p:cTn id="99" dur="1" fill="hold">
                                          <p:stCondLst>
                                            <p:cond delay="0"/>
                                          </p:stCondLst>
                                        </p:cTn>
                                        <p:tgtEl>
                                          <p:spTgt spid="89"/>
                                        </p:tgtEl>
                                        <p:attrNameLst>
                                          <p:attrName>style.visibility</p:attrName>
                                        </p:attrNameLst>
                                      </p:cBhvr>
                                      <p:to>
                                        <p:strVal val="visible"/>
                                      </p:to>
                                    </p:set>
                                    <p:animEffect transition="in" filter="fade">
                                      <p:cBhvr>
                                        <p:cTn id="100" dur="500"/>
                                        <p:tgtEl>
                                          <p:spTgt spid="89"/>
                                        </p:tgtEl>
                                      </p:cBhvr>
                                    </p:animEffect>
                                    <p:anim calcmode="lin" valueType="num">
                                      <p:cBhvr>
                                        <p:cTn id="101" dur="500" fill="hold"/>
                                        <p:tgtEl>
                                          <p:spTgt spid="89"/>
                                        </p:tgtEl>
                                        <p:attrNameLst>
                                          <p:attrName>ppt_x</p:attrName>
                                        </p:attrNameLst>
                                      </p:cBhvr>
                                      <p:tavLst>
                                        <p:tav tm="0">
                                          <p:val>
                                            <p:strVal val="#ppt_x"/>
                                          </p:val>
                                        </p:tav>
                                        <p:tav tm="100000">
                                          <p:val>
                                            <p:strVal val="#ppt_x"/>
                                          </p:val>
                                        </p:tav>
                                      </p:tavLst>
                                    </p:anim>
                                    <p:anim calcmode="lin" valueType="num">
                                      <p:cBhvr>
                                        <p:cTn id="102" dur="500" fill="hold"/>
                                        <p:tgtEl>
                                          <p:spTgt spid="89"/>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350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anim calcmode="lin" valueType="num">
                                      <p:cBhvr>
                                        <p:cTn id="106" dur="500" fill="hold"/>
                                        <p:tgtEl>
                                          <p:spTgt spid="90"/>
                                        </p:tgtEl>
                                        <p:attrNameLst>
                                          <p:attrName>ppt_x</p:attrName>
                                        </p:attrNameLst>
                                      </p:cBhvr>
                                      <p:tavLst>
                                        <p:tav tm="0">
                                          <p:val>
                                            <p:strVal val="#ppt_x"/>
                                          </p:val>
                                        </p:tav>
                                        <p:tav tm="100000">
                                          <p:val>
                                            <p:strVal val="#ppt_x"/>
                                          </p:val>
                                        </p:tav>
                                      </p:tavLst>
                                    </p:anim>
                                    <p:anim calcmode="lin" valueType="num">
                                      <p:cBhvr>
                                        <p:cTn id="107" dur="500" fill="hold"/>
                                        <p:tgtEl>
                                          <p:spTgt spid="9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00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anim calcmode="lin" valueType="num">
                                      <p:cBhvr>
                                        <p:cTn id="111" dur="500" fill="hold"/>
                                        <p:tgtEl>
                                          <p:spTgt spid="91"/>
                                        </p:tgtEl>
                                        <p:attrNameLst>
                                          <p:attrName>ppt_x</p:attrName>
                                        </p:attrNameLst>
                                      </p:cBhvr>
                                      <p:tavLst>
                                        <p:tav tm="0">
                                          <p:val>
                                            <p:strVal val="#ppt_x"/>
                                          </p:val>
                                        </p:tav>
                                        <p:tav tm="100000">
                                          <p:val>
                                            <p:strVal val="#ppt_x"/>
                                          </p:val>
                                        </p:tav>
                                      </p:tavLst>
                                    </p:anim>
                                    <p:anim calcmode="lin" valueType="num">
                                      <p:cBhvr>
                                        <p:cTn id="112" dur="500" fill="hold"/>
                                        <p:tgtEl>
                                          <p:spTgt spid="9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500"/>
                                  </p:stCondLst>
                                  <p:childTnLst>
                                    <p:set>
                                      <p:cBhvr>
                                        <p:cTn id="114" dur="1" fill="hold">
                                          <p:stCondLst>
                                            <p:cond delay="0"/>
                                          </p:stCondLst>
                                        </p:cTn>
                                        <p:tgtEl>
                                          <p:spTgt spid="92"/>
                                        </p:tgtEl>
                                        <p:attrNameLst>
                                          <p:attrName>style.visibility</p:attrName>
                                        </p:attrNameLst>
                                      </p:cBhvr>
                                      <p:to>
                                        <p:strVal val="visible"/>
                                      </p:to>
                                    </p:set>
                                    <p:animEffect transition="in" filter="fade">
                                      <p:cBhvr>
                                        <p:cTn id="115" dur="500"/>
                                        <p:tgtEl>
                                          <p:spTgt spid="92"/>
                                        </p:tgtEl>
                                      </p:cBhvr>
                                    </p:animEffect>
                                    <p:anim calcmode="lin" valueType="num">
                                      <p:cBhvr>
                                        <p:cTn id="116" dur="500" fill="hold"/>
                                        <p:tgtEl>
                                          <p:spTgt spid="92"/>
                                        </p:tgtEl>
                                        <p:attrNameLst>
                                          <p:attrName>ppt_x</p:attrName>
                                        </p:attrNameLst>
                                      </p:cBhvr>
                                      <p:tavLst>
                                        <p:tav tm="0">
                                          <p:val>
                                            <p:strVal val="#ppt_x"/>
                                          </p:val>
                                        </p:tav>
                                        <p:tav tm="100000">
                                          <p:val>
                                            <p:strVal val="#ppt_x"/>
                                          </p:val>
                                        </p:tav>
                                      </p:tavLst>
                                    </p:anim>
                                    <p:anim calcmode="lin" valueType="num">
                                      <p:cBhvr>
                                        <p:cTn id="117" dur="500" fill="hold"/>
                                        <p:tgtEl>
                                          <p:spTgt spid="92"/>
                                        </p:tgtEl>
                                        <p:attrNameLst>
                                          <p:attrName>ppt_y</p:attrName>
                                        </p:attrNameLst>
                                      </p:cBhvr>
                                      <p:tavLst>
                                        <p:tav tm="0">
                                          <p:val>
                                            <p:strVal val="#ppt_y+.1"/>
                                          </p:val>
                                        </p:tav>
                                        <p:tav tm="100000">
                                          <p:val>
                                            <p:strVal val="#ppt_y"/>
                                          </p:val>
                                        </p:tav>
                                      </p:tavLst>
                                    </p:anim>
                                  </p:childTnLst>
                                </p:cTn>
                              </p:par>
                            </p:childTnLst>
                          </p:cTn>
                        </p:par>
                        <p:par>
                          <p:cTn id="118" fill="hold">
                            <p:stCondLst>
                              <p:cond delay="1250"/>
                            </p:stCondLst>
                            <p:childTnLst>
                              <p:par>
                                <p:cTn id="119" presetID="42" presetClass="entr" presetSubtype="0" fill="hold" grpId="0"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fade">
                                      <p:cBhvr>
                                        <p:cTn id="121" dur="1000"/>
                                        <p:tgtEl>
                                          <p:spTgt spid="93"/>
                                        </p:tgtEl>
                                      </p:cBhvr>
                                    </p:animEffect>
                                    <p:anim calcmode="lin" valueType="num">
                                      <p:cBhvr>
                                        <p:cTn id="122" dur="1000" fill="hold"/>
                                        <p:tgtEl>
                                          <p:spTgt spid="93"/>
                                        </p:tgtEl>
                                        <p:attrNameLst>
                                          <p:attrName>ppt_x</p:attrName>
                                        </p:attrNameLst>
                                      </p:cBhvr>
                                      <p:tavLst>
                                        <p:tav tm="0">
                                          <p:val>
                                            <p:strVal val="#ppt_x"/>
                                          </p:val>
                                        </p:tav>
                                        <p:tav tm="100000">
                                          <p:val>
                                            <p:strVal val="#ppt_x"/>
                                          </p:val>
                                        </p:tav>
                                      </p:tavLst>
                                    </p:anim>
                                    <p:anim calcmode="lin" valueType="num">
                                      <p:cBhvr>
                                        <p:cTn id="123"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64" grpId="0" animBg="1"/>
      <p:bldP spid="68" grpId="0" animBg="1"/>
      <p:bldP spid="83" grpId="0" animBg="1"/>
      <p:bldP spid="84" grpId="0" animBg="1"/>
      <p:bldP spid="85" grpId="0" animBg="1"/>
      <p:bldP spid="86" grpId="0" animBg="1"/>
      <p:bldP spid="87" grpId="0" animBg="1"/>
      <p:bldP spid="88" grpId="0"/>
      <p:bldP spid="89" grpId="0"/>
      <p:bldP spid="90" grpId="0"/>
      <p:bldP spid="91" grpId="0"/>
      <p:bldP spid="92" grpId="0"/>
      <p:bldP spid="9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4" name="Oval 4"/>
          <p:cNvSpPr>
            <a:spLocks noChangeArrowheads="1"/>
          </p:cNvSpPr>
          <p:nvPr/>
        </p:nvSpPr>
        <p:spPr bwMode="auto">
          <a:xfrm>
            <a:off x="5657674" y="1188673"/>
            <a:ext cx="1275374" cy="1294267"/>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5" name="Oval 4"/>
          <p:cNvSpPr>
            <a:spLocks noChangeArrowheads="1"/>
          </p:cNvSpPr>
          <p:nvPr/>
        </p:nvSpPr>
        <p:spPr bwMode="auto">
          <a:xfrm>
            <a:off x="5659439" y="1188673"/>
            <a:ext cx="1275374" cy="1294267"/>
          </a:xfrm>
          <a:prstGeom prst="ellipse">
            <a:avLst/>
          </a:pr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6" name="Oval 4"/>
          <p:cNvSpPr>
            <a:spLocks noChangeArrowheads="1"/>
          </p:cNvSpPr>
          <p:nvPr/>
        </p:nvSpPr>
        <p:spPr bwMode="auto">
          <a:xfrm>
            <a:off x="4239335" y="1773794"/>
            <a:ext cx="1744867" cy="1770717"/>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7" name="Oval 4"/>
          <p:cNvSpPr>
            <a:spLocks noChangeArrowheads="1"/>
          </p:cNvSpPr>
          <p:nvPr/>
        </p:nvSpPr>
        <p:spPr bwMode="auto">
          <a:xfrm>
            <a:off x="4239335" y="2302534"/>
            <a:ext cx="1744867" cy="1241979"/>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8" name="Oval 4"/>
          <p:cNvSpPr>
            <a:spLocks noChangeArrowheads="1"/>
          </p:cNvSpPr>
          <p:nvPr/>
        </p:nvSpPr>
        <p:spPr bwMode="auto">
          <a:xfrm>
            <a:off x="2593416" y="2587070"/>
            <a:ext cx="2150518" cy="2182663"/>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9" name="Oval 4"/>
          <p:cNvSpPr>
            <a:spLocks noChangeArrowheads="1"/>
          </p:cNvSpPr>
          <p:nvPr/>
        </p:nvSpPr>
        <p:spPr bwMode="auto">
          <a:xfrm>
            <a:off x="2593416" y="3660081"/>
            <a:ext cx="2150518" cy="1109655"/>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0" name="Oval 4"/>
          <p:cNvSpPr>
            <a:spLocks noChangeArrowheads="1"/>
          </p:cNvSpPr>
          <p:nvPr/>
        </p:nvSpPr>
        <p:spPr bwMode="auto">
          <a:xfrm>
            <a:off x="649931" y="3631715"/>
            <a:ext cx="2639527" cy="2678983"/>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1" name="Oval 4"/>
          <p:cNvSpPr>
            <a:spLocks noChangeArrowheads="1"/>
          </p:cNvSpPr>
          <p:nvPr/>
        </p:nvSpPr>
        <p:spPr bwMode="auto">
          <a:xfrm>
            <a:off x="877342" y="5722862"/>
            <a:ext cx="2184707" cy="587834"/>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2" name="TextBox 31"/>
          <p:cNvSpPr txBox="1"/>
          <p:nvPr/>
        </p:nvSpPr>
        <p:spPr>
          <a:xfrm>
            <a:off x="1121629" y="4696958"/>
            <a:ext cx="1701122" cy="548494"/>
          </a:xfrm>
          <a:prstGeom prst="rect">
            <a:avLst/>
          </a:prstGeom>
          <a:noFill/>
        </p:spPr>
        <p:txBody>
          <a:bodyPr wrap="none" lIns="96210" tIns="48106" rIns="96210" bIns="48106" rtlCol="0" anchor="ctr">
            <a:spAutoFit/>
          </a:bodyPr>
          <a:lstStyle/>
          <a:p>
            <a:r>
              <a:rPr lang="zh-CN" altLang="en-US" sz="2935" dirty="0">
                <a:solidFill>
                  <a:prstClr val="white"/>
                </a:solidFill>
                <a:latin typeface="微软雅黑" panose="020B0503020204020204" pitchFamily="34" charset="-122"/>
              </a:rPr>
              <a:t>添加文字</a:t>
            </a:r>
            <a:endParaRPr lang="zh-CN" altLang="en-US" sz="2935" dirty="0">
              <a:solidFill>
                <a:prstClr val="white"/>
              </a:solidFill>
              <a:latin typeface="微软雅黑" panose="020B0503020204020204" pitchFamily="34" charset="-122"/>
            </a:endParaRPr>
          </a:p>
        </p:txBody>
      </p:sp>
      <p:sp>
        <p:nvSpPr>
          <p:cNvPr id="33" name="TextBox 32"/>
          <p:cNvSpPr txBox="1"/>
          <p:nvPr/>
        </p:nvSpPr>
        <p:spPr>
          <a:xfrm>
            <a:off x="2936613" y="3023208"/>
            <a:ext cx="1495937" cy="486938"/>
          </a:xfrm>
          <a:prstGeom prst="rect">
            <a:avLst/>
          </a:prstGeom>
          <a:noFill/>
        </p:spPr>
        <p:txBody>
          <a:bodyPr wrap="none" lIns="96210" tIns="48106" rIns="96210" bIns="48106" rtlCol="0" anchor="ctr">
            <a:spAutoFit/>
          </a:bodyPr>
          <a:lstStyle/>
          <a:p>
            <a:r>
              <a:rPr lang="zh-CN" altLang="en-US" sz="2535" dirty="0">
                <a:solidFill>
                  <a:prstClr val="white"/>
                </a:solidFill>
                <a:latin typeface="微软雅黑" panose="020B0503020204020204" pitchFamily="34" charset="-122"/>
              </a:rPr>
              <a:t>添加文字</a:t>
            </a:r>
            <a:endParaRPr lang="zh-CN" altLang="en-US" sz="2535" dirty="0">
              <a:solidFill>
                <a:prstClr val="white"/>
              </a:solidFill>
              <a:latin typeface="微软雅黑" panose="020B0503020204020204" pitchFamily="34" charset="-122"/>
            </a:endParaRPr>
          </a:p>
        </p:txBody>
      </p:sp>
      <p:sp>
        <p:nvSpPr>
          <p:cNvPr id="34" name="TextBox 33"/>
          <p:cNvSpPr txBox="1"/>
          <p:nvPr/>
        </p:nvSpPr>
        <p:spPr>
          <a:xfrm>
            <a:off x="4478402" y="2383639"/>
            <a:ext cx="1835774" cy="589466"/>
          </a:xfrm>
          <a:prstGeom prst="rect">
            <a:avLst/>
          </a:prstGeom>
          <a:noFill/>
        </p:spPr>
        <p:txBody>
          <a:bodyPr wrap="none" lIns="96210" tIns="48106" rIns="96210" bIns="48106" rtlCol="0" anchor="ctr">
            <a:spAutoFit/>
          </a:bodyPr>
          <a:lstStyle/>
          <a:p>
            <a:r>
              <a:rPr lang="zh-CN" altLang="en-US" sz="3200" dirty="0">
                <a:solidFill>
                  <a:prstClr val="white"/>
                </a:solidFill>
                <a:latin typeface="微软雅黑" panose="020B0503020204020204" pitchFamily="34" charset="-122"/>
              </a:rPr>
              <a:t>添加文字</a:t>
            </a:r>
            <a:endParaRPr lang="zh-CN" altLang="en-US" sz="3200" dirty="0">
              <a:solidFill>
                <a:prstClr val="white"/>
              </a:solidFill>
              <a:latin typeface="微软雅黑" panose="020B0503020204020204" pitchFamily="34" charset="-122"/>
            </a:endParaRPr>
          </a:p>
        </p:txBody>
      </p:sp>
      <p:cxnSp>
        <p:nvCxnSpPr>
          <p:cNvPr id="35" name="直接连接符 34"/>
          <p:cNvCxnSpPr/>
          <p:nvPr/>
        </p:nvCxnSpPr>
        <p:spPr>
          <a:xfrm>
            <a:off x="6297127" y="2015579"/>
            <a:ext cx="112148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6" name="直接连接符 35"/>
          <p:cNvCxnSpPr/>
          <p:nvPr/>
        </p:nvCxnSpPr>
        <p:spPr>
          <a:xfrm>
            <a:off x="5100087" y="2991240"/>
            <a:ext cx="2318521"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7" name="直接连接符 36"/>
          <p:cNvCxnSpPr/>
          <p:nvPr/>
        </p:nvCxnSpPr>
        <p:spPr>
          <a:xfrm>
            <a:off x="3619307" y="4102841"/>
            <a:ext cx="379930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8" name="直接连接符 37"/>
          <p:cNvCxnSpPr/>
          <p:nvPr/>
        </p:nvCxnSpPr>
        <p:spPr>
          <a:xfrm>
            <a:off x="1969692" y="5260899"/>
            <a:ext cx="5448914"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sp>
        <p:nvSpPr>
          <p:cNvPr id="39" name="TextBox 38"/>
          <p:cNvSpPr txBox="1"/>
          <p:nvPr/>
        </p:nvSpPr>
        <p:spPr>
          <a:xfrm>
            <a:off x="7506557" y="497120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0" name="TextBox 39"/>
          <p:cNvSpPr txBox="1"/>
          <p:nvPr/>
        </p:nvSpPr>
        <p:spPr>
          <a:xfrm>
            <a:off x="7506557" y="3830943"/>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1" name="TextBox 40"/>
          <p:cNvSpPr txBox="1"/>
          <p:nvPr/>
        </p:nvSpPr>
        <p:spPr>
          <a:xfrm>
            <a:off x="7506557" y="2690682"/>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2" name="TextBox 41"/>
          <p:cNvSpPr txBox="1"/>
          <p:nvPr/>
        </p:nvSpPr>
        <p:spPr>
          <a:xfrm>
            <a:off x="7506557" y="176961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3" name="TextBox 42"/>
          <p:cNvSpPr txBox="1"/>
          <p:nvPr/>
        </p:nvSpPr>
        <p:spPr>
          <a:xfrm>
            <a:off x="5771115" y="1664120"/>
            <a:ext cx="1015037" cy="343373"/>
          </a:xfrm>
          <a:prstGeom prst="rect">
            <a:avLst/>
          </a:prstGeom>
          <a:noFill/>
        </p:spPr>
        <p:txBody>
          <a:bodyPr wrap="none" lIns="96210" tIns="48106" rIns="96210" bIns="48106" rtlCol="0" anchor="ctr">
            <a:spAutoFit/>
          </a:bodyPr>
          <a:lstStyle/>
          <a:p>
            <a:r>
              <a:rPr lang="zh-CN" altLang="en-US" sz="1600" dirty="0">
                <a:solidFill>
                  <a:prstClr val="white"/>
                </a:solidFill>
                <a:latin typeface="微软雅黑" panose="020B0503020204020204" pitchFamily="34" charset="-122"/>
              </a:rPr>
              <a:t>添加文字</a:t>
            </a:r>
            <a:endParaRPr lang="zh-CN" altLang="en-US" sz="1600" dirty="0">
              <a:solidFill>
                <a:prstClr val="white"/>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14:presetBounceEnd="42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2000">
                                          <p:cBhvr additive="base">
                                            <p:cTn id="12"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2000">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14:bounceEnd="42000">
                                          <p:cBhvr additive="base">
                                            <p:cTn id="16"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2000">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14:bounceEnd="42000">
                                          <p:cBhvr additive="base">
                                            <p:cTn id="20"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14:bounceEnd="42000">
                                          <p:cBhvr additive="base">
                                            <p:cTn id="24"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2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17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2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57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2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67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77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2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87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2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2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ppt_x"/>
                                              </p:val>
                                            </p:tav>
                                            <p:tav tm="100000">
                                              <p:val>
                                                <p:strVal val="#ppt_x"/>
                                              </p:val>
                                            </p:tav>
                                          </p:tavLst>
                                        </p:anim>
                                        <p:anim calcmode="lin" valueType="num">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2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17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2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57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2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67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77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2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87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2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2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8" name="圆角矩形 57"/>
          <p:cNvSpPr/>
          <p:nvPr/>
        </p:nvSpPr>
        <p:spPr>
          <a:xfrm>
            <a:off x="3382479" y="1892701"/>
            <a:ext cx="7704776" cy="1627293"/>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59" name="组合 58"/>
          <p:cNvGrpSpPr/>
          <p:nvPr/>
        </p:nvGrpSpPr>
        <p:grpSpPr bwMode="auto">
          <a:xfrm>
            <a:off x="2212267" y="2387871"/>
            <a:ext cx="1936246" cy="636951"/>
            <a:chOff x="1677848" y="1867118"/>
            <a:chExt cx="1453992" cy="477352"/>
          </a:xfrm>
        </p:grpSpPr>
        <p:sp>
          <p:nvSpPr>
            <p:cNvPr id="60" name="圆角矩形 59"/>
            <p:cNvSpPr/>
            <p:nvPr/>
          </p:nvSpPr>
          <p:spPr>
            <a:xfrm>
              <a:off x="1677848" y="1867118"/>
              <a:ext cx="1453992" cy="477352"/>
            </a:xfrm>
            <a:prstGeom prst="roundRect">
              <a:avLst>
                <a:gd name="adj" fmla="val 24877"/>
              </a:avLst>
            </a:prstGeom>
            <a:solidFill>
              <a:srgbClr val="92B5C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1" name="矩形 35"/>
            <p:cNvSpPr>
              <a:spLocks noChangeArrowheads="1"/>
            </p:cNvSpPr>
            <p:nvPr/>
          </p:nvSpPr>
          <p:spPr bwMode="auto">
            <a:xfrm>
              <a:off x="2164746" y="1921128"/>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rPr>
                <a:t>32500</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cxnSp>
        <p:nvCxnSpPr>
          <p:cNvPr id="62" name="直接连接符 61"/>
          <p:cNvCxnSpPr/>
          <p:nvPr/>
        </p:nvCxnSpPr>
        <p:spPr>
          <a:xfrm>
            <a:off x="8186061" y="2263023"/>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3" name="矩形 62"/>
          <p:cNvSpPr/>
          <p:nvPr/>
        </p:nvSpPr>
        <p:spPr>
          <a:xfrm>
            <a:off x="8361699" y="2263021"/>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sp>
        <p:nvSpPr>
          <p:cNvPr id="64" name="圆角矩形 63"/>
          <p:cNvSpPr/>
          <p:nvPr/>
        </p:nvSpPr>
        <p:spPr>
          <a:xfrm>
            <a:off x="3376131" y="4000352"/>
            <a:ext cx="7704777" cy="1625177"/>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cxnSp>
        <p:nvCxnSpPr>
          <p:cNvPr id="65" name="直接连接符 64"/>
          <p:cNvCxnSpPr/>
          <p:nvPr/>
        </p:nvCxnSpPr>
        <p:spPr>
          <a:xfrm>
            <a:off x="8179712" y="4368557"/>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6" name="矩形 65"/>
          <p:cNvSpPr/>
          <p:nvPr/>
        </p:nvSpPr>
        <p:spPr>
          <a:xfrm>
            <a:off x="8355351" y="4368556"/>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grpSp>
        <p:nvGrpSpPr>
          <p:cNvPr id="67" name="组合 66"/>
          <p:cNvGrpSpPr/>
          <p:nvPr/>
        </p:nvGrpSpPr>
        <p:grpSpPr bwMode="auto">
          <a:xfrm>
            <a:off x="2205919" y="4493414"/>
            <a:ext cx="1938362" cy="636951"/>
            <a:chOff x="1673457" y="3447102"/>
            <a:chExt cx="1453992" cy="477352"/>
          </a:xfrm>
        </p:grpSpPr>
        <p:sp>
          <p:nvSpPr>
            <p:cNvPr id="68" name="圆角矩形 67"/>
            <p:cNvSpPr/>
            <p:nvPr/>
          </p:nvSpPr>
          <p:spPr>
            <a:xfrm>
              <a:off x="1673457" y="3447102"/>
              <a:ext cx="1453992" cy="477352"/>
            </a:xfrm>
            <a:prstGeom prst="roundRect">
              <a:avLst>
                <a:gd name="adj" fmla="val 24877"/>
              </a:avLst>
            </a:prstGeom>
            <a:solidFill>
              <a:srgbClr val="78AF7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9" name="矩形 78"/>
            <p:cNvSpPr>
              <a:spLocks noChangeArrowheads="1"/>
            </p:cNvSpPr>
            <p:nvPr/>
          </p:nvSpPr>
          <p:spPr bwMode="auto">
            <a:xfrm>
              <a:off x="2106095" y="3501111"/>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prstClr val="white"/>
                  </a:solidFill>
                  <a:effectLst/>
                  <a:uLnTx/>
                  <a:uFillTx/>
                  <a:latin typeface="微软雅黑" panose="020B0503020204020204" pitchFamily="34" charset="-122"/>
                </a:rPr>
                <a:t>12340</a:t>
              </a:r>
              <a:endParaRPr kumimoji="0" lang="zh-CN" altLang="en-US" sz="2000" b="1" i="0" u="none" strike="noStrike" kern="0" cap="none" spc="0" normalizeH="0" baseline="0" noProof="0" smtClean="0">
                <a:ln>
                  <a:noFill/>
                </a:ln>
                <a:solidFill>
                  <a:prstClr val="white"/>
                </a:solidFill>
                <a:effectLst/>
                <a:uLnTx/>
                <a:uFillTx/>
                <a:latin typeface="微软雅黑" panose="020B0503020204020204" pitchFamily="34" charset="-122"/>
              </a:endParaRPr>
            </a:p>
          </p:txBody>
        </p:sp>
      </p:grpSp>
      <p:grpSp>
        <p:nvGrpSpPr>
          <p:cNvPr id="70" name="Group 71"/>
          <p:cNvGrpSpPr>
            <a:grpSpLocks noChangeAspect="1"/>
          </p:cNvGrpSpPr>
          <p:nvPr/>
        </p:nvGrpSpPr>
        <p:grpSpPr>
          <a:xfrm>
            <a:off x="4470097" y="2313624"/>
            <a:ext cx="303628" cy="791794"/>
            <a:chOff x="2323306" y="2203133"/>
            <a:chExt cx="979488" cy="2554287"/>
          </a:xfrm>
          <a:solidFill>
            <a:srgbClr val="92B5C2"/>
          </a:solidFill>
        </p:grpSpPr>
        <p:sp>
          <p:nvSpPr>
            <p:cNvPr id="7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3" name="Group 72"/>
          <p:cNvGrpSpPr>
            <a:grpSpLocks noChangeAspect="1"/>
          </p:cNvGrpSpPr>
          <p:nvPr/>
        </p:nvGrpSpPr>
        <p:grpSpPr>
          <a:xfrm>
            <a:off x="4933944" y="2313624"/>
            <a:ext cx="303628" cy="791794"/>
            <a:chOff x="2323306" y="2203133"/>
            <a:chExt cx="979488" cy="2554287"/>
          </a:xfrm>
          <a:solidFill>
            <a:srgbClr val="92B5C2"/>
          </a:solidFill>
        </p:grpSpPr>
        <p:sp>
          <p:nvSpPr>
            <p:cNvPr id="7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6" name="Group 73"/>
          <p:cNvGrpSpPr>
            <a:grpSpLocks noChangeAspect="1"/>
          </p:cNvGrpSpPr>
          <p:nvPr/>
        </p:nvGrpSpPr>
        <p:grpSpPr>
          <a:xfrm>
            <a:off x="5397791" y="2313624"/>
            <a:ext cx="303628" cy="791794"/>
            <a:chOff x="2323306" y="2203133"/>
            <a:chExt cx="979488" cy="2554287"/>
          </a:xfrm>
          <a:solidFill>
            <a:srgbClr val="92B5C2"/>
          </a:solidFill>
        </p:grpSpPr>
        <p:sp>
          <p:nvSpPr>
            <p:cNvPr id="7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9" name="Group 74"/>
          <p:cNvGrpSpPr>
            <a:grpSpLocks noChangeAspect="1"/>
          </p:cNvGrpSpPr>
          <p:nvPr/>
        </p:nvGrpSpPr>
        <p:grpSpPr>
          <a:xfrm>
            <a:off x="6325483" y="2313624"/>
            <a:ext cx="303628" cy="791794"/>
            <a:chOff x="2323306" y="2203133"/>
            <a:chExt cx="979488" cy="2554287"/>
          </a:xfrm>
          <a:solidFill>
            <a:sysClr val="windowText" lastClr="000000">
              <a:lumMod val="65000"/>
              <a:lumOff val="35000"/>
            </a:sysClr>
          </a:solidFill>
        </p:grpSpPr>
        <p:sp>
          <p:nvSpPr>
            <p:cNvPr id="8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8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82" name="Group 169"/>
          <p:cNvGrpSpPr>
            <a:grpSpLocks noChangeAspect="1"/>
          </p:cNvGrpSpPr>
          <p:nvPr/>
        </p:nvGrpSpPr>
        <p:grpSpPr>
          <a:xfrm>
            <a:off x="4435524" y="4447780"/>
            <a:ext cx="357148" cy="813777"/>
            <a:chOff x="3672681" y="1899920"/>
            <a:chExt cx="1293813" cy="2947988"/>
          </a:xfrm>
          <a:solidFill>
            <a:srgbClr val="78AF74"/>
          </a:solidFill>
        </p:grpSpPr>
        <p:sp>
          <p:nvSpPr>
            <p:cNvPr id="8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5" name="Group 170"/>
          <p:cNvGrpSpPr>
            <a:grpSpLocks noChangeAspect="1"/>
          </p:cNvGrpSpPr>
          <p:nvPr/>
        </p:nvGrpSpPr>
        <p:grpSpPr>
          <a:xfrm>
            <a:off x="4899558" y="4444097"/>
            <a:ext cx="357148" cy="813777"/>
            <a:chOff x="3672681" y="1899920"/>
            <a:chExt cx="1293813" cy="2947988"/>
          </a:xfrm>
          <a:solidFill>
            <a:srgbClr val="78AF74"/>
          </a:solidFill>
        </p:grpSpPr>
        <p:sp>
          <p:nvSpPr>
            <p:cNvPr id="8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8" name="Group 171"/>
          <p:cNvGrpSpPr>
            <a:grpSpLocks noChangeAspect="1"/>
          </p:cNvGrpSpPr>
          <p:nvPr/>
        </p:nvGrpSpPr>
        <p:grpSpPr>
          <a:xfrm>
            <a:off x="5363592" y="4444097"/>
            <a:ext cx="357148" cy="813777"/>
            <a:chOff x="3672681" y="1899920"/>
            <a:chExt cx="1293813" cy="2947988"/>
          </a:xfrm>
          <a:solidFill>
            <a:srgbClr val="78AF74"/>
          </a:solidFill>
        </p:grpSpPr>
        <p:sp>
          <p:nvSpPr>
            <p:cNvPr id="8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1" name="Group 172"/>
          <p:cNvGrpSpPr>
            <a:grpSpLocks noChangeAspect="1"/>
          </p:cNvGrpSpPr>
          <p:nvPr/>
        </p:nvGrpSpPr>
        <p:grpSpPr>
          <a:xfrm>
            <a:off x="5827625" y="4444097"/>
            <a:ext cx="357148" cy="813777"/>
            <a:chOff x="3672681" y="1899920"/>
            <a:chExt cx="1293813" cy="2947988"/>
          </a:xfrm>
          <a:solidFill>
            <a:sysClr val="windowText" lastClr="000000">
              <a:lumMod val="65000"/>
              <a:lumOff val="35000"/>
            </a:sysClr>
          </a:solidFill>
        </p:grpSpPr>
        <p:sp>
          <p:nvSpPr>
            <p:cNvPr id="9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4" name="Group 173"/>
          <p:cNvGrpSpPr>
            <a:grpSpLocks noChangeAspect="1"/>
          </p:cNvGrpSpPr>
          <p:nvPr/>
        </p:nvGrpSpPr>
        <p:grpSpPr>
          <a:xfrm>
            <a:off x="6291658" y="4449519"/>
            <a:ext cx="357148" cy="813777"/>
            <a:chOff x="3672681" y="1899920"/>
            <a:chExt cx="1293813" cy="2947988"/>
          </a:xfrm>
          <a:solidFill>
            <a:sysClr val="windowText" lastClr="000000">
              <a:lumMod val="65000"/>
              <a:lumOff val="35000"/>
            </a:sysClr>
          </a:solidFill>
        </p:grpSpPr>
        <p:sp>
          <p:nvSpPr>
            <p:cNvPr id="9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9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97" name="Group 74"/>
          <p:cNvGrpSpPr>
            <a:grpSpLocks noChangeAspect="1"/>
          </p:cNvGrpSpPr>
          <p:nvPr/>
        </p:nvGrpSpPr>
        <p:grpSpPr>
          <a:xfrm>
            <a:off x="5861638" y="2313624"/>
            <a:ext cx="303628" cy="791794"/>
            <a:chOff x="2323306" y="2203133"/>
            <a:chExt cx="979488" cy="2554287"/>
          </a:xfrm>
          <a:solidFill>
            <a:srgbClr val="92B5C2"/>
          </a:solidFill>
        </p:grpSpPr>
        <p:sp>
          <p:nvSpPr>
            <p:cNvPr id="9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100" name="组合 99"/>
          <p:cNvGrpSpPr/>
          <p:nvPr/>
        </p:nvGrpSpPr>
        <p:grpSpPr>
          <a:xfrm>
            <a:off x="1077930" y="1893230"/>
            <a:ext cx="1626168" cy="1626168"/>
            <a:chOff x="755576" y="1419622"/>
            <a:chExt cx="1219944" cy="1219944"/>
          </a:xfrm>
        </p:grpSpPr>
        <p:sp>
          <p:nvSpPr>
            <p:cNvPr id="101" name="Oval 25"/>
            <p:cNvSpPr/>
            <p:nvPr/>
          </p:nvSpPr>
          <p:spPr>
            <a:xfrm>
              <a:off x="755576" y="1419622"/>
              <a:ext cx="1219944" cy="1219944"/>
            </a:xfrm>
            <a:prstGeom prst="ellipse">
              <a:avLst/>
            </a:prstGeom>
            <a:solidFill>
              <a:srgbClr val="92B5C2"/>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2" name="Group 71"/>
            <p:cNvGrpSpPr>
              <a:grpSpLocks noChangeAspect="1"/>
            </p:cNvGrpSpPr>
            <p:nvPr/>
          </p:nvGrpSpPr>
          <p:grpSpPr>
            <a:xfrm>
              <a:off x="1205157" y="1600664"/>
              <a:ext cx="328962" cy="857860"/>
              <a:chOff x="2323306" y="2203133"/>
              <a:chExt cx="979488" cy="2554287"/>
            </a:xfrm>
            <a:solidFill>
              <a:sysClr val="window" lastClr="FFFFFF"/>
            </a:solidFill>
          </p:grpSpPr>
          <p:sp>
            <p:nvSpPr>
              <p:cNvPr id="10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grpSp>
        <p:nvGrpSpPr>
          <p:cNvPr id="105" name="组合 104"/>
          <p:cNvGrpSpPr/>
          <p:nvPr/>
        </p:nvGrpSpPr>
        <p:grpSpPr>
          <a:xfrm>
            <a:off x="1078029" y="3999292"/>
            <a:ext cx="1625177" cy="1625177"/>
            <a:chOff x="755650" y="4219575"/>
            <a:chExt cx="1219200" cy="1219200"/>
          </a:xfrm>
        </p:grpSpPr>
        <p:sp>
          <p:nvSpPr>
            <p:cNvPr id="106" name="Oval 25"/>
            <p:cNvSpPr/>
            <p:nvPr/>
          </p:nvSpPr>
          <p:spPr bwMode="auto">
            <a:xfrm>
              <a:off x="755650" y="4219575"/>
              <a:ext cx="1219200" cy="1219200"/>
            </a:xfrm>
            <a:prstGeom prst="ellipse">
              <a:avLst/>
            </a:prstGeom>
            <a:solidFill>
              <a:srgbClr val="78AF74"/>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7" name="Group 169"/>
            <p:cNvGrpSpPr>
              <a:grpSpLocks noChangeAspect="1"/>
            </p:cNvGrpSpPr>
            <p:nvPr/>
          </p:nvGrpSpPr>
          <p:grpSpPr>
            <a:xfrm>
              <a:off x="1163370" y="4369183"/>
              <a:ext cx="403760" cy="919984"/>
              <a:chOff x="3672681" y="1899920"/>
              <a:chExt cx="1293813" cy="2947988"/>
            </a:xfrm>
            <a:solidFill>
              <a:sysClr val="window" lastClr="FFFFFF"/>
            </a:solidFill>
          </p:grpSpPr>
          <p:sp>
            <p:nvSpPr>
              <p:cNvPr id="10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sp>
        <p:nvSpPr>
          <p:cNvPr id="110" name="TextBox 109"/>
          <p:cNvSpPr txBox="1"/>
          <p:nvPr/>
        </p:nvSpPr>
        <p:spPr>
          <a:xfrm>
            <a:off x="6839335" y="240797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80%</a:t>
            </a:r>
            <a:endParaRPr lang="zh-CN" altLang="en-US" sz="3730" dirty="0">
              <a:solidFill>
                <a:prstClr val="black">
                  <a:lumMod val="50000"/>
                  <a:lumOff val="50000"/>
                </a:prstClr>
              </a:solidFill>
              <a:latin typeface="微软雅黑" panose="020B0503020204020204" pitchFamily="34" charset="-122"/>
            </a:endParaRPr>
          </a:p>
        </p:txBody>
      </p:sp>
      <p:sp>
        <p:nvSpPr>
          <p:cNvPr id="111" name="TextBox 110"/>
          <p:cNvSpPr txBox="1"/>
          <p:nvPr/>
        </p:nvSpPr>
        <p:spPr>
          <a:xfrm>
            <a:off x="6839335" y="455528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70%</a:t>
            </a:r>
            <a:endParaRPr lang="zh-CN" altLang="en-US" sz="373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
                                        <p:tgtEl>
                                          <p:spTgt spid="100"/>
                                        </p:tgtEl>
                                      </p:cBhvr>
                                    </p:animEffect>
                                  </p:childTnLst>
                                </p:cTn>
                              </p:par>
                            </p:childTnLst>
                          </p:cTn>
                        </p:par>
                        <p:par>
                          <p:cTn id="13" fill="hold">
                            <p:stCondLst>
                              <p:cond delay="1250"/>
                            </p:stCondLst>
                            <p:childTnLst>
                              <p:par>
                                <p:cTn id="14" presetID="6" presetClass="emph" presetSubtype="0" fill="hold" nodeType="afterEffect">
                                  <p:stCondLst>
                                    <p:cond delay="0"/>
                                  </p:stCondLst>
                                  <p:childTnLst>
                                    <p:animScale>
                                      <p:cBhvr>
                                        <p:cTn id="15" dur="100" fill="hold"/>
                                        <p:tgtEl>
                                          <p:spTgt spid="100"/>
                                        </p:tgtEl>
                                      </p:cBhvr>
                                      <p:by x="105000" y="105000"/>
                                    </p:animScale>
                                  </p:childTnLst>
                                </p:cTn>
                              </p:par>
                            </p:childTnLst>
                          </p:cTn>
                        </p:par>
                        <p:par>
                          <p:cTn id="16" fill="hold">
                            <p:stCondLst>
                              <p:cond delay="1750"/>
                            </p:stCondLst>
                            <p:childTnLst>
                              <p:par>
                                <p:cTn id="17" presetID="6" presetClass="emph" presetSubtype="0" fill="hold" nodeType="afterEffect">
                                  <p:stCondLst>
                                    <p:cond delay="0"/>
                                  </p:stCondLst>
                                  <p:childTnLst>
                                    <p:animScale>
                                      <p:cBhvr>
                                        <p:cTn id="18" dur="100" fill="hold"/>
                                        <p:tgtEl>
                                          <p:spTgt spid="100"/>
                                        </p:tgtEl>
                                      </p:cBhvr>
                                      <p:by x="95000" y="95000"/>
                                    </p:animScale>
                                  </p:childTnLst>
                                </p:cTn>
                              </p:par>
                            </p:childTnLst>
                          </p:cTn>
                        </p:par>
                        <p:par>
                          <p:cTn id="19" fill="hold">
                            <p:stCondLst>
                              <p:cond delay="2250"/>
                            </p:stCondLst>
                            <p:childTnLst>
                              <p:par>
                                <p:cTn id="20" presetID="6" presetClass="emph" presetSubtype="0" fill="hold" nodeType="afterEffect">
                                  <p:stCondLst>
                                    <p:cond delay="0"/>
                                  </p:stCondLst>
                                  <p:childTnLst>
                                    <p:animScale>
                                      <p:cBhvr>
                                        <p:cTn id="21" dur="100" fill="hold"/>
                                        <p:tgtEl>
                                          <p:spTgt spid="100"/>
                                        </p:tgtEl>
                                      </p:cBhvr>
                                      <p:by x="105000" y="105000"/>
                                    </p:animScale>
                                  </p:childTnLst>
                                </p:cTn>
                              </p:par>
                            </p:childTnLst>
                          </p:cTn>
                        </p:par>
                        <p:par>
                          <p:cTn id="22" fill="hold">
                            <p:stCondLst>
                              <p:cond delay="2750"/>
                            </p:stCondLst>
                            <p:childTnLst>
                              <p:par>
                                <p:cTn id="23" presetID="6" presetClass="emph" presetSubtype="0" fill="hold" nodeType="afterEffect">
                                  <p:stCondLst>
                                    <p:cond delay="0"/>
                                  </p:stCondLst>
                                  <p:childTnLst>
                                    <p:animScale>
                                      <p:cBhvr>
                                        <p:cTn id="24" dur="100" fill="hold"/>
                                        <p:tgtEl>
                                          <p:spTgt spid="100"/>
                                        </p:tgtEl>
                                      </p:cBhvr>
                                      <p:by x="95000" y="95000"/>
                                    </p:animScale>
                                  </p:childTnLst>
                                </p:cTn>
                              </p:par>
                            </p:childTnLst>
                          </p:cTn>
                        </p:par>
                        <p:par>
                          <p:cTn id="25" fill="hold">
                            <p:stCondLst>
                              <p:cond delay="3250"/>
                            </p:stCondLst>
                            <p:childTnLst>
                              <p:par>
                                <p:cTn id="26" presetID="22" presetClass="entr" presetSubtype="8"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left)">
                                      <p:cBhvr>
                                        <p:cTn id="28" dur="200"/>
                                        <p:tgtEl>
                                          <p:spTgt spid="59"/>
                                        </p:tgtEl>
                                      </p:cBhvr>
                                    </p:animEffect>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10"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300"/>
                                        <p:tgtEl>
                                          <p:spTgt spid="70"/>
                                        </p:tgtEl>
                                      </p:cBhvr>
                                    </p:animEffect>
                                  </p:childTnLst>
                                </p:cTn>
                              </p:par>
                            </p:childTnLst>
                          </p:cTn>
                        </p:par>
                        <p:par>
                          <p:cTn id="38" fill="hold">
                            <p:stCondLst>
                              <p:cond delay="4750"/>
                            </p:stCondLst>
                            <p:childTnLst>
                              <p:par>
                                <p:cTn id="39" presetID="10" presetClass="entr" presetSubtype="0"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300"/>
                                        <p:tgtEl>
                                          <p:spTgt spid="73"/>
                                        </p:tgtEl>
                                      </p:cBhvr>
                                    </p:animEffect>
                                  </p:childTnLst>
                                </p:cTn>
                              </p:par>
                            </p:childTnLst>
                          </p:cTn>
                        </p:par>
                        <p:par>
                          <p:cTn id="42" fill="hold">
                            <p:stCondLst>
                              <p:cond delay="5250"/>
                            </p:stCondLst>
                            <p:childTnLst>
                              <p:par>
                                <p:cTn id="43" presetID="10" presetClass="entr" presetSubtype="0"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300"/>
                                        <p:tgtEl>
                                          <p:spTgt spid="76"/>
                                        </p:tgtEl>
                                      </p:cBhvr>
                                    </p:animEffect>
                                  </p:childTnLst>
                                </p:cTn>
                              </p:par>
                            </p:childTnLst>
                          </p:cTn>
                        </p:par>
                        <p:par>
                          <p:cTn id="46" fill="hold">
                            <p:stCondLst>
                              <p:cond delay="5750"/>
                            </p:stCondLst>
                            <p:childTnLst>
                              <p:par>
                                <p:cTn id="47" presetID="10" presetClass="entr" presetSubtype="0" fill="hold"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300"/>
                                        <p:tgtEl>
                                          <p:spTgt spid="97"/>
                                        </p:tgtEl>
                                      </p:cBhvr>
                                    </p:animEffect>
                                  </p:childTnLst>
                                </p:cTn>
                              </p:par>
                            </p:childTnLst>
                          </p:cTn>
                        </p:par>
                        <p:par>
                          <p:cTn id="50" fill="hold">
                            <p:stCondLst>
                              <p:cond delay="6250"/>
                            </p:stCondLst>
                            <p:childTnLst>
                              <p:par>
                                <p:cTn id="51" presetID="10" presetClass="entr" presetSubtype="0"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300"/>
                                        <p:tgtEl>
                                          <p:spTgt spid="79"/>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300"/>
                                        <p:tgtEl>
                                          <p:spTgt spid="110"/>
                                        </p:tgtEl>
                                      </p:cBhvr>
                                    </p:animEffect>
                                  </p:childTnLst>
                                </p:cTn>
                              </p:par>
                            </p:childTnLst>
                          </p:cTn>
                        </p:par>
                        <p:par>
                          <p:cTn id="58" fill="hold">
                            <p:stCondLst>
                              <p:cond delay="7250"/>
                            </p:stCondLst>
                            <p:childTnLst>
                              <p:par>
                                <p:cTn id="59" presetID="22" presetClass="entr" presetSubtype="1"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up)">
                                      <p:cBhvr>
                                        <p:cTn id="61" dur="300"/>
                                        <p:tgtEl>
                                          <p:spTgt spid="62"/>
                                        </p:tgtEl>
                                      </p:cBhvr>
                                    </p:animEffect>
                                  </p:childTnLst>
                                </p:cTn>
                              </p:par>
                            </p:childTnLst>
                          </p:cTn>
                        </p:par>
                        <p:par>
                          <p:cTn id="62" fill="hold">
                            <p:stCondLst>
                              <p:cond delay="7750"/>
                            </p:stCondLst>
                            <p:childTnLst>
                              <p:par>
                                <p:cTn id="63" presetID="42" presetClass="entr" presetSubtype="0"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300"/>
                                        <p:tgtEl>
                                          <p:spTgt spid="63"/>
                                        </p:tgtEl>
                                      </p:cBhvr>
                                    </p:animEffect>
                                    <p:anim calcmode="lin" valueType="num">
                                      <p:cBhvr>
                                        <p:cTn id="66" dur="300" fill="hold"/>
                                        <p:tgtEl>
                                          <p:spTgt spid="63"/>
                                        </p:tgtEl>
                                        <p:attrNameLst>
                                          <p:attrName>ppt_x</p:attrName>
                                        </p:attrNameLst>
                                      </p:cBhvr>
                                      <p:tavLst>
                                        <p:tav tm="0">
                                          <p:val>
                                            <p:strVal val="#ppt_x"/>
                                          </p:val>
                                        </p:tav>
                                        <p:tav tm="100000">
                                          <p:val>
                                            <p:strVal val="#ppt_x"/>
                                          </p:val>
                                        </p:tav>
                                      </p:tavLst>
                                    </p:anim>
                                    <p:anim calcmode="lin" valueType="num">
                                      <p:cBhvr>
                                        <p:cTn id="67" dur="300" fill="hold"/>
                                        <p:tgtEl>
                                          <p:spTgt spid="63"/>
                                        </p:tgtEl>
                                        <p:attrNameLst>
                                          <p:attrName>ppt_y</p:attrName>
                                        </p:attrNameLst>
                                      </p:cBhvr>
                                      <p:tavLst>
                                        <p:tav tm="0">
                                          <p:val>
                                            <p:strVal val="#ppt_y+.1"/>
                                          </p:val>
                                        </p:tav>
                                        <p:tav tm="100000">
                                          <p:val>
                                            <p:strVal val="#ppt_y"/>
                                          </p:val>
                                        </p:tav>
                                      </p:tavLst>
                                    </p:anim>
                                  </p:childTnLst>
                                </p:cTn>
                              </p:par>
                            </p:childTnLst>
                          </p:cTn>
                        </p:par>
                        <p:par>
                          <p:cTn id="68" fill="hold">
                            <p:stCondLst>
                              <p:cond delay="8250"/>
                            </p:stCondLst>
                            <p:childTnLst>
                              <p:par>
                                <p:cTn id="69" presetID="10" presetClass="entr" presetSubtype="0" fill="hold"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fade">
                                      <p:cBhvr>
                                        <p:cTn id="71" dur="100"/>
                                        <p:tgtEl>
                                          <p:spTgt spid="105"/>
                                        </p:tgtEl>
                                      </p:cBhvr>
                                    </p:animEffect>
                                  </p:childTnLst>
                                </p:cTn>
                              </p:par>
                            </p:childTnLst>
                          </p:cTn>
                        </p:par>
                        <p:par>
                          <p:cTn id="72" fill="hold">
                            <p:stCondLst>
                              <p:cond delay="8750"/>
                            </p:stCondLst>
                            <p:childTnLst>
                              <p:par>
                                <p:cTn id="73" presetID="6" presetClass="emph" presetSubtype="0" fill="hold" nodeType="afterEffect">
                                  <p:stCondLst>
                                    <p:cond delay="0"/>
                                  </p:stCondLst>
                                  <p:childTnLst>
                                    <p:animScale>
                                      <p:cBhvr>
                                        <p:cTn id="74" dur="100" fill="hold"/>
                                        <p:tgtEl>
                                          <p:spTgt spid="105"/>
                                        </p:tgtEl>
                                      </p:cBhvr>
                                      <p:by x="105000" y="105000"/>
                                    </p:animScale>
                                  </p:childTnLst>
                                </p:cTn>
                              </p:par>
                            </p:childTnLst>
                          </p:cTn>
                        </p:par>
                        <p:par>
                          <p:cTn id="75" fill="hold">
                            <p:stCondLst>
                              <p:cond delay="9250"/>
                            </p:stCondLst>
                            <p:childTnLst>
                              <p:par>
                                <p:cTn id="76" presetID="6" presetClass="emph" presetSubtype="0" fill="hold" nodeType="afterEffect">
                                  <p:stCondLst>
                                    <p:cond delay="0"/>
                                  </p:stCondLst>
                                  <p:childTnLst>
                                    <p:animScale>
                                      <p:cBhvr>
                                        <p:cTn id="77" dur="100" fill="hold"/>
                                        <p:tgtEl>
                                          <p:spTgt spid="105"/>
                                        </p:tgtEl>
                                      </p:cBhvr>
                                      <p:by x="95000" y="95000"/>
                                    </p:animScale>
                                  </p:childTnLst>
                                </p:cTn>
                              </p:par>
                            </p:childTnLst>
                          </p:cTn>
                        </p:par>
                        <p:par>
                          <p:cTn id="78" fill="hold">
                            <p:stCondLst>
                              <p:cond delay="9750"/>
                            </p:stCondLst>
                            <p:childTnLst>
                              <p:par>
                                <p:cTn id="79" presetID="6" presetClass="emph" presetSubtype="0" fill="hold" nodeType="afterEffect">
                                  <p:stCondLst>
                                    <p:cond delay="0"/>
                                  </p:stCondLst>
                                  <p:childTnLst>
                                    <p:animScale>
                                      <p:cBhvr>
                                        <p:cTn id="80" dur="100" fill="hold"/>
                                        <p:tgtEl>
                                          <p:spTgt spid="105"/>
                                        </p:tgtEl>
                                      </p:cBhvr>
                                      <p:by x="105000" y="105000"/>
                                    </p:animScale>
                                  </p:childTnLst>
                                </p:cTn>
                              </p:par>
                            </p:childTnLst>
                          </p:cTn>
                        </p:par>
                        <p:par>
                          <p:cTn id="81" fill="hold">
                            <p:stCondLst>
                              <p:cond delay="10250"/>
                            </p:stCondLst>
                            <p:childTnLst>
                              <p:par>
                                <p:cTn id="82" presetID="6" presetClass="emph" presetSubtype="0" fill="hold" nodeType="afterEffect">
                                  <p:stCondLst>
                                    <p:cond delay="0"/>
                                  </p:stCondLst>
                                  <p:childTnLst>
                                    <p:animScale>
                                      <p:cBhvr>
                                        <p:cTn id="83" dur="100" fill="hold"/>
                                        <p:tgtEl>
                                          <p:spTgt spid="105"/>
                                        </p:tgtEl>
                                      </p:cBhvr>
                                      <p:by x="95000" y="95000"/>
                                    </p:animScale>
                                  </p:childTnLst>
                                </p:cTn>
                              </p:par>
                            </p:childTnLst>
                          </p:cTn>
                        </p:par>
                        <p:par>
                          <p:cTn id="84" fill="hold">
                            <p:stCondLst>
                              <p:cond delay="1075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200"/>
                                        <p:tgtEl>
                                          <p:spTgt spid="67"/>
                                        </p:tgtEl>
                                      </p:cBhvr>
                                    </p:animEffect>
                                  </p:childTnLst>
                                </p:cTn>
                              </p:par>
                            </p:childTnLst>
                          </p:cTn>
                        </p:par>
                        <p:par>
                          <p:cTn id="88" fill="hold">
                            <p:stCondLst>
                              <p:cond delay="11250"/>
                            </p:stCondLst>
                            <p:childTnLst>
                              <p:par>
                                <p:cTn id="89" presetID="2" presetClass="entr" presetSubtype="8"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additive="base">
                                        <p:cTn id="91" dur="300" fill="hold"/>
                                        <p:tgtEl>
                                          <p:spTgt spid="64"/>
                                        </p:tgtEl>
                                        <p:attrNameLst>
                                          <p:attrName>ppt_x</p:attrName>
                                        </p:attrNameLst>
                                      </p:cBhvr>
                                      <p:tavLst>
                                        <p:tav tm="0">
                                          <p:val>
                                            <p:strVal val="0-#ppt_w/2"/>
                                          </p:val>
                                        </p:tav>
                                        <p:tav tm="100000">
                                          <p:val>
                                            <p:strVal val="#ppt_x"/>
                                          </p:val>
                                        </p:tav>
                                      </p:tavLst>
                                    </p:anim>
                                    <p:anim calcmode="lin" valueType="num">
                                      <p:cBhvr additive="base">
                                        <p:cTn id="92" dur="300" fill="hold"/>
                                        <p:tgtEl>
                                          <p:spTgt spid="64"/>
                                        </p:tgtEl>
                                        <p:attrNameLst>
                                          <p:attrName>ppt_y</p:attrName>
                                        </p:attrNameLst>
                                      </p:cBhvr>
                                      <p:tavLst>
                                        <p:tav tm="0">
                                          <p:val>
                                            <p:strVal val="#ppt_y"/>
                                          </p:val>
                                        </p:tav>
                                        <p:tav tm="100000">
                                          <p:val>
                                            <p:strVal val="#ppt_y"/>
                                          </p:val>
                                        </p:tav>
                                      </p:tavLst>
                                    </p:anim>
                                  </p:childTnLst>
                                </p:cTn>
                              </p:par>
                            </p:childTnLst>
                          </p:cTn>
                        </p:par>
                        <p:par>
                          <p:cTn id="93" fill="hold">
                            <p:stCondLst>
                              <p:cond delay="11750"/>
                            </p:stCondLst>
                            <p:childTnLst>
                              <p:par>
                                <p:cTn id="94" presetID="10" presetClass="entr" presetSubtype="0"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fade">
                                      <p:cBhvr>
                                        <p:cTn id="96" dur="300"/>
                                        <p:tgtEl>
                                          <p:spTgt spid="82"/>
                                        </p:tgtEl>
                                      </p:cBhvr>
                                    </p:animEffect>
                                  </p:childTnLst>
                                </p:cTn>
                              </p:par>
                            </p:childTnLst>
                          </p:cTn>
                        </p:par>
                        <p:par>
                          <p:cTn id="97" fill="hold">
                            <p:stCondLst>
                              <p:cond delay="12250"/>
                            </p:stCondLst>
                            <p:childTnLst>
                              <p:par>
                                <p:cTn id="98" presetID="10" presetClass="entr" presetSubtype="0" fill="hold" nodeType="after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fade">
                                      <p:cBhvr>
                                        <p:cTn id="100" dur="300"/>
                                        <p:tgtEl>
                                          <p:spTgt spid="85"/>
                                        </p:tgtEl>
                                      </p:cBhvr>
                                    </p:animEffect>
                                  </p:childTnLst>
                                </p:cTn>
                              </p:par>
                            </p:childTnLst>
                          </p:cTn>
                        </p:par>
                        <p:par>
                          <p:cTn id="101" fill="hold">
                            <p:stCondLst>
                              <p:cond delay="12750"/>
                            </p:stCondLst>
                            <p:childTnLst>
                              <p:par>
                                <p:cTn id="102" presetID="10" presetClass="entr" presetSubtype="0" fill="hold" nodeType="afterEffect">
                                  <p:stCondLst>
                                    <p:cond delay="0"/>
                                  </p:stCondLst>
                                  <p:childTnLst>
                                    <p:set>
                                      <p:cBhvr>
                                        <p:cTn id="103" dur="1" fill="hold">
                                          <p:stCondLst>
                                            <p:cond delay="0"/>
                                          </p:stCondLst>
                                        </p:cTn>
                                        <p:tgtEl>
                                          <p:spTgt spid="88"/>
                                        </p:tgtEl>
                                        <p:attrNameLst>
                                          <p:attrName>style.visibility</p:attrName>
                                        </p:attrNameLst>
                                      </p:cBhvr>
                                      <p:to>
                                        <p:strVal val="visible"/>
                                      </p:to>
                                    </p:set>
                                    <p:animEffect transition="in" filter="fade">
                                      <p:cBhvr>
                                        <p:cTn id="104" dur="300"/>
                                        <p:tgtEl>
                                          <p:spTgt spid="88"/>
                                        </p:tgtEl>
                                      </p:cBhvr>
                                    </p:animEffect>
                                  </p:childTnLst>
                                </p:cTn>
                              </p:par>
                            </p:childTnLst>
                          </p:cTn>
                        </p:par>
                        <p:par>
                          <p:cTn id="105" fill="hold">
                            <p:stCondLst>
                              <p:cond delay="13250"/>
                            </p:stCondLst>
                            <p:childTnLst>
                              <p:par>
                                <p:cTn id="106" presetID="10" presetClass="entr" presetSubtype="0" fill="hold" nodeType="afterEffect">
                                  <p:stCondLst>
                                    <p:cond delay="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300"/>
                                        <p:tgtEl>
                                          <p:spTgt spid="91"/>
                                        </p:tgtEl>
                                      </p:cBhvr>
                                    </p:animEffect>
                                  </p:childTnLst>
                                </p:cTn>
                              </p:par>
                            </p:childTnLst>
                          </p:cTn>
                        </p:par>
                        <p:par>
                          <p:cTn id="109" fill="hold">
                            <p:stCondLst>
                              <p:cond delay="13750"/>
                            </p:stCondLst>
                            <p:childTnLst>
                              <p:par>
                                <p:cTn id="110" presetID="10" presetClass="entr" presetSubtype="0" fill="hold"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fade">
                                      <p:cBhvr>
                                        <p:cTn id="112" dur="300"/>
                                        <p:tgtEl>
                                          <p:spTgt spid="94"/>
                                        </p:tgtEl>
                                      </p:cBhvr>
                                    </p:animEffect>
                                  </p:childTnLst>
                                </p:cTn>
                              </p:par>
                            </p:childTnLst>
                          </p:cTn>
                        </p:par>
                        <p:par>
                          <p:cTn id="113" fill="hold">
                            <p:stCondLst>
                              <p:cond delay="14250"/>
                            </p:stCondLst>
                            <p:childTnLst>
                              <p:par>
                                <p:cTn id="114" presetID="10" presetClass="entr" presetSubtype="0"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300"/>
                                        <p:tgtEl>
                                          <p:spTgt spid="111"/>
                                        </p:tgtEl>
                                      </p:cBhvr>
                                    </p:animEffect>
                                  </p:childTnLst>
                                </p:cTn>
                              </p:par>
                            </p:childTnLst>
                          </p:cTn>
                        </p:par>
                        <p:par>
                          <p:cTn id="117" fill="hold">
                            <p:stCondLst>
                              <p:cond delay="14750"/>
                            </p:stCondLst>
                            <p:childTnLst>
                              <p:par>
                                <p:cTn id="118" presetID="22" presetClass="entr" presetSubtype="1" fill="hold" nodeType="afterEffect">
                                  <p:stCondLst>
                                    <p:cond delay="0"/>
                                  </p:stCondLst>
                                  <p:childTnLst>
                                    <p:set>
                                      <p:cBhvr>
                                        <p:cTn id="119" dur="1" fill="hold">
                                          <p:stCondLst>
                                            <p:cond delay="0"/>
                                          </p:stCondLst>
                                        </p:cTn>
                                        <p:tgtEl>
                                          <p:spTgt spid="65"/>
                                        </p:tgtEl>
                                        <p:attrNameLst>
                                          <p:attrName>style.visibility</p:attrName>
                                        </p:attrNameLst>
                                      </p:cBhvr>
                                      <p:to>
                                        <p:strVal val="visible"/>
                                      </p:to>
                                    </p:set>
                                    <p:animEffect transition="in" filter="wipe(up)">
                                      <p:cBhvr>
                                        <p:cTn id="120" dur="300"/>
                                        <p:tgtEl>
                                          <p:spTgt spid="65"/>
                                        </p:tgtEl>
                                      </p:cBhvr>
                                    </p:animEffect>
                                  </p:childTnLst>
                                </p:cTn>
                              </p:par>
                            </p:childTnLst>
                          </p:cTn>
                        </p:par>
                        <p:par>
                          <p:cTn id="121" fill="hold">
                            <p:stCondLst>
                              <p:cond delay="15250"/>
                            </p:stCondLst>
                            <p:childTnLst>
                              <p:par>
                                <p:cTn id="122" presetID="42" presetClass="entr" presetSubtype="0" fill="hold" grpId="0" nodeType="after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300"/>
                                        <p:tgtEl>
                                          <p:spTgt spid="66"/>
                                        </p:tgtEl>
                                      </p:cBhvr>
                                    </p:animEffect>
                                    <p:anim calcmode="lin" valueType="num">
                                      <p:cBhvr>
                                        <p:cTn id="125" dur="300" fill="hold"/>
                                        <p:tgtEl>
                                          <p:spTgt spid="66"/>
                                        </p:tgtEl>
                                        <p:attrNameLst>
                                          <p:attrName>ppt_x</p:attrName>
                                        </p:attrNameLst>
                                      </p:cBhvr>
                                      <p:tavLst>
                                        <p:tav tm="0">
                                          <p:val>
                                            <p:strVal val="#ppt_x"/>
                                          </p:val>
                                        </p:tav>
                                        <p:tav tm="100000">
                                          <p:val>
                                            <p:strVal val="#ppt_x"/>
                                          </p:val>
                                        </p:tav>
                                      </p:tavLst>
                                    </p:anim>
                                    <p:anim calcmode="lin" valueType="num">
                                      <p:cBhvr>
                                        <p:cTn id="126" dur="3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8" grpId="0" animBg="1"/>
      <p:bldP spid="63" grpId="0"/>
      <p:bldP spid="64" grpId="0" animBg="1"/>
      <p:bldP spid="66" grpId="0"/>
      <p:bldP spid="110" grpId="0"/>
      <p:bldP spid="1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84" name="组合 83"/>
          <p:cNvGrpSpPr/>
          <p:nvPr/>
        </p:nvGrpSpPr>
        <p:grpSpPr>
          <a:xfrm>
            <a:off x="1526806" y="2190098"/>
            <a:ext cx="4317106" cy="143945"/>
            <a:chOff x="1507396" y="1628800"/>
            <a:chExt cx="4320480" cy="144016"/>
          </a:xfrm>
        </p:grpSpPr>
        <p:cxnSp>
          <p:nvCxnSpPr>
            <p:cNvPr id="85" name="直接连接符 84"/>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86" name="直接连接符 85"/>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7" name="直接连接符 86"/>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8" name="直接连接符 87"/>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9" name="直接连接符 88"/>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0" name="直接连接符 89"/>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1" name="直接连接符 90"/>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2" name="直接连接符 91"/>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3" name="直接连接符 92"/>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4" name="直接连接符 93"/>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5" name="直接连接符 94"/>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grpSp>
        <p:nvGrpSpPr>
          <p:cNvPr id="96" name="组合 95"/>
          <p:cNvGrpSpPr/>
          <p:nvPr/>
        </p:nvGrpSpPr>
        <p:grpSpPr>
          <a:xfrm>
            <a:off x="6398841" y="2190098"/>
            <a:ext cx="4317106" cy="143945"/>
            <a:chOff x="1507396" y="1628800"/>
            <a:chExt cx="4320480" cy="144016"/>
          </a:xfrm>
        </p:grpSpPr>
        <p:cxnSp>
          <p:nvCxnSpPr>
            <p:cNvPr id="97" name="直接连接符 96"/>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98" name="直接连接符 97"/>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9" name="直接连接符 98"/>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0" name="直接连接符 99"/>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1" name="直接连接符 100"/>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2" name="直接连接符 101"/>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3" name="直接连接符 102"/>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4" name="直接连接符 103"/>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5" name="直接连接符 104"/>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6" name="直接连接符 105"/>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7" name="直接连接符 106"/>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sp>
        <p:nvSpPr>
          <p:cNvPr id="108" name="TextBox 107"/>
          <p:cNvSpPr txBox="1"/>
          <p:nvPr/>
        </p:nvSpPr>
        <p:spPr>
          <a:xfrm>
            <a:off x="565433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09" name="TextBox 108"/>
          <p:cNvSpPr txBox="1"/>
          <p:nvPr/>
        </p:nvSpPr>
        <p:spPr>
          <a:xfrm>
            <a:off x="518227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10" name="TextBox 109"/>
          <p:cNvSpPr txBox="1"/>
          <p:nvPr/>
        </p:nvSpPr>
        <p:spPr>
          <a:xfrm>
            <a:off x="4702594"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11" name="TextBox 110"/>
          <p:cNvSpPr txBox="1"/>
          <p:nvPr/>
        </p:nvSpPr>
        <p:spPr>
          <a:xfrm>
            <a:off x="4222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12" name="TextBox 111"/>
          <p:cNvSpPr txBox="1"/>
          <p:nvPr/>
        </p:nvSpPr>
        <p:spPr>
          <a:xfrm>
            <a:off x="374323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13" name="TextBox 112"/>
          <p:cNvSpPr txBox="1"/>
          <p:nvPr/>
        </p:nvSpPr>
        <p:spPr>
          <a:xfrm>
            <a:off x="3263559"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14" name="TextBox 113"/>
          <p:cNvSpPr txBox="1"/>
          <p:nvPr/>
        </p:nvSpPr>
        <p:spPr>
          <a:xfrm>
            <a:off x="278388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15" name="TextBox 114"/>
          <p:cNvSpPr txBox="1"/>
          <p:nvPr/>
        </p:nvSpPr>
        <p:spPr>
          <a:xfrm>
            <a:off x="230420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16" name="TextBox 115"/>
          <p:cNvSpPr txBox="1"/>
          <p:nvPr/>
        </p:nvSpPr>
        <p:spPr>
          <a:xfrm>
            <a:off x="182452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17" name="TextBox 116"/>
          <p:cNvSpPr txBox="1"/>
          <p:nvPr/>
        </p:nvSpPr>
        <p:spPr>
          <a:xfrm>
            <a:off x="1299999" y="1891760"/>
            <a:ext cx="545269" cy="338516"/>
          </a:xfrm>
          <a:prstGeom prst="rect">
            <a:avLst/>
          </a:prstGeom>
          <a:noFill/>
        </p:spPr>
        <p:txBody>
          <a:bodyPr wrap="none" lIns="91404" tIns="45701" rIns="91404" bIns="45701" rtlCol="0">
            <a:spAutoFit/>
          </a:bodyPr>
          <a:lstStyle/>
          <a:p>
            <a:r>
              <a:rPr lang="en-US" altLang="zh-CN" sz="1600" dirty="0">
                <a:solidFill>
                  <a:prstClr val="black">
                    <a:lumMod val="65000"/>
                    <a:lumOff val="35000"/>
                  </a:prstClr>
                </a:solidFill>
                <a:latin typeface="微软雅黑" panose="020B0503020204020204" pitchFamily="34" charset="-122"/>
              </a:rPr>
              <a:t>100</a:t>
            </a:r>
            <a:endParaRPr lang="zh-CN" altLang="en-US" sz="1600" dirty="0">
              <a:solidFill>
                <a:prstClr val="black">
                  <a:lumMod val="65000"/>
                  <a:lumOff val="35000"/>
                </a:prstClr>
              </a:solidFill>
              <a:latin typeface="微软雅黑" panose="020B0503020204020204" pitchFamily="34" charset="-122"/>
            </a:endParaRPr>
          </a:p>
        </p:txBody>
      </p:sp>
      <p:sp>
        <p:nvSpPr>
          <p:cNvPr id="118" name="TextBox 117"/>
          <p:cNvSpPr txBox="1"/>
          <p:nvPr/>
        </p:nvSpPr>
        <p:spPr>
          <a:xfrm>
            <a:off x="621900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19" name="TextBox 118"/>
          <p:cNvSpPr txBox="1"/>
          <p:nvPr/>
        </p:nvSpPr>
        <p:spPr>
          <a:xfrm>
            <a:off x="669655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20" name="TextBox 119"/>
          <p:cNvSpPr txBox="1"/>
          <p:nvPr/>
        </p:nvSpPr>
        <p:spPr>
          <a:xfrm>
            <a:off x="717623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21" name="TextBox 120"/>
          <p:cNvSpPr txBox="1"/>
          <p:nvPr/>
        </p:nvSpPr>
        <p:spPr>
          <a:xfrm>
            <a:off x="7655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22" name="TextBox 121"/>
          <p:cNvSpPr txBox="1"/>
          <p:nvPr/>
        </p:nvSpPr>
        <p:spPr>
          <a:xfrm>
            <a:off x="8135593"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23" name="TextBox 122"/>
          <p:cNvSpPr txBox="1"/>
          <p:nvPr/>
        </p:nvSpPr>
        <p:spPr>
          <a:xfrm>
            <a:off x="861527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24" name="TextBox 123"/>
          <p:cNvSpPr txBox="1"/>
          <p:nvPr/>
        </p:nvSpPr>
        <p:spPr>
          <a:xfrm>
            <a:off x="909495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25" name="TextBox 124"/>
          <p:cNvSpPr txBox="1"/>
          <p:nvPr/>
        </p:nvSpPr>
        <p:spPr>
          <a:xfrm>
            <a:off x="957462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26" name="TextBox 125"/>
          <p:cNvSpPr txBox="1"/>
          <p:nvPr/>
        </p:nvSpPr>
        <p:spPr>
          <a:xfrm>
            <a:off x="1005430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27" name="TextBox 126"/>
          <p:cNvSpPr txBox="1"/>
          <p:nvPr/>
        </p:nvSpPr>
        <p:spPr>
          <a:xfrm>
            <a:off x="10489140" y="1891760"/>
            <a:ext cx="545269"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100</a:t>
            </a:r>
            <a:endParaRPr lang="zh-CN" altLang="en-US" sz="1600">
              <a:solidFill>
                <a:prstClr val="black">
                  <a:lumMod val="65000"/>
                  <a:lumOff val="35000"/>
                </a:prstClr>
              </a:solidFill>
              <a:latin typeface="微软雅黑" panose="020B0503020204020204" pitchFamily="34" charset="-122"/>
            </a:endParaRPr>
          </a:p>
        </p:txBody>
      </p:sp>
      <p:sp>
        <p:nvSpPr>
          <p:cNvPr id="128" name="五边形 127"/>
          <p:cNvSpPr/>
          <p:nvPr/>
        </p:nvSpPr>
        <p:spPr>
          <a:xfrm flipH="1">
            <a:off x="2668121" y="2731941"/>
            <a:ext cx="3175791"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9" name="五边形 128"/>
          <p:cNvSpPr/>
          <p:nvPr/>
        </p:nvSpPr>
        <p:spPr>
          <a:xfrm flipH="1">
            <a:off x="3890804" y="3283731"/>
            <a:ext cx="1953106"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0" name="五边形 129"/>
          <p:cNvSpPr/>
          <p:nvPr/>
        </p:nvSpPr>
        <p:spPr>
          <a:xfrm flipH="1">
            <a:off x="3147798" y="3835520"/>
            <a:ext cx="2696112"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1" name="五边形 130"/>
          <p:cNvSpPr/>
          <p:nvPr/>
        </p:nvSpPr>
        <p:spPr>
          <a:xfrm flipH="1">
            <a:off x="1557833" y="4387310"/>
            <a:ext cx="4286078"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2" name="五边形 131"/>
          <p:cNvSpPr/>
          <p:nvPr/>
        </p:nvSpPr>
        <p:spPr>
          <a:xfrm flipH="1">
            <a:off x="2304204" y="4939100"/>
            <a:ext cx="3539709"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3" name="五边形 132"/>
          <p:cNvSpPr/>
          <p:nvPr/>
        </p:nvSpPr>
        <p:spPr>
          <a:xfrm flipH="1">
            <a:off x="3445517" y="5490888"/>
            <a:ext cx="2398394"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4" name="五边形 133"/>
          <p:cNvSpPr/>
          <p:nvPr/>
        </p:nvSpPr>
        <p:spPr>
          <a:xfrm flipH="1">
            <a:off x="4404876" y="6043151"/>
            <a:ext cx="1439037"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5" name="TextBox 134"/>
          <p:cNvSpPr txBox="1"/>
          <p:nvPr/>
        </p:nvSpPr>
        <p:spPr>
          <a:xfrm>
            <a:off x="1682860"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6" name="TextBox 135"/>
          <p:cNvSpPr txBox="1"/>
          <p:nvPr/>
        </p:nvSpPr>
        <p:spPr>
          <a:xfrm>
            <a:off x="2881665" y="3281179"/>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7" name="TextBox 136"/>
          <p:cNvSpPr txBox="1"/>
          <p:nvPr/>
        </p:nvSpPr>
        <p:spPr>
          <a:xfrm>
            <a:off x="2166572"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8" name="TextBox 137"/>
          <p:cNvSpPr txBox="1"/>
          <p:nvPr/>
        </p:nvSpPr>
        <p:spPr>
          <a:xfrm>
            <a:off x="633806"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9" name="TextBox 138"/>
          <p:cNvSpPr txBox="1"/>
          <p:nvPr/>
        </p:nvSpPr>
        <p:spPr>
          <a:xfrm>
            <a:off x="1384913"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0" name="TextBox 139"/>
          <p:cNvSpPr txBox="1"/>
          <p:nvPr/>
        </p:nvSpPr>
        <p:spPr>
          <a:xfrm>
            <a:off x="2434197"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1" name="TextBox 140"/>
          <p:cNvSpPr txBox="1"/>
          <p:nvPr/>
        </p:nvSpPr>
        <p:spPr>
          <a:xfrm>
            <a:off x="3385497"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2" name="五边形 141"/>
          <p:cNvSpPr/>
          <p:nvPr/>
        </p:nvSpPr>
        <p:spPr>
          <a:xfrm>
            <a:off x="6398839" y="2731941"/>
            <a:ext cx="1620992"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3" name="五边形 142"/>
          <p:cNvSpPr/>
          <p:nvPr/>
        </p:nvSpPr>
        <p:spPr>
          <a:xfrm>
            <a:off x="6398841" y="3283731"/>
            <a:ext cx="3060027"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4" name="五边形 143"/>
          <p:cNvSpPr/>
          <p:nvPr/>
        </p:nvSpPr>
        <p:spPr>
          <a:xfrm>
            <a:off x="6398838" y="3835520"/>
            <a:ext cx="1918714"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5" name="五边形 144"/>
          <p:cNvSpPr/>
          <p:nvPr/>
        </p:nvSpPr>
        <p:spPr>
          <a:xfrm>
            <a:off x="6398840" y="4387310"/>
            <a:ext cx="409029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6" name="五边形 145"/>
          <p:cNvSpPr/>
          <p:nvPr/>
        </p:nvSpPr>
        <p:spPr>
          <a:xfrm>
            <a:off x="6398839" y="4939100"/>
            <a:ext cx="3357748"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7" name="五边形 146"/>
          <p:cNvSpPr/>
          <p:nvPr/>
        </p:nvSpPr>
        <p:spPr>
          <a:xfrm>
            <a:off x="6398840" y="5490888"/>
            <a:ext cx="3655466"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8" name="五边形 147"/>
          <p:cNvSpPr/>
          <p:nvPr/>
        </p:nvSpPr>
        <p:spPr>
          <a:xfrm>
            <a:off x="6398839" y="6043151"/>
            <a:ext cx="287806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9" name="TextBox 148"/>
          <p:cNvSpPr txBox="1"/>
          <p:nvPr/>
        </p:nvSpPr>
        <p:spPr>
          <a:xfrm>
            <a:off x="8081607"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0" name="TextBox 149"/>
          <p:cNvSpPr txBox="1"/>
          <p:nvPr/>
        </p:nvSpPr>
        <p:spPr>
          <a:xfrm>
            <a:off x="9535408" y="3292465"/>
            <a:ext cx="559696" cy="317869"/>
          </a:xfrm>
          <a:prstGeom prst="rect">
            <a:avLst/>
          </a:prstGeom>
          <a:noFill/>
        </p:spPr>
        <p:txBody>
          <a:bodyPr wrap="none" lIns="91404" tIns="45701" rIns="91404" bIns="45701" rtlCol="0">
            <a:spAutoFit/>
          </a:bodyPr>
          <a:lstStyle/>
          <a:p>
            <a:r>
              <a:rPr lang="zh-CN" altLang="en-US" sz="1465">
                <a:solidFill>
                  <a:prstClr val="black">
                    <a:lumMod val="65000"/>
                    <a:lumOff val="35000"/>
                  </a:prstClr>
                </a:solidFill>
                <a:latin typeface="微软雅黑" panose="020B0503020204020204" pitchFamily="34" charset="-122"/>
              </a:rPr>
              <a:t>文字</a:t>
            </a:r>
            <a:endParaRPr lang="zh-CN" altLang="en-US" sz="1465">
              <a:solidFill>
                <a:prstClr val="black">
                  <a:lumMod val="65000"/>
                  <a:lumOff val="35000"/>
                </a:prstClr>
              </a:solidFill>
              <a:latin typeface="微软雅黑" panose="020B0503020204020204" pitchFamily="34" charset="-122"/>
            </a:endParaRPr>
          </a:p>
        </p:txBody>
      </p:sp>
      <p:sp>
        <p:nvSpPr>
          <p:cNvPr id="151" name="TextBox 150"/>
          <p:cNvSpPr txBox="1"/>
          <p:nvPr/>
        </p:nvSpPr>
        <p:spPr>
          <a:xfrm>
            <a:off x="8361621"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2" name="TextBox 151"/>
          <p:cNvSpPr txBox="1"/>
          <p:nvPr/>
        </p:nvSpPr>
        <p:spPr>
          <a:xfrm>
            <a:off x="10466580"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3" name="TextBox 152"/>
          <p:cNvSpPr txBox="1"/>
          <p:nvPr/>
        </p:nvSpPr>
        <p:spPr>
          <a:xfrm>
            <a:off x="9807472"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4" name="TextBox 153"/>
          <p:cNvSpPr txBox="1"/>
          <p:nvPr/>
        </p:nvSpPr>
        <p:spPr>
          <a:xfrm>
            <a:off x="10072436"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5" name="TextBox 154"/>
          <p:cNvSpPr txBox="1"/>
          <p:nvPr/>
        </p:nvSpPr>
        <p:spPr>
          <a:xfrm>
            <a:off x="9372672"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6" name="TextBox 155"/>
          <p:cNvSpPr txBox="1"/>
          <p:nvPr/>
        </p:nvSpPr>
        <p:spPr>
          <a:xfrm>
            <a:off x="5938616" y="2693905"/>
            <a:ext cx="365733"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A</a:t>
            </a:r>
            <a:endParaRPr lang="zh-CN" altLang="en-US" sz="2000">
              <a:solidFill>
                <a:prstClr val="black">
                  <a:lumMod val="65000"/>
                  <a:lumOff val="35000"/>
                </a:prstClr>
              </a:solidFill>
              <a:latin typeface="微软雅黑" panose="020B0503020204020204" pitchFamily="34" charset="-122"/>
            </a:endParaRPr>
          </a:p>
        </p:txBody>
      </p:sp>
      <p:sp>
        <p:nvSpPr>
          <p:cNvPr id="157" name="TextBox 156"/>
          <p:cNvSpPr txBox="1"/>
          <p:nvPr/>
        </p:nvSpPr>
        <p:spPr>
          <a:xfrm>
            <a:off x="5938614" y="3245694"/>
            <a:ext cx="344894"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B</a:t>
            </a:r>
            <a:endParaRPr lang="zh-CN" altLang="en-US" sz="2000">
              <a:solidFill>
                <a:prstClr val="black">
                  <a:lumMod val="65000"/>
                  <a:lumOff val="35000"/>
                </a:prstClr>
              </a:solidFill>
              <a:latin typeface="微软雅黑" panose="020B0503020204020204" pitchFamily="34" charset="-122"/>
            </a:endParaRPr>
          </a:p>
        </p:txBody>
      </p:sp>
      <p:sp>
        <p:nvSpPr>
          <p:cNvPr id="158" name="TextBox 157"/>
          <p:cNvSpPr txBox="1"/>
          <p:nvPr/>
        </p:nvSpPr>
        <p:spPr>
          <a:xfrm>
            <a:off x="5938616" y="3797484"/>
            <a:ext cx="356115"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C</a:t>
            </a:r>
            <a:endParaRPr lang="zh-CN" altLang="en-US" sz="2000">
              <a:solidFill>
                <a:prstClr val="black">
                  <a:lumMod val="65000"/>
                  <a:lumOff val="35000"/>
                </a:prstClr>
              </a:solidFill>
              <a:latin typeface="微软雅黑" panose="020B0503020204020204" pitchFamily="34" charset="-122"/>
            </a:endParaRPr>
          </a:p>
        </p:txBody>
      </p:sp>
      <p:sp>
        <p:nvSpPr>
          <p:cNvPr id="159" name="TextBox 158"/>
          <p:cNvSpPr txBox="1"/>
          <p:nvPr/>
        </p:nvSpPr>
        <p:spPr>
          <a:xfrm>
            <a:off x="5938615" y="4349273"/>
            <a:ext cx="380160"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D</a:t>
            </a:r>
            <a:endParaRPr lang="zh-CN" altLang="en-US" sz="2000">
              <a:solidFill>
                <a:prstClr val="black">
                  <a:lumMod val="65000"/>
                  <a:lumOff val="35000"/>
                </a:prstClr>
              </a:solidFill>
              <a:latin typeface="微软雅黑" panose="020B0503020204020204" pitchFamily="34" charset="-122"/>
            </a:endParaRPr>
          </a:p>
        </p:txBody>
      </p:sp>
      <p:sp>
        <p:nvSpPr>
          <p:cNvPr id="160" name="TextBox 159"/>
          <p:cNvSpPr txBox="1"/>
          <p:nvPr/>
        </p:nvSpPr>
        <p:spPr>
          <a:xfrm>
            <a:off x="5938615" y="4901063"/>
            <a:ext cx="325657"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E</a:t>
            </a:r>
            <a:endParaRPr lang="zh-CN" altLang="en-US" sz="2000">
              <a:solidFill>
                <a:prstClr val="black">
                  <a:lumMod val="65000"/>
                  <a:lumOff val="35000"/>
                </a:prstClr>
              </a:solidFill>
              <a:latin typeface="微软雅黑" panose="020B0503020204020204" pitchFamily="34" charset="-122"/>
            </a:endParaRPr>
          </a:p>
        </p:txBody>
      </p:sp>
      <p:sp>
        <p:nvSpPr>
          <p:cNvPr id="161" name="TextBox 160"/>
          <p:cNvSpPr txBox="1"/>
          <p:nvPr/>
        </p:nvSpPr>
        <p:spPr>
          <a:xfrm>
            <a:off x="5938617" y="5452853"/>
            <a:ext cx="320849"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F</a:t>
            </a:r>
            <a:endParaRPr lang="zh-CN" altLang="en-US" sz="2000">
              <a:solidFill>
                <a:prstClr val="black">
                  <a:lumMod val="65000"/>
                  <a:lumOff val="35000"/>
                </a:prstClr>
              </a:solidFill>
              <a:latin typeface="微软雅黑" panose="020B0503020204020204" pitchFamily="34" charset="-122"/>
            </a:endParaRPr>
          </a:p>
        </p:txBody>
      </p:sp>
      <p:sp>
        <p:nvSpPr>
          <p:cNvPr id="162" name="TextBox 161"/>
          <p:cNvSpPr txBox="1"/>
          <p:nvPr/>
        </p:nvSpPr>
        <p:spPr>
          <a:xfrm>
            <a:off x="5938616" y="6004643"/>
            <a:ext cx="375351"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G</a:t>
            </a:r>
            <a:endParaRPr lang="zh-CN" altLang="en-US" sz="2000">
              <a:solidFill>
                <a:prstClr val="black">
                  <a:lumMod val="65000"/>
                  <a:lumOff val="35000"/>
                </a:prstClr>
              </a:solidFill>
              <a:latin typeface="微软雅黑" panose="020B0503020204020204" pitchFamily="34" charset="-122"/>
            </a:endParaRPr>
          </a:p>
        </p:txBody>
      </p:sp>
      <p:sp>
        <p:nvSpPr>
          <p:cNvPr id="163" name="矩形 162"/>
          <p:cNvSpPr/>
          <p:nvPr/>
        </p:nvSpPr>
        <p:spPr>
          <a:xfrm>
            <a:off x="4176302" y="1078586"/>
            <a:ext cx="3839401" cy="463430"/>
          </a:xfrm>
          <a:prstGeom prst="rect">
            <a:avLst/>
          </a:prstGeom>
          <a:solidFill>
            <a:srgbClr val="92B5C2"/>
          </a:solidFill>
          <a:ln w="12700" cap="flat" cmpd="sng" algn="ctr">
            <a:noFill/>
            <a:prstDash val="solid"/>
            <a:miter lim="800000"/>
          </a:ln>
          <a:effectLst/>
        </p:spPr>
        <p:txBody>
          <a:bodyPr lIns="91436" tIns="45717" rIns="91436" bIns="45717"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点击添加小标题</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37" fill="hold" grpId="0" nodeType="afterEffect">
                                  <p:stCondLst>
                                    <p:cond delay="0"/>
                                  </p:stCondLst>
                                  <p:childTnLst>
                                    <p:set>
                                      <p:cBhvr>
                                        <p:cTn id="11" dur="1" fill="hold">
                                          <p:stCondLst>
                                            <p:cond delay="0"/>
                                          </p:stCondLst>
                                        </p:cTn>
                                        <p:tgtEl>
                                          <p:spTgt spid="163"/>
                                        </p:tgtEl>
                                        <p:attrNameLst>
                                          <p:attrName>style.visibility</p:attrName>
                                        </p:attrNameLst>
                                      </p:cBhvr>
                                      <p:to>
                                        <p:strVal val="visible"/>
                                      </p:to>
                                    </p:set>
                                    <p:animEffect transition="in" filter="barn(outVertical)">
                                      <p:cBhvr>
                                        <p:cTn id="12" dur="500"/>
                                        <p:tgtEl>
                                          <p:spTgt spid="163"/>
                                        </p:tgtEl>
                                      </p:cBhvr>
                                    </p:animEffect>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anim calcmode="lin" valueType="num">
                                      <p:cBhvr>
                                        <p:cTn id="17" dur="1000" fill="hold"/>
                                        <p:tgtEl>
                                          <p:spTgt spid="84"/>
                                        </p:tgtEl>
                                        <p:attrNameLst>
                                          <p:attrName>ppt_x</p:attrName>
                                        </p:attrNameLst>
                                      </p:cBhvr>
                                      <p:tavLst>
                                        <p:tav tm="0">
                                          <p:val>
                                            <p:strVal val="#ppt_x"/>
                                          </p:val>
                                        </p:tav>
                                        <p:tav tm="100000">
                                          <p:val>
                                            <p:strVal val="#ppt_x"/>
                                          </p:val>
                                        </p:tav>
                                      </p:tavLst>
                                    </p:anim>
                                    <p:anim calcmode="lin" valueType="num">
                                      <p:cBhvr>
                                        <p:cTn id="18" dur="1000" fill="hold"/>
                                        <p:tgtEl>
                                          <p:spTgt spid="8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1000"/>
                                        <p:tgtEl>
                                          <p:spTgt spid="96"/>
                                        </p:tgtEl>
                                      </p:cBhvr>
                                    </p:animEffect>
                                    <p:anim calcmode="lin" valueType="num">
                                      <p:cBhvr>
                                        <p:cTn id="22" dur="1000" fill="hold"/>
                                        <p:tgtEl>
                                          <p:spTgt spid="96"/>
                                        </p:tgtEl>
                                        <p:attrNameLst>
                                          <p:attrName>ppt_x</p:attrName>
                                        </p:attrNameLst>
                                      </p:cBhvr>
                                      <p:tavLst>
                                        <p:tav tm="0">
                                          <p:val>
                                            <p:strVal val="#ppt_x"/>
                                          </p:val>
                                        </p:tav>
                                        <p:tav tm="100000">
                                          <p:val>
                                            <p:strVal val="#ppt_x"/>
                                          </p:val>
                                        </p:tav>
                                      </p:tavLst>
                                    </p:anim>
                                    <p:anim calcmode="lin" valueType="num">
                                      <p:cBhvr>
                                        <p:cTn id="23" dur="1000" fill="hold"/>
                                        <p:tgtEl>
                                          <p:spTgt spid="96"/>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1000"/>
                                        <p:tgtEl>
                                          <p:spTgt spid="108"/>
                                        </p:tgtEl>
                                      </p:cBhvr>
                                    </p:animEffect>
                                    <p:anim calcmode="lin" valueType="num">
                                      <p:cBhvr>
                                        <p:cTn id="28" dur="1000" fill="hold"/>
                                        <p:tgtEl>
                                          <p:spTgt spid="108"/>
                                        </p:tgtEl>
                                        <p:attrNameLst>
                                          <p:attrName>ppt_x</p:attrName>
                                        </p:attrNameLst>
                                      </p:cBhvr>
                                      <p:tavLst>
                                        <p:tav tm="0">
                                          <p:val>
                                            <p:strVal val="#ppt_x"/>
                                          </p:val>
                                        </p:tav>
                                        <p:tav tm="100000">
                                          <p:val>
                                            <p:strVal val="#ppt_x"/>
                                          </p:val>
                                        </p:tav>
                                      </p:tavLst>
                                    </p:anim>
                                    <p:anim calcmode="lin" valueType="num">
                                      <p:cBhvr>
                                        <p:cTn id="29" dur="1000" fill="hold"/>
                                        <p:tgtEl>
                                          <p:spTgt spid="10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200"/>
                                  </p:stCondLst>
                                  <p:childTnLst>
                                    <p:set>
                                      <p:cBhvr>
                                        <p:cTn id="36" dur="1" fill="hold">
                                          <p:stCondLst>
                                            <p:cond delay="0"/>
                                          </p:stCondLst>
                                        </p:cTn>
                                        <p:tgtEl>
                                          <p:spTgt spid="110"/>
                                        </p:tgtEl>
                                        <p:attrNameLst>
                                          <p:attrName>style.visibility</p:attrName>
                                        </p:attrNameLst>
                                      </p:cBhvr>
                                      <p:to>
                                        <p:strVal val="visible"/>
                                      </p:to>
                                    </p:set>
                                    <p:animEffect transition="in" filter="fade">
                                      <p:cBhvr>
                                        <p:cTn id="37" dur="1000"/>
                                        <p:tgtEl>
                                          <p:spTgt spid="110"/>
                                        </p:tgtEl>
                                      </p:cBhvr>
                                    </p:animEffect>
                                    <p:anim calcmode="lin" valueType="num">
                                      <p:cBhvr>
                                        <p:cTn id="38" dur="1000" fill="hold"/>
                                        <p:tgtEl>
                                          <p:spTgt spid="110"/>
                                        </p:tgtEl>
                                        <p:attrNameLst>
                                          <p:attrName>ppt_x</p:attrName>
                                        </p:attrNameLst>
                                      </p:cBhvr>
                                      <p:tavLst>
                                        <p:tav tm="0">
                                          <p:val>
                                            <p:strVal val="#ppt_x"/>
                                          </p:val>
                                        </p:tav>
                                        <p:tav tm="100000">
                                          <p:val>
                                            <p:strVal val="#ppt_x"/>
                                          </p:val>
                                        </p:tav>
                                      </p:tavLst>
                                    </p:anim>
                                    <p:anim calcmode="lin" valueType="num">
                                      <p:cBhvr>
                                        <p:cTn id="39" dur="1000" fill="hold"/>
                                        <p:tgtEl>
                                          <p:spTgt spid="11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00"/>
                                  </p:stCondLst>
                                  <p:childTnLst>
                                    <p:set>
                                      <p:cBhvr>
                                        <p:cTn id="41" dur="1" fill="hold">
                                          <p:stCondLst>
                                            <p:cond delay="0"/>
                                          </p:stCondLst>
                                        </p:cTn>
                                        <p:tgtEl>
                                          <p:spTgt spid="111"/>
                                        </p:tgtEl>
                                        <p:attrNameLst>
                                          <p:attrName>style.visibility</p:attrName>
                                        </p:attrNameLst>
                                      </p:cBhvr>
                                      <p:to>
                                        <p:strVal val="visible"/>
                                      </p:to>
                                    </p:set>
                                    <p:animEffect transition="in" filter="fade">
                                      <p:cBhvr>
                                        <p:cTn id="42" dur="1000"/>
                                        <p:tgtEl>
                                          <p:spTgt spid="111"/>
                                        </p:tgtEl>
                                      </p:cBhvr>
                                    </p:animEffect>
                                    <p:anim calcmode="lin" valueType="num">
                                      <p:cBhvr>
                                        <p:cTn id="43" dur="1000" fill="hold"/>
                                        <p:tgtEl>
                                          <p:spTgt spid="111"/>
                                        </p:tgtEl>
                                        <p:attrNameLst>
                                          <p:attrName>ppt_x</p:attrName>
                                        </p:attrNameLst>
                                      </p:cBhvr>
                                      <p:tavLst>
                                        <p:tav tm="0">
                                          <p:val>
                                            <p:strVal val="#ppt_x"/>
                                          </p:val>
                                        </p:tav>
                                        <p:tav tm="100000">
                                          <p:val>
                                            <p:strVal val="#ppt_x"/>
                                          </p:val>
                                        </p:tav>
                                      </p:tavLst>
                                    </p:anim>
                                    <p:anim calcmode="lin" valueType="num">
                                      <p:cBhvr>
                                        <p:cTn id="44" dur="1000" fill="hold"/>
                                        <p:tgtEl>
                                          <p:spTgt spid="11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112"/>
                                        </p:tgtEl>
                                        <p:attrNameLst>
                                          <p:attrName>style.visibility</p:attrName>
                                        </p:attrNameLst>
                                      </p:cBhvr>
                                      <p:to>
                                        <p:strVal val="visible"/>
                                      </p:to>
                                    </p:set>
                                    <p:animEffect transition="in" filter="fade">
                                      <p:cBhvr>
                                        <p:cTn id="47" dur="1000"/>
                                        <p:tgtEl>
                                          <p:spTgt spid="112"/>
                                        </p:tgtEl>
                                      </p:cBhvr>
                                    </p:animEffect>
                                    <p:anim calcmode="lin" valueType="num">
                                      <p:cBhvr>
                                        <p:cTn id="48" dur="1000" fill="hold"/>
                                        <p:tgtEl>
                                          <p:spTgt spid="112"/>
                                        </p:tgtEl>
                                        <p:attrNameLst>
                                          <p:attrName>ppt_x</p:attrName>
                                        </p:attrNameLst>
                                      </p:cBhvr>
                                      <p:tavLst>
                                        <p:tav tm="0">
                                          <p:val>
                                            <p:strVal val="#ppt_x"/>
                                          </p:val>
                                        </p:tav>
                                        <p:tav tm="100000">
                                          <p:val>
                                            <p:strVal val="#ppt_x"/>
                                          </p:val>
                                        </p:tav>
                                      </p:tavLst>
                                    </p:anim>
                                    <p:anim calcmode="lin" valueType="num">
                                      <p:cBhvr>
                                        <p:cTn id="49" dur="1000" fill="hold"/>
                                        <p:tgtEl>
                                          <p:spTgt spid="11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50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1000"/>
                                        <p:tgtEl>
                                          <p:spTgt spid="113"/>
                                        </p:tgtEl>
                                      </p:cBhvr>
                                    </p:animEffect>
                                    <p:anim calcmode="lin" valueType="num">
                                      <p:cBhvr>
                                        <p:cTn id="53" dur="1000" fill="hold"/>
                                        <p:tgtEl>
                                          <p:spTgt spid="113"/>
                                        </p:tgtEl>
                                        <p:attrNameLst>
                                          <p:attrName>ppt_x</p:attrName>
                                        </p:attrNameLst>
                                      </p:cBhvr>
                                      <p:tavLst>
                                        <p:tav tm="0">
                                          <p:val>
                                            <p:strVal val="#ppt_x"/>
                                          </p:val>
                                        </p:tav>
                                        <p:tav tm="100000">
                                          <p:val>
                                            <p:strVal val="#ppt_x"/>
                                          </p:val>
                                        </p:tav>
                                      </p:tavLst>
                                    </p:anim>
                                    <p:anim calcmode="lin" valueType="num">
                                      <p:cBhvr>
                                        <p:cTn id="54" dur="1000" fill="hold"/>
                                        <p:tgtEl>
                                          <p:spTgt spid="11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600"/>
                                  </p:stCondLst>
                                  <p:childTnLst>
                                    <p:set>
                                      <p:cBhvr>
                                        <p:cTn id="56" dur="1" fill="hold">
                                          <p:stCondLst>
                                            <p:cond delay="0"/>
                                          </p:stCondLst>
                                        </p:cTn>
                                        <p:tgtEl>
                                          <p:spTgt spid="114"/>
                                        </p:tgtEl>
                                        <p:attrNameLst>
                                          <p:attrName>style.visibility</p:attrName>
                                        </p:attrNameLst>
                                      </p:cBhvr>
                                      <p:to>
                                        <p:strVal val="visible"/>
                                      </p:to>
                                    </p:set>
                                    <p:animEffect transition="in" filter="fade">
                                      <p:cBhvr>
                                        <p:cTn id="57" dur="1000"/>
                                        <p:tgtEl>
                                          <p:spTgt spid="114"/>
                                        </p:tgtEl>
                                      </p:cBhvr>
                                    </p:animEffect>
                                    <p:anim calcmode="lin" valueType="num">
                                      <p:cBhvr>
                                        <p:cTn id="58" dur="1000" fill="hold"/>
                                        <p:tgtEl>
                                          <p:spTgt spid="114"/>
                                        </p:tgtEl>
                                        <p:attrNameLst>
                                          <p:attrName>ppt_x</p:attrName>
                                        </p:attrNameLst>
                                      </p:cBhvr>
                                      <p:tavLst>
                                        <p:tav tm="0">
                                          <p:val>
                                            <p:strVal val="#ppt_x"/>
                                          </p:val>
                                        </p:tav>
                                        <p:tav tm="100000">
                                          <p:val>
                                            <p:strVal val="#ppt_x"/>
                                          </p:val>
                                        </p:tav>
                                      </p:tavLst>
                                    </p:anim>
                                    <p:anim calcmode="lin" valueType="num">
                                      <p:cBhvr>
                                        <p:cTn id="59" dur="1000" fill="hold"/>
                                        <p:tgtEl>
                                          <p:spTgt spid="11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00"/>
                                  </p:stCondLst>
                                  <p:childTnLst>
                                    <p:set>
                                      <p:cBhvr>
                                        <p:cTn id="61" dur="1" fill="hold">
                                          <p:stCondLst>
                                            <p:cond delay="0"/>
                                          </p:stCondLst>
                                        </p:cTn>
                                        <p:tgtEl>
                                          <p:spTgt spid="115"/>
                                        </p:tgtEl>
                                        <p:attrNameLst>
                                          <p:attrName>style.visibility</p:attrName>
                                        </p:attrNameLst>
                                      </p:cBhvr>
                                      <p:to>
                                        <p:strVal val="visible"/>
                                      </p:to>
                                    </p:set>
                                    <p:animEffect transition="in" filter="fade">
                                      <p:cBhvr>
                                        <p:cTn id="62" dur="1000"/>
                                        <p:tgtEl>
                                          <p:spTgt spid="115"/>
                                        </p:tgtEl>
                                      </p:cBhvr>
                                    </p:animEffect>
                                    <p:anim calcmode="lin" valueType="num">
                                      <p:cBhvr>
                                        <p:cTn id="63" dur="1000" fill="hold"/>
                                        <p:tgtEl>
                                          <p:spTgt spid="115"/>
                                        </p:tgtEl>
                                        <p:attrNameLst>
                                          <p:attrName>ppt_x</p:attrName>
                                        </p:attrNameLst>
                                      </p:cBhvr>
                                      <p:tavLst>
                                        <p:tav tm="0">
                                          <p:val>
                                            <p:strVal val="#ppt_x"/>
                                          </p:val>
                                        </p:tav>
                                        <p:tav tm="100000">
                                          <p:val>
                                            <p:strVal val="#ppt_x"/>
                                          </p:val>
                                        </p:tav>
                                      </p:tavLst>
                                    </p:anim>
                                    <p:anim calcmode="lin" valueType="num">
                                      <p:cBhvr>
                                        <p:cTn id="64" dur="1000" fill="hold"/>
                                        <p:tgtEl>
                                          <p:spTgt spid="11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800"/>
                                  </p:stCondLst>
                                  <p:childTnLst>
                                    <p:set>
                                      <p:cBhvr>
                                        <p:cTn id="66" dur="1" fill="hold">
                                          <p:stCondLst>
                                            <p:cond delay="0"/>
                                          </p:stCondLst>
                                        </p:cTn>
                                        <p:tgtEl>
                                          <p:spTgt spid="116"/>
                                        </p:tgtEl>
                                        <p:attrNameLst>
                                          <p:attrName>style.visibility</p:attrName>
                                        </p:attrNameLst>
                                      </p:cBhvr>
                                      <p:to>
                                        <p:strVal val="visible"/>
                                      </p:to>
                                    </p:set>
                                    <p:animEffect transition="in" filter="fade">
                                      <p:cBhvr>
                                        <p:cTn id="67" dur="1000"/>
                                        <p:tgtEl>
                                          <p:spTgt spid="116"/>
                                        </p:tgtEl>
                                      </p:cBhvr>
                                    </p:animEffect>
                                    <p:anim calcmode="lin" valueType="num">
                                      <p:cBhvr>
                                        <p:cTn id="68" dur="1000" fill="hold"/>
                                        <p:tgtEl>
                                          <p:spTgt spid="116"/>
                                        </p:tgtEl>
                                        <p:attrNameLst>
                                          <p:attrName>ppt_x</p:attrName>
                                        </p:attrNameLst>
                                      </p:cBhvr>
                                      <p:tavLst>
                                        <p:tav tm="0">
                                          <p:val>
                                            <p:strVal val="#ppt_x"/>
                                          </p:val>
                                        </p:tav>
                                        <p:tav tm="100000">
                                          <p:val>
                                            <p:strVal val="#ppt_x"/>
                                          </p:val>
                                        </p:tav>
                                      </p:tavLst>
                                    </p:anim>
                                    <p:anim calcmode="lin" valueType="num">
                                      <p:cBhvr>
                                        <p:cTn id="69" dur="1000" fill="hold"/>
                                        <p:tgtEl>
                                          <p:spTgt spid="11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900"/>
                                  </p:stCondLst>
                                  <p:childTnLst>
                                    <p:set>
                                      <p:cBhvr>
                                        <p:cTn id="71" dur="1" fill="hold">
                                          <p:stCondLst>
                                            <p:cond delay="0"/>
                                          </p:stCondLst>
                                        </p:cTn>
                                        <p:tgtEl>
                                          <p:spTgt spid="117"/>
                                        </p:tgtEl>
                                        <p:attrNameLst>
                                          <p:attrName>style.visibility</p:attrName>
                                        </p:attrNameLst>
                                      </p:cBhvr>
                                      <p:to>
                                        <p:strVal val="visible"/>
                                      </p:to>
                                    </p:set>
                                    <p:animEffect transition="in" filter="fade">
                                      <p:cBhvr>
                                        <p:cTn id="72" dur="1000"/>
                                        <p:tgtEl>
                                          <p:spTgt spid="117"/>
                                        </p:tgtEl>
                                      </p:cBhvr>
                                    </p:animEffect>
                                    <p:anim calcmode="lin" valueType="num">
                                      <p:cBhvr>
                                        <p:cTn id="73" dur="1000" fill="hold"/>
                                        <p:tgtEl>
                                          <p:spTgt spid="117"/>
                                        </p:tgtEl>
                                        <p:attrNameLst>
                                          <p:attrName>ppt_x</p:attrName>
                                        </p:attrNameLst>
                                      </p:cBhvr>
                                      <p:tavLst>
                                        <p:tav tm="0">
                                          <p:val>
                                            <p:strVal val="#ppt_x"/>
                                          </p:val>
                                        </p:tav>
                                        <p:tav tm="100000">
                                          <p:val>
                                            <p:strVal val="#ppt_x"/>
                                          </p:val>
                                        </p:tav>
                                      </p:tavLst>
                                    </p:anim>
                                    <p:anim calcmode="lin" valueType="num">
                                      <p:cBhvr>
                                        <p:cTn id="74" dur="1000" fill="hold"/>
                                        <p:tgtEl>
                                          <p:spTgt spid="11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18"/>
                                        </p:tgtEl>
                                        <p:attrNameLst>
                                          <p:attrName>style.visibility</p:attrName>
                                        </p:attrNameLst>
                                      </p:cBhvr>
                                      <p:to>
                                        <p:strVal val="visible"/>
                                      </p:to>
                                    </p:set>
                                    <p:animEffect transition="in" filter="fade">
                                      <p:cBhvr>
                                        <p:cTn id="77" dur="1000"/>
                                        <p:tgtEl>
                                          <p:spTgt spid="118"/>
                                        </p:tgtEl>
                                      </p:cBhvr>
                                    </p:animEffect>
                                    <p:anim calcmode="lin" valueType="num">
                                      <p:cBhvr>
                                        <p:cTn id="78" dur="1000" fill="hold"/>
                                        <p:tgtEl>
                                          <p:spTgt spid="118"/>
                                        </p:tgtEl>
                                        <p:attrNameLst>
                                          <p:attrName>ppt_x</p:attrName>
                                        </p:attrNameLst>
                                      </p:cBhvr>
                                      <p:tavLst>
                                        <p:tav tm="0">
                                          <p:val>
                                            <p:strVal val="#ppt_x"/>
                                          </p:val>
                                        </p:tav>
                                        <p:tav tm="100000">
                                          <p:val>
                                            <p:strVal val="#ppt_x"/>
                                          </p:val>
                                        </p:tav>
                                      </p:tavLst>
                                    </p:anim>
                                    <p:anim calcmode="lin" valueType="num">
                                      <p:cBhvr>
                                        <p:cTn id="79" dur="1000" fill="hold"/>
                                        <p:tgtEl>
                                          <p:spTgt spid="11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00"/>
                                  </p:stCondLst>
                                  <p:childTnLst>
                                    <p:set>
                                      <p:cBhvr>
                                        <p:cTn id="81" dur="1" fill="hold">
                                          <p:stCondLst>
                                            <p:cond delay="0"/>
                                          </p:stCondLst>
                                        </p:cTn>
                                        <p:tgtEl>
                                          <p:spTgt spid="119"/>
                                        </p:tgtEl>
                                        <p:attrNameLst>
                                          <p:attrName>style.visibility</p:attrName>
                                        </p:attrNameLst>
                                      </p:cBhvr>
                                      <p:to>
                                        <p:strVal val="visible"/>
                                      </p:to>
                                    </p:set>
                                    <p:animEffect transition="in" filter="fade">
                                      <p:cBhvr>
                                        <p:cTn id="82" dur="1000"/>
                                        <p:tgtEl>
                                          <p:spTgt spid="119"/>
                                        </p:tgtEl>
                                      </p:cBhvr>
                                    </p:animEffect>
                                    <p:anim calcmode="lin" valueType="num">
                                      <p:cBhvr>
                                        <p:cTn id="83" dur="1000" fill="hold"/>
                                        <p:tgtEl>
                                          <p:spTgt spid="119"/>
                                        </p:tgtEl>
                                        <p:attrNameLst>
                                          <p:attrName>ppt_x</p:attrName>
                                        </p:attrNameLst>
                                      </p:cBhvr>
                                      <p:tavLst>
                                        <p:tav tm="0">
                                          <p:val>
                                            <p:strVal val="#ppt_x"/>
                                          </p:val>
                                        </p:tav>
                                        <p:tav tm="100000">
                                          <p:val>
                                            <p:strVal val="#ppt_x"/>
                                          </p:val>
                                        </p:tav>
                                      </p:tavLst>
                                    </p:anim>
                                    <p:anim calcmode="lin" valueType="num">
                                      <p:cBhvr>
                                        <p:cTn id="84" dur="1000" fill="hold"/>
                                        <p:tgtEl>
                                          <p:spTgt spid="119"/>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120"/>
                                        </p:tgtEl>
                                        <p:attrNameLst>
                                          <p:attrName>style.visibility</p:attrName>
                                        </p:attrNameLst>
                                      </p:cBhvr>
                                      <p:to>
                                        <p:strVal val="visible"/>
                                      </p:to>
                                    </p:set>
                                    <p:animEffect transition="in" filter="fade">
                                      <p:cBhvr>
                                        <p:cTn id="87" dur="1000"/>
                                        <p:tgtEl>
                                          <p:spTgt spid="120"/>
                                        </p:tgtEl>
                                      </p:cBhvr>
                                    </p:animEffect>
                                    <p:anim calcmode="lin" valueType="num">
                                      <p:cBhvr>
                                        <p:cTn id="88" dur="1000" fill="hold"/>
                                        <p:tgtEl>
                                          <p:spTgt spid="120"/>
                                        </p:tgtEl>
                                        <p:attrNameLst>
                                          <p:attrName>ppt_x</p:attrName>
                                        </p:attrNameLst>
                                      </p:cBhvr>
                                      <p:tavLst>
                                        <p:tav tm="0">
                                          <p:val>
                                            <p:strVal val="#ppt_x"/>
                                          </p:val>
                                        </p:tav>
                                        <p:tav tm="100000">
                                          <p:val>
                                            <p:strVal val="#ppt_x"/>
                                          </p:val>
                                        </p:tav>
                                      </p:tavLst>
                                    </p:anim>
                                    <p:anim calcmode="lin" valueType="num">
                                      <p:cBhvr>
                                        <p:cTn id="89" dur="1000" fill="hold"/>
                                        <p:tgtEl>
                                          <p:spTgt spid="120"/>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300"/>
                                  </p:stCondLst>
                                  <p:childTnLst>
                                    <p:set>
                                      <p:cBhvr>
                                        <p:cTn id="91" dur="1" fill="hold">
                                          <p:stCondLst>
                                            <p:cond delay="0"/>
                                          </p:stCondLst>
                                        </p:cTn>
                                        <p:tgtEl>
                                          <p:spTgt spid="121"/>
                                        </p:tgtEl>
                                        <p:attrNameLst>
                                          <p:attrName>style.visibility</p:attrName>
                                        </p:attrNameLst>
                                      </p:cBhvr>
                                      <p:to>
                                        <p:strVal val="visible"/>
                                      </p:to>
                                    </p:set>
                                    <p:animEffect transition="in" filter="fade">
                                      <p:cBhvr>
                                        <p:cTn id="92" dur="1000"/>
                                        <p:tgtEl>
                                          <p:spTgt spid="121"/>
                                        </p:tgtEl>
                                      </p:cBhvr>
                                    </p:animEffect>
                                    <p:anim calcmode="lin" valueType="num">
                                      <p:cBhvr>
                                        <p:cTn id="93" dur="1000" fill="hold"/>
                                        <p:tgtEl>
                                          <p:spTgt spid="121"/>
                                        </p:tgtEl>
                                        <p:attrNameLst>
                                          <p:attrName>ppt_x</p:attrName>
                                        </p:attrNameLst>
                                      </p:cBhvr>
                                      <p:tavLst>
                                        <p:tav tm="0">
                                          <p:val>
                                            <p:strVal val="#ppt_x"/>
                                          </p:val>
                                        </p:tav>
                                        <p:tav tm="100000">
                                          <p:val>
                                            <p:strVal val="#ppt_x"/>
                                          </p:val>
                                        </p:tav>
                                      </p:tavLst>
                                    </p:anim>
                                    <p:anim calcmode="lin" valueType="num">
                                      <p:cBhvr>
                                        <p:cTn id="94" dur="1000" fill="hold"/>
                                        <p:tgtEl>
                                          <p:spTgt spid="12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400"/>
                                  </p:stCondLst>
                                  <p:childTnLst>
                                    <p:set>
                                      <p:cBhvr>
                                        <p:cTn id="96" dur="1" fill="hold">
                                          <p:stCondLst>
                                            <p:cond delay="0"/>
                                          </p:stCondLst>
                                        </p:cTn>
                                        <p:tgtEl>
                                          <p:spTgt spid="122"/>
                                        </p:tgtEl>
                                        <p:attrNameLst>
                                          <p:attrName>style.visibility</p:attrName>
                                        </p:attrNameLst>
                                      </p:cBhvr>
                                      <p:to>
                                        <p:strVal val="visible"/>
                                      </p:to>
                                    </p:set>
                                    <p:animEffect transition="in" filter="fade">
                                      <p:cBhvr>
                                        <p:cTn id="97" dur="1000"/>
                                        <p:tgtEl>
                                          <p:spTgt spid="122"/>
                                        </p:tgtEl>
                                      </p:cBhvr>
                                    </p:animEffect>
                                    <p:anim calcmode="lin" valueType="num">
                                      <p:cBhvr>
                                        <p:cTn id="98" dur="1000" fill="hold"/>
                                        <p:tgtEl>
                                          <p:spTgt spid="122"/>
                                        </p:tgtEl>
                                        <p:attrNameLst>
                                          <p:attrName>ppt_x</p:attrName>
                                        </p:attrNameLst>
                                      </p:cBhvr>
                                      <p:tavLst>
                                        <p:tav tm="0">
                                          <p:val>
                                            <p:strVal val="#ppt_x"/>
                                          </p:val>
                                        </p:tav>
                                        <p:tav tm="100000">
                                          <p:val>
                                            <p:strVal val="#ppt_x"/>
                                          </p:val>
                                        </p:tav>
                                      </p:tavLst>
                                    </p:anim>
                                    <p:anim calcmode="lin" valueType="num">
                                      <p:cBhvr>
                                        <p:cTn id="99" dur="1000" fill="hold"/>
                                        <p:tgtEl>
                                          <p:spTgt spid="12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500"/>
                                  </p:stCondLst>
                                  <p:childTnLst>
                                    <p:set>
                                      <p:cBhvr>
                                        <p:cTn id="101" dur="1" fill="hold">
                                          <p:stCondLst>
                                            <p:cond delay="0"/>
                                          </p:stCondLst>
                                        </p:cTn>
                                        <p:tgtEl>
                                          <p:spTgt spid="123"/>
                                        </p:tgtEl>
                                        <p:attrNameLst>
                                          <p:attrName>style.visibility</p:attrName>
                                        </p:attrNameLst>
                                      </p:cBhvr>
                                      <p:to>
                                        <p:strVal val="visible"/>
                                      </p:to>
                                    </p:set>
                                    <p:animEffect transition="in" filter="fade">
                                      <p:cBhvr>
                                        <p:cTn id="102" dur="1000"/>
                                        <p:tgtEl>
                                          <p:spTgt spid="123"/>
                                        </p:tgtEl>
                                      </p:cBhvr>
                                    </p:animEffect>
                                    <p:anim calcmode="lin" valueType="num">
                                      <p:cBhvr>
                                        <p:cTn id="103" dur="1000" fill="hold"/>
                                        <p:tgtEl>
                                          <p:spTgt spid="123"/>
                                        </p:tgtEl>
                                        <p:attrNameLst>
                                          <p:attrName>ppt_x</p:attrName>
                                        </p:attrNameLst>
                                      </p:cBhvr>
                                      <p:tavLst>
                                        <p:tav tm="0">
                                          <p:val>
                                            <p:strVal val="#ppt_x"/>
                                          </p:val>
                                        </p:tav>
                                        <p:tav tm="100000">
                                          <p:val>
                                            <p:strVal val="#ppt_x"/>
                                          </p:val>
                                        </p:tav>
                                      </p:tavLst>
                                    </p:anim>
                                    <p:anim calcmode="lin" valueType="num">
                                      <p:cBhvr>
                                        <p:cTn id="104" dur="1000" fill="hold"/>
                                        <p:tgtEl>
                                          <p:spTgt spid="123"/>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600"/>
                                  </p:stCondLst>
                                  <p:childTnLst>
                                    <p:set>
                                      <p:cBhvr>
                                        <p:cTn id="106" dur="1" fill="hold">
                                          <p:stCondLst>
                                            <p:cond delay="0"/>
                                          </p:stCondLst>
                                        </p:cTn>
                                        <p:tgtEl>
                                          <p:spTgt spid="124"/>
                                        </p:tgtEl>
                                        <p:attrNameLst>
                                          <p:attrName>style.visibility</p:attrName>
                                        </p:attrNameLst>
                                      </p:cBhvr>
                                      <p:to>
                                        <p:strVal val="visible"/>
                                      </p:to>
                                    </p:set>
                                    <p:animEffect transition="in" filter="fade">
                                      <p:cBhvr>
                                        <p:cTn id="107" dur="1000"/>
                                        <p:tgtEl>
                                          <p:spTgt spid="124"/>
                                        </p:tgtEl>
                                      </p:cBhvr>
                                    </p:animEffect>
                                    <p:anim calcmode="lin" valueType="num">
                                      <p:cBhvr>
                                        <p:cTn id="108" dur="1000" fill="hold"/>
                                        <p:tgtEl>
                                          <p:spTgt spid="124"/>
                                        </p:tgtEl>
                                        <p:attrNameLst>
                                          <p:attrName>ppt_x</p:attrName>
                                        </p:attrNameLst>
                                      </p:cBhvr>
                                      <p:tavLst>
                                        <p:tav tm="0">
                                          <p:val>
                                            <p:strVal val="#ppt_x"/>
                                          </p:val>
                                        </p:tav>
                                        <p:tav tm="100000">
                                          <p:val>
                                            <p:strVal val="#ppt_x"/>
                                          </p:val>
                                        </p:tav>
                                      </p:tavLst>
                                    </p:anim>
                                    <p:anim calcmode="lin" valueType="num">
                                      <p:cBhvr>
                                        <p:cTn id="109" dur="1000" fill="hold"/>
                                        <p:tgtEl>
                                          <p:spTgt spid="124"/>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700"/>
                                  </p:stCondLst>
                                  <p:childTnLst>
                                    <p:set>
                                      <p:cBhvr>
                                        <p:cTn id="111" dur="1" fill="hold">
                                          <p:stCondLst>
                                            <p:cond delay="0"/>
                                          </p:stCondLst>
                                        </p:cTn>
                                        <p:tgtEl>
                                          <p:spTgt spid="125"/>
                                        </p:tgtEl>
                                        <p:attrNameLst>
                                          <p:attrName>style.visibility</p:attrName>
                                        </p:attrNameLst>
                                      </p:cBhvr>
                                      <p:to>
                                        <p:strVal val="visible"/>
                                      </p:to>
                                    </p:set>
                                    <p:animEffect transition="in" filter="fade">
                                      <p:cBhvr>
                                        <p:cTn id="112" dur="1000"/>
                                        <p:tgtEl>
                                          <p:spTgt spid="125"/>
                                        </p:tgtEl>
                                      </p:cBhvr>
                                    </p:animEffect>
                                    <p:anim calcmode="lin" valueType="num">
                                      <p:cBhvr>
                                        <p:cTn id="113" dur="1000" fill="hold"/>
                                        <p:tgtEl>
                                          <p:spTgt spid="125"/>
                                        </p:tgtEl>
                                        <p:attrNameLst>
                                          <p:attrName>ppt_x</p:attrName>
                                        </p:attrNameLst>
                                      </p:cBhvr>
                                      <p:tavLst>
                                        <p:tav tm="0">
                                          <p:val>
                                            <p:strVal val="#ppt_x"/>
                                          </p:val>
                                        </p:tav>
                                        <p:tav tm="100000">
                                          <p:val>
                                            <p:strVal val="#ppt_x"/>
                                          </p:val>
                                        </p:tav>
                                      </p:tavLst>
                                    </p:anim>
                                    <p:anim calcmode="lin" valueType="num">
                                      <p:cBhvr>
                                        <p:cTn id="114" dur="1000" fill="hold"/>
                                        <p:tgtEl>
                                          <p:spTgt spid="12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800"/>
                                  </p:stCondLst>
                                  <p:childTnLst>
                                    <p:set>
                                      <p:cBhvr>
                                        <p:cTn id="116" dur="1" fill="hold">
                                          <p:stCondLst>
                                            <p:cond delay="0"/>
                                          </p:stCondLst>
                                        </p:cTn>
                                        <p:tgtEl>
                                          <p:spTgt spid="126"/>
                                        </p:tgtEl>
                                        <p:attrNameLst>
                                          <p:attrName>style.visibility</p:attrName>
                                        </p:attrNameLst>
                                      </p:cBhvr>
                                      <p:to>
                                        <p:strVal val="visible"/>
                                      </p:to>
                                    </p:set>
                                    <p:animEffect transition="in" filter="fade">
                                      <p:cBhvr>
                                        <p:cTn id="117" dur="1000"/>
                                        <p:tgtEl>
                                          <p:spTgt spid="126"/>
                                        </p:tgtEl>
                                      </p:cBhvr>
                                    </p:animEffect>
                                    <p:anim calcmode="lin" valueType="num">
                                      <p:cBhvr>
                                        <p:cTn id="118" dur="1000" fill="hold"/>
                                        <p:tgtEl>
                                          <p:spTgt spid="126"/>
                                        </p:tgtEl>
                                        <p:attrNameLst>
                                          <p:attrName>ppt_x</p:attrName>
                                        </p:attrNameLst>
                                      </p:cBhvr>
                                      <p:tavLst>
                                        <p:tav tm="0">
                                          <p:val>
                                            <p:strVal val="#ppt_x"/>
                                          </p:val>
                                        </p:tav>
                                        <p:tav tm="100000">
                                          <p:val>
                                            <p:strVal val="#ppt_x"/>
                                          </p:val>
                                        </p:tav>
                                      </p:tavLst>
                                    </p:anim>
                                    <p:anim calcmode="lin" valueType="num">
                                      <p:cBhvr>
                                        <p:cTn id="119" dur="1000" fill="hold"/>
                                        <p:tgtEl>
                                          <p:spTgt spid="126"/>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900"/>
                                  </p:stCondLst>
                                  <p:childTnLst>
                                    <p:set>
                                      <p:cBhvr>
                                        <p:cTn id="121" dur="1" fill="hold">
                                          <p:stCondLst>
                                            <p:cond delay="0"/>
                                          </p:stCondLst>
                                        </p:cTn>
                                        <p:tgtEl>
                                          <p:spTgt spid="127"/>
                                        </p:tgtEl>
                                        <p:attrNameLst>
                                          <p:attrName>style.visibility</p:attrName>
                                        </p:attrNameLst>
                                      </p:cBhvr>
                                      <p:to>
                                        <p:strVal val="visible"/>
                                      </p:to>
                                    </p:set>
                                    <p:animEffect transition="in" filter="fade">
                                      <p:cBhvr>
                                        <p:cTn id="122" dur="1000"/>
                                        <p:tgtEl>
                                          <p:spTgt spid="127"/>
                                        </p:tgtEl>
                                      </p:cBhvr>
                                    </p:animEffect>
                                    <p:anim calcmode="lin" valueType="num">
                                      <p:cBhvr>
                                        <p:cTn id="123" dur="1000" fill="hold"/>
                                        <p:tgtEl>
                                          <p:spTgt spid="127"/>
                                        </p:tgtEl>
                                        <p:attrNameLst>
                                          <p:attrName>ppt_x</p:attrName>
                                        </p:attrNameLst>
                                      </p:cBhvr>
                                      <p:tavLst>
                                        <p:tav tm="0">
                                          <p:val>
                                            <p:strVal val="#ppt_x"/>
                                          </p:val>
                                        </p:tav>
                                        <p:tav tm="100000">
                                          <p:val>
                                            <p:strVal val="#ppt_x"/>
                                          </p:val>
                                        </p:tav>
                                      </p:tavLst>
                                    </p:anim>
                                    <p:anim calcmode="lin" valueType="num">
                                      <p:cBhvr>
                                        <p:cTn id="124" dur="1000" fill="hold"/>
                                        <p:tgtEl>
                                          <p:spTgt spid="127"/>
                                        </p:tgtEl>
                                        <p:attrNameLst>
                                          <p:attrName>ppt_y</p:attrName>
                                        </p:attrNameLst>
                                      </p:cBhvr>
                                      <p:tavLst>
                                        <p:tav tm="0">
                                          <p:val>
                                            <p:strVal val="#ppt_y-.1"/>
                                          </p:val>
                                        </p:tav>
                                        <p:tav tm="100000">
                                          <p:val>
                                            <p:strVal val="#ppt_y"/>
                                          </p:val>
                                        </p:tav>
                                      </p:tavLst>
                                    </p:anim>
                                  </p:childTnLst>
                                </p:cTn>
                              </p:par>
                            </p:childTnLst>
                          </p:cTn>
                        </p:par>
                        <p:par>
                          <p:cTn id="125" fill="hold">
                            <p:stCondLst>
                              <p:cond delay="3250"/>
                            </p:stCondLst>
                            <p:childTnLst>
                              <p:par>
                                <p:cTn id="126" presetID="2" presetClass="entr" presetSubtype="4" decel="100000" fill="hold" grpId="0" nodeType="afterEffect">
                                  <p:stCondLst>
                                    <p:cond delay="0"/>
                                  </p:stCondLst>
                                  <p:childTnLst>
                                    <p:set>
                                      <p:cBhvr>
                                        <p:cTn id="127" dur="1" fill="hold">
                                          <p:stCondLst>
                                            <p:cond delay="0"/>
                                          </p:stCondLst>
                                        </p:cTn>
                                        <p:tgtEl>
                                          <p:spTgt spid="156"/>
                                        </p:tgtEl>
                                        <p:attrNameLst>
                                          <p:attrName>style.visibility</p:attrName>
                                        </p:attrNameLst>
                                      </p:cBhvr>
                                      <p:to>
                                        <p:strVal val="visible"/>
                                      </p:to>
                                    </p:set>
                                    <p:anim calcmode="lin" valueType="num">
                                      <p:cBhvr additive="base">
                                        <p:cTn id="128" dur="500" fill="hold"/>
                                        <p:tgtEl>
                                          <p:spTgt spid="156"/>
                                        </p:tgtEl>
                                        <p:attrNameLst>
                                          <p:attrName>ppt_x</p:attrName>
                                        </p:attrNameLst>
                                      </p:cBhvr>
                                      <p:tavLst>
                                        <p:tav tm="0">
                                          <p:val>
                                            <p:strVal val="#ppt_x"/>
                                          </p:val>
                                        </p:tav>
                                        <p:tav tm="100000">
                                          <p:val>
                                            <p:strVal val="#ppt_x"/>
                                          </p:val>
                                        </p:tav>
                                      </p:tavLst>
                                    </p:anim>
                                    <p:anim calcmode="lin" valueType="num">
                                      <p:cBhvr additive="base">
                                        <p:cTn id="129" dur="500" fill="hold"/>
                                        <p:tgtEl>
                                          <p:spTgt spid="156"/>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157"/>
                                        </p:tgtEl>
                                        <p:attrNameLst>
                                          <p:attrName>style.visibility</p:attrName>
                                        </p:attrNameLst>
                                      </p:cBhvr>
                                      <p:to>
                                        <p:strVal val="visible"/>
                                      </p:to>
                                    </p:set>
                                    <p:anim calcmode="lin" valueType="num">
                                      <p:cBhvr additive="base">
                                        <p:cTn id="132" dur="500" fill="hold"/>
                                        <p:tgtEl>
                                          <p:spTgt spid="157"/>
                                        </p:tgtEl>
                                        <p:attrNameLst>
                                          <p:attrName>ppt_x</p:attrName>
                                        </p:attrNameLst>
                                      </p:cBhvr>
                                      <p:tavLst>
                                        <p:tav tm="0">
                                          <p:val>
                                            <p:strVal val="#ppt_x"/>
                                          </p:val>
                                        </p:tav>
                                        <p:tav tm="100000">
                                          <p:val>
                                            <p:strVal val="#ppt_x"/>
                                          </p:val>
                                        </p:tav>
                                      </p:tavLst>
                                    </p:anim>
                                    <p:anim calcmode="lin" valueType="num">
                                      <p:cBhvr additive="base">
                                        <p:cTn id="133" dur="500" fill="hold"/>
                                        <p:tgtEl>
                                          <p:spTgt spid="157"/>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158"/>
                                        </p:tgtEl>
                                        <p:attrNameLst>
                                          <p:attrName>style.visibility</p:attrName>
                                        </p:attrNameLst>
                                      </p:cBhvr>
                                      <p:to>
                                        <p:strVal val="visible"/>
                                      </p:to>
                                    </p:set>
                                    <p:anim calcmode="lin" valueType="num">
                                      <p:cBhvr additive="base">
                                        <p:cTn id="136" dur="500" fill="hold"/>
                                        <p:tgtEl>
                                          <p:spTgt spid="158"/>
                                        </p:tgtEl>
                                        <p:attrNameLst>
                                          <p:attrName>ppt_x</p:attrName>
                                        </p:attrNameLst>
                                      </p:cBhvr>
                                      <p:tavLst>
                                        <p:tav tm="0">
                                          <p:val>
                                            <p:strVal val="#ppt_x"/>
                                          </p:val>
                                        </p:tav>
                                        <p:tav tm="100000">
                                          <p:val>
                                            <p:strVal val="#ppt_x"/>
                                          </p:val>
                                        </p:tav>
                                      </p:tavLst>
                                    </p:anim>
                                    <p:anim calcmode="lin" valueType="num">
                                      <p:cBhvr additive="base">
                                        <p:cTn id="137" dur="500" fill="hold"/>
                                        <p:tgtEl>
                                          <p:spTgt spid="158"/>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159"/>
                                        </p:tgtEl>
                                        <p:attrNameLst>
                                          <p:attrName>style.visibility</p:attrName>
                                        </p:attrNameLst>
                                      </p:cBhvr>
                                      <p:to>
                                        <p:strVal val="visible"/>
                                      </p:to>
                                    </p:set>
                                    <p:anim calcmode="lin" valueType="num">
                                      <p:cBhvr additive="base">
                                        <p:cTn id="140" dur="500" fill="hold"/>
                                        <p:tgtEl>
                                          <p:spTgt spid="159"/>
                                        </p:tgtEl>
                                        <p:attrNameLst>
                                          <p:attrName>ppt_x</p:attrName>
                                        </p:attrNameLst>
                                      </p:cBhvr>
                                      <p:tavLst>
                                        <p:tav tm="0">
                                          <p:val>
                                            <p:strVal val="#ppt_x"/>
                                          </p:val>
                                        </p:tav>
                                        <p:tav tm="100000">
                                          <p:val>
                                            <p:strVal val="#ppt_x"/>
                                          </p:val>
                                        </p:tav>
                                      </p:tavLst>
                                    </p:anim>
                                    <p:anim calcmode="lin" valueType="num">
                                      <p:cBhvr additive="base">
                                        <p:cTn id="141" dur="500" fill="hold"/>
                                        <p:tgtEl>
                                          <p:spTgt spid="159"/>
                                        </p:tgtEl>
                                        <p:attrNameLst>
                                          <p:attrName>ppt_y</p:attrName>
                                        </p:attrNameLst>
                                      </p:cBhvr>
                                      <p:tavLst>
                                        <p:tav tm="0">
                                          <p:val>
                                            <p:strVal val="1+#ppt_h/2"/>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160"/>
                                        </p:tgtEl>
                                        <p:attrNameLst>
                                          <p:attrName>style.visibility</p:attrName>
                                        </p:attrNameLst>
                                      </p:cBhvr>
                                      <p:to>
                                        <p:strVal val="visible"/>
                                      </p:to>
                                    </p:set>
                                    <p:anim calcmode="lin" valueType="num">
                                      <p:cBhvr additive="base">
                                        <p:cTn id="144" dur="500" fill="hold"/>
                                        <p:tgtEl>
                                          <p:spTgt spid="160"/>
                                        </p:tgtEl>
                                        <p:attrNameLst>
                                          <p:attrName>ppt_x</p:attrName>
                                        </p:attrNameLst>
                                      </p:cBhvr>
                                      <p:tavLst>
                                        <p:tav tm="0">
                                          <p:val>
                                            <p:strVal val="#ppt_x"/>
                                          </p:val>
                                        </p:tav>
                                        <p:tav tm="100000">
                                          <p:val>
                                            <p:strVal val="#ppt_x"/>
                                          </p:val>
                                        </p:tav>
                                      </p:tavLst>
                                    </p:anim>
                                    <p:anim calcmode="lin" valueType="num">
                                      <p:cBhvr additive="base">
                                        <p:cTn id="145" dur="500" fill="hold"/>
                                        <p:tgtEl>
                                          <p:spTgt spid="160"/>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161"/>
                                        </p:tgtEl>
                                        <p:attrNameLst>
                                          <p:attrName>style.visibility</p:attrName>
                                        </p:attrNameLst>
                                      </p:cBhvr>
                                      <p:to>
                                        <p:strVal val="visible"/>
                                      </p:to>
                                    </p:set>
                                    <p:anim calcmode="lin" valueType="num">
                                      <p:cBhvr additive="base">
                                        <p:cTn id="148" dur="500" fill="hold"/>
                                        <p:tgtEl>
                                          <p:spTgt spid="161"/>
                                        </p:tgtEl>
                                        <p:attrNameLst>
                                          <p:attrName>ppt_x</p:attrName>
                                        </p:attrNameLst>
                                      </p:cBhvr>
                                      <p:tavLst>
                                        <p:tav tm="0">
                                          <p:val>
                                            <p:strVal val="#ppt_x"/>
                                          </p:val>
                                        </p:tav>
                                        <p:tav tm="100000">
                                          <p:val>
                                            <p:strVal val="#ppt_x"/>
                                          </p:val>
                                        </p:tav>
                                      </p:tavLst>
                                    </p:anim>
                                    <p:anim calcmode="lin" valueType="num">
                                      <p:cBhvr additive="base">
                                        <p:cTn id="149" dur="500" fill="hold"/>
                                        <p:tgtEl>
                                          <p:spTgt spid="161"/>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162"/>
                                        </p:tgtEl>
                                        <p:attrNameLst>
                                          <p:attrName>style.visibility</p:attrName>
                                        </p:attrNameLst>
                                      </p:cBhvr>
                                      <p:to>
                                        <p:strVal val="visible"/>
                                      </p:to>
                                    </p:set>
                                    <p:anim calcmode="lin" valueType="num">
                                      <p:cBhvr additive="base">
                                        <p:cTn id="152" dur="500" fill="hold"/>
                                        <p:tgtEl>
                                          <p:spTgt spid="162"/>
                                        </p:tgtEl>
                                        <p:attrNameLst>
                                          <p:attrName>ppt_x</p:attrName>
                                        </p:attrNameLst>
                                      </p:cBhvr>
                                      <p:tavLst>
                                        <p:tav tm="0">
                                          <p:val>
                                            <p:strVal val="#ppt_x"/>
                                          </p:val>
                                        </p:tav>
                                        <p:tav tm="100000">
                                          <p:val>
                                            <p:strVal val="#ppt_x"/>
                                          </p:val>
                                        </p:tav>
                                      </p:tavLst>
                                    </p:anim>
                                    <p:anim calcmode="lin" valueType="num">
                                      <p:cBhvr additive="base">
                                        <p:cTn id="153" dur="500" fill="hold"/>
                                        <p:tgtEl>
                                          <p:spTgt spid="162"/>
                                        </p:tgtEl>
                                        <p:attrNameLst>
                                          <p:attrName>ppt_y</p:attrName>
                                        </p:attrNameLst>
                                      </p:cBhvr>
                                      <p:tavLst>
                                        <p:tav tm="0">
                                          <p:val>
                                            <p:strVal val="1+#ppt_h/2"/>
                                          </p:val>
                                        </p:tav>
                                        <p:tav tm="100000">
                                          <p:val>
                                            <p:strVal val="#ppt_y"/>
                                          </p:val>
                                        </p:tav>
                                      </p:tavLst>
                                    </p:anim>
                                  </p:childTnLst>
                                </p:cTn>
                              </p:par>
                            </p:childTnLst>
                          </p:cTn>
                        </p:par>
                        <p:par>
                          <p:cTn id="154" fill="hold">
                            <p:stCondLst>
                              <p:cond delay="3750"/>
                            </p:stCondLst>
                            <p:childTnLst>
                              <p:par>
                                <p:cTn id="155" presetID="22" presetClass="entr" presetSubtype="8" fill="hold" grpId="0" nodeType="afterEffect">
                                  <p:stCondLst>
                                    <p:cond delay="0"/>
                                  </p:stCondLst>
                                  <p:childTnLst>
                                    <p:set>
                                      <p:cBhvr>
                                        <p:cTn id="156" dur="1" fill="hold">
                                          <p:stCondLst>
                                            <p:cond delay="0"/>
                                          </p:stCondLst>
                                        </p:cTn>
                                        <p:tgtEl>
                                          <p:spTgt spid="142"/>
                                        </p:tgtEl>
                                        <p:attrNameLst>
                                          <p:attrName>style.visibility</p:attrName>
                                        </p:attrNameLst>
                                      </p:cBhvr>
                                      <p:to>
                                        <p:strVal val="visible"/>
                                      </p:to>
                                    </p:set>
                                    <p:animEffect transition="in" filter="wipe(left)">
                                      <p:cBhvr>
                                        <p:cTn id="157" dur="500"/>
                                        <p:tgtEl>
                                          <p:spTgt spid="142"/>
                                        </p:tgtEl>
                                      </p:cBhvr>
                                    </p:animEffect>
                                  </p:childTnLst>
                                </p:cTn>
                              </p:par>
                              <p:par>
                                <p:cTn id="158" presetID="22" presetClass="entr" presetSubtype="8" fill="hold" grpId="0" nodeType="withEffect">
                                  <p:stCondLst>
                                    <p:cond delay="100"/>
                                  </p:stCondLst>
                                  <p:childTnLst>
                                    <p:set>
                                      <p:cBhvr>
                                        <p:cTn id="159" dur="1" fill="hold">
                                          <p:stCondLst>
                                            <p:cond delay="0"/>
                                          </p:stCondLst>
                                        </p:cTn>
                                        <p:tgtEl>
                                          <p:spTgt spid="143"/>
                                        </p:tgtEl>
                                        <p:attrNameLst>
                                          <p:attrName>style.visibility</p:attrName>
                                        </p:attrNameLst>
                                      </p:cBhvr>
                                      <p:to>
                                        <p:strVal val="visible"/>
                                      </p:to>
                                    </p:set>
                                    <p:animEffect transition="in" filter="wipe(left)">
                                      <p:cBhvr>
                                        <p:cTn id="160" dur="500"/>
                                        <p:tgtEl>
                                          <p:spTgt spid="143"/>
                                        </p:tgtEl>
                                      </p:cBhvr>
                                    </p:animEffect>
                                  </p:childTnLst>
                                </p:cTn>
                              </p:par>
                              <p:par>
                                <p:cTn id="161" presetID="22" presetClass="entr" presetSubtype="8" fill="hold" grpId="0" nodeType="withEffect">
                                  <p:stCondLst>
                                    <p:cond delay="200"/>
                                  </p:stCondLst>
                                  <p:childTnLst>
                                    <p:set>
                                      <p:cBhvr>
                                        <p:cTn id="162" dur="1" fill="hold">
                                          <p:stCondLst>
                                            <p:cond delay="0"/>
                                          </p:stCondLst>
                                        </p:cTn>
                                        <p:tgtEl>
                                          <p:spTgt spid="144"/>
                                        </p:tgtEl>
                                        <p:attrNameLst>
                                          <p:attrName>style.visibility</p:attrName>
                                        </p:attrNameLst>
                                      </p:cBhvr>
                                      <p:to>
                                        <p:strVal val="visible"/>
                                      </p:to>
                                    </p:set>
                                    <p:animEffect transition="in" filter="wipe(left)">
                                      <p:cBhvr>
                                        <p:cTn id="163" dur="500"/>
                                        <p:tgtEl>
                                          <p:spTgt spid="144"/>
                                        </p:tgtEl>
                                      </p:cBhvr>
                                    </p:animEffect>
                                  </p:childTnLst>
                                </p:cTn>
                              </p:par>
                              <p:par>
                                <p:cTn id="164" presetID="22" presetClass="entr" presetSubtype="8" fill="hold" grpId="0" nodeType="withEffect">
                                  <p:stCondLst>
                                    <p:cond delay="300"/>
                                  </p:stCondLst>
                                  <p:childTnLst>
                                    <p:set>
                                      <p:cBhvr>
                                        <p:cTn id="165" dur="1" fill="hold">
                                          <p:stCondLst>
                                            <p:cond delay="0"/>
                                          </p:stCondLst>
                                        </p:cTn>
                                        <p:tgtEl>
                                          <p:spTgt spid="145"/>
                                        </p:tgtEl>
                                        <p:attrNameLst>
                                          <p:attrName>style.visibility</p:attrName>
                                        </p:attrNameLst>
                                      </p:cBhvr>
                                      <p:to>
                                        <p:strVal val="visible"/>
                                      </p:to>
                                    </p:set>
                                    <p:animEffect transition="in" filter="wipe(left)">
                                      <p:cBhvr>
                                        <p:cTn id="166" dur="500"/>
                                        <p:tgtEl>
                                          <p:spTgt spid="145"/>
                                        </p:tgtEl>
                                      </p:cBhvr>
                                    </p:animEffect>
                                  </p:childTnLst>
                                </p:cTn>
                              </p:par>
                              <p:par>
                                <p:cTn id="167" presetID="22" presetClass="entr" presetSubtype="8" fill="hold" grpId="0" nodeType="withEffect">
                                  <p:stCondLst>
                                    <p:cond delay="400"/>
                                  </p:stCondLst>
                                  <p:childTnLst>
                                    <p:set>
                                      <p:cBhvr>
                                        <p:cTn id="168" dur="1" fill="hold">
                                          <p:stCondLst>
                                            <p:cond delay="0"/>
                                          </p:stCondLst>
                                        </p:cTn>
                                        <p:tgtEl>
                                          <p:spTgt spid="146"/>
                                        </p:tgtEl>
                                        <p:attrNameLst>
                                          <p:attrName>style.visibility</p:attrName>
                                        </p:attrNameLst>
                                      </p:cBhvr>
                                      <p:to>
                                        <p:strVal val="visible"/>
                                      </p:to>
                                    </p:set>
                                    <p:animEffect transition="in" filter="wipe(left)">
                                      <p:cBhvr>
                                        <p:cTn id="169" dur="500"/>
                                        <p:tgtEl>
                                          <p:spTgt spid="146"/>
                                        </p:tgtEl>
                                      </p:cBhvr>
                                    </p:animEffect>
                                  </p:childTnLst>
                                </p:cTn>
                              </p:par>
                              <p:par>
                                <p:cTn id="170" presetID="22" presetClass="entr" presetSubtype="8" fill="hold" grpId="0" nodeType="withEffect">
                                  <p:stCondLst>
                                    <p:cond delay="500"/>
                                  </p:stCondLst>
                                  <p:childTnLst>
                                    <p:set>
                                      <p:cBhvr>
                                        <p:cTn id="171" dur="1" fill="hold">
                                          <p:stCondLst>
                                            <p:cond delay="0"/>
                                          </p:stCondLst>
                                        </p:cTn>
                                        <p:tgtEl>
                                          <p:spTgt spid="147"/>
                                        </p:tgtEl>
                                        <p:attrNameLst>
                                          <p:attrName>style.visibility</p:attrName>
                                        </p:attrNameLst>
                                      </p:cBhvr>
                                      <p:to>
                                        <p:strVal val="visible"/>
                                      </p:to>
                                    </p:set>
                                    <p:animEffect transition="in" filter="wipe(left)">
                                      <p:cBhvr>
                                        <p:cTn id="172" dur="500"/>
                                        <p:tgtEl>
                                          <p:spTgt spid="147"/>
                                        </p:tgtEl>
                                      </p:cBhvr>
                                    </p:animEffect>
                                  </p:childTnLst>
                                </p:cTn>
                              </p:par>
                              <p:par>
                                <p:cTn id="173" presetID="22" presetClass="entr" presetSubtype="8" fill="hold" grpId="0" nodeType="withEffect">
                                  <p:stCondLst>
                                    <p:cond delay="600"/>
                                  </p:stCondLst>
                                  <p:childTnLst>
                                    <p:set>
                                      <p:cBhvr>
                                        <p:cTn id="174" dur="1" fill="hold">
                                          <p:stCondLst>
                                            <p:cond delay="0"/>
                                          </p:stCondLst>
                                        </p:cTn>
                                        <p:tgtEl>
                                          <p:spTgt spid="148"/>
                                        </p:tgtEl>
                                        <p:attrNameLst>
                                          <p:attrName>style.visibility</p:attrName>
                                        </p:attrNameLst>
                                      </p:cBhvr>
                                      <p:to>
                                        <p:strVal val="visible"/>
                                      </p:to>
                                    </p:set>
                                    <p:animEffect transition="in" filter="wipe(left)">
                                      <p:cBhvr>
                                        <p:cTn id="175" dur="500"/>
                                        <p:tgtEl>
                                          <p:spTgt spid="148"/>
                                        </p:tgtEl>
                                      </p:cBhvr>
                                    </p:animEffect>
                                  </p:childTnLst>
                                </p:cTn>
                              </p:par>
                              <p:par>
                                <p:cTn id="176" presetID="22" presetClass="entr" presetSubtype="2" fill="hold" grpId="0" nodeType="withEffect">
                                  <p:stCondLst>
                                    <p:cond delay="0"/>
                                  </p:stCondLst>
                                  <p:childTnLst>
                                    <p:set>
                                      <p:cBhvr>
                                        <p:cTn id="177" dur="1" fill="hold">
                                          <p:stCondLst>
                                            <p:cond delay="0"/>
                                          </p:stCondLst>
                                        </p:cTn>
                                        <p:tgtEl>
                                          <p:spTgt spid="128"/>
                                        </p:tgtEl>
                                        <p:attrNameLst>
                                          <p:attrName>style.visibility</p:attrName>
                                        </p:attrNameLst>
                                      </p:cBhvr>
                                      <p:to>
                                        <p:strVal val="visible"/>
                                      </p:to>
                                    </p:set>
                                    <p:animEffect transition="in" filter="wipe(right)">
                                      <p:cBhvr>
                                        <p:cTn id="178" dur="500"/>
                                        <p:tgtEl>
                                          <p:spTgt spid="128"/>
                                        </p:tgtEl>
                                      </p:cBhvr>
                                    </p:animEffect>
                                  </p:childTnLst>
                                </p:cTn>
                              </p:par>
                              <p:par>
                                <p:cTn id="179" presetID="22" presetClass="entr" presetSubtype="2" fill="hold" grpId="0" nodeType="withEffect">
                                  <p:stCondLst>
                                    <p:cond delay="100"/>
                                  </p:stCondLst>
                                  <p:childTnLst>
                                    <p:set>
                                      <p:cBhvr>
                                        <p:cTn id="180" dur="1" fill="hold">
                                          <p:stCondLst>
                                            <p:cond delay="0"/>
                                          </p:stCondLst>
                                        </p:cTn>
                                        <p:tgtEl>
                                          <p:spTgt spid="129"/>
                                        </p:tgtEl>
                                        <p:attrNameLst>
                                          <p:attrName>style.visibility</p:attrName>
                                        </p:attrNameLst>
                                      </p:cBhvr>
                                      <p:to>
                                        <p:strVal val="visible"/>
                                      </p:to>
                                    </p:set>
                                    <p:animEffect transition="in" filter="wipe(right)">
                                      <p:cBhvr>
                                        <p:cTn id="181" dur="500"/>
                                        <p:tgtEl>
                                          <p:spTgt spid="129"/>
                                        </p:tgtEl>
                                      </p:cBhvr>
                                    </p:animEffect>
                                  </p:childTnLst>
                                </p:cTn>
                              </p:par>
                              <p:par>
                                <p:cTn id="182" presetID="22" presetClass="entr" presetSubtype="2" fill="hold" grpId="0" nodeType="withEffect">
                                  <p:stCondLst>
                                    <p:cond delay="200"/>
                                  </p:stCondLst>
                                  <p:childTnLst>
                                    <p:set>
                                      <p:cBhvr>
                                        <p:cTn id="183" dur="1" fill="hold">
                                          <p:stCondLst>
                                            <p:cond delay="0"/>
                                          </p:stCondLst>
                                        </p:cTn>
                                        <p:tgtEl>
                                          <p:spTgt spid="130"/>
                                        </p:tgtEl>
                                        <p:attrNameLst>
                                          <p:attrName>style.visibility</p:attrName>
                                        </p:attrNameLst>
                                      </p:cBhvr>
                                      <p:to>
                                        <p:strVal val="visible"/>
                                      </p:to>
                                    </p:set>
                                    <p:animEffect transition="in" filter="wipe(right)">
                                      <p:cBhvr>
                                        <p:cTn id="184" dur="500"/>
                                        <p:tgtEl>
                                          <p:spTgt spid="130"/>
                                        </p:tgtEl>
                                      </p:cBhvr>
                                    </p:animEffect>
                                  </p:childTnLst>
                                </p:cTn>
                              </p:par>
                              <p:par>
                                <p:cTn id="185" presetID="22" presetClass="entr" presetSubtype="2" fill="hold" grpId="0" nodeType="withEffect">
                                  <p:stCondLst>
                                    <p:cond delay="300"/>
                                  </p:stCondLst>
                                  <p:childTnLst>
                                    <p:set>
                                      <p:cBhvr>
                                        <p:cTn id="186" dur="1" fill="hold">
                                          <p:stCondLst>
                                            <p:cond delay="0"/>
                                          </p:stCondLst>
                                        </p:cTn>
                                        <p:tgtEl>
                                          <p:spTgt spid="131"/>
                                        </p:tgtEl>
                                        <p:attrNameLst>
                                          <p:attrName>style.visibility</p:attrName>
                                        </p:attrNameLst>
                                      </p:cBhvr>
                                      <p:to>
                                        <p:strVal val="visible"/>
                                      </p:to>
                                    </p:set>
                                    <p:animEffect transition="in" filter="wipe(right)">
                                      <p:cBhvr>
                                        <p:cTn id="187" dur="500"/>
                                        <p:tgtEl>
                                          <p:spTgt spid="131"/>
                                        </p:tgtEl>
                                      </p:cBhvr>
                                    </p:animEffect>
                                  </p:childTnLst>
                                </p:cTn>
                              </p:par>
                              <p:par>
                                <p:cTn id="188" presetID="22" presetClass="entr" presetSubtype="2" fill="hold" grpId="0" nodeType="withEffect">
                                  <p:stCondLst>
                                    <p:cond delay="400"/>
                                  </p:stCondLst>
                                  <p:childTnLst>
                                    <p:set>
                                      <p:cBhvr>
                                        <p:cTn id="189" dur="1" fill="hold">
                                          <p:stCondLst>
                                            <p:cond delay="0"/>
                                          </p:stCondLst>
                                        </p:cTn>
                                        <p:tgtEl>
                                          <p:spTgt spid="132"/>
                                        </p:tgtEl>
                                        <p:attrNameLst>
                                          <p:attrName>style.visibility</p:attrName>
                                        </p:attrNameLst>
                                      </p:cBhvr>
                                      <p:to>
                                        <p:strVal val="visible"/>
                                      </p:to>
                                    </p:set>
                                    <p:animEffect transition="in" filter="wipe(right)">
                                      <p:cBhvr>
                                        <p:cTn id="190" dur="500"/>
                                        <p:tgtEl>
                                          <p:spTgt spid="132"/>
                                        </p:tgtEl>
                                      </p:cBhvr>
                                    </p:animEffect>
                                  </p:childTnLst>
                                </p:cTn>
                              </p:par>
                              <p:par>
                                <p:cTn id="191" presetID="22" presetClass="entr" presetSubtype="2" fill="hold" grpId="0" nodeType="withEffect">
                                  <p:stCondLst>
                                    <p:cond delay="500"/>
                                  </p:stCondLst>
                                  <p:childTnLst>
                                    <p:set>
                                      <p:cBhvr>
                                        <p:cTn id="192" dur="1" fill="hold">
                                          <p:stCondLst>
                                            <p:cond delay="0"/>
                                          </p:stCondLst>
                                        </p:cTn>
                                        <p:tgtEl>
                                          <p:spTgt spid="133"/>
                                        </p:tgtEl>
                                        <p:attrNameLst>
                                          <p:attrName>style.visibility</p:attrName>
                                        </p:attrNameLst>
                                      </p:cBhvr>
                                      <p:to>
                                        <p:strVal val="visible"/>
                                      </p:to>
                                    </p:set>
                                    <p:animEffect transition="in" filter="wipe(right)">
                                      <p:cBhvr>
                                        <p:cTn id="193" dur="500"/>
                                        <p:tgtEl>
                                          <p:spTgt spid="133"/>
                                        </p:tgtEl>
                                      </p:cBhvr>
                                    </p:animEffect>
                                  </p:childTnLst>
                                </p:cTn>
                              </p:par>
                              <p:par>
                                <p:cTn id="194" presetID="22" presetClass="entr" presetSubtype="2" fill="hold" grpId="0" nodeType="withEffect">
                                  <p:stCondLst>
                                    <p:cond delay="600"/>
                                  </p:stCondLst>
                                  <p:childTnLst>
                                    <p:set>
                                      <p:cBhvr>
                                        <p:cTn id="195" dur="1" fill="hold">
                                          <p:stCondLst>
                                            <p:cond delay="0"/>
                                          </p:stCondLst>
                                        </p:cTn>
                                        <p:tgtEl>
                                          <p:spTgt spid="134"/>
                                        </p:tgtEl>
                                        <p:attrNameLst>
                                          <p:attrName>style.visibility</p:attrName>
                                        </p:attrNameLst>
                                      </p:cBhvr>
                                      <p:to>
                                        <p:strVal val="visible"/>
                                      </p:to>
                                    </p:set>
                                    <p:animEffect transition="in" filter="wipe(right)">
                                      <p:cBhvr>
                                        <p:cTn id="196" dur="500"/>
                                        <p:tgtEl>
                                          <p:spTgt spid="134"/>
                                        </p:tgtEl>
                                      </p:cBhvr>
                                    </p:animEffect>
                                  </p:childTnLst>
                                </p:cTn>
                              </p:par>
                            </p:childTnLst>
                          </p:cTn>
                        </p:par>
                        <p:par>
                          <p:cTn id="197" fill="hold">
                            <p:stCondLst>
                              <p:cond delay="4250"/>
                            </p:stCondLst>
                            <p:childTnLst>
                              <p:par>
                                <p:cTn id="198" presetID="22" presetClass="entr" presetSubtype="8" fill="hold" grpId="0" nodeType="afterEffect">
                                  <p:stCondLst>
                                    <p:cond delay="0"/>
                                  </p:stCondLst>
                                  <p:childTnLst>
                                    <p:set>
                                      <p:cBhvr>
                                        <p:cTn id="199" dur="1" fill="hold">
                                          <p:stCondLst>
                                            <p:cond delay="0"/>
                                          </p:stCondLst>
                                        </p:cTn>
                                        <p:tgtEl>
                                          <p:spTgt spid="149"/>
                                        </p:tgtEl>
                                        <p:attrNameLst>
                                          <p:attrName>style.visibility</p:attrName>
                                        </p:attrNameLst>
                                      </p:cBhvr>
                                      <p:to>
                                        <p:strVal val="visible"/>
                                      </p:to>
                                    </p:set>
                                    <p:animEffect transition="in" filter="wipe(left)">
                                      <p:cBhvr>
                                        <p:cTn id="200" dur="500"/>
                                        <p:tgtEl>
                                          <p:spTgt spid="149"/>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150"/>
                                        </p:tgtEl>
                                        <p:attrNameLst>
                                          <p:attrName>style.visibility</p:attrName>
                                        </p:attrNameLst>
                                      </p:cBhvr>
                                      <p:to>
                                        <p:strVal val="visible"/>
                                      </p:to>
                                    </p:set>
                                    <p:animEffect transition="in" filter="wipe(left)">
                                      <p:cBhvr>
                                        <p:cTn id="203" dur="500"/>
                                        <p:tgtEl>
                                          <p:spTgt spid="150"/>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151"/>
                                        </p:tgtEl>
                                        <p:attrNameLst>
                                          <p:attrName>style.visibility</p:attrName>
                                        </p:attrNameLst>
                                      </p:cBhvr>
                                      <p:to>
                                        <p:strVal val="visible"/>
                                      </p:to>
                                    </p:set>
                                    <p:animEffect transition="in" filter="wipe(left)">
                                      <p:cBhvr>
                                        <p:cTn id="206" dur="500"/>
                                        <p:tgtEl>
                                          <p:spTgt spid="151"/>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152"/>
                                        </p:tgtEl>
                                        <p:attrNameLst>
                                          <p:attrName>style.visibility</p:attrName>
                                        </p:attrNameLst>
                                      </p:cBhvr>
                                      <p:to>
                                        <p:strVal val="visible"/>
                                      </p:to>
                                    </p:set>
                                    <p:animEffect transition="in" filter="wipe(left)">
                                      <p:cBhvr>
                                        <p:cTn id="209" dur="500"/>
                                        <p:tgtEl>
                                          <p:spTgt spid="152"/>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153"/>
                                        </p:tgtEl>
                                        <p:attrNameLst>
                                          <p:attrName>style.visibility</p:attrName>
                                        </p:attrNameLst>
                                      </p:cBhvr>
                                      <p:to>
                                        <p:strVal val="visible"/>
                                      </p:to>
                                    </p:set>
                                    <p:animEffect transition="in" filter="wipe(left)">
                                      <p:cBhvr>
                                        <p:cTn id="212" dur="500"/>
                                        <p:tgtEl>
                                          <p:spTgt spid="153"/>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154"/>
                                        </p:tgtEl>
                                        <p:attrNameLst>
                                          <p:attrName>style.visibility</p:attrName>
                                        </p:attrNameLst>
                                      </p:cBhvr>
                                      <p:to>
                                        <p:strVal val="visible"/>
                                      </p:to>
                                    </p:set>
                                    <p:animEffect transition="in" filter="wipe(left)">
                                      <p:cBhvr>
                                        <p:cTn id="215" dur="500"/>
                                        <p:tgtEl>
                                          <p:spTgt spid="154"/>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155"/>
                                        </p:tgtEl>
                                        <p:attrNameLst>
                                          <p:attrName>style.visibility</p:attrName>
                                        </p:attrNameLst>
                                      </p:cBhvr>
                                      <p:to>
                                        <p:strVal val="visible"/>
                                      </p:to>
                                    </p:set>
                                    <p:animEffect transition="in" filter="wipe(left)">
                                      <p:cBhvr>
                                        <p:cTn id="218" dur="500"/>
                                        <p:tgtEl>
                                          <p:spTgt spid="1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135"/>
                                        </p:tgtEl>
                                        <p:attrNameLst>
                                          <p:attrName>style.visibility</p:attrName>
                                        </p:attrNameLst>
                                      </p:cBhvr>
                                      <p:to>
                                        <p:strVal val="visible"/>
                                      </p:to>
                                    </p:set>
                                    <p:animEffect transition="in" filter="wipe(right)">
                                      <p:cBhvr>
                                        <p:cTn id="221" dur="500"/>
                                        <p:tgtEl>
                                          <p:spTgt spid="135"/>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136"/>
                                        </p:tgtEl>
                                        <p:attrNameLst>
                                          <p:attrName>style.visibility</p:attrName>
                                        </p:attrNameLst>
                                      </p:cBhvr>
                                      <p:to>
                                        <p:strVal val="visible"/>
                                      </p:to>
                                    </p:set>
                                    <p:animEffect transition="in" filter="wipe(right)">
                                      <p:cBhvr>
                                        <p:cTn id="224" dur="500"/>
                                        <p:tgtEl>
                                          <p:spTgt spid="136"/>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137"/>
                                        </p:tgtEl>
                                        <p:attrNameLst>
                                          <p:attrName>style.visibility</p:attrName>
                                        </p:attrNameLst>
                                      </p:cBhvr>
                                      <p:to>
                                        <p:strVal val="visible"/>
                                      </p:to>
                                    </p:set>
                                    <p:animEffect transition="in" filter="wipe(right)">
                                      <p:cBhvr>
                                        <p:cTn id="227" dur="500"/>
                                        <p:tgtEl>
                                          <p:spTgt spid="137"/>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138"/>
                                        </p:tgtEl>
                                        <p:attrNameLst>
                                          <p:attrName>style.visibility</p:attrName>
                                        </p:attrNameLst>
                                      </p:cBhvr>
                                      <p:to>
                                        <p:strVal val="visible"/>
                                      </p:to>
                                    </p:set>
                                    <p:animEffect transition="in" filter="wipe(right)">
                                      <p:cBhvr>
                                        <p:cTn id="230" dur="500"/>
                                        <p:tgtEl>
                                          <p:spTgt spid="138"/>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139"/>
                                        </p:tgtEl>
                                        <p:attrNameLst>
                                          <p:attrName>style.visibility</p:attrName>
                                        </p:attrNameLst>
                                      </p:cBhvr>
                                      <p:to>
                                        <p:strVal val="visible"/>
                                      </p:to>
                                    </p:set>
                                    <p:animEffect transition="in" filter="wipe(right)">
                                      <p:cBhvr>
                                        <p:cTn id="233" dur="500"/>
                                        <p:tgtEl>
                                          <p:spTgt spid="139"/>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140"/>
                                        </p:tgtEl>
                                        <p:attrNameLst>
                                          <p:attrName>style.visibility</p:attrName>
                                        </p:attrNameLst>
                                      </p:cBhvr>
                                      <p:to>
                                        <p:strVal val="visible"/>
                                      </p:to>
                                    </p:set>
                                    <p:animEffect transition="in" filter="wipe(right)">
                                      <p:cBhvr>
                                        <p:cTn id="236" dur="500"/>
                                        <p:tgtEl>
                                          <p:spTgt spid="140"/>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141"/>
                                        </p:tgtEl>
                                        <p:attrNameLst>
                                          <p:attrName>style.visibility</p:attrName>
                                        </p:attrNameLst>
                                      </p:cBhvr>
                                      <p:to>
                                        <p:strVal val="visible"/>
                                      </p:to>
                                    </p:set>
                                    <p:animEffect transition="in" filter="wipe(right)">
                                      <p:cBhvr>
                                        <p:cTn id="239"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animBg="1"/>
      <p:bldP spid="129" grpId="0" animBg="1"/>
      <p:bldP spid="130" grpId="0" animBg="1"/>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animBg="1"/>
      <p:bldP spid="143" grpId="0" animBg="1"/>
      <p:bldP spid="144" grpId="0" animBg="1"/>
      <p:bldP spid="145" grpId="0" animBg="1"/>
      <p:bldP spid="146" grpId="0" animBg="1"/>
      <p:bldP spid="147" grpId="0" animBg="1"/>
      <p:bldP spid="148" grpId="0" animBg="1"/>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28"/>
          <p:cNvSpPr txBox="1">
            <a:spLocks noChangeArrowheads="1"/>
          </p:cNvSpPr>
          <p:nvPr/>
        </p:nvSpPr>
        <p:spPr bwMode="auto">
          <a:xfrm>
            <a:off x="4476750" y="845185"/>
            <a:ext cx="3654425" cy="376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01</a:t>
            </a:r>
            <a:endParaRPr lang="zh-CN" altLang="en-US" sz="23900" dirty="0">
              <a:solidFill>
                <a:srgbClr val="92B5C2"/>
              </a:solidFill>
              <a:latin typeface="Agency FB" panose="020B0503020202020204" pitchFamily="34" charset="0"/>
            </a:endParaRPr>
          </a:p>
        </p:txBody>
      </p:sp>
      <p:grpSp>
        <p:nvGrpSpPr>
          <p:cNvPr id="37" name="组合 30"/>
          <p:cNvGrpSpPr/>
          <p:nvPr/>
        </p:nvGrpSpPr>
        <p:grpSpPr bwMode="auto">
          <a:xfrm>
            <a:off x="3531854" y="4062747"/>
            <a:ext cx="5064125" cy="1171575"/>
            <a:chOff x="3464698" y="4753005"/>
            <a:chExt cx="5064447" cy="1172006"/>
          </a:xfrm>
        </p:grpSpPr>
        <p:sp>
          <p:nvSpPr>
            <p:cNvPr id="38"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39"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a:t>
              </a:r>
              <a:r>
                <a:rPr lang="en-US" altLang="zh-CN" sz="1400" dirty="0" err="1">
                  <a:solidFill>
                    <a:srgbClr val="78AF74"/>
                  </a:solidFill>
                  <a:latin typeface="微软雅黑" panose="020B0503020204020204" pitchFamily="34" charset="-122"/>
                  <a:ea typeface="微软雅黑" panose="020B0503020204020204" pitchFamily="34" charset="-122"/>
                  <a:sym typeface="Arial" panose="020B0604020202020204" pitchFamily="34" charset="0"/>
                </a:rPr>
                <a:t>themanualtemplate</a:t>
              </a: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 according to your need to draw the text box size</a:t>
              </a:r>
              <a:endPar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05</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2" name="组合 51"/>
          <p:cNvGrpSpPr/>
          <p:nvPr/>
        </p:nvGrpSpPr>
        <p:grpSpPr>
          <a:xfrm>
            <a:off x="301318" y="1570130"/>
            <a:ext cx="2856084" cy="4310847"/>
            <a:chOff x="224856" y="1238483"/>
            <a:chExt cx="2142621" cy="3233977"/>
          </a:xfrm>
        </p:grpSpPr>
        <p:cxnSp>
          <p:nvCxnSpPr>
            <p:cNvPr id="53" name="直接连接符 52"/>
            <p:cNvCxnSpPr/>
            <p:nvPr/>
          </p:nvCxnSpPr>
          <p:spPr>
            <a:xfrm>
              <a:off x="474555" y="2294853"/>
              <a:ext cx="1745751" cy="0"/>
            </a:xfrm>
            <a:prstGeom prst="line">
              <a:avLst/>
            </a:prstGeom>
            <a:noFill/>
            <a:ln w="12700" cap="flat" cmpd="sng" algn="ctr">
              <a:solidFill>
                <a:sysClr val="windowText" lastClr="000000">
                  <a:lumMod val="65000"/>
                  <a:lumOff val="35000"/>
                </a:sysClr>
              </a:solidFill>
              <a:prstDash val="solid"/>
              <a:miter lim="800000"/>
            </a:ln>
            <a:effectLst/>
          </p:spPr>
        </p:cxnSp>
        <p:cxnSp>
          <p:nvCxnSpPr>
            <p:cNvPr id="54" name="直接连接符 53"/>
            <p:cNvCxnSpPr/>
            <p:nvPr/>
          </p:nvCxnSpPr>
          <p:spPr>
            <a:xfrm>
              <a:off x="474555" y="3423772"/>
              <a:ext cx="1745751" cy="0"/>
            </a:xfrm>
            <a:prstGeom prst="line">
              <a:avLst/>
            </a:prstGeom>
            <a:noFill/>
            <a:ln w="12700" cap="flat" cmpd="sng" algn="ctr">
              <a:solidFill>
                <a:sysClr val="windowText" lastClr="000000">
                  <a:lumMod val="65000"/>
                  <a:lumOff val="35000"/>
                </a:sysClr>
              </a:solidFill>
              <a:prstDash val="solid"/>
              <a:miter lim="800000"/>
            </a:ln>
            <a:effectLst/>
          </p:spPr>
        </p:cxnSp>
        <p:grpSp>
          <p:nvGrpSpPr>
            <p:cNvPr id="55" name="组合 54"/>
            <p:cNvGrpSpPr/>
            <p:nvPr/>
          </p:nvGrpSpPr>
          <p:grpSpPr>
            <a:xfrm>
              <a:off x="224856" y="1238483"/>
              <a:ext cx="2132620" cy="974643"/>
              <a:chOff x="8636122" y="1965859"/>
              <a:chExt cx="2682646" cy="1223318"/>
            </a:xfrm>
          </p:grpSpPr>
          <p:sp>
            <p:nvSpPr>
              <p:cNvPr id="62" name="文本框 11"/>
              <p:cNvSpPr txBox="1"/>
              <p:nvPr/>
            </p:nvSpPr>
            <p:spPr>
              <a:xfrm>
                <a:off x="8636122" y="1965859"/>
                <a:ext cx="1646164" cy="34450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63" name="文本框 12"/>
              <p:cNvSpPr txBox="1"/>
              <p:nvPr/>
            </p:nvSpPr>
            <p:spPr>
              <a:xfrm>
                <a:off x="8872836" y="2273941"/>
                <a:ext cx="2445932" cy="91523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6" name="组合 55"/>
            <p:cNvGrpSpPr/>
            <p:nvPr/>
          </p:nvGrpSpPr>
          <p:grpSpPr>
            <a:xfrm>
              <a:off x="375316" y="2355726"/>
              <a:ext cx="1974445" cy="947081"/>
              <a:chOff x="8835092" y="2114253"/>
              <a:chExt cx="2483676" cy="1188713"/>
            </a:xfrm>
          </p:grpSpPr>
          <p:sp>
            <p:nvSpPr>
              <p:cNvPr id="60" name="文本框 14"/>
              <p:cNvSpPr txBox="1"/>
              <p:nvPr/>
            </p:nvSpPr>
            <p:spPr>
              <a:xfrm>
                <a:off x="8835092" y="2114253"/>
                <a:ext cx="1248229" cy="3445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61" name="文本框 15"/>
              <p:cNvSpPr txBox="1"/>
              <p:nvPr/>
            </p:nvSpPr>
            <p:spPr>
              <a:xfrm>
                <a:off x="8872836" y="2387739"/>
                <a:ext cx="2445932" cy="91522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7" name="组合 56"/>
            <p:cNvGrpSpPr/>
            <p:nvPr/>
          </p:nvGrpSpPr>
          <p:grpSpPr>
            <a:xfrm>
              <a:off x="392955" y="3489963"/>
              <a:ext cx="1974522" cy="982497"/>
              <a:chOff x="8847576" y="2069829"/>
              <a:chExt cx="2483773" cy="1233174"/>
            </a:xfrm>
          </p:grpSpPr>
          <p:sp>
            <p:nvSpPr>
              <p:cNvPr id="58" name="文本框 17"/>
              <p:cNvSpPr txBox="1"/>
              <p:nvPr/>
            </p:nvSpPr>
            <p:spPr>
              <a:xfrm>
                <a:off x="8847576" y="2069829"/>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59" name="文本框 18"/>
              <p:cNvSpPr txBox="1"/>
              <p:nvPr/>
            </p:nvSpPr>
            <p:spPr>
              <a:xfrm>
                <a:off x="8885416" y="2387768"/>
                <a:ext cx="2445933" cy="91523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grpSp>
        <p:nvGrpSpPr>
          <p:cNvPr id="64" name="组合 63"/>
          <p:cNvGrpSpPr/>
          <p:nvPr/>
        </p:nvGrpSpPr>
        <p:grpSpPr>
          <a:xfrm>
            <a:off x="3465044" y="1786720"/>
            <a:ext cx="2470882" cy="3900623"/>
            <a:chOff x="2598269" y="1400968"/>
            <a:chExt cx="1853644" cy="2926229"/>
          </a:xfrm>
        </p:grpSpPr>
        <p:grpSp>
          <p:nvGrpSpPr>
            <p:cNvPr id="65" name="组合 64"/>
            <p:cNvGrpSpPr/>
            <p:nvPr/>
          </p:nvGrpSpPr>
          <p:grpSpPr>
            <a:xfrm>
              <a:off x="2598269" y="2930863"/>
              <a:ext cx="1853644" cy="1396334"/>
              <a:chOff x="3474720" y="4038600"/>
              <a:chExt cx="2331720" cy="1752600"/>
            </a:xfrm>
          </p:grpSpPr>
          <p:sp>
            <p:nvSpPr>
              <p:cNvPr id="70" name="文本框 19"/>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1" name="文本框 20"/>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2" name="文本框 21"/>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3" name="矩形 72"/>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1" i="0" u="none" strike="noStrike" kern="0" cap="none" spc="0" normalizeH="0" baseline="0" noProof="0" smtClean="0">
                  <a:ln w="12700">
                    <a:solidFill>
                      <a:srgbClr val="78AF74">
                        <a:satMod val="155000"/>
                      </a:srgbClr>
                    </a:solidFill>
                    <a:prstDash val="solid"/>
                  </a:ln>
                  <a:solidFill>
                    <a:prstClr val="black">
                      <a:lumMod val="50000"/>
                      <a:lumOff val="50000"/>
                    </a:prst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cxnSp>
            <p:nvCxnSpPr>
              <p:cNvPr id="74" name="直接连接符 73"/>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75" name="直接连接符 74"/>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66" name="组合 65"/>
            <p:cNvGrpSpPr/>
            <p:nvPr/>
          </p:nvGrpSpPr>
          <p:grpSpPr>
            <a:xfrm>
              <a:off x="2598269" y="1400968"/>
              <a:ext cx="1853644" cy="1529897"/>
              <a:chOff x="3569970" y="1908810"/>
              <a:chExt cx="2331720" cy="1920240"/>
            </a:xfrm>
          </p:grpSpPr>
          <p:sp>
            <p:nvSpPr>
              <p:cNvPr id="67" name="矩形 6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6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69" name="文本框 47"/>
              <p:cNvSpPr txBox="1"/>
              <p:nvPr/>
            </p:nvSpPr>
            <p:spPr>
              <a:xfrm>
                <a:off x="4111716" y="3381327"/>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grpSp>
      </p:grpSp>
      <p:grpSp>
        <p:nvGrpSpPr>
          <p:cNvPr id="76" name="组合 75"/>
          <p:cNvGrpSpPr/>
          <p:nvPr/>
        </p:nvGrpSpPr>
        <p:grpSpPr>
          <a:xfrm>
            <a:off x="9137578" y="1786720"/>
            <a:ext cx="2478956" cy="3900623"/>
            <a:chOff x="6853777" y="1400968"/>
            <a:chExt cx="1859701" cy="2926229"/>
          </a:xfrm>
        </p:grpSpPr>
        <p:grpSp>
          <p:nvGrpSpPr>
            <p:cNvPr id="77" name="组合 76"/>
            <p:cNvGrpSpPr/>
            <p:nvPr/>
          </p:nvGrpSpPr>
          <p:grpSpPr>
            <a:xfrm>
              <a:off x="6853777" y="2930863"/>
              <a:ext cx="1853644" cy="1396334"/>
              <a:chOff x="3474720" y="4038600"/>
              <a:chExt cx="2331720" cy="1752600"/>
            </a:xfrm>
          </p:grpSpPr>
          <p:sp>
            <p:nvSpPr>
              <p:cNvPr id="82" name="文本框 37"/>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3" name="文本框 38"/>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4" name="文本框 39"/>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5" name="矩形 84"/>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86" name="直接连接符 85"/>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87" name="直接连接符 86"/>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78" name="组合 77"/>
            <p:cNvGrpSpPr/>
            <p:nvPr/>
          </p:nvGrpSpPr>
          <p:grpSpPr>
            <a:xfrm>
              <a:off x="6859834" y="1400968"/>
              <a:ext cx="1853644" cy="1529897"/>
              <a:chOff x="9025890" y="1908810"/>
              <a:chExt cx="2331720" cy="1920240"/>
            </a:xfrm>
          </p:grpSpPr>
          <p:sp>
            <p:nvSpPr>
              <p:cNvPr id="79" name="矩形 78"/>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80"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81" name="文本框 49"/>
              <p:cNvSpPr txBox="1"/>
              <p:nvPr/>
            </p:nvSpPr>
            <p:spPr>
              <a:xfrm>
                <a:off x="9567636" y="3381327"/>
                <a:ext cx="1248229" cy="35730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rPr>
                  <a:t>添加标题</a:t>
                </a:r>
                <a:endPar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ndParaRPr>
              </a:p>
            </p:txBody>
          </p:sp>
        </p:grpSp>
      </p:grpSp>
      <p:grpSp>
        <p:nvGrpSpPr>
          <p:cNvPr id="88" name="组合 87"/>
          <p:cNvGrpSpPr/>
          <p:nvPr/>
        </p:nvGrpSpPr>
        <p:grpSpPr>
          <a:xfrm>
            <a:off x="6291219" y="1786720"/>
            <a:ext cx="2487031" cy="3900623"/>
            <a:chOff x="4718451" y="1400968"/>
            <a:chExt cx="1865759" cy="2926229"/>
          </a:xfrm>
        </p:grpSpPr>
        <p:grpSp>
          <p:nvGrpSpPr>
            <p:cNvPr id="89" name="组合 88"/>
            <p:cNvGrpSpPr/>
            <p:nvPr/>
          </p:nvGrpSpPr>
          <p:grpSpPr>
            <a:xfrm>
              <a:off x="4718451" y="2930863"/>
              <a:ext cx="1853644" cy="1396334"/>
              <a:chOff x="3474720" y="4038600"/>
              <a:chExt cx="2331720" cy="1752600"/>
            </a:xfrm>
          </p:grpSpPr>
          <p:sp>
            <p:nvSpPr>
              <p:cNvPr id="94" name="文本框 30"/>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5" name="文本框 31"/>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6" name="文本框 32"/>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7" name="矩形 96"/>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8" name="直接连接符 97"/>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99" name="直接连接符 98"/>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90" name="组合 89"/>
            <p:cNvGrpSpPr/>
            <p:nvPr/>
          </p:nvGrpSpPr>
          <p:grpSpPr>
            <a:xfrm>
              <a:off x="4730566" y="1400968"/>
              <a:ext cx="1853644" cy="1529897"/>
              <a:chOff x="6252210" y="1908810"/>
              <a:chExt cx="2331720" cy="1920240"/>
            </a:xfrm>
          </p:grpSpPr>
          <p:sp>
            <p:nvSpPr>
              <p:cNvPr id="92" name="矩形 91"/>
              <p:cNvSpPr/>
              <p:nvPr/>
            </p:nvSpPr>
            <p:spPr>
              <a:xfrm>
                <a:off x="6252210" y="1908810"/>
                <a:ext cx="2331720" cy="1920240"/>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3" name="文本框 48"/>
              <p:cNvSpPr txBox="1"/>
              <p:nvPr/>
            </p:nvSpPr>
            <p:spPr>
              <a:xfrm>
                <a:off x="6793956" y="3381327"/>
                <a:ext cx="1248229" cy="35730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latin typeface="微软雅黑" panose="020B0503020204020204" pitchFamily="34" charset="-122"/>
                  </a:rPr>
                  <a:t>添加标题</a:t>
                </a:r>
                <a:endParaRPr kumimoji="0" lang="zh-CN" altLang="en-US" sz="186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sp>
          <p:nvSpPr>
            <p:cNvPr id="91" name="Freeform 73"/>
            <p:cNvSpPr>
              <a:spLocks noEditPoints="1"/>
            </p:cNvSpPr>
            <p:nvPr/>
          </p:nvSpPr>
          <p:spPr bwMode="auto">
            <a:xfrm>
              <a:off x="5333322" y="1722488"/>
              <a:ext cx="648132" cy="665262"/>
            </a:xfrm>
            <a:custGeom>
              <a:avLst/>
              <a:gdLst>
                <a:gd name="T0" fmla="*/ 437 w 437"/>
                <a:gd name="T1" fmla="*/ 191 h 447"/>
                <a:gd name="T2" fmla="*/ 412 w 437"/>
                <a:gd name="T3" fmla="*/ 291 h 447"/>
                <a:gd name="T4" fmla="*/ 322 w 437"/>
                <a:gd name="T5" fmla="*/ 342 h 447"/>
                <a:gd name="T6" fmla="*/ 284 w 437"/>
                <a:gd name="T7" fmla="*/ 330 h 447"/>
                <a:gd name="T8" fmla="*/ 267 w 437"/>
                <a:gd name="T9" fmla="*/ 310 h 447"/>
                <a:gd name="T10" fmla="*/ 205 w 437"/>
                <a:gd name="T11" fmla="*/ 340 h 447"/>
                <a:gd name="T12" fmla="*/ 138 w 437"/>
                <a:gd name="T13" fmla="*/ 309 h 447"/>
                <a:gd name="T14" fmla="*/ 115 w 437"/>
                <a:gd name="T15" fmla="*/ 231 h 447"/>
                <a:gd name="T16" fmla="*/ 142 w 437"/>
                <a:gd name="T17" fmla="*/ 150 h 447"/>
                <a:gd name="T18" fmla="*/ 219 w 437"/>
                <a:gd name="T19" fmla="*/ 115 h 447"/>
                <a:gd name="T20" fmla="*/ 269 w 437"/>
                <a:gd name="T21" fmla="*/ 135 h 447"/>
                <a:gd name="T22" fmla="*/ 273 w 437"/>
                <a:gd name="T23" fmla="*/ 121 h 447"/>
                <a:gd name="T24" fmla="*/ 320 w 437"/>
                <a:gd name="T25" fmla="*/ 121 h 447"/>
                <a:gd name="T26" fmla="*/ 310 w 437"/>
                <a:gd name="T27" fmla="*/ 263 h 447"/>
                <a:gd name="T28" fmla="*/ 315 w 437"/>
                <a:gd name="T29" fmla="*/ 287 h 447"/>
                <a:gd name="T30" fmla="*/ 326 w 437"/>
                <a:gd name="T31" fmla="*/ 291 h 447"/>
                <a:gd name="T32" fmla="*/ 382 w 437"/>
                <a:gd name="T33" fmla="*/ 191 h 447"/>
                <a:gd name="T34" fmla="*/ 345 w 437"/>
                <a:gd name="T35" fmla="*/ 94 h 447"/>
                <a:gd name="T36" fmla="*/ 230 w 437"/>
                <a:gd name="T37" fmla="*/ 52 h 447"/>
                <a:gd name="T38" fmla="*/ 113 w 437"/>
                <a:gd name="T39" fmla="*/ 94 h 447"/>
                <a:gd name="T40" fmla="*/ 57 w 437"/>
                <a:gd name="T41" fmla="*/ 229 h 447"/>
                <a:gd name="T42" fmla="*/ 104 w 437"/>
                <a:gd name="T43" fmla="*/ 351 h 447"/>
                <a:gd name="T44" fmla="*/ 217 w 437"/>
                <a:gd name="T45" fmla="*/ 395 h 447"/>
                <a:gd name="T46" fmla="*/ 349 w 437"/>
                <a:gd name="T47" fmla="*/ 370 h 447"/>
                <a:gd name="T48" fmla="*/ 357 w 437"/>
                <a:gd name="T49" fmla="*/ 366 h 447"/>
                <a:gd name="T50" fmla="*/ 357 w 437"/>
                <a:gd name="T51" fmla="*/ 419 h 447"/>
                <a:gd name="T52" fmla="*/ 354 w 437"/>
                <a:gd name="T53" fmla="*/ 420 h 447"/>
                <a:gd name="T54" fmla="*/ 216 w 437"/>
                <a:gd name="T55" fmla="*/ 447 h 447"/>
                <a:gd name="T56" fmla="*/ 68 w 437"/>
                <a:gd name="T57" fmla="*/ 394 h 447"/>
                <a:gd name="T58" fmla="*/ 0 w 437"/>
                <a:gd name="T59" fmla="*/ 225 h 447"/>
                <a:gd name="T60" fmla="*/ 64 w 437"/>
                <a:gd name="T61" fmla="*/ 63 h 447"/>
                <a:gd name="T62" fmla="*/ 137 w 437"/>
                <a:gd name="T63" fmla="*/ 17 h 447"/>
                <a:gd name="T64" fmla="*/ 230 w 437"/>
                <a:gd name="T65" fmla="*/ 0 h 447"/>
                <a:gd name="T66" fmla="*/ 386 w 437"/>
                <a:gd name="T67" fmla="*/ 58 h 447"/>
                <a:gd name="T68" fmla="*/ 423 w 437"/>
                <a:gd name="T69" fmla="*/ 115 h 447"/>
                <a:gd name="T70" fmla="*/ 437 w 437"/>
                <a:gd name="T71" fmla="*/ 191 h 447"/>
                <a:gd name="T72" fmla="*/ 250 w 437"/>
                <a:gd name="T73" fmla="*/ 267 h 447"/>
                <a:gd name="T74" fmla="*/ 260 w 437"/>
                <a:gd name="T75" fmla="*/ 221 h 447"/>
                <a:gd name="T76" fmla="*/ 251 w 437"/>
                <a:gd name="T77" fmla="*/ 180 h 447"/>
                <a:gd name="T78" fmla="*/ 218 w 437"/>
                <a:gd name="T79" fmla="*/ 164 h 447"/>
                <a:gd name="T80" fmla="*/ 183 w 437"/>
                <a:gd name="T81" fmla="*/ 186 h 447"/>
                <a:gd name="T82" fmla="*/ 173 w 437"/>
                <a:gd name="T83" fmla="*/ 231 h 447"/>
                <a:gd name="T84" fmla="*/ 212 w 437"/>
                <a:gd name="T85" fmla="*/ 289 h 447"/>
                <a:gd name="T86" fmla="*/ 250 w 437"/>
                <a:gd name="T87" fmla="*/ 26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7" h="447">
                  <a:moveTo>
                    <a:pt x="437" y="191"/>
                  </a:moveTo>
                  <a:cubicBezTo>
                    <a:pt x="437" y="228"/>
                    <a:pt x="427" y="264"/>
                    <a:pt x="412" y="291"/>
                  </a:cubicBezTo>
                  <a:cubicBezTo>
                    <a:pt x="390" y="324"/>
                    <a:pt x="360" y="342"/>
                    <a:pt x="322" y="342"/>
                  </a:cubicBezTo>
                  <a:cubicBezTo>
                    <a:pt x="307" y="342"/>
                    <a:pt x="293" y="337"/>
                    <a:pt x="284" y="330"/>
                  </a:cubicBezTo>
                  <a:cubicBezTo>
                    <a:pt x="277" y="325"/>
                    <a:pt x="271" y="318"/>
                    <a:pt x="267" y="310"/>
                  </a:cubicBezTo>
                  <a:cubicBezTo>
                    <a:pt x="253" y="329"/>
                    <a:pt x="230" y="340"/>
                    <a:pt x="205" y="340"/>
                  </a:cubicBezTo>
                  <a:cubicBezTo>
                    <a:pt x="177" y="340"/>
                    <a:pt x="153" y="330"/>
                    <a:pt x="138" y="309"/>
                  </a:cubicBezTo>
                  <a:cubicBezTo>
                    <a:pt x="122" y="289"/>
                    <a:pt x="115" y="263"/>
                    <a:pt x="115" y="231"/>
                  </a:cubicBezTo>
                  <a:cubicBezTo>
                    <a:pt x="115" y="199"/>
                    <a:pt x="124" y="171"/>
                    <a:pt x="142" y="150"/>
                  </a:cubicBezTo>
                  <a:cubicBezTo>
                    <a:pt x="160" y="127"/>
                    <a:pt x="187" y="115"/>
                    <a:pt x="219" y="115"/>
                  </a:cubicBezTo>
                  <a:cubicBezTo>
                    <a:pt x="239" y="115"/>
                    <a:pt x="256" y="123"/>
                    <a:pt x="269" y="135"/>
                  </a:cubicBezTo>
                  <a:cubicBezTo>
                    <a:pt x="273" y="121"/>
                    <a:pt x="273" y="121"/>
                    <a:pt x="273" y="121"/>
                  </a:cubicBezTo>
                  <a:cubicBezTo>
                    <a:pt x="320" y="121"/>
                    <a:pt x="320" y="121"/>
                    <a:pt x="320" y="121"/>
                  </a:cubicBezTo>
                  <a:cubicBezTo>
                    <a:pt x="310" y="263"/>
                    <a:pt x="310" y="263"/>
                    <a:pt x="310" y="263"/>
                  </a:cubicBezTo>
                  <a:cubicBezTo>
                    <a:pt x="309" y="275"/>
                    <a:pt x="311" y="283"/>
                    <a:pt x="315" y="287"/>
                  </a:cubicBezTo>
                  <a:cubicBezTo>
                    <a:pt x="317" y="290"/>
                    <a:pt x="320" y="291"/>
                    <a:pt x="326" y="291"/>
                  </a:cubicBezTo>
                  <a:cubicBezTo>
                    <a:pt x="368" y="291"/>
                    <a:pt x="382" y="224"/>
                    <a:pt x="382" y="191"/>
                  </a:cubicBezTo>
                  <a:cubicBezTo>
                    <a:pt x="382" y="151"/>
                    <a:pt x="369" y="118"/>
                    <a:pt x="345" y="94"/>
                  </a:cubicBezTo>
                  <a:cubicBezTo>
                    <a:pt x="318" y="66"/>
                    <a:pt x="278" y="52"/>
                    <a:pt x="230" y="52"/>
                  </a:cubicBezTo>
                  <a:cubicBezTo>
                    <a:pt x="184" y="52"/>
                    <a:pt x="144" y="67"/>
                    <a:pt x="113" y="94"/>
                  </a:cubicBezTo>
                  <a:cubicBezTo>
                    <a:pt x="77" y="127"/>
                    <a:pt x="57" y="173"/>
                    <a:pt x="57" y="229"/>
                  </a:cubicBezTo>
                  <a:cubicBezTo>
                    <a:pt x="57" y="276"/>
                    <a:pt x="74" y="320"/>
                    <a:pt x="104" y="351"/>
                  </a:cubicBezTo>
                  <a:cubicBezTo>
                    <a:pt x="133" y="379"/>
                    <a:pt x="171" y="395"/>
                    <a:pt x="217" y="395"/>
                  </a:cubicBezTo>
                  <a:cubicBezTo>
                    <a:pt x="269" y="395"/>
                    <a:pt x="309" y="388"/>
                    <a:pt x="349" y="370"/>
                  </a:cubicBezTo>
                  <a:cubicBezTo>
                    <a:pt x="357" y="366"/>
                    <a:pt x="357" y="366"/>
                    <a:pt x="357" y="366"/>
                  </a:cubicBezTo>
                  <a:cubicBezTo>
                    <a:pt x="357" y="419"/>
                    <a:pt x="357" y="419"/>
                    <a:pt x="357" y="419"/>
                  </a:cubicBezTo>
                  <a:cubicBezTo>
                    <a:pt x="354" y="420"/>
                    <a:pt x="354" y="420"/>
                    <a:pt x="354" y="420"/>
                  </a:cubicBezTo>
                  <a:cubicBezTo>
                    <a:pt x="316" y="438"/>
                    <a:pt x="272" y="447"/>
                    <a:pt x="216" y="447"/>
                  </a:cubicBezTo>
                  <a:cubicBezTo>
                    <a:pt x="157" y="447"/>
                    <a:pt x="106" y="429"/>
                    <a:pt x="68" y="394"/>
                  </a:cubicBezTo>
                  <a:cubicBezTo>
                    <a:pt x="23" y="354"/>
                    <a:pt x="0" y="293"/>
                    <a:pt x="0" y="225"/>
                  </a:cubicBezTo>
                  <a:cubicBezTo>
                    <a:pt x="0" y="159"/>
                    <a:pt x="22" y="104"/>
                    <a:pt x="64" y="63"/>
                  </a:cubicBezTo>
                  <a:cubicBezTo>
                    <a:pt x="85" y="43"/>
                    <a:pt x="109" y="28"/>
                    <a:pt x="137" y="17"/>
                  </a:cubicBezTo>
                  <a:cubicBezTo>
                    <a:pt x="166" y="6"/>
                    <a:pt x="197" y="0"/>
                    <a:pt x="230" y="0"/>
                  </a:cubicBezTo>
                  <a:cubicBezTo>
                    <a:pt x="292" y="0"/>
                    <a:pt x="348" y="21"/>
                    <a:pt x="386" y="58"/>
                  </a:cubicBezTo>
                  <a:cubicBezTo>
                    <a:pt x="402" y="74"/>
                    <a:pt x="415" y="94"/>
                    <a:pt x="423" y="115"/>
                  </a:cubicBezTo>
                  <a:cubicBezTo>
                    <a:pt x="432" y="138"/>
                    <a:pt x="437" y="163"/>
                    <a:pt x="437" y="191"/>
                  </a:cubicBezTo>
                  <a:close/>
                  <a:moveTo>
                    <a:pt x="250" y="267"/>
                  </a:moveTo>
                  <a:cubicBezTo>
                    <a:pt x="258" y="254"/>
                    <a:pt x="260" y="234"/>
                    <a:pt x="260" y="221"/>
                  </a:cubicBezTo>
                  <a:cubicBezTo>
                    <a:pt x="260" y="203"/>
                    <a:pt x="256" y="190"/>
                    <a:pt x="251" y="180"/>
                  </a:cubicBezTo>
                  <a:cubicBezTo>
                    <a:pt x="243" y="169"/>
                    <a:pt x="232" y="164"/>
                    <a:pt x="218" y="164"/>
                  </a:cubicBezTo>
                  <a:cubicBezTo>
                    <a:pt x="202" y="164"/>
                    <a:pt x="190" y="171"/>
                    <a:pt x="183" y="186"/>
                  </a:cubicBezTo>
                  <a:cubicBezTo>
                    <a:pt x="176" y="197"/>
                    <a:pt x="173" y="214"/>
                    <a:pt x="173" y="231"/>
                  </a:cubicBezTo>
                  <a:cubicBezTo>
                    <a:pt x="173" y="249"/>
                    <a:pt x="177" y="289"/>
                    <a:pt x="212" y="289"/>
                  </a:cubicBezTo>
                  <a:cubicBezTo>
                    <a:pt x="229" y="289"/>
                    <a:pt x="242" y="282"/>
                    <a:pt x="250" y="267"/>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barn(inVertical)">
                                      <p:cBhvr>
                                        <p:cTn id="12" dur="500"/>
                                        <p:tgtEl>
                                          <p:spTgt spid="76"/>
                                        </p:tgtEl>
                                      </p:cBhvr>
                                    </p:animEffect>
                                  </p:childTnLst>
                                </p:cTn>
                              </p:par>
                            </p:childTnLst>
                          </p:cTn>
                        </p:par>
                        <p:par>
                          <p:cTn id="13" fill="hold">
                            <p:stCondLst>
                              <p:cond delay="1250"/>
                            </p:stCondLst>
                            <p:childTnLst>
                              <p:par>
                                <p:cTn id="14" presetID="16" presetClass="entr" presetSubtype="21"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barn(inVertical)">
                                      <p:cBhvr>
                                        <p:cTn id="16" dur="500"/>
                                        <p:tgtEl>
                                          <p:spTgt spid="88"/>
                                        </p:tgtEl>
                                      </p:cBhvr>
                                    </p:animEffect>
                                  </p:childTnLst>
                                </p:cTn>
                              </p:par>
                            </p:childTnLst>
                          </p:cTn>
                        </p:par>
                        <p:par>
                          <p:cTn id="17" fill="hold">
                            <p:stCondLst>
                              <p:cond delay="1750"/>
                            </p:stCondLst>
                            <p:childTnLst>
                              <p:par>
                                <p:cTn id="18" presetID="16" presetClass="entr" presetSubtype="21"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barn(inVertical)">
                                      <p:cBhvr>
                                        <p:cTn id="20" dur="500"/>
                                        <p:tgtEl>
                                          <p:spTgt spid="64"/>
                                        </p:tgtEl>
                                      </p:cBhvr>
                                    </p:animEffect>
                                  </p:childTnLst>
                                </p:cTn>
                              </p:par>
                            </p:childTnLst>
                          </p:cTn>
                        </p:par>
                        <p:par>
                          <p:cTn id="21" fill="hold">
                            <p:stCondLst>
                              <p:cond delay="2250"/>
                            </p:stCondLst>
                            <p:childTnLst>
                              <p:par>
                                <p:cTn id="22" presetID="14" presetClass="entr" presetSubtype="1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randombar(horizontal)">
                                      <p:cBhvr>
                                        <p:cTn id="2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104" name="组合 68"/>
          <p:cNvGrpSpPr/>
          <p:nvPr/>
        </p:nvGrpSpPr>
        <p:grpSpPr>
          <a:xfrm>
            <a:off x="5560702" y="1195611"/>
            <a:ext cx="1588072" cy="5112151"/>
            <a:chOff x="5255021" y="1144623"/>
            <a:chExt cx="1501202" cy="4831768"/>
          </a:xfrm>
        </p:grpSpPr>
        <p:grpSp>
          <p:nvGrpSpPr>
            <p:cNvPr id="105" name="组合 48"/>
            <p:cNvGrpSpPr/>
            <p:nvPr/>
          </p:nvGrpSpPr>
          <p:grpSpPr>
            <a:xfrm>
              <a:off x="5255021" y="1144623"/>
              <a:ext cx="1501202" cy="4831768"/>
              <a:chOff x="5545013" y="1400412"/>
              <a:chExt cx="1331032" cy="4284059"/>
            </a:xfrm>
          </p:grpSpPr>
          <p:grpSp>
            <p:nvGrpSpPr>
              <p:cNvPr id="112" name="组合 47"/>
              <p:cNvGrpSpPr/>
              <p:nvPr/>
            </p:nvGrpSpPr>
            <p:grpSpPr>
              <a:xfrm>
                <a:off x="5545013" y="1400412"/>
                <a:ext cx="1331032" cy="4284059"/>
                <a:chOff x="5545013" y="1400412"/>
                <a:chExt cx="1331032" cy="4284059"/>
              </a:xfrm>
            </p:grpSpPr>
            <p:grpSp>
              <p:nvGrpSpPr>
                <p:cNvPr id="114" name="组合 16"/>
                <p:cNvGrpSpPr/>
                <p:nvPr/>
              </p:nvGrpSpPr>
              <p:grpSpPr>
                <a:xfrm>
                  <a:off x="5545013" y="1400412"/>
                  <a:ext cx="1331032" cy="4284059"/>
                  <a:chOff x="5545013" y="1367879"/>
                  <a:chExt cx="1331032" cy="4284059"/>
                </a:xfrm>
              </p:grpSpPr>
              <p:grpSp>
                <p:nvGrpSpPr>
                  <p:cNvPr id="124" name="组合 32"/>
                  <p:cNvGrpSpPr/>
                  <p:nvPr/>
                </p:nvGrpSpPr>
                <p:grpSpPr>
                  <a:xfrm rot="10800000" flipH="1">
                    <a:off x="5752457" y="3096071"/>
                    <a:ext cx="916146" cy="2555867"/>
                    <a:chOff x="4324246" y="598916"/>
                    <a:chExt cx="1027112" cy="2865438"/>
                  </a:xfrm>
                </p:grpSpPr>
                <p:sp>
                  <p:nvSpPr>
                    <p:cNvPr id="13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4"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5" name="组合 33"/>
                  <p:cNvGrpSpPr/>
                  <p:nvPr/>
                </p:nvGrpSpPr>
                <p:grpSpPr>
                  <a:xfrm>
                    <a:off x="5752456" y="1367879"/>
                    <a:ext cx="916146" cy="2555867"/>
                    <a:chOff x="4324246" y="598916"/>
                    <a:chExt cx="1027112" cy="2865438"/>
                  </a:xfrm>
                </p:grpSpPr>
                <p:sp>
                  <p:nvSpPr>
                    <p:cNvPr id="131"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2"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6" name="组合 34"/>
                  <p:cNvGrpSpPr/>
                  <p:nvPr/>
                </p:nvGrpSpPr>
                <p:grpSpPr>
                  <a:xfrm>
                    <a:off x="5545013" y="2844392"/>
                    <a:ext cx="1331032" cy="1331032"/>
                    <a:chOff x="6481117" y="231937"/>
                    <a:chExt cx="1492250" cy="1492250"/>
                  </a:xfrm>
                </p:grpSpPr>
                <p:grpSp>
                  <p:nvGrpSpPr>
                    <p:cNvPr id="127" name="组合 35"/>
                    <p:cNvGrpSpPr/>
                    <p:nvPr/>
                  </p:nvGrpSpPr>
                  <p:grpSpPr>
                    <a:xfrm>
                      <a:off x="6481117" y="231937"/>
                      <a:ext cx="1492250" cy="1492250"/>
                      <a:chOff x="2232645" y="3355181"/>
                      <a:chExt cx="1492250" cy="1492250"/>
                    </a:xfrm>
                  </p:grpSpPr>
                  <p:sp>
                    <p:nvSpPr>
                      <p:cNvPr id="129"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0"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28" name="Oval 13"/>
                    <p:cNvSpPr>
                      <a:spLocks noChangeArrowheads="1"/>
                    </p:cNvSpPr>
                    <p:nvPr/>
                  </p:nvSpPr>
                  <p:spPr bwMode="auto">
                    <a:xfrm>
                      <a:off x="6804023" y="580843"/>
                      <a:ext cx="815976" cy="814388"/>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15" name="组合 12"/>
                <p:cNvGrpSpPr/>
                <p:nvPr/>
              </p:nvGrpSpPr>
              <p:grpSpPr>
                <a:xfrm>
                  <a:off x="5956166" y="1511895"/>
                  <a:ext cx="508726" cy="451429"/>
                  <a:chOff x="1080517" y="1568829"/>
                  <a:chExt cx="508726" cy="451429"/>
                </a:xfrm>
              </p:grpSpPr>
              <p:sp>
                <p:nvSpPr>
                  <p:cNvPr id="119" name="Freeform 11"/>
                  <p:cNvSpPr/>
                  <p:nvPr/>
                </p:nvSpPr>
                <p:spPr bwMode="auto">
                  <a:xfrm>
                    <a:off x="1080517" y="1568829"/>
                    <a:ext cx="390661" cy="451429"/>
                  </a:xfrm>
                  <a:custGeom>
                    <a:avLst/>
                    <a:gdLst>
                      <a:gd name="T0" fmla="*/ 76 w 95"/>
                      <a:gd name="T1" fmla="*/ 46 h 110"/>
                      <a:gd name="T2" fmla="*/ 71 w 95"/>
                      <a:gd name="T3" fmla="*/ 85 h 110"/>
                      <a:gd name="T4" fmla="*/ 26 w 95"/>
                      <a:gd name="T5" fmla="*/ 70 h 110"/>
                      <a:gd name="T6" fmla="*/ 27 w 95"/>
                      <a:gd name="T7" fmla="*/ 24 h 110"/>
                      <a:gd name="T8" fmla="*/ 71 w 95"/>
                      <a:gd name="T9" fmla="*/ 38 h 110"/>
                      <a:gd name="T10" fmla="*/ 79 w 95"/>
                      <a:gd name="T11" fmla="*/ 33 h 110"/>
                      <a:gd name="T12" fmla="*/ 79 w 95"/>
                      <a:gd name="T13" fmla="*/ 33 h 110"/>
                      <a:gd name="T14" fmla="*/ 18 w 95"/>
                      <a:gd name="T15" fmla="*/ 12 h 110"/>
                      <a:gd name="T16" fmla="*/ 17 w 95"/>
                      <a:gd name="T17" fmla="*/ 77 h 110"/>
                      <a:gd name="T18" fmla="*/ 78 w 95"/>
                      <a:gd name="T19" fmla="*/ 97 h 110"/>
                      <a:gd name="T20" fmla="*/ 84 w 95"/>
                      <a:gd name="T21" fmla="*/ 41 h 110"/>
                      <a:gd name="T22" fmla="*/ 76 w 95"/>
                      <a:gd name="T23" fmla="*/ 4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10">
                        <a:moveTo>
                          <a:pt x="76" y="46"/>
                        </a:moveTo>
                        <a:cubicBezTo>
                          <a:pt x="83" y="61"/>
                          <a:pt x="81" y="77"/>
                          <a:pt x="71" y="85"/>
                        </a:cubicBezTo>
                        <a:cubicBezTo>
                          <a:pt x="58" y="94"/>
                          <a:pt x="38" y="87"/>
                          <a:pt x="26" y="70"/>
                        </a:cubicBezTo>
                        <a:cubicBezTo>
                          <a:pt x="14" y="53"/>
                          <a:pt x="14" y="32"/>
                          <a:pt x="27" y="24"/>
                        </a:cubicBezTo>
                        <a:cubicBezTo>
                          <a:pt x="39" y="15"/>
                          <a:pt x="59" y="21"/>
                          <a:pt x="71" y="38"/>
                        </a:cubicBezTo>
                        <a:cubicBezTo>
                          <a:pt x="79" y="33"/>
                          <a:pt x="79" y="33"/>
                          <a:pt x="79" y="33"/>
                        </a:cubicBezTo>
                        <a:cubicBezTo>
                          <a:pt x="79" y="33"/>
                          <a:pt x="79" y="33"/>
                          <a:pt x="79" y="33"/>
                        </a:cubicBezTo>
                        <a:cubicBezTo>
                          <a:pt x="62" y="9"/>
                          <a:pt x="35" y="0"/>
                          <a:pt x="18" y="12"/>
                        </a:cubicBezTo>
                        <a:cubicBezTo>
                          <a:pt x="1" y="25"/>
                          <a:pt x="0" y="54"/>
                          <a:pt x="17" y="77"/>
                        </a:cubicBezTo>
                        <a:cubicBezTo>
                          <a:pt x="34" y="100"/>
                          <a:pt x="61" y="110"/>
                          <a:pt x="78" y="97"/>
                        </a:cubicBezTo>
                        <a:cubicBezTo>
                          <a:pt x="93" y="87"/>
                          <a:pt x="95" y="63"/>
                          <a:pt x="84" y="41"/>
                        </a:cubicBezTo>
                        <a:lnTo>
                          <a:pt x="76" y="46"/>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0" name="Freeform 12"/>
                  <p:cNvSpPr/>
                  <p:nvPr/>
                </p:nvSpPr>
                <p:spPr bwMode="auto">
                  <a:xfrm>
                    <a:off x="1224627" y="1719884"/>
                    <a:ext cx="123276" cy="144111"/>
                  </a:xfrm>
                  <a:custGeom>
                    <a:avLst/>
                    <a:gdLst>
                      <a:gd name="T0" fmla="*/ 18 w 30"/>
                      <a:gd name="T1" fmla="*/ 22 h 35"/>
                      <a:gd name="T2" fmla="*/ 14 w 30"/>
                      <a:gd name="T3" fmla="*/ 23 h 35"/>
                      <a:gd name="T4" fmla="*/ 10 w 30"/>
                      <a:gd name="T5" fmla="*/ 21 h 35"/>
                      <a:gd name="T6" fmla="*/ 10 w 30"/>
                      <a:gd name="T7" fmla="*/ 17 h 35"/>
                      <a:gd name="T8" fmla="*/ 13 w 30"/>
                      <a:gd name="T9" fmla="*/ 14 h 35"/>
                      <a:gd name="T10" fmla="*/ 23 w 30"/>
                      <a:gd name="T11" fmla="*/ 8 h 35"/>
                      <a:gd name="T12" fmla="*/ 5 w 30"/>
                      <a:gd name="T13" fmla="*/ 4 h 35"/>
                      <a:gd name="T14" fmla="*/ 5 w 30"/>
                      <a:gd name="T15" fmla="*/ 24 h 35"/>
                      <a:gd name="T16" fmla="*/ 25 w 30"/>
                      <a:gd name="T17" fmla="*/ 31 h 35"/>
                      <a:gd name="T18" fmla="*/ 28 w 30"/>
                      <a:gd name="T19" fmla="*/ 16 h 35"/>
                      <a:gd name="T20" fmla="*/ 18 w 30"/>
                      <a:gd name="T2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5">
                        <a:moveTo>
                          <a:pt x="18" y="22"/>
                        </a:moveTo>
                        <a:cubicBezTo>
                          <a:pt x="17" y="23"/>
                          <a:pt x="15" y="23"/>
                          <a:pt x="14" y="23"/>
                        </a:cubicBezTo>
                        <a:cubicBezTo>
                          <a:pt x="13" y="23"/>
                          <a:pt x="11" y="22"/>
                          <a:pt x="10" y="21"/>
                        </a:cubicBezTo>
                        <a:cubicBezTo>
                          <a:pt x="10" y="20"/>
                          <a:pt x="10" y="19"/>
                          <a:pt x="10" y="17"/>
                        </a:cubicBezTo>
                        <a:cubicBezTo>
                          <a:pt x="10" y="16"/>
                          <a:pt x="11" y="15"/>
                          <a:pt x="13" y="14"/>
                        </a:cubicBezTo>
                        <a:cubicBezTo>
                          <a:pt x="23" y="8"/>
                          <a:pt x="23" y="8"/>
                          <a:pt x="23" y="8"/>
                        </a:cubicBezTo>
                        <a:cubicBezTo>
                          <a:pt x="18" y="2"/>
                          <a:pt x="10" y="0"/>
                          <a:pt x="5" y="4"/>
                        </a:cubicBezTo>
                        <a:cubicBezTo>
                          <a:pt x="0" y="8"/>
                          <a:pt x="0" y="17"/>
                          <a:pt x="5" y="24"/>
                        </a:cubicBezTo>
                        <a:cubicBezTo>
                          <a:pt x="10" y="32"/>
                          <a:pt x="19" y="35"/>
                          <a:pt x="25" y="31"/>
                        </a:cubicBezTo>
                        <a:cubicBezTo>
                          <a:pt x="29" y="28"/>
                          <a:pt x="30" y="22"/>
                          <a:pt x="28" y="16"/>
                        </a:cubicBezTo>
                        <a:lnTo>
                          <a:pt x="18" y="22"/>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1" name="Freeform 13"/>
                  <p:cNvSpPr/>
                  <p:nvPr/>
                </p:nvSpPr>
                <p:spPr bwMode="auto">
                  <a:xfrm>
                    <a:off x="1278452" y="1641752"/>
                    <a:ext cx="274330" cy="159736"/>
                  </a:xfrm>
                  <a:custGeom>
                    <a:avLst/>
                    <a:gdLst>
                      <a:gd name="T0" fmla="*/ 67 w 67"/>
                      <a:gd name="T1" fmla="*/ 1 h 39"/>
                      <a:gd name="T2" fmla="*/ 66 w 67"/>
                      <a:gd name="T3" fmla="*/ 3 h 39"/>
                      <a:gd name="T4" fmla="*/ 3 w 67"/>
                      <a:gd name="T5" fmla="*/ 38 h 39"/>
                      <a:gd name="T6" fmla="*/ 0 w 67"/>
                      <a:gd name="T7" fmla="*/ 38 h 39"/>
                      <a:gd name="T8" fmla="*/ 1 w 67"/>
                      <a:gd name="T9" fmla="*/ 35 h 39"/>
                      <a:gd name="T10" fmla="*/ 65 w 67"/>
                      <a:gd name="T11" fmla="*/ 0 h 39"/>
                      <a:gd name="T12" fmla="*/ 67 w 67"/>
                      <a:gd name="T13" fmla="*/ 1 h 39"/>
                    </a:gdLst>
                    <a:ahLst/>
                    <a:cxnLst>
                      <a:cxn ang="0">
                        <a:pos x="T0" y="T1"/>
                      </a:cxn>
                      <a:cxn ang="0">
                        <a:pos x="T2" y="T3"/>
                      </a:cxn>
                      <a:cxn ang="0">
                        <a:pos x="T4" y="T5"/>
                      </a:cxn>
                      <a:cxn ang="0">
                        <a:pos x="T6" y="T7"/>
                      </a:cxn>
                      <a:cxn ang="0">
                        <a:pos x="T8" y="T9"/>
                      </a:cxn>
                      <a:cxn ang="0">
                        <a:pos x="T10" y="T11"/>
                      </a:cxn>
                      <a:cxn ang="0">
                        <a:pos x="T12" y="T13"/>
                      </a:cxn>
                    </a:cxnLst>
                    <a:rect l="0" t="0" r="r" b="b"/>
                    <a:pathLst>
                      <a:path w="67" h="39">
                        <a:moveTo>
                          <a:pt x="67" y="1"/>
                        </a:moveTo>
                        <a:cubicBezTo>
                          <a:pt x="67" y="1"/>
                          <a:pt x="67" y="2"/>
                          <a:pt x="66" y="3"/>
                        </a:cubicBezTo>
                        <a:cubicBezTo>
                          <a:pt x="3" y="38"/>
                          <a:pt x="3" y="38"/>
                          <a:pt x="3" y="38"/>
                        </a:cubicBezTo>
                        <a:cubicBezTo>
                          <a:pt x="2" y="39"/>
                          <a:pt x="1" y="38"/>
                          <a:pt x="0" y="38"/>
                        </a:cubicBezTo>
                        <a:cubicBezTo>
                          <a:pt x="0" y="37"/>
                          <a:pt x="0" y="36"/>
                          <a:pt x="1" y="35"/>
                        </a:cubicBezTo>
                        <a:cubicBezTo>
                          <a:pt x="65" y="0"/>
                          <a:pt x="65" y="0"/>
                          <a:pt x="65" y="0"/>
                        </a:cubicBezTo>
                        <a:cubicBezTo>
                          <a:pt x="66" y="0"/>
                          <a:pt x="67" y="0"/>
                          <a:pt x="67" y="1"/>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2" name="Freeform 14"/>
                  <p:cNvSpPr/>
                  <p:nvPr/>
                </p:nvSpPr>
                <p:spPr bwMode="auto">
                  <a:xfrm>
                    <a:off x="1486804" y="1596609"/>
                    <a:ext cx="65978" cy="65978"/>
                  </a:xfrm>
                  <a:custGeom>
                    <a:avLst/>
                    <a:gdLst>
                      <a:gd name="T0" fmla="*/ 0 w 38"/>
                      <a:gd name="T1" fmla="*/ 38 h 38"/>
                      <a:gd name="T2" fmla="*/ 31 w 38"/>
                      <a:gd name="T3" fmla="*/ 19 h 38"/>
                      <a:gd name="T4" fmla="*/ 38 w 38"/>
                      <a:gd name="T5" fmla="*/ 0 h 38"/>
                      <a:gd name="T6" fmla="*/ 7 w 38"/>
                      <a:gd name="T7" fmla="*/ 19 h 38"/>
                      <a:gd name="T8" fmla="*/ 0 w 38"/>
                      <a:gd name="T9" fmla="*/ 38 h 38"/>
                    </a:gdLst>
                    <a:ahLst/>
                    <a:cxnLst>
                      <a:cxn ang="0">
                        <a:pos x="T0" y="T1"/>
                      </a:cxn>
                      <a:cxn ang="0">
                        <a:pos x="T2" y="T3"/>
                      </a:cxn>
                      <a:cxn ang="0">
                        <a:pos x="T4" y="T5"/>
                      </a:cxn>
                      <a:cxn ang="0">
                        <a:pos x="T6" y="T7"/>
                      </a:cxn>
                      <a:cxn ang="0">
                        <a:pos x="T8" y="T9"/>
                      </a:cxn>
                    </a:cxnLst>
                    <a:rect l="0" t="0" r="r" b="b"/>
                    <a:pathLst>
                      <a:path w="38" h="38">
                        <a:moveTo>
                          <a:pt x="0" y="38"/>
                        </a:moveTo>
                        <a:lnTo>
                          <a:pt x="31" y="19"/>
                        </a:lnTo>
                        <a:lnTo>
                          <a:pt x="38" y="0"/>
                        </a:lnTo>
                        <a:lnTo>
                          <a:pt x="7" y="19"/>
                        </a:lnTo>
                        <a:lnTo>
                          <a:pt x="0" y="38"/>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3" name="Freeform 15"/>
                  <p:cNvSpPr/>
                  <p:nvPr/>
                </p:nvSpPr>
                <p:spPr bwMode="auto">
                  <a:xfrm>
                    <a:off x="1502430" y="1662587"/>
                    <a:ext cx="86813" cy="32990"/>
                  </a:xfrm>
                  <a:custGeom>
                    <a:avLst/>
                    <a:gdLst>
                      <a:gd name="T0" fmla="*/ 0 w 50"/>
                      <a:gd name="T1" fmla="*/ 17 h 19"/>
                      <a:gd name="T2" fmla="*/ 31 w 50"/>
                      <a:gd name="T3" fmla="*/ 0 h 19"/>
                      <a:gd name="T4" fmla="*/ 50 w 50"/>
                      <a:gd name="T5" fmla="*/ 3 h 19"/>
                      <a:gd name="T6" fmla="*/ 22 w 50"/>
                      <a:gd name="T7" fmla="*/ 19 h 19"/>
                      <a:gd name="T8" fmla="*/ 0 w 50"/>
                      <a:gd name="T9" fmla="*/ 17 h 19"/>
                    </a:gdLst>
                    <a:ahLst/>
                    <a:cxnLst>
                      <a:cxn ang="0">
                        <a:pos x="T0" y="T1"/>
                      </a:cxn>
                      <a:cxn ang="0">
                        <a:pos x="T2" y="T3"/>
                      </a:cxn>
                      <a:cxn ang="0">
                        <a:pos x="T4" y="T5"/>
                      </a:cxn>
                      <a:cxn ang="0">
                        <a:pos x="T6" y="T7"/>
                      </a:cxn>
                      <a:cxn ang="0">
                        <a:pos x="T8" y="T9"/>
                      </a:cxn>
                    </a:cxnLst>
                    <a:rect l="0" t="0" r="r" b="b"/>
                    <a:pathLst>
                      <a:path w="50" h="19">
                        <a:moveTo>
                          <a:pt x="0" y="17"/>
                        </a:moveTo>
                        <a:lnTo>
                          <a:pt x="31" y="0"/>
                        </a:lnTo>
                        <a:lnTo>
                          <a:pt x="50" y="3"/>
                        </a:lnTo>
                        <a:lnTo>
                          <a:pt x="22" y="19"/>
                        </a:lnTo>
                        <a:lnTo>
                          <a:pt x="0" y="17"/>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16" name="组合 15"/>
                <p:cNvGrpSpPr/>
                <p:nvPr/>
              </p:nvGrpSpPr>
              <p:grpSpPr>
                <a:xfrm>
                  <a:off x="6003046" y="5121560"/>
                  <a:ext cx="414967" cy="409759"/>
                  <a:chOff x="936501" y="5326313"/>
                  <a:chExt cx="414967" cy="409759"/>
                </a:xfrm>
              </p:grpSpPr>
              <p:sp>
                <p:nvSpPr>
                  <p:cNvPr id="117" name="Freeform 22"/>
                  <p:cNvSpPr>
                    <a:spLocks noEditPoints="1"/>
                  </p:cNvSpPr>
                  <p:nvPr/>
                </p:nvSpPr>
                <p:spPr bwMode="auto">
                  <a:xfrm>
                    <a:off x="936501" y="5326313"/>
                    <a:ext cx="303847" cy="298638"/>
                  </a:xfrm>
                  <a:custGeom>
                    <a:avLst/>
                    <a:gdLst>
                      <a:gd name="T0" fmla="*/ 37 w 74"/>
                      <a:gd name="T1" fmla="*/ 0 h 73"/>
                      <a:gd name="T2" fmla="*/ 0 w 74"/>
                      <a:gd name="T3" fmla="*/ 37 h 73"/>
                      <a:gd name="T4" fmla="*/ 37 w 74"/>
                      <a:gd name="T5" fmla="*/ 73 h 73"/>
                      <a:gd name="T6" fmla="*/ 74 w 74"/>
                      <a:gd name="T7" fmla="*/ 37 h 73"/>
                      <a:gd name="T8" fmla="*/ 37 w 74"/>
                      <a:gd name="T9" fmla="*/ 0 h 73"/>
                      <a:gd name="T10" fmla="*/ 37 w 74"/>
                      <a:gd name="T11" fmla="*/ 67 h 73"/>
                      <a:gd name="T12" fmla="*/ 7 w 74"/>
                      <a:gd name="T13" fmla="*/ 37 h 73"/>
                      <a:gd name="T14" fmla="*/ 37 w 74"/>
                      <a:gd name="T15" fmla="*/ 7 h 73"/>
                      <a:gd name="T16" fmla="*/ 67 w 74"/>
                      <a:gd name="T17" fmla="*/ 37 h 73"/>
                      <a:gd name="T18" fmla="*/ 37 w 74"/>
                      <a:gd name="T19"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3">
                        <a:moveTo>
                          <a:pt x="37" y="0"/>
                        </a:moveTo>
                        <a:cubicBezTo>
                          <a:pt x="17" y="0"/>
                          <a:pt x="0" y="17"/>
                          <a:pt x="0" y="37"/>
                        </a:cubicBezTo>
                        <a:cubicBezTo>
                          <a:pt x="0" y="57"/>
                          <a:pt x="17" y="73"/>
                          <a:pt x="37" y="73"/>
                        </a:cubicBezTo>
                        <a:cubicBezTo>
                          <a:pt x="57" y="73"/>
                          <a:pt x="74" y="57"/>
                          <a:pt x="74" y="37"/>
                        </a:cubicBezTo>
                        <a:cubicBezTo>
                          <a:pt x="74" y="17"/>
                          <a:pt x="57" y="0"/>
                          <a:pt x="37" y="0"/>
                        </a:cubicBezTo>
                        <a:close/>
                        <a:moveTo>
                          <a:pt x="37" y="67"/>
                        </a:moveTo>
                        <a:cubicBezTo>
                          <a:pt x="20" y="67"/>
                          <a:pt x="7" y="53"/>
                          <a:pt x="7" y="37"/>
                        </a:cubicBezTo>
                        <a:cubicBezTo>
                          <a:pt x="7" y="20"/>
                          <a:pt x="20" y="7"/>
                          <a:pt x="37" y="7"/>
                        </a:cubicBezTo>
                        <a:cubicBezTo>
                          <a:pt x="54" y="7"/>
                          <a:pt x="67" y="20"/>
                          <a:pt x="67" y="37"/>
                        </a:cubicBezTo>
                        <a:cubicBezTo>
                          <a:pt x="67" y="53"/>
                          <a:pt x="54" y="67"/>
                          <a:pt x="37" y="6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18" name="Freeform 23"/>
                  <p:cNvSpPr/>
                  <p:nvPr/>
                </p:nvSpPr>
                <p:spPr bwMode="auto">
                  <a:xfrm>
                    <a:off x="1198677" y="5579808"/>
                    <a:ext cx="152791" cy="156264"/>
                  </a:xfrm>
                  <a:custGeom>
                    <a:avLst/>
                    <a:gdLst>
                      <a:gd name="T0" fmla="*/ 32 w 37"/>
                      <a:gd name="T1" fmla="*/ 35 h 38"/>
                      <a:gd name="T2" fmla="*/ 34 w 37"/>
                      <a:gd name="T3" fmla="*/ 33 h 38"/>
                      <a:gd name="T4" fmla="*/ 36 w 37"/>
                      <a:gd name="T5" fmla="*/ 27 h 38"/>
                      <a:gd name="T6" fmla="*/ 30 w 37"/>
                      <a:gd name="T7" fmla="*/ 21 h 38"/>
                      <a:gd name="T8" fmla="*/ 9 w 37"/>
                      <a:gd name="T9" fmla="*/ 0 h 38"/>
                      <a:gd name="T10" fmla="*/ 0 w 37"/>
                      <a:gd name="T11" fmla="*/ 10 h 38"/>
                      <a:gd name="T12" fmla="*/ 26 w 37"/>
                      <a:gd name="T13" fmla="*/ 36 h 38"/>
                      <a:gd name="T14" fmla="*/ 32 w 37"/>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8">
                        <a:moveTo>
                          <a:pt x="32" y="35"/>
                        </a:moveTo>
                        <a:cubicBezTo>
                          <a:pt x="34" y="33"/>
                          <a:pt x="34" y="33"/>
                          <a:pt x="34" y="33"/>
                        </a:cubicBezTo>
                        <a:cubicBezTo>
                          <a:pt x="36" y="31"/>
                          <a:pt x="37" y="28"/>
                          <a:pt x="36" y="27"/>
                        </a:cubicBezTo>
                        <a:cubicBezTo>
                          <a:pt x="30" y="21"/>
                          <a:pt x="30" y="21"/>
                          <a:pt x="30" y="21"/>
                        </a:cubicBezTo>
                        <a:cubicBezTo>
                          <a:pt x="9" y="0"/>
                          <a:pt x="9" y="0"/>
                          <a:pt x="9" y="0"/>
                        </a:cubicBezTo>
                        <a:cubicBezTo>
                          <a:pt x="0" y="10"/>
                          <a:pt x="0" y="10"/>
                          <a:pt x="0" y="10"/>
                        </a:cubicBezTo>
                        <a:cubicBezTo>
                          <a:pt x="26" y="36"/>
                          <a:pt x="26" y="36"/>
                          <a:pt x="26" y="36"/>
                        </a:cubicBezTo>
                        <a:cubicBezTo>
                          <a:pt x="28" y="38"/>
                          <a:pt x="30" y="37"/>
                          <a:pt x="32" y="3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13" name="TextBox 27"/>
              <p:cNvSpPr txBox="1"/>
              <p:nvPr/>
            </p:nvSpPr>
            <p:spPr>
              <a:xfrm>
                <a:off x="6004501" y="3292078"/>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1</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06" name="组合 219"/>
            <p:cNvGrpSpPr/>
            <p:nvPr/>
          </p:nvGrpSpPr>
          <p:grpSpPr>
            <a:xfrm>
              <a:off x="5544680" y="4392215"/>
              <a:ext cx="914242" cy="685902"/>
              <a:chOff x="3308431" y="4248199"/>
              <a:chExt cx="914242" cy="685902"/>
            </a:xfrm>
          </p:grpSpPr>
          <p:sp>
            <p:nvSpPr>
              <p:cNvPr id="110" name="TextBox 109"/>
              <p:cNvSpPr txBox="1"/>
              <p:nvPr/>
            </p:nvSpPr>
            <p:spPr>
              <a:xfrm>
                <a:off x="3343616" y="4248199"/>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11" name="TextBox 110"/>
              <p:cNvSpPr txBox="1"/>
              <p:nvPr/>
            </p:nvSpPr>
            <p:spPr>
              <a:xfrm>
                <a:off x="3308431" y="4536786"/>
                <a:ext cx="9142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7" name="组合 224"/>
            <p:cNvGrpSpPr/>
            <p:nvPr/>
          </p:nvGrpSpPr>
          <p:grpSpPr>
            <a:xfrm>
              <a:off x="5544680" y="1886449"/>
              <a:ext cx="929573" cy="824341"/>
              <a:chOff x="1947528" y="1964106"/>
              <a:chExt cx="929573" cy="824341"/>
            </a:xfrm>
          </p:grpSpPr>
          <p:sp>
            <p:nvSpPr>
              <p:cNvPr id="108" name="TextBox 107"/>
              <p:cNvSpPr txBox="1"/>
              <p:nvPr/>
            </p:nvSpPr>
            <p:spPr>
              <a:xfrm>
                <a:off x="1982713" y="2507307"/>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09" name="TextBox 108"/>
              <p:cNvSpPr txBox="1"/>
              <p:nvPr/>
            </p:nvSpPr>
            <p:spPr>
              <a:xfrm>
                <a:off x="1947528" y="1964106"/>
                <a:ext cx="929573"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135" name="组合 67"/>
          <p:cNvGrpSpPr/>
          <p:nvPr/>
        </p:nvGrpSpPr>
        <p:grpSpPr>
          <a:xfrm>
            <a:off x="7472948" y="1195611"/>
            <a:ext cx="1588072" cy="5112151"/>
            <a:chOff x="7062664" y="1144623"/>
            <a:chExt cx="1501202" cy="4831768"/>
          </a:xfrm>
        </p:grpSpPr>
        <p:grpSp>
          <p:nvGrpSpPr>
            <p:cNvPr id="136" name="组合 46"/>
            <p:cNvGrpSpPr/>
            <p:nvPr/>
          </p:nvGrpSpPr>
          <p:grpSpPr>
            <a:xfrm>
              <a:off x="7062664" y="1144623"/>
              <a:ext cx="1501202" cy="4831768"/>
              <a:chOff x="7165361" y="1360046"/>
              <a:chExt cx="1331032" cy="4284059"/>
            </a:xfrm>
          </p:grpSpPr>
          <p:grpSp>
            <p:nvGrpSpPr>
              <p:cNvPr id="143" name="组合 31"/>
              <p:cNvGrpSpPr/>
              <p:nvPr/>
            </p:nvGrpSpPr>
            <p:grpSpPr>
              <a:xfrm>
                <a:off x="7165361" y="1360046"/>
                <a:ext cx="1331032" cy="4284059"/>
                <a:chOff x="7165361" y="1360046"/>
                <a:chExt cx="1331032" cy="4284059"/>
              </a:xfrm>
            </p:grpSpPr>
            <p:grpSp>
              <p:nvGrpSpPr>
                <p:cNvPr id="145" name="组合 17"/>
                <p:cNvGrpSpPr/>
                <p:nvPr/>
              </p:nvGrpSpPr>
              <p:grpSpPr>
                <a:xfrm>
                  <a:off x="7165361" y="1360046"/>
                  <a:ext cx="1331032" cy="4284059"/>
                  <a:chOff x="7165361" y="1367879"/>
                  <a:chExt cx="1331032" cy="4284059"/>
                </a:xfrm>
              </p:grpSpPr>
              <p:grpSp>
                <p:nvGrpSpPr>
                  <p:cNvPr id="159" name="组合 83"/>
                  <p:cNvGrpSpPr/>
                  <p:nvPr/>
                </p:nvGrpSpPr>
                <p:grpSpPr>
                  <a:xfrm rot="10800000" flipH="1">
                    <a:off x="7372805" y="3096071"/>
                    <a:ext cx="916146" cy="2555867"/>
                    <a:chOff x="4324246" y="598916"/>
                    <a:chExt cx="1027112" cy="2865438"/>
                  </a:xfrm>
                </p:grpSpPr>
                <p:sp>
                  <p:nvSpPr>
                    <p:cNvPr id="16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9" name="Freeform 7"/>
                    <p:cNvSpPr/>
                    <p:nvPr/>
                  </p:nvSpPr>
                  <p:spPr bwMode="auto">
                    <a:xfrm>
                      <a:off x="4352026"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0" name="组合 86"/>
                  <p:cNvGrpSpPr/>
                  <p:nvPr/>
                </p:nvGrpSpPr>
                <p:grpSpPr>
                  <a:xfrm>
                    <a:off x="7372804" y="1367879"/>
                    <a:ext cx="916146" cy="2555867"/>
                    <a:chOff x="4324246" y="598916"/>
                    <a:chExt cx="1027112" cy="2865438"/>
                  </a:xfrm>
                </p:grpSpPr>
                <p:sp>
                  <p:nvSpPr>
                    <p:cNvPr id="16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7" name="Freeform 7"/>
                    <p:cNvSpPr/>
                    <p:nvPr/>
                  </p:nvSpPr>
                  <p:spPr bwMode="auto">
                    <a:xfrm>
                      <a:off x="4353458" y="625043"/>
                      <a:ext cx="971549"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1" name="组合 4"/>
                  <p:cNvGrpSpPr/>
                  <p:nvPr/>
                </p:nvGrpSpPr>
                <p:grpSpPr>
                  <a:xfrm>
                    <a:off x="7165361" y="2844392"/>
                    <a:ext cx="1331032" cy="1331032"/>
                    <a:chOff x="7228479" y="3227010"/>
                    <a:chExt cx="1492250" cy="1492250"/>
                  </a:xfrm>
                </p:grpSpPr>
                <p:grpSp>
                  <p:nvGrpSpPr>
                    <p:cNvPr id="162" name="组合 5"/>
                    <p:cNvGrpSpPr/>
                    <p:nvPr/>
                  </p:nvGrpSpPr>
                  <p:grpSpPr>
                    <a:xfrm>
                      <a:off x="7228479" y="3227010"/>
                      <a:ext cx="1492250" cy="1492250"/>
                      <a:chOff x="2232645" y="3355181"/>
                      <a:chExt cx="1492250" cy="1492250"/>
                    </a:xfrm>
                  </p:grpSpPr>
                  <p:sp>
                    <p:nvSpPr>
                      <p:cNvPr id="16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63" name="Oval 12"/>
                    <p:cNvSpPr>
                      <a:spLocks noChangeArrowheads="1"/>
                    </p:cNvSpPr>
                    <p:nvPr/>
                  </p:nvSpPr>
                  <p:spPr bwMode="auto">
                    <a:xfrm rot="19170873">
                      <a:off x="7567408" y="3566736"/>
                      <a:ext cx="814386" cy="812800"/>
                    </a:xfrm>
                    <a:prstGeom prst="ellipse">
                      <a:avLst/>
                    </a:pr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46" name="组合 3"/>
                <p:cNvGrpSpPr/>
                <p:nvPr/>
              </p:nvGrpSpPr>
              <p:grpSpPr>
                <a:xfrm>
                  <a:off x="7589536" y="1579609"/>
                  <a:ext cx="482682" cy="316002"/>
                  <a:chOff x="2713886" y="1636543"/>
                  <a:chExt cx="482682" cy="316002"/>
                </a:xfrm>
              </p:grpSpPr>
              <p:sp>
                <p:nvSpPr>
                  <p:cNvPr id="153" name="Freeform 16"/>
                  <p:cNvSpPr/>
                  <p:nvPr/>
                </p:nvSpPr>
                <p:spPr bwMode="auto">
                  <a:xfrm>
                    <a:off x="2713886" y="1636543"/>
                    <a:ext cx="482682" cy="303848"/>
                  </a:xfrm>
                  <a:custGeom>
                    <a:avLst/>
                    <a:gdLst>
                      <a:gd name="T0" fmla="*/ 0 w 278"/>
                      <a:gd name="T1" fmla="*/ 158 h 175"/>
                      <a:gd name="T2" fmla="*/ 11 w 278"/>
                      <a:gd name="T3" fmla="*/ 175 h 175"/>
                      <a:gd name="T4" fmla="*/ 141 w 278"/>
                      <a:gd name="T5" fmla="*/ 71 h 175"/>
                      <a:gd name="T6" fmla="*/ 177 w 278"/>
                      <a:gd name="T7" fmla="*/ 109 h 175"/>
                      <a:gd name="T8" fmla="*/ 257 w 278"/>
                      <a:gd name="T9" fmla="*/ 33 h 175"/>
                      <a:gd name="T10" fmla="*/ 257 w 278"/>
                      <a:gd name="T11" fmla="*/ 57 h 175"/>
                      <a:gd name="T12" fmla="*/ 278 w 278"/>
                      <a:gd name="T13" fmla="*/ 59 h 175"/>
                      <a:gd name="T14" fmla="*/ 278 w 278"/>
                      <a:gd name="T15" fmla="*/ 0 h 175"/>
                      <a:gd name="T16" fmla="*/ 219 w 278"/>
                      <a:gd name="T17" fmla="*/ 0 h 175"/>
                      <a:gd name="T18" fmla="*/ 219 w 278"/>
                      <a:gd name="T19" fmla="*/ 21 h 175"/>
                      <a:gd name="T20" fmla="*/ 245 w 278"/>
                      <a:gd name="T21" fmla="*/ 21 h 175"/>
                      <a:gd name="T22" fmla="*/ 177 w 278"/>
                      <a:gd name="T23" fmla="*/ 83 h 175"/>
                      <a:gd name="T24" fmla="*/ 139 w 278"/>
                      <a:gd name="T25" fmla="*/ 45 h 175"/>
                      <a:gd name="T26" fmla="*/ 0 w 278"/>
                      <a:gd name="T2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 h="175">
                        <a:moveTo>
                          <a:pt x="0" y="158"/>
                        </a:moveTo>
                        <a:lnTo>
                          <a:pt x="11" y="175"/>
                        </a:lnTo>
                        <a:lnTo>
                          <a:pt x="141" y="71"/>
                        </a:lnTo>
                        <a:lnTo>
                          <a:pt x="177" y="109"/>
                        </a:lnTo>
                        <a:lnTo>
                          <a:pt x="257" y="33"/>
                        </a:lnTo>
                        <a:lnTo>
                          <a:pt x="257" y="57"/>
                        </a:lnTo>
                        <a:lnTo>
                          <a:pt x="278" y="59"/>
                        </a:lnTo>
                        <a:lnTo>
                          <a:pt x="278" y="0"/>
                        </a:lnTo>
                        <a:lnTo>
                          <a:pt x="219" y="0"/>
                        </a:lnTo>
                        <a:lnTo>
                          <a:pt x="219" y="21"/>
                        </a:lnTo>
                        <a:lnTo>
                          <a:pt x="245" y="21"/>
                        </a:lnTo>
                        <a:lnTo>
                          <a:pt x="177" y="83"/>
                        </a:lnTo>
                        <a:lnTo>
                          <a:pt x="139" y="45"/>
                        </a:lnTo>
                        <a:lnTo>
                          <a:pt x="0" y="15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4" name="Freeform 17"/>
                  <p:cNvSpPr/>
                  <p:nvPr/>
                </p:nvSpPr>
                <p:spPr bwMode="auto">
                  <a:xfrm>
                    <a:off x="2753821" y="1907401"/>
                    <a:ext cx="45143" cy="45143"/>
                  </a:xfrm>
                  <a:custGeom>
                    <a:avLst/>
                    <a:gdLst>
                      <a:gd name="T0" fmla="*/ 0 w 26"/>
                      <a:gd name="T1" fmla="*/ 26 h 26"/>
                      <a:gd name="T2" fmla="*/ 0 w 26"/>
                      <a:gd name="T3" fmla="*/ 21 h 26"/>
                      <a:gd name="T4" fmla="*/ 26 w 26"/>
                      <a:gd name="T5" fmla="*/ 0 h 26"/>
                      <a:gd name="T6" fmla="*/ 26 w 26"/>
                      <a:gd name="T7" fmla="*/ 26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1"/>
                        </a:lnTo>
                        <a:lnTo>
                          <a:pt x="26" y="0"/>
                        </a:lnTo>
                        <a:lnTo>
                          <a:pt x="26" y="26"/>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5" name="Freeform 18"/>
                  <p:cNvSpPr/>
                  <p:nvPr/>
                </p:nvSpPr>
                <p:spPr bwMode="auto">
                  <a:xfrm>
                    <a:off x="2844107" y="1837950"/>
                    <a:ext cx="45143" cy="114594"/>
                  </a:xfrm>
                  <a:custGeom>
                    <a:avLst/>
                    <a:gdLst>
                      <a:gd name="T0" fmla="*/ 0 w 26"/>
                      <a:gd name="T1" fmla="*/ 66 h 66"/>
                      <a:gd name="T2" fmla="*/ 0 w 26"/>
                      <a:gd name="T3" fmla="*/ 23 h 66"/>
                      <a:gd name="T4" fmla="*/ 26 w 26"/>
                      <a:gd name="T5" fmla="*/ 0 h 66"/>
                      <a:gd name="T6" fmla="*/ 26 w 26"/>
                      <a:gd name="T7" fmla="*/ 66 h 66"/>
                      <a:gd name="T8" fmla="*/ 0 w 26"/>
                      <a:gd name="T9" fmla="*/ 66 h 66"/>
                    </a:gdLst>
                    <a:ahLst/>
                    <a:cxnLst>
                      <a:cxn ang="0">
                        <a:pos x="T0" y="T1"/>
                      </a:cxn>
                      <a:cxn ang="0">
                        <a:pos x="T2" y="T3"/>
                      </a:cxn>
                      <a:cxn ang="0">
                        <a:pos x="T4" y="T5"/>
                      </a:cxn>
                      <a:cxn ang="0">
                        <a:pos x="T6" y="T7"/>
                      </a:cxn>
                      <a:cxn ang="0">
                        <a:pos x="T8" y="T9"/>
                      </a:cxn>
                    </a:cxnLst>
                    <a:rect l="0" t="0" r="r" b="b"/>
                    <a:pathLst>
                      <a:path w="26" h="66">
                        <a:moveTo>
                          <a:pt x="0" y="66"/>
                        </a:moveTo>
                        <a:lnTo>
                          <a:pt x="0" y="23"/>
                        </a:lnTo>
                        <a:lnTo>
                          <a:pt x="26" y="0"/>
                        </a:lnTo>
                        <a:lnTo>
                          <a:pt x="26" y="66"/>
                        </a:lnTo>
                        <a:lnTo>
                          <a:pt x="0" y="6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6" name="Freeform 19"/>
                  <p:cNvSpPr/>
                  <p:nvPr/>
                </p:nvSpPr>
                <p:spPr bwMode="auto">
                  <a:xfrm>
                    <a:off x="2922238" y="1787599"/>
                    <a:ext cx="57297" cy="164946"/>
                  </a:xfrm>
                  <a:custGeom>
                    <a:avLst/>
                    <a:gdLst>
                      <a:gd name="T0" fmla="*/ 0 w 33"/>
                      <a:gd name="T1" fmla="*/ 95 h 95"/>
                      <a:gd name="T2" fmla="*/ 0 w 33"/>
                      <a:gd name="T3" fmla="*/ 15 h 95"/>
                      <a:gd name="T4" fmla="*/ 21 w 33"/>
                      <a:gd name="T5" fmla="*/ 0 h 95"/>
                      <a:gd name="T6" fmla="*/ 33 w 33"/>
                      <a:gd name="T7" fmla="*/ 15 h 95"/>
                      <a:gd name="T8" fmla="*/ 33 w 33"/>
                      <a:gd name="T9" fmla="*/ 95 h 95"/>
                      <a:gd name="T10" fmla="*/ 0 w 33"/>
                      <a:gd name="T11" fmla="*/ 95 h 95"/>
                    </a:gdLst>
                    <a:ahLst/>
                    <a:cxnLst>
                      <a:cxn ang="0">
                        <a:pos x="T0" y="T1"/>
                      </a:cxn>
                      <a:cxn ang="0">
                        <a:pos x="T2" y="T3"/>
                      </a:cxn>
                      <a:cxn ang="0">
                        <a:pos x="T4" y="T5"/>
                      </a:cxn>
                      <a:cxn ang="0">
                        <a:pos x="T6" y="T7"/>
                      </a:cxn>
                      <a:cxn ang="0">
                        <a:pos x="T8" y="T9"/>
                      </a:cxn>
                      <a:cxn ang="0">
                        <a:pos x="T10" y="T11"/>
                      </a:cxn>
                    </a:cxnLst>
                    <a:rect l="0" t="0" r="r" b="b"/>
                    <a:pathLst>
                      <a:path w="33" h="95">
                        <a:moveTo>
                          <a:pt x="0" y="95"/>
                        </a:moveTo>
                        <a:lnTo>
                          <a:pt x="0" y="15"/>
                        </a:lnTo>
                        <a:lnTo>
                          <a:pt x="21" y="0"/>
                        </a:lnTo>
                        <a:lnTo>
                          <a:pt x="33" y="15"/>
                        </a:lnTo>
                        <a:lnTo>
                          <a:pt x="33" y="95"/>
                        </a:lnTo>
                        <a:lnTo>
                          <a:pt x="0" y="9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7" name="Rectangle 20"/>
                  <p:cNvSpPr>
                    <a:spLocks noChangeArrowheads="1"/>
                  </p:cNvSpPr>
                  <p:nvPr/>
                </p:nvSpPr>
                <p:spPr bwMode="auto">
                  <a:xfrm>
                    <a:off x="3015996" y="1837950"/>
                    <a:ext cx="45143" cy="114594"/>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8" name="Freeform 21"/>
                  <p:cNvSpPr/>
                  <p:nvPr/>
                </p:nvSpPr>
                <p:spPr bwMode="auto">
                  <a:xfrm>
                    <a:off x="3094129" y="1747664"/>
                    <a:ext cx="45143" cy="204880"/>
                  </a:xfrm>
                  <a:custGeom>
                    <a:avLst/>
                    <a:gdLst>
                      <a:gd name="T0" fmla="*/ 0 w 26"/>
                      <a:gd name="T1" fmla="*/ 26 h 118"/>
                      <a:gd name="T2" fmla="*/ 26 w 26"/>
                      <a:gd name="T3" fmla="*/ 0 h 118"/>
                      <a:gd name="T4" fmla="*/ 26 w 26"/>
                      <a:gd name="T5" fmla="*/ 118 h 118"/>
                      <a:gd name="T6" fmla="*/ 0 w 26"/>
                      <a:gd name="T7" fmla="*/ 118 h 118"/>
                      <a:gd name="T8" fmla="*/ 0 w 26"/>
                      <a:gd name="T9" fmla="*/ 26 h 118"/>
                    </a:gdLst>
                    <a:ahLst/>
                    <a:cxnLst>
                      <a:cxn ang="0">
                        <a:pos x="T0" y="T1"/>
                      </a:cxn>
                      <a:cxn ang="0">
                        <a:pos x="T2" y="T3"/>
                      </a:cxn>
                      <a:cxn ang="0">
                        <a:pos x="T4" y="T5"/>
                      </a:cxn>
                      <a:cxn ang="0">
                        <a:pos x="T6" y="T7"/>
                      </a:cxn>
                      <a:cxn ang="0">
                        <a:pos x="T8" y="T9"/>
                      </a:cxn>
                    </a:cxnLst>
                    <a:rect l="0" t="0" r="r" b="b"/>
                    <a:pathLst>
                      <a:path w="26" h="118">
                        <a:moveTo>
                          <a:pt x="0" y="26"/>
                        </a:moveTo>
                        <a:lnTo>
                          <a:pt x="26" y="0"/>
                        </a:lnTo>
                        <a:lnTo>
                          <a:pt x="26" y="118"/>
                        </a:lnTo>
                        <a:lnTo>
                          <a:pt x="0" y="118"/>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47" name="组合 14"/>
                <p:cNvGrpSpPr/>
                <p:nvPr/>
              </p:nvGrpSpPr>
              <p:grpSpPr>
                <a:xfrm>
                  <a:off x="7625129" y="5108539"/>
                  <a:ext cx="411496" cy="435804"/>
                  <a:chOff x="2558585" y="5313292"/>
                  <a:chExt cx="411496" cy="435804"/>
                </a:xfrm>
              </p:grpSpPr>
              <p:sp>
                <p:nvSpPr>
                  <p:cNvPr id="148" name="Freeform 6"/>
                  <p:cNvSpPr>
                    <a:spLocks noEditPoints="1"/>
                  </p:cNvSpPr>
                  <p:nvPr/>
                </p:nvSpPr>
                <p:spPr bwMode="auto">
                  <a:xfrm>
                    <a:off x="2739157" y="5499073"/>
                    <a:ext cx="230924" cy="250023"/>
                  </a:xfrm>
                  <a:custGeom>
                    <a:avLst/>
                    <a:gdLst>
                      <a:gd name="T0" fmla="*/ 8 w 56"/>
                      <a:gd name="T1" fmla="*/ 18 h 61"/>
                      <a:gd name="T2" fmla="*/ 20 w 56"/>
                      <a:gd name="T3" fmla="*/ 17 h 61"/>
                      <a:gd name="T4" fmla="*/ 21 w 56"/>
                      <a:gd name="T5" fmla="*/ 9 h 61"/>
                      <a:gd name="T6" fmla="*/ 25 w 56"/>
                      <a:gd name="T7" fmla="*/ 11 h 61"/>
                      <a:gd name="T8" fmla="*/ 24 w 56"/>
                      <a:gd name="T9" fmla="*/ 17 h 61"/>
                      <a:gd name="T10" fmla="*/ 36 w 56"/>
                      <a:gd name="T11" fmla="*/ 15 h 61"/>
                      <a:gd name="T12" fmla="*/ 43 w 56"/>
                      <a:gd name="T13" fmla="*/ 18 h 61"/>
                      <a:gd name="T14" fmla="*/ 23 w 56"/>
                      <a:gd name="T15" fmla="*/ 21 h 61"/>
                      <a:gd name="T16" fmla="*/ 18 w 56"/>
                      <a:gd name="T17" fmla="*/ 43 h 61"/>
                      <a:gd name="T18" fmla="*/ 44 w 56"/>
                      <a:gd name="T19" fmla="*/ 18 h 61"/>
                      <a:gd name="T20" fmla="*/ 50 w 56"/>
                      <a:gd name="T21" fmla="*/ 21 h 61"/>
                      <a:gd name="T22" fmla="*/ 38 w 56"/>
                      <a:gd name="T23" fmla="*/ 31 h 61"/>
                      <a:gd name="T24" fmla="*/ 44 w 56"/>
                      <a:gd name="T25" fmla="*/ 38 h 61"/>
                      <a:gd name="T26" fmla="*/ 32 w 56"/>
                      <a:gd name="T27" fmla="*/ 47 h 61"/>
                      <a:gd name="T28" fmla="*/ 27 w 56"/>
                      <a:gd name="T29" fmla="*/ 41 h 61"/>
                      <a:gd name="T30" fmla="*/ 15 w 56"/>
                      <a:gd name="T31" fmla="*/ 52 h 61"/>
                      <a:gd name="T32" fmla="*/ 13 w 56"/>
                      <a:gd name="T33" fmla="*/ 45 h 61"/>
                      <a:gd name="T34" fmla="*/ 14 w 56"/>
                      <a:gd name="T35" fmla="*/ 45 h 61"/>
                      <a:gd name="T36" fmla="*/ 20 w 56"/>
                      <a:gd name="T37" fmla="*/ 22 h 61"/>
                      <a:gd name="T38" fmla="*/ 8 w 56"/>
                      <a:gd name="T39" fmla="*/ 22 h 61"/>
                      <a:gd name="T40" fmla="*/ 7 w 56"/>
                      <a:gd name="T41" fmla="*/ 22 h 61"/>
                      <a:gd name="T42" fmla="*/ 6 w 56"/>
                      <a:gd name="T43" fmla="*/ 18 h 61"/>
                      <a:gd name="T44" fmla="*/ 8 w 56"/>
                      <a:gd name="T45" fmla="*/ 18 h 61"/>
                      <a:gd name="T46" fmla="*/ 0 w 56"/>
                      <a:gd name="T47" fmla="*/ 0 h 61"/>
                      <a:gd name="T48" fmla="*/ 14 w 56"/>
                      <a:gd name="T49" fmla="*/ 53 h 61"/>
                      <a:gd name="T50" fmla="*/ 27 w 56"/>
                      <a:gd name="T51" fmla="*/ 42 h 61"/>
                      <a:gd name="T52" fmla="*/ 44 w 56"/>
                      <a:gd name="T53" fmla="*/ 61 h 61"/>
                      <a:gd name="T54" fmla="*/ 56 w 56"/>
                      <a:gd name="T55" fmla="*/ 50 h 61"/>
                      <a:gd name="T56" fmla="*/ 39 w 56"/>
                      <a:gd name="T57" fmla="*/ 31 h 61"/>
                      <a:gd name="T58" fmla="*/ 51 w 56"/>
                      <a:gd name="T59" fmla="*/ 21 h 61"/>
                      <a:gd name="T60" fmla="*/ 0 w 56"/>
                      <a:gd name="T6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61">
                        <a:moveTo>
                          <a:pt x="8" y="18"/>
                        </a:moveTo>
                        <a:cubicBezTo>
                          <a:pt x="12" y="18"/>
                          <a:pt x="16" y="18"/>
                          <a:pt x="20" y="17"/>
                        </a:cubicBezTo>
                        <a:cubicBezTo>
                          <a:pt x="21" y="15"/>
                          <a:pt x="21" y="12"/>
                          <a:pt x="21" y="9"/>
                        </a:cubicBezTo>
                        <a:cubicBezTo>
                          <a:pt x="25" y="11"/>
                          <a:pt x="25" y="11"/>
                          <a:pt x="25" y="11"/>
                        </a:cubicBezTo>
                        <a:cubicBezTo>
                          <a:pt x="24" y="13"/>
                          <a:pt x="24" y="15"/>
                          <a:pt x="24" y="17"/>
                        </a:cubicBezTo>
                        <a:cubicBezTo>
                          <a:pt x="28" y="17"/>
                          <a:pt x="32" y="16"/>
                          <a:pt x="36" y="15"/>
                        </a:cubicBezTo>
                        <a:cubicBezTo>
                          <a:pt x="43" y="18"/>
                          <a:pt x="43" y="18"/>
                          <a:pt x="43" y="18"/>
                        </a:cubicBezTo>
                        <a:cubicBezTo>
                          <a:pt x="38" y="19"/>
                          <a:pt x="31" y="21"/>
                          <a:pt x="23" y="21"/>
                        </a:cubicBezTo>
                        <a:cubicBezTo>
                          <a:pt x="22" y="30"/>
                          <a:pt x="20" y="38"/>
                          <a:pt x="18" y="43"/>
                        </a:cubicBezTo>
                        <a:cubicBezTo>
                          <a:pt x="30" y="39"/>
                          <a:pt x="39" y="30"/>
                          <a:pt x="44" y="18"/>
                        </a:cubicBezTo>
                        <a:cubicBezTo>
                          <a:pt x="50" y="21"/>
                          <a:pt x="50" y="21"/>
                          <a:pt x="50" y="21"/>
                        </a:cubicBezTo>
                        <a:cubicBezTo>
                          <a:pt x="38" y="31"/>
                          <a:pt x="38" y="31"/>
                          <a:pt x="38" y="31"/>
                        </a:cubicBezTo>
                        <a:cubicBezTo>
                          <a:pt x="44" y="38"/>
                          <a:pt x="44" y="38"/>
                          <a:pt x="44" y="38"/>
                        </a:cubicBezTo>
                        <a:cubicBezTo>
                          <a:pt x="40" y="41"/>
                          <a:pt x="37" y="45"/>
                          <a:pt x="32" y="47"/>
                        </a:cubicBezTo>
                        <a:cubicBezTo>
                          <a:pt x="27" y="41"/>
                          <a:pt x="27" y="41"/>
                          <a:pt x="27" y="41"/>
                        </a:cubicBezTo>
                        <a:cubicBezTo>
                          <a:pt x="15" y="52"/>
                          <a:pt x="15" y="52"/>
                          <a:pt x="15" y="52"/>
                        </a:cubicBezTo>
                        <a:cubicBezTo>
                          <a:pt x="13" y="45"/>
                          <a:pt x="13" y="45"/>
                          <a:pt x="13" y="45"/>
                        </a:cubicBezTo>
                        <a:cubicBezTo>
                          <a:pt x="14" y="45"/>
                          <a:pt x="14" y="45"/>
                          <a:pt x="14" y="45"/>
                        </a:cubicBezTo>
                        <a:cubicBezTo>
                          <a:pt x="16" y="39"/>
                          <a:pt x="18" y="31"/>
                          <a:pt x="20" y="22"/>
                        </a:cubicBezTo>
                        <a:cubicBezTo>
                          <a:pt x="16" y="22"/>
                          <a:pt x="12" y="22"/>
                          <a:pt x="8" y="22"/>
                        </a:cubicBezTo>
                        <a:cubicBezTo>
                          <a:pt x="7" y="22"/>
                          <a:pt x="7" y="22"/>
                          <a:pt x="7" y="22"/>
                        </a:cubicBezTo>
                        <a:cubicBezTo>
                          <a:pt x="6" y="18"/>
                          <a:pt x="6" y="18"/>
                          <a:pt x="6" y="18"/>
                        </a:cubicBezTo>
                        <a:cubicBezTo>
                          <a:pt x="7" y="18"/>
                          <a:pt x="7" y="18"/>
                          <a:pt x="8" y="18"/>
                        </a:cubicBezTo>
                        <a:moveTo>
                          <a:pt x="0" y="0"/>
                        </a:moveTo>
                        <a:cubicBezTo>
                          <a:pt x="14" y="53"/>
                          <a:pt x="14" y="53"/>
                          <a:pt x="14" y="53"/>
                        </a:cubicBezTo>
                        <a:cubicBezTo>
                          <a:pt x="27" y="42"/>
                          <a:pt x="27" y="42"/>
                          <a:pt x="27" y="42"/>
                        </a:cubicBezTo>
                        <a:cubicBezTo>
                          <a:pt x="44" y="61"/>
                          <a:pt x="44" y="61"/>
                          <a:pt x="44" y="61"/>
                        </a:cubicBezTo>
                        <a:cubicBezTo>
                          <a:pt x="56" y="50"/>
                          <a:pt x="56" y="50"/>
                          <a:pt x="56" y="50"/>
                        </a:cubicBezTo>
                        <a:cubicBezTo>
                          <a:pt x="39" y="31"/>
                          <a:pt x="39" y="31"/>
                          <a:pt x="39" y="31"/>
                        </a:cubicBezTo>
                        <a:cubicBezTo>
                          <a:pt x="51" y="21"/>
                          <a:pt x="51" y="21"/>
                          <a:pt x="51" y="21"/>
                        </a:cubicBezTo>
                        <a:cubicBezTo>
                          <a:pt x="0" y="0"/>
                          <a:pt x="0" y="0"/>
                          <a:pt x="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49" name="Freeform 7"/>
                  <p:cNvSpPr/>
                  <p:nvPr/>
                </p:nvSpPr>
                <p:spPr bwMode="auto">
                  <a:xfrm>
                    <a:off x="2916256" y="5604985"/>
                    <a:ext cx="32990" cy="41670"/>
                  </a:xfrm>
                  <a:custGeom>
                    <a:avLst/>
                    <a:gdLst>
                      <a:gd name="T0" fmla="*/ 8 w 8"/>
                      <a:gd name="T1" fmla="*/ 0 h 10"/>
                      <a:gd name="T2" fmla="*/ 0 w 8"/>
                      <a:gd name="T3" fmla="*/ 7 h 10"/>
                      <a:gd name="T4" fmla="*/ 2 w 8"/>
                      <a:gd name="T5" fmla="*/ 10 h 10"/>
                      <a:gd name="T6" fmla="*/ 8 w 8"/>
                      <a:gd name="T7" fmla="*/ 0 h 10"/>
                    </a:gdLst>
                    <a:ahLst/>
                    <a:cxnLst>
                      <a:cxn ang="0">
                        <a:pos x="T0" y="T1"/>
                      </a:cxn>
                      <a:cxn ang="0">
                        <a:pos x="T2" y="T3"/>
                      </a:cxn>
                      <a:cxn ang="0">
                        <a:pos x="T4" y="T5"/>
                      </a:cxn>
                      <a:cxn ang="0">
                        <a:pos x="T6" y="T7"/>
                      </a:cxn>
                    </a:cxnLst>
                    <a:rect l="0" t="0" r="r" b="b"/>
                    <a:pathLst>
                      <a:path w="8" h="10">
                        <a:moveTo>
                          <a:pt x="8" y="0"/>
                        </a:moveTo>
                        <a:cubicBezTo>
                          <a:pt x="0" y="7"/>
                          <a:pt x="0" y="7"/>
                          <a:pt x="0" y="7"/>
                        </a:cubicBezTo>
                        <a:cubicBezTo>
                          <a:pt x="2" y="10"/>
                          <a:pt x="2" y="10"/>
                          <a:pt x="2" y="10"/>
                        </a:cubicBezTo>
                        <a:cubicBezTo>
                          <a:pt x="5" y="7"/>
                          <a:pt x="6" y="4"/>
                          <a:pt x="8"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0" name="Freeform 8"/>
                  <p:cNvSpPr>
                    <a:spLocks noEditPoints="1"/>
                  </p:cNvSpPr>
                  <p:nvPr/>
                </p:nvSpPr>
                <p:spPr bwMode="auto">
                  <a:xfrm>
                    <a:off x="2558585" y="5313292"/>
                    <a:ext cx="411496" cy="409759"/>
                  </a:xfrm>
                  <a:custGeom>
                    <a:avLst/>
                    <a:gdLst>
                      <a:gd name="T0" fmla="*/ 37 w 100"/>
                      <a:gd name="T1" fmla="*/ 88 h 100"/>
                      <a:gd name="T2" fmla="*/ 11 w 100"/>
                      <a:gd name="T3" fmla="*/ 61 h 100"/>
                      <a:gd name="T4" fmla="*/ 32 w 100"/>
                      <a:gd name="T5" fmla="*/ 66 h 100"/>
                      <a:gd name="T6" fmla="*/ 37 w 100"/>
                      <a:gd name="T7" fmla="*/ 88 h 100"/>
                      <a:gd name="T8" fmla="*/ 32 w 100"/>
                      <a:gd name="T9" fmla="*/ 62 h 100"/>
                      <a:gd name="T10" fmla="*/ 10 w 100"/>
                      <a:gd name="T11" fmla="*/ 56 h 100"/>
                      <a:gd name="T12" fmla="*/ 10 w 100"/>
                      <a:gd name="T13" fmla="*/ 55 h 100"/>
                      <a:gd name="T14" fmla="*/ 10 w 100"/>
                      <a:gd name="T15" fmla="*/ 50 h 100"/>
                      <a:gd name="T16" fmla="*/ 11 w 100"/>
                      <a:gd name="T17" fmla="*/ 42 h 100"/>
                      <a:gd name="T18" fmla="*/ 31 w 100"/>
                      <a:gd name="T19" fmla="*/ 38 h 100"/>
                      <a:gd name="T20" fmla="*/ 32 w 100"/>
                      <a:gd name="T21" fmla="*/ 62 h 100"/>
                      <a:gd name="T22" fmla="*/ 12 w 100"/>
                      <a:gd name="T23" fmla="*/ 38 h 100"/>
                      <a:gd name="T24" fmla="*/ 37 w 100"/>
                      <a:gd name="T25" fmla="*/ 12 h 100"/>
                      <a:gd name="T26" fmla="*/ 31 w 100"/>
                      <a:gd name="T27" fmla="*/ 34 h 100"/>
                      <a:gd name="T28" fmla="*/ 12 w 100"/>
                      <a:gd name="T29" fmla="*/ 38 h 100"/>
                      <a:gd name="T30" fmla="*/ 88 w 100"/>
                      <a:gd name="T31" fmla="*/ 38 h 100"/>
                      <a:gd name="T32" fmla="*/ 68 w 100"/>
                      <a:gd name="T33" fmla="*/ 34 h 100"/>
                      <a:gd name="T34" fmla="*/ 68 w 100"/>
                      <a:gd name="T35" fmla="*/ 32 h 100"/>
                      <a:gd name="T36" fmla="*/ 63 w 100"/>
                      <a:gd name="T37" fmla="*/ 12 h 100"/>
                      <a:gd name="T38" fmla="*/ 88 w 100"/>
                      <a:gd name="T39" fmla="*/ 38 h 100"/>
                      <a:gd name="T40" fmla="*/ 35 w 100"/>
                      <a:gd name="T41" fmla="*/ 33 h 100"/>
                      <a:gd name="T42" fmla="*/ 41 w 100"/>
                      <a:gd name="T43" fmla="*/ 10 h 100"/>
                      <a:gd name="T44" fmla="*/ 50 w 100"/>
                      <a:gd name="T45" fmla="*/ 9 h 100"/>
                      <a:gd name="T46" fmla="*/ 59 w 100"/>
                      <a:gd name="T47" fmla="*/ 10 h 100"/>
                      <a:gd name="T48" fmla="*/ 65 w 100"/>
                      <a:gd name="T49" fmla="*/ 32 h 100"/>
                      <a:gd name="T50" fmla="*/ 65 w 100"/>
                      <a:gd name="T51" fmla="*/ 33 h 100"/>
                      <a:gd name="T52" fmla="*/ 51 w 100"/>
                      <a:gd name="T53" fmla="*/ 33 h 100"/>
                      <a:gd name="T54" fmla="*/ 35 w 100"/>
                      <a:gd name="T55" fmla="*/ 33 h 100"/>
                      <a:gd name="T56" fmla="*/ 50 w 100"/>
                      <a:gd name="T57" fmla="*/ 0 h 100"/>
                      <a:gd name="T58" fmla="*/ 0 w 100"/>
                      <a:gd name="T59" fmla="*/ 49 h 100"/>
                      <a:gd name="T60" fmla="*/ 1 w 100"/>
                      <a:gd name="T61" fmla="*/ 55 h 100"/>
                      <a:gd name="T62" fmla="*/ 50 w 100"/>
                      <a:gd name="T63" fmla="*/ 100 h 100"/>
                      <a:gd name="T64" fmla="*/ 55 w 100"/>
                      <a:gd name="T65" fmla="*/ 100 h 100"/>
                      <a:gd name="T66" fmla="*/ 52 w 100"/>
                      <a:gd name="T67" fmla="*/ 90 h 100"/>
                      <a:gd name="T68" fmla="*/ 50 w 100"/>
                      <a:gd name="T69" fmla="*/ 90 h 100"/>
                      <a:gd name="T70" fmla="*/ 41 w 100"/>
                      <a:gd name="T71" fmla="*/ 89 h 100"/>
                      <a:gd name="T72" fmla="*/ 36 w 100"/>
                      <a:gd name="T73" fmla="*/ 66 h 100"/>
                      <a:gd name="T74" fmla="*/ 46 w 100"/>
                      <a:gd name="T75" fmla="*/ 67 h 100"/>
                      <a:gd name="T76" fmla="*/ 45 w 100"/>
                      <a:gd name="T77" fmla="*/ 63 h 100"/>
                      <a:gd name="T78" fmla="*/ 35 w 100"/>
                      <a:gd name="T79" fmla="*/ 62 h 100"/>
                      <a:gd name="T80" fmla="*/ 35 w 100"/>
                      <a:gd name="T81" fmla="*/ 62 h 100"/>
                      <a:gd name="T82" fmla="*/ 34 w 100"/>
                      <a:gd name="T83" fmla="*/ 38 h 100"/>
                      <a:gd name="T84" fmla="*/ 52 w 100"/>
                      <a:gd name="T85" fmla="*/ 37 h 100"/>
                      <a:gd name="T86" fmla="*/ 65 w 100"/>
                      <a:gd name="T87" fmla="*/ 37 h 100"/>
                      <a:gd name="T88" fmla="*/ 65 w 100"/>
                      <a:gd name="T89" fmla="*/ 50 h 100"/>
                      <a:gd name="T90" fmla="*/ 69 w 100"/>
                      <a:gd name="T91" fmla="*/ 51 h 100"/>
                      <a:gd name="T92" fmla="*/ 68 w 100"/>
                      <a:gd name="T93" fmla="*/ 38 h 100"/>
                      <a:gd name="T94" fmla="*/ 90 w 100"/>
                      <a:gd name="T95" fmla="*/ 42 h 100"/>
                      <a:gd name="T96" fmla="*/ 90 w 100"/>
                      <a:gd name="T97" fmla="*/ 45 h 100"/>
                      <a:gd name="T98" fmla="*/ 90 w 100"/>
                      <a:gd name="T99" fmla="*/ 49 h 100"/>
                      <a:gd name="T100" fmla="*/ 89 w 100"/>
                      <a:gd name="T101" fmla="*/ 58 h 100"/>
                      <a:gd name="T102" fmla="*/ 87 w 100"/>
                      <a:gd name="T103" fmla="*/ 59 h 100"/>
                      <a:gd name="T104" fmla="*/ 98 w 100"/>
                      <a:gd name="T105" fmla="*/ 63 h 100"/>
                      <a:gd name="T106" fmla="*/ 100 w 100"/>
                      <a:gd name="T107" fmla="*/ 50 h 100"/>
                      <a:gd name="T108" fmla="*/ 99 w 100"/>
                      <a:gd name="T109" fmla="*/ 44 h 100"/>
                      <a:gd name="T110" fmla="*/ 50 w 100"/>
                      <a:gd name="T11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100">
                        <a:moveTo>
                          <a:pt x="37" y="88"/>
                        </a:moveTo>
                        <a:cubicBezTo>
                          <a:pt x="25" y="84"/>
                          <a:pt x="15" y="74"/>
                          <a:pt x="11" y="61"/>
                        </a:cubicBezTo>
                        <a:cubicBezTo>
                          <a:pt x="18" y="63"/>
                          <a:pt x="25" y="65"/>
                          <a:pt x="32" y="66"/>
                        </a:cubicBezTo>
                        <a:cubicBezTo>
                          <a:pt x="34" y="75"/>
                          <a:pt x="36" y="83"/>
                          <a:pt x="37" y="88"/>
                        </a:cubicBezTo>
                        <a:moveTo>
                          <a:pt x="32" y="62"/>
                        </a:moveTo>
                        <a:cubicBezTo>
                          <a:pt x="25" y="61"/>
                          <a:pt x="18" y="59"/>
                          <a:pt x="10" y="56"/>
                        </a:cubicBezTo>
                        <a:cubicBezTo>
                          <a:pt x="10" y="56"/>
                          <a:pt x="10" y="55"/>
                          <a:pt x="10" y="55"/>
                        </a:cubicBezTo>
                        <a:cubicBezTo>
                          <a:pt x="10" y="53"/>
                          <a:pt x="10" y="52"/>
                          <a:pt x="10" y="50"/>
                        </a:cubicBezTo>
                        <a:cubicBezTo>
                          <a:pt x="10" y="48"/>
                          <a:pt x="10" y="45"/>
                          <a:pt x="11" y="42"/>
                        </a:cubicBezTo>
                        <a:cubicBezTo>
                          <a:pt x="14" y="41"/>
                          <a:pt x="21" y="40"/>
                          <a:pt x="31" y="38"/>
                        </a:cubicBezTo>
                        <a:cubicBezTo>
                          <a:pt x="30" y="46"/>
                          <a:pt x="31" y="54"/>
                          <a:pt x="32" y="62"/>
                        </a:cubicBezTo>
                        <a:moveTo>
                          <a:pt x="12" y="38"/>
                        </a:moveTo>
                        <a:cubicBezTo>
                          <a:pt x="16" y="26"/>
                          <a:pt x="25" y="16"/>
                          <a:pt x="37" y="12"/>
                        </a:cubicBezTo>
                        <a:cubicBezTo>
                          <a:pt x="34" y="19"/>
                          <a:pt x="32" y="27"/>
                          <a:pt x="31" y="34"/>
                        </a:cubicBezTo>
                        <a:cubicBezTo>
                          <a:pt x="23" y="35"/>
                          <a:pt x="16" y="37"/>
                          <a:pt x="12" y="38"/>
                        </a:cubicBezTo>
                        <a:moveTo>
                          <a:pt x="88" y="38"/>
                        </a:moveTo>
                        <a:cubicBezTo>
                          <a:pt x="81" y="36"/>
                          <a:pt x="75" y="34"/>
                          <a:pt x="68" y="34"/>
                        </a:cubicBezTo>
                        <a:cubicBezTo>
                          <a:pt x="68" y="33"/>
                          <a:pt x="68" y="32"/>
                          <a:pt x="68" y="32"/>
                        </a:cubicBezTo>
                        <a:cubicBezTo>
                          <a:pt x="67" y="25"/>
                          <a:pt x="65" y="18"/>
                          <a:pt x="63" y="12"/>
                        </a:cubicBezTo>
                        <a:cubicBezTo>
                          <a:pt x="75" y="16"/>
                          <a:pt x="84" y="25"/>
                          <a:pt x="88" y="38"/>
                        </a:cubicBezTo>
                        <a:moveTo>
                          <a:pt x="35" y="33"/>
                        </a:moveTo>
                        <a:cubicBezTo>
                          <a:pt x="36" y="26"/>
                          <a:pt x="38" y="18"/>
                          <a:pt x="41" y="10"/>
                        </a:cubicBezTo>
                        <a:cubicBezTo>
                          <a:pt x="44" y="10"/>
                          <a:pt x="47" y="9"/>
                          <a:pt x="50" y="9"/>
                        </a:cubicBezTo>
                        <a:cubicBezTo>
                          <a:pt x="53" y="9"/>
                          <a:pt x="56" y="10"/>
                          <a:pt x="59" y="10"/>
                        </a:cubicBezTo>
                        <a:cubicBezTo>
                          <a:pt x="62" y="18"/>
                          <a:pt x="64" y="25"/>
                          <a:pt x="65" y="32"/>
                        </a:cubicBezTo>
                        <a:cubicBezTo>
                          <a:pt x="65" y="33"/>
                          <a:pt x="65" y="33"/>
                          <a:pt x="65" y="33"/>
                        </a:cubicBezTo>
                        <a:cubicBezTo>
                          <a:pt x="60" y="33"/>
                          <a:pt x="56" y="33"/>
                          <a:pt x="51" y="33"/>
                        </a:cubicBezTo>
                        <a:cubicBezTo>
                          <a:pt x="46" y="33"/>
                          <a:pt x="40" y="33"/>
                          <a:pt x="35" y="33"/>
                        </a:cubicBezTo>
                        <a:moveTo>
                          <a:pt x="50" y="0"/>
                        </a:moveTo>
                        <a:cubicBezTo>
                          <a:pt x="23" y="0"/>
                          <a:pt x="0" y="22"/>
                          <a:pt x="0" y="49"/>
                        </a:cubicBezTo>
                        <a:cubicBezTo>
                          <a:pt x="0" y="51"/>
                          <a:pt x="0" y="53"/>
                          <a:pt x="1" y="55"/>
                        </a:cubicBezTo>
                        <a:cubicBezTo>
                          <a:pt x="3" y="80"/>
                          <a:pt x="24" y="100"/>
                          <a:pt x="50" y="100"/>
                        </a:cubicBezTo>
                        <a:cubicBezTo>
                          <a:pt x="52" y="100"/>
                          <a:pt x="53" y="100"/>
                          <a:pt x="55" y="100"/>
                        </a:cubicBezTo>
                        <a:cubicBezTo>
                          <a:pt x="52" y="90"/>
                          <a:pt x="52" y="90"/>
                          <a:pt x="52" y="90"/>
                        </a:cubicBezTo>
                        <a:cubicBezTo>
                          <a:pt x="52" y="90"/>
                          <a:pt x="51" y="90"/>
                          <a:pt x="50" y="90"/>
                        </a:cubicBezTo>
                        <a:cubicBezTo>
                          <a:pt x="47" y="90"/>
                          <a:pt x="44" y="90"/>
                          <a:pt x="41" y="89"/>
                        </a:cubicBezTo>
                        <a:cubicBezTo>
                          <a:pt x="40" y="84"/>
                          <a:pt x="37" y="76"/>
                          <a:pt x="36" y="66"/>
                        </a:cubicBezTo>
                        <a:cubicBezTo>
                          <a:pt x="39" y="67"/>
                          <a:pt x="43" y="67"/>
                          <a:pt x="46" y="67"/>
                        </a:cubicBezTo>
                        <a:cubicBezTo>
                          <a:pt x="45" y="63"/>
                          <a:pt x="45" y="63"/>
                          <a:pt x="45" y="63"/>
                        </a:cubicBezTo>
                        <a:cubicBezTo>
                          <a:pt x="42" y="63"/>
                          <a:pt x="39" y="62"/>
                          <a:pt x="35" y="62"/>
                        </a:cubicBezTo>
                        <a:cubicBezTo>
                          <a:pt x="35" y="62"/>
                          <a:pt x="35" y="62"/>
                          <a:pt x="35" y="62"/>
                        </a:cubicBezTo>
                        <a:cubicBezTo>
                          <a:pt x="34" y="54"/>
                          <a:pt x="34" y="46"/>
                          <a:pt x="34" y="38"/>
                        </a:cubicBezTo>
                        <a:cubicBezTo>
                          <a:pt x="40" y="37"/>
                          <a:pt x="45" y="37"/>
                          <a:pt x="52" y="37"/>
                        </a:cubicBezTo>
                        <a:cubicBezTo>
                          <a:pt x="56" y="37"/>
                          <a:pt x="60" y="37"/>
                          <a:pt x="65" y="37"/>
                        </a:cubicBezTo>
                        <a:cubicBezTo>
                          <a:pt x="65" y="42"/>
                          <a:pt x="65" y="46"/>
                          <a:pt x="65" y="50"/>
                        </a:cubicBezTo>
                        <a:cubicBezTo>
                          <a:pt x="69" y="51"/>
                          <a:pt x="69" y="51"/>
                          <a:pt x="69" y="51"/>
                        </a:cubicBezTo>
                        <a:cubicBezTo>
                          <a:pt x="69" y="47"/>
                          <a:pt x="69" y="42"/>
                          <a:pt x="68" y="38"/>
                        </a:cubicBezTo>
                        <a:cubicBezTo>
                          <a:pt x="75" y="39"/>
                          <a:pt x="82" y="40"/>
                          <a:pt x="90" y="42"/>
                        </a:cubicBezTo>
                        <a:cubicBezTo>
                          <a:pt x="90" y="43"/>
                          <a:pt x="90" y="44"/>
                          <a:pt x="90" y="45"/>
                        </a:cubicBezTo>
                        <a:cubicBezTo>
                          <a:pt x="90" y="47"/>
                          <a:pt x="90" y="48"/>
                          <a:pt x="90" y="49"/>
                        </a:cubicBezTo>
                        <a:cubicBezTo>
                          <a:pt x="90" y="52"/>
                          <a:pt x="90" y="55"/>
                          <a:pt x="89" y="58"/>
                        </a:cubicBezTo>
                        <a:cubicBezTo>
                          <a:pt x="89" y="58"/>
                          <a:pt x="88" y="58"/>
                          <a:pt x="87" y="59"/>
                        </a:cubicBezTo>
                        <a:cubicBezTo>
                          <a:pt x="98" y="63"/>
                          <a:pt x="98" y="63"/>
                          <a:pt x="98" y="63"/>
                        </a:cubicBezTo>
                        <a:cubicBezTo>
                          <a:pt x="99" y="59"/>
                          <a:pt x="100" y="55"/>
                          <a:pt x="100" y="50"/>
                        </a:cubicBezTo>
                        <a:cubicBezTo>
                          <a:pt x="100" y="48"/>
                          <a:pt x="100" y="46"/>
                          <a:pt x="99" y="44"/>
                        </a:cubicBezTo>
                        <a:cubicBezTo>
                          <a:pt x="97" y="19"/>
                          <a:pt x="76" y="0"/>
                          <a:pt x="5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1" name="Freeform 9"/>
                  <p:cNvSpPr/>
                  <p:nvPr/>
                </p:nvSpPr>
                <p:spPr bwMode="auto">
                  <a:xfrm>
                    <a:off x="2763465" y="5535534"/>
                    <a:ext cx="180572" cy="175364"/>
                  </a:xfrm>
                  <a:custGeom>
                    <a:avLst/>
                    <a:gdLst>
                      <a:gd name="T0" fmla="*/ 15 w 44"/>
                      <a:gd name="T1" fmla="*/ 0 h 43"/>
                      <a:gd name="T2" fmla="*/ 14 w 44"/>
                      <a:gd name="T3" fmla="*/ 8 h 43"/>
                      <a:gd name="T4" fmla="*/ 2 w 44"/>
                      <a:gd name="T5" fmla="*/ 9 h 43"/>
                      <a:gd name="T6" fmla="*/ 0 w 44"/>
                      <a:gd name="T7" fmla="*/ 9 h 43"/>
                      <a:gd name="T8" fmla="*/ 1 w 44"/>
                      <a:gd name="T9" fmla="*/ 13 h 43"/>
                      <a:gd name="T10" fmla="*/ 2 w 44"/>
                      <a:gd name="T11" fmla="*/ 13 h 43"/>
                      <a:gd name="T12" fmla="*/ 14 w 44"/>
                      <a:gd name="T13" fmla="*/ 13 h 43"/>
                      <a:gd name="T14" fmla="*/ 8 w 44"/>
                      <a:gd name="T15" fmla="*/ 36 h 43"/>
                      <a:gd name="T16" fmla="*/ 7 w 44"/>
                      <a:gd name="T17" fmla="*/ 36 h 43"/>
                      <a:gd name="T18" fmla="*/ 9 w 44"/>
                      <a:gd name="T19" fmla="*/ 43 h 43"/>
                      <a:gd name="T20" fmla="*/ 21 w 44"/>
                      <a:gd name="T21" fmla="*/ 32 h 43"/>
                      <a:gd name="T22" fmla="*/ 26 w 44"/>
                      <a:gd name="T23" fmla="*/ 38 h 43"/>
                      <a:gd name="T24" fmla="*/ 38 w 44"/>
                      <a:gd name="T25" fmla="*/ 29 h 43"/>
                      <a:gd name="T26" fmla="*/ 32 w 44"/>
                      <a:gd name="T27" fmla="*/ 22 h 43"/>
                      <a:gd name="T28" fmla="*/ 44 w 44"/>
                      <a:gd name="T29" fmla="*/ 12 h 43"/>
                      <a:gd name="T30" fmla="*/ 38 w 44"/>
                      <a:gd name="T31" fmla="*/ 9 h 43"/>
                      <a:gd name="T32" fmla="*/ 12 w 44"/>
                      <a:gd name="T33" fmla="*/ 34 h 43"/>
                      <a:gd name="T34" fmla="*/ 17 w 44"/>
                      <a:gd name="T35" fmla="*/ 12 h 43"/>
                      <a:gd name="T36" fmla="*/ 37 w 44"/>
                      <a:gd name="T37" fmla="*/ 9 h 43"/>
                      <a:gd name="T38" fmla="*/ 30 w 44"/>
                      <a:gd name="T39" fmla="*/ 6 h 43"/>
                      <a:gd name="T40" fmla="*/ 18 w 44"/>
                      <a:gd name="T41" fmla="*/ 8 h 43"/>
                      <a:gd name="T42" fmla="*/ 19 w 44"/>
                      <a:gd name="T43" fmla="*/ 2 h 43"/>
                      <a:gd name="T44" fmla="*/ 15 w 44"/>
                      <a:gd name="T4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43">
                        <a:moveTo>
                          <a:pt x="15" y="0"/>
                        </a:moveTo>
                        <a:cubicBezTo>
                          <a:pt x="15" y="3"/>
                          <a:pt x="15" y="6"/>
                          <a:pt x="14" y="8"/>
                        </a:cubicBezTo>
                        <a:cubicBezTo>
                          <a:pt x="10" y="9"/>
                          <a:pt x="6" y="9"/>
                          <a:pt x="2" y="9"/>
                        </a:cubicBezTo>
                        <a:cubicBezTo>
                          <a:pt x="1" y="9"/>
                          <a:pt x="1" y="9"/>
                          <a:pt x="0" y="9"/>
                        </a:cubicBezTo>
                        <a:cubicBezTo>
                          <a:pt x="1" y="13"/>
                          <a:pt x="1" y="13"/>
                          <a:pt x="1" y="13"/>
                        </a:cubicBezTo>
                        <a:cubicBezTo>
                          <a:pt x="2" y="13"/>
                          <a:pt x="2" y="13"/>
                          <a:pt x="2" y="13"/>
                        </a:cubicBezTo>
                        <a:cubicBezTo>
                          <a:pt x="6" y="13"/>
                          <a:pt x="10" y="13"/>
                          <a:pt x="14" y="13"/>
                        </a:cubicBezTo>
                        <a:cubicBezTo>
                          <a:pt x="12" y="22"/>
                          <a:pt x="10" y="30"/>
                          <a:pt x="8" y="36"/>
                        </a:cubicBezTo>
                        <a:cubicBezTo>
                          <a:pt x="7" y="36"/>
                          <a:pt x="7" y="36"/>
                          <a:pt x="7" y="36"/>
                        </a:cubicBezTo>
                        <a:cubicBezTo>
                          <a:pt x="9" y="43"/>
                          <a:pt x="9" y="43"/>
                          <a:pt x="9" y="43"/>
                        </a:cubicBezTo>
                        <a:cubicBezTo>
                          <a:pt x="21" y="32"/>
                          <a:pt x="21" y="32"/>
                          <a:pt x="21" y="32"/>
                        </a:cubicBezTo>
                        <a:cubicBezTo>
                          <a:pt x="26" y="38"/>
                          <a:pt x="26" y="38"/>
                          <a:pt x="26" y="38"/>
                        </a:cubicBezTo>
                        <a:cubicBezTo>
                          <a:pt x="31" y="36"/>
                          <a:pt x="34" y="32"/>
                          <a:pt x="38" y="29"/>
                        </a:cubicBezTo>
                        <a:cubicBezTo>
                          <a:pt x="32" y="22"/>
                          <a:pt x="32" y="22"/>
                          <a:pt x="32" y="22"/>
                        </a:cubicBezTo>
                        <a:cubicBezTo>
                          <a:pt x="44" y="12"/>
                          <a:pt x="44" y="12"/>
                          <a:pt x="44" y="12"/>
                        </a:cubicBezTo>
                        <a:cubicBezTo>
                          <a:pt x="38" y="9"/>
                          <a:pt x="38" y="9"/>
                          <a:pt x="38" y="9"/>
                        </a:cubicBezTo>
                        <a:cubicBezTo>
                          <a:pt x="33" y="21"/>
                          <a:pt x="24" y="30"/>
                          <a:pt x="12" y="34"/>
                        </a:cubicBezTo>
                        <a:cubicBezTo>
                          <a:pt x="14" y="29"/>
                          <a:pt x="16" y="21"/>
                          <a:pt x="17" y="12"/>
                        </a:cubicBezTo>
                        <a:cubicBezTo>
                          <a:pt x="25" y="12"/>
                          <a:pt x="32" y="10"/>
                          <a:pt x="37" y="9"/>
                        </a:cubicBezTo>
                        <a:cubicBezTo>
                          <a:pt x="30" y="6"/>
                          <a:pt x="30" y="6"/>
                          <a:pt x="30" y="6"/>
                        </a:cubicBezTo>
                        <a:cubicBezTo>
                          <a:pt x="26" y="7"/>
                          <a:pt x="22" y="8"/>
                          <a:pt x="18" y="8"/>
                        </a:cubicBezTo>
                        <a:cubicBezTo>
                          <a:pt x="18" y="6"/>
                          <a:pt x="18" y="4"/>
                          <a:pt x="19" y="2"/>
                        </a:cubicBezTo>
                        <a:cubicBezTo>
                          <a:pt x="15" y="0"/>
                          <a:pt x="15" y="0"/>
                          <a:pt x="15"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2" name="Freeform 10"/>
                  <p:cNvSpPr/>
                  <p:nvPr/>
                </p:nvSpPr>
                <p:spPr bwMode="auto">
                  <a:xfrm>
                    <a:off x="2825970" y="5691799"/>
                    <a:ext cx="36462" cy="24308"/>
                  </a:xfrm>
                  <a:custGeom>
                    <a:avLst/>
                    <a:gdLst>
                      <a:gd name="T0" fmla="*/ 7 w 9"/>
                      <a:gd name="T1" fmla="*/ 0 h 6"/>
                      <a:gd name="T2" fmla="*/ 0 w 9"/>
                      <a:gd name="T3" fmla="*/ 6 h 6"/>
                      <a:gd name="T4" fmla="*/ 9 w 9"/>
                      <a:gd name="T5" fmla="*/ 2 h 6"/>
                      <a:gd name="T6" fmla="*/ 7 w 9"/>
                      <a:gd name="T7" fmla="*/ 0 h 6"/>
                    </a:gdLst>
                    <a:ahLst/>
                    <a:cxnLst>
                      <a:cxn ang="0">
                        <a:pos x="T0" y="T1"/>
                      </a:cxn>
                      <a:cxn ang="0">
                        <a:pos x="T2" y="T3"/>
                      </a:cxn>
                      <a:cxn ang="0">
                        <a:pos x="T4" y="T5"/>
                      </a:cxn>
                      <a:cxn ang="0">
                        <a:pos x="T6" y="T7"/>
                      </a:cxn>
                    </a:cxnLst>
                    <a:rect l="0" t="0" r="r" b="b"/>
                    <a:pathLst>
                      <a:path w="9" h="6">
                        <a:moveTo>
                          <a:pt x="7" y="0"/>
                        </a:moveTo>
                        <a:cubicBezTo>
                          <a:pt x="0" y="6"/>
                          <a:pt x="0" y="6"/>
                          <a:pt x="0" y="6"/>
                        </a:cubicBezTo>
                        <a:cubicBezTo>
                          <a:pt x="3" y="5"/>
                          <a:pt x="6" y="3"/>
                          <a:pt x="9" y="2"/>
                        </a:cubicBezTo>
                        <a:cubicBezTo>
                          <a:pt x="7" y="0"/>
                          <a:pt x="7" y="0"/>
                          <a:pt x="7"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44" name="TextBox 143"/>
              <p:cNvSpPr txBox="1"/>
              <p:nvPr/>
            </p:nvSpPr>
            <p:spPr>
              <a:xfrm>
                <a:off x="7649426" y="3251712"/>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2</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37" name="组合 216"/>
            <p:cNvGrpSpPr/>
            <p:nvPr/>
          </p:nvGrpSpPr>
          <p:grpSpPr>
            <a:xfrm>
              <a:off x="7324575" y="4392215"/>
              <a:ext cx="954815" cy="707523"/>
              <a:chOff x="3280683" y="4248199"/>
              <a:chExt cx="954815" cy="707523"/>
            </a:xfrm>
          </p:grpSpPr>
          <p:sp>
            <p:nvSpPr>
              <p:cNvPr id="141" name="TextBox 140"/>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42" name="TextBox 141"/>
              <p:cNvSpPr txBox="1"/>
              <p:nvPr/>
            </p:nvSpPr>
            <p:spPr>
              <a:xfrm>
                <a:off x="3280683" y="4558407"/>
                <a:ext cx="954815"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38" name="组合 227"/>
            <p:cNvGrpSpPr/>
            <p:nvPr/>
          </p:nvGrpSpPr>
          <p:grpSpPr>
            <a:xfrm>
              <a:off x="7296629" y="1886449"/>
              <a:ext cx="965042" cy="824341"/>
              <a:chOff x="1896731" y="1964106"/>
              <a:chExt cx="965042" cy="824341"/>
            </a:xfrm>
          </p:grpSpPr>
          <p:sp>
            <p:nvSpPr>
              <p:cNvPr id="139" name="TextBox 138"/>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40" name="TextBox 139"/>
              <p:cNvSpPr txBox="1"/>
              <p:nvPr/>
            </p:nvSpPr>
            <p:spPr>
              <a:xfrm>
                <a:off x="1896731" y="1964106"/>
                <a:ext cx="9650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170" name="组合 69"/>
          <p:cNvGrpSpPr/>
          <p:nvPr/>
        </p:nvGrpSpPr>
        <p:grpSpPr>
          <a:xfrm>
            <a:off x="9385198" y="1195611"/>
            <a:ext cx="1588073" cy="5112151"/>
            <a:chOff x="8870307" y="1144623"/>
            <a:chExt cx="1501202" cy="4831768"/>
          </a:xfrm>
        </p:grpSpPr>
        <p:grpSp>
          <p:nvGrpSpPr>
            <p:cNvPr id="171" name="组合 30"/>
            <p:cNvGrpSpPr/>
            <p:nvPr/>
          </p:nvGrpSpPr>
          <p:grpSpPr>
            <a:xfrm>
              <a:off x="8870307" y="1144623"/>
              <a:ext cx="1501202" cy="4831768"/>
              <a:chOff x="9793485" y="1369595"/>
              <a:chExt cx="1331032" cy="4284059"/>
            </a:xfrm>
          </p:grpSpPr>
          <p:grpSp>
            <p:nvGrpSpPr>
              <p:cNvPr id="178" name="组合 29"/>
              <p:cNvGrpSpPr/>
              <p:nvPr/>
            </p:nvGrpSpPr>
            <p:grpSpPr>
              <a:xfrm>
                <a:off x="9793485" y="1369595"/>
                <a:ext cx="1331032" cy="4284059"/>
                <a:chOff x="9793485" y="1369595"/>
                <a:chExt cx="1331032" cy="4284059"/>
              </a:xfrm>
            </p:grpSpPr>
            <p:grpSp>
              <p:nvGrpSpPr>
                <p:cNvPr id="180" name="组合 18"/>
                <p:cNvGrpSpPr/>
                <p:nvPr/>
              </p:nvGrpSpPr>
              <p:grpSpPr>
                <a:xfrm>
                  <a:off x="9793485" y="1369595"/>
                  <a:ext cx="1331032" cy="4284059"/>
                  <a:chOff x="8785709" y="1367879"/>
                  <a:chExt cx="1331032" cy="4284059"/>
                </a:xfrm>
              </p:grpSpPr>
              <p:grpSp>
                <p:nvGrpSpPr>
                  <p:cNvPr id="189" name="组合 89"/>
                  <p:cNvGrpSpPr/>
                  <p:nvPr/>
                </p:nvGrpSpPr>
                <p:grpSpPr>
                  <a:xfrm rot="10800000" flipH="1">
                    <a:off x="8993152" y="3096071"/>
                    <a:ext cx="916146" cy="2555867"/>
                    <a:chOff x="4324246" y="598916"/>
                    <a:chExt cx="1027112" cy="2865438"/>
                  </a:xfrm>
                </p:grpSpPr>
                <p:sp>
                  <p:nvSpPr>
                    <p:cNvPr id="19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9"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0" name="组合 92"/>
                  <p:cNvGrpSpPr/>
                  <p:nvPr/>
                </p:nvGrpSpPr>
                <p:grpSpPr>
                  <a:xfrm>
                    <a:off x="8993152" y="1367879"/>
                    <a:ext cx="916146" cy="2555867"/>
                    <a:chOff x="4324246" y="598916"/>
                    <a:chExt cx="1027112" cy="2865438"/>
                  </a:xfrm>
                </p:grpSpPr>
                <p:sp>
                  <p:nvSpPr>
                    <p:cNvPr id="19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7"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1" name="组合 19"/>
                  <p:cNvGrpSpPr/>
                  <p:nvPr/>
                </p:nvGrpSpPr>
                <p:grpSpPr>
                  <a:xfrm>
                    <a:off x="8785709" y="2844392"/>
                    <a:ext cx="1331032" cy="1331032"/>
                    <a:chOff x="6193085" y="2917516"/>
                    <a:chExt cx="1492250" cy="1492250"/>
                  </a:xfrm>
                </p:grpSpPr>
                <p:grpSp>
                  <p:nvGrpSpPr>
                    <p:cNvPr id="192" name="组合 20"/>
                    <p:cNvGrpSpPr/>
                    <p:nvPr/>
                  </p:nvGrpSpPr>
                  <p:grpSpPr>
                    <a:xfrm>
                      <a:off x="6193085" y="2917516"/>
                      <a:ext cx="1492250" cy="1492250"/>
                      <a:chOff x="2232645" y="3355181"/>
                      <a:chExt cx="1492250" cy="1492250"/>
                    </a:xfrm>
                  </p:grpSpPr>
                  <p:sp>
                    <p:nvSpPr>
                      <p:cNvPr id="19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93" name="Oval 12"/>
                    <p:cNvSpPr>
                      <a:spLocks noChangeArrowheads="1"/>
                    </p:cNvSpPr>
                    <p:nvPr/>
                  </p:nvSpPr>
                  <p:spPr bwMode="auto">
                    <a:xfrm rot="19170873">
                      <a:off x="6532018" y="3257242"/>
                      <a:ext cx="814386" cy="812800"/>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81" name="组合 2"/>
                <p:cNvGrpSpPr/>
                <p:nvPr/>
              </p:nvGrpSpPr>
              <p:grpSpPr>
                <a:xfrm>
                  <a:off x="10228946" y="1561379"/>
                  <a:ext cx="460111" cy="352463"/>
                  <a:chOff x="4345519" y="1618313"/>
                  <a:chExt cx="460111" cy="352463"/>
                </a:xfrm>
              </p:grpSpPr>
              <p:sp>
                <p:nvSpPr>
                  <p:cNvPr id="186" name="Freeform 24"/>
                  <p:cNvSpPr>
                    <a:spLocks noEditPoints="1"/>
                  </p:cNvSpPr>
                  <p:nvPr/>
                </p:nvSpPr>
                <p:spPr bwMode="auto">
                  <a:xfrm>
                    <a:off x="4345519" y="1696446"/>
                    <a:ext cx="267385" cy="258705"/>
                  </a:xfrm>
                  <a:custGeom>
                    <a:avLst/>
                    <a:gdLst>
                      <a:gd name="T0" fmla="*/ 59 w 65"/>
                      <a:gd name="T1" fmla="*/ 33 h 63"/>
                      <a:gd name="T2" fmla="*/ 65 w 65"/>
                      <a:gd name="T3" fmla="*/ 31 h 63"/>
                      <a:gd name="T4" fmla="*/ 63 w 65"/>
                      <a:gd name="T5" fmla="*/ 21 h 63"/>
                      <a:gd name="T6" fmla="*/ 57 w 65"/>
                      <a:gd name="T7" fmla="*/ 21 h 63"/>
                      <a:gd name="T8" fmla="*/ 54 w 65"/>
                      <a:gd name="T9" fmla="*/ 16 h 63"/>
                      <a:gd name="T10" fmla="*/ 57 w 65"/>
                      <a:gd name="T11" fmla="*/ 10 h 63"/>
                      <a:gd name="T12" fmla="*/ 49 w 65"/>
                      <a:gd name="T13" fmla="*/ 4 h 63"/>
                      <a:gd name="T14" fmla="*/ 45 w 65"/>
                      <a:gd name="T15" fmla="*/ 8 h 63"/>
                      <a:gd name="T16" fmla="*/ 39 w 65"/>
                      <a:gd name="T17" fmla="*/ 6 h 63"/>
                      <a:gd name="T18" fmla="*/ 38 w 65"/>
                      <a:gd name="T19" fmla="*/ 0 h 63"/>
                      <a:gd name="T20" fmla="*/ 28 w 65"/>
                      <a:gd name="T21" fmla="*/ 0 h 63"/>
                      <a:gd name="T22" fmla="*/ 27 w 65"/>
                      <a:gd name="T23" fmla="*/ 6 h 63"/>
                      <a:gd name="T24" fmla="*/ 21 w 65"/>
                      <a:gd name="T25" fmla="*/ 8 h 63"/>
                      <a:gd name="T26" fmla="*/ 16 w 65"/>
                      <a:gd name="T27" fmla="*/ 4 h 63"/>
                      <a:gd name="T28" fmla="*/ 8 w 65"/>
                      <a:gd name="T29" fmla="*/ 10 h 63"/>
                      <a:gd name="T30" fmla="*/ 12 w 65"/>
                      <a:gd name="T31" fmla="*/ 15 h 63"/>
                      <a:gd name="T32" fmla="*/ 8 w 65"/>
                      <a:gd name="T33" fmla="*/ 21 h 63"/>
                      <a:gd name="T34" fmla="*/ 2 w 65"/>
                      <a:gd name="T35" fmla="*/ 21 h 63"/>
                      <a:gd name="T36" fmla="*/ 0 w 65"/>
                      <a:gd name="T37" fmla="*/ 31 h 63"/>
                      <a:gd name="T38" fmla="*/ 6 w 65"/>
                      <a:gd name="T39" fmla="*/ 33 h 63"/>
                      <a:gd name="T40" fmla="*/ 7 w 65"/>
                      <a:gd name="T41" fmla="*/ 39 h 63"/>
                      <a:gd name="T42" fmla="*/ 3 w 65"/>
                      <a:gd name="T43" fmla="*/ 43 h 63"/>
                      <a:gd name="T44" fmla="*/ 8 w 65"/>
                      <a:gd name="T45" fmla="*/ 52 h 63"/>
                      <a:gd name="T46" fmla="*/ 13 w 65"/>
                      <a:gd name="T47" fmla="*/ 50 h 63"/>
                      <a:gd name="T48" fmla="*/ 18 w 65"/>
                      <a:gd name="T49" fmla="*/ 54 h 63"/>
                      <a:gd name="T50" fmla="*/ 17 w 65"/>
                      <a:gd name="T51" fmla="*/ 60 h 63"/>
                      <a:gd name="T52" fmla="*/ 26 w 65"/>
                      <a:gd name="T53" fmla="*/ 63 h 63"/>
                      <a:gd name="T54" fmla="*/ 29 w 65"/>
                      <a:gd name="T55" fmla="*/ 58 h 63"/>
                      <a:gd name="T56" fmla="*/ 33 w 65"/>
                      <a:gd name="T57" fmla="*/ 58 h 63"/>
                      <a:gd name="T58" fmla="*/ 36 w 65"/>
                      <a:gd name="T59" fmla="*/ 58 h 63"/>
                      <a:gd name="T60" fmla="*/ 39 w 65"/>
                      <a:gd name="T61" fmla="*/ 63 h 63"/>
                      <a:gd name="T62" fmla="*/ 48 w 65"/>
                      <a:gd name="T63" fmla="*/ 60 h 63"/>
                      <a:gd name="T64" fmla="*/ 47 w 65"/>
                      <a:gd name="T65" fmla="*/ 54 h 63"/>
                      <a:gd name="T66" fmla="*/ 52 w 65"/>
                      <a:gd name="T67" fmla="*/ 50 h 63"/>
                      <a:gd name="T68" fmla="*/ 58 w 65"/>
                      <a:gd name="T69" fmla="*/ 52 h 63"/>
                      <a:gd name="T70" fmla="*/ 63 w 65"/>
                      <a:gd name="T71" fmla="*/ 43 h 63"/>
                      <a:gd name="T72" fmla="*/ 58 w 65"/>
                      <a:gd name="T73" fmla="*/ 39 h 63"/>
                      <a:gd name="T74" fmla="*/ 59 w 65"/>
                      <a:gd name="T75" fmla="*/ 33 h 63"/>
                      <a:gd name="T76" fmla="*/ 33 w 65"/>
                      <a:gd name="T77" fmla="*/ 46 h 63"/>
                      <a:gd name="T78" fmla="*/ 18 w 65"/>
                      <a:gd name="T79" fmla="*/ 32 h 63"/>
                      <a:gd name="T80" fmla="*/ 33 w 65"/>
                      <a:gd name="T81" fmla="*/ 17 h 63"/>
                      <a:gd name="T82" fmla="*/ 47 w 65"/>
                      <a:gd name="T83" fmla="*/ 32 h 63"/>
                      <a:gd name="T84" fmla="*/ 33 w 65"/>
                      <a:gd name="T85"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 h="63">
                        <a:moveTo>
                          <a:pt x="59" y="33"/>
                        </a:moveTo>
                        <a:cubicBezTo>
                          <a:pt x="65" y="31"/>
                          <a:pt x="65" y="31"/>
                          <a:pt x="65" y="31"/>
                        </a:cubicBezTo>
                        <a:cubicBezTo>
                          <a:pt x="63" y="21"/>
                          <a:pt x="63" y="21"/>
                          <a:pt x="63" y="21"/>
                        </a:cubicBezTo>
                        <a:cubicBezTo>
                          <a:pt x="57" y="21"/>
                          <a:pt x="57" y="21"/>
                          <a:pt x="57" y="21"/>
                        </a:cubicBezTo>
                        <a:cubicBezTo>
                          <a:pt x="56" y="19"/>
                          <a:pt x="55" y="18"/>
                          <a:pt x="54" y="16"/>
                        </a:cubicBezTo>
                        <a:cubicBezTo>
                          <a:pt x="57" y="10"/>
                          <a:pt x="57" y="10"/>
                          <a:pt x="57" y="10"/>
                        </a:cubicBezTo>
                        <a:cubicBezTo>
                          <a:pt x="49" y="4"/>
                          <a:pt x="49" y="4"/>
                          <a:pt x="49" y="4"/>
                        </a:cubicBezTo>
                        <a:cubicBezTo>
                          <a:pt x="45" y="8"/>
                          <a:pt x="45" y="8"/>
                          <a:pt x="45" y="8"/>
                        </a:cubicBezTo>
                        <a:cubicBezTo>
                          <a:pt x="43" y="7"/>
                          <a:pt x="41" y="6"/>
                          <a:pt x="39" y="6"/>
                        </a:cubicBezTo>
                        <a:cubicBezTo>
                          <a:pt x="38" y="0"/>
                          <a:pt x="38" y="0"/>
                          <a:pt x="38" y="0"/>
                        </a:cubicBezTo>
                        <a:cubicBezTo>
                          <a:pt x="28" y="0"/>
                          <a:pt x="28" y="0"/>
                          <a:pt x="28" y="0"/>
                        </a:cubicBezTo>
                        <a:cubicBezTo>
                          <a:pt x="27" y="6"/>
                          <a:pt x="27" y="6"/>
                          <a:pt x="27" y="6"/>
                        </a:cubicBezTo>
                        <a:cubicBezTo>
                          <a:pt x="25" y="6"/>
                          <a:pt x="23" y="7"/>
                          <a:pt x="21" y="8"/>
                        </a:cubicBezTo>
                        <a:cubicBezTo>
                          <a:pt x="16" y="4"/>
                          <a:pt x="16" y="4"/>
                          <a:pt x="16" y="4"/>
                        </a:cubicBezTo>
                        <a:cubicBezTo>
                          <a:pt x="8" y="10"/>
                          <a:pt x="8" y="10"/>
                          <a:pt x="8" y="10"/>
                        </a:cubicBezTo>
                        <a:cubicBezTo>
                          <a:pt x="12" y="15"/>
                          <a:pt x="12" y="15"/>
                          <a:pt x="12" y="15"/>
                        </a:cubicBezTo>
                        <a:cubicBezTo>
                          <a:pt x="10" y="17"/>
                          <a:pt x="9" y="19"/>
                          <a:pt x="8" y="21"/>
                        </a:cubicBezTo>
                        <a:cubicBezTo>
                          <a:pt x="2" y="21"/>
                          <a:pt x="2" y="21"/>
                          <a:pt x="2" y="21"/>
                        </a:cubicBezTo>
                        <a:cubicBezTo>
                          <a:pt x="0" y="31"/>
                          <a:pt x="0" y="31"/>
                          <a:pt x="0" y="31"/>
                        </a:cubicBezTo>
                        <a:cubicBezTo>
                          <a:pt x="6" y="33"/>
                          <a:pt x="6" y="33"/>
                          <a:pt x="6" y="33"/>
                        </a:cubicBezTo>
                        <a:cubicBezTo>
                          <a:pt x="6" y="35"/>
                          <a:pt x="7" y="37"/>
                          <a:pt x="7" y="39"/>
                        </a:cubicBezTo>
                        <a:cubicBezTo>
                          <a:pt x="3" y="43"/>
                          <a:pt x="3" y="43"/>
                          <a:pt x="3" y="43"/>
                        </a:cubicBezTo>
                        <a:cubicBezTo>
                          <a:pt x="8" y="52"/>
                          <a:pt x="8" y="52"/>
                          <a:pt x="8" y="52"/>
                        </a:cubicBezTo>
                        <a:cubicBezTo>
                          <a:pt x="13" y="50"/>
                          <a:pt x="13" y="50"/>
                          <a:pt x="13" y="50"/>
                        </a:cubicBezTo>
                        <a:cubicBezTo>
                          <a:pt x="15" y="51"/>
                          <a:pt x="16" y="52"/>
                          <a:pt x="18" y="54"/>
                        </a:cubicBezTo>
                        <a:cubicBezTo>
                          <a:pt x="17" y="60"/>
                          <a:pt x="17" y="60"/>
                          <a:pt x="17" y="60"/>
                        </a:cubicBezTo>
                        <a:cubicBezTo>
                          <a:pt x="26" y="63"/>
                          <a:pt x="26" y="63"/>
                          <a:pt x="26" y="63"/>
                        </a:cubicBezTo>
                        <a:cubicBezTo>
                          <a:pt x="29" y="58"/>
                          <a:pt x="29" y="58"/>
                          <a:pt x="29" y="58"/>
                        </a:cubicBezTo>
                        <a:cubicBezTo>
                          <a:pt x="30" y="58"/>
                          <a:pt x="32" y="58"/>
                          <a:pt x="33" y="58"/>
                        </a:cubicBezTo>
                        <a:cubicBezTo>
                          <a:pt x="34" y="58"/>
                          <a:pt x="35" y="58"/>
                          <a:pt x="36" y="58"/>
                        </a:cubicBezTo>
                        <a:cubicBezTo>
                          <a:pt x="39" y="63"/>
                          <a:pt x="39" y="63"/>
                          <a:pt x="39" y="63"/>
                        </a:cubicBezTo>
                        <a:cubicBezTo>
                          <a:pt x="48" y="60"/>
                          <a:pt x="48" y="60"/>
                          <a:pt x="48" y="60"/>
                        </a:cubicBezTo>
                        <a:cubicBezTo>
                          <a:pt x="47" y="54"/>
                          <a:pt x="47" y="54"/>
                          <a:pt x="47" y="54"/>
                        </a:cubicBezTo>
                        <a:cubicBezTo>
                          <a:pt x="49" y="53"/>
                          <a:pt x="50" y="51"/>
                          <a:pt x="52" y="50"/>
                        </a:cubicBezTo>
                        <a:cubicBezTo>
                          <a:pt x="58" y="52"/>
                          <a:pt x="58" y="52"/>
                          <a:pt x="58" y="52"/>
                        </a:cubicBezTo>
                        <a:cubicBezTo>
                          <a:pt x="63" y="43"/>
                          <a:pt x="63" y="43"/>
                          <a:pt x="63" y="43"/>
                        </a:cubicBezTo>
                        <a:cubicBezTo>
                          <a:pt x="58" y="39"/>
                          <a:pt x="58" y="39"/>
                          <a:pt x="58" y="39"/>
                        </a:cubicBezTo>
                        <a:cubicBezTo>
                          <a:pt x="59" y="37"/>
                          <a:pt x="59" y="35"/>
                          <a:pt x="59" y="33"/>
                        </a:cubicBezTo>
                        <a:close/>
                        <a:moveTo>
                          <a:pt x="33" y="46"/>
                        </a:moveTo>
                        <a:cubicBezTo>
                          <a:pt x="25" y="46"/>
                          <a:pt x="18" y="40"/>
                          <a:pt x="18" y="32"/>
                        </a:cubicBezTo>
                        <a:cubicBezTo>
                          <a:pt x="18" y="23"/>
                          <a:pt x="25" y="17"/>
                          <a:pt x="33" y="17"/>
                        </a:cubicBezTo>
                        <a:cubicBezTo>
                          <a:pt x="41" y="17"/>
                          <a:pt x="47" y="23"/>
                          <a:pt x="47" y="32"/>
                        </a:cubicBezTo>
                        <a:cubicBezTo>
                          <a:pt x="47" y="40"/>
                          <a:pt x="41" y="46"/>
                          <a:pt x="33" y="46"/>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7" name="Freeform 25"/>
                  <p:cNvSpPr>
                    <a:spLocks noEditPoints="1"/>
                  </p:cNvSpPr>
                  <p:nvPr/>
                </p:nvSpPr>
                <p:spPr bwMode="auto">
                  <a:xfrm>
                    <a:off x="4592069" y="1762424"/>
                    <a:ext cx="213561" cy="208352"/>
                  </a:xfrm>
                  <a:custGeom>
                    <a:avLst/>
                    <a:gdLst>
                      <a:gd name="T0" fmla="*/ 48 w 52"/>
                      <a:gd name="T1" fmla="*/ 27 h 51"/>
                      <a:gd name="T2" fmla="*/ 52 w 52"/>
                      <a:gd name="T3" fmla="*/ 25 h 51"/>
                      <a:gd name="T4" fmla="*/ 51 w 52"/>
                      <a:gd name="T5" fmla="*/ 17 h 51"/>
                      <a:gd name="T6" fmla="*/ 46 w 52"/>
                      <a:gd name="T7" fmla="*/ 17 h 51"/>
                      <a:gd name="T8" fmla="*/ 44 w 52"/>
                      <a:gd name="T9" fmla="*/ 13 h 51"/>
                      <a:gd name="T10" fmla="*/ 46 w 52"/>
                      <a:gd name="T11" fmla="*/ 8 h 51"/>
                      <a:gd name="T12" fmla="*/ 40 w 52"/>
                      <a:gd name="T13" fmla="*/ 3 h 51"/>
                      <a:gd name="T14" fmla="*/ 36 w 52"/>
                      <a:gd name="T15" fmla="*/ 6 h 51"/>
                      <a:gd name="T16" fmla="*/ 31 w 52"/>
                      <a:gd name="T17" fmla="*/ 5 h 51"/>
                      <a:gd name="T18" fmla="*/ 31 w 52"/>
                      <a:gd name="T19" fmla="*/ 0 h 51"/>
                      <a:gd name="T20" fmla="*/ 22 w 52"/>
                      <a:gd name="T21" fmla="*/ 0 h 51"/>
                      <a:gd name="T22" fmla="*/ 22 w 52"/>
                      <a:gd name="T23" fmla="*/ 4 h 51"/>
                      <a:gd name="T24" fmla="*/ 17 w 52"/>
                      <a:gd name="T25" fmla="*/ 6 h 51"/>
                      <a:gd name="T26" fmla="*/ 13 w 52"/>
                      <a:gd name="T27" fmla="*/ 3 h 51"/>
                      <a:gd name="T28" fmla="*/ 7 w 52"/>
                      <a:gd name="T29" fmla="*/ 8 h 51"/>
                      <a:gd name="T30" fmla="*/ 9 w 52"/>
                      <a:gd name="T31" fmla="*/ 12 h 51"/>
                      <a:gd name="T32" fmla="*/ 7 w 52"/>
                      <a:gd name="T33" fmla="*/ 17 h 51"/>
                      <a:gd name="T34" fmla="*/ 2 w 52"/>
                      <a:gd name="T35" fmla="*/ 17 h 51"/>
                      <a:gd name="T36" fmla="*/ 0 w 52"/>
                      <a:gd name="T37" fmla="*/ 25 h 51"/>
                      <a:gd name="T38" fmla="*/ 5 w 52"/>
                      <a:gd name="T39" fmla="*/ 26 h 51"/>
                      <a:gd name="T40" fmla="*/ 6 w 52"/>
                      <a:gd name="T41" fmla="*/ 31 h 51"/>
                      <a:gd name="T42" fmla="*/ 2 w 52"/>
                      <a:gd name="T43" fmla="*/ 35 h 51"/>
                      <a:gd name="T44" fmla="*/ 6 w 52"/>
                      <a:gd name="T45" fmla="*/ 42 h 51"/>
                      <a:gd name="T46" fmla="*/ 11 w 52"/>
                      <a:gd name="T47" fmla="*/ 40 h 51"/>
                      <a:gd name="T48" fmla="*/ 14 w 52"/>
                      <a:gd name="T49" fmla="*/ 43 h 51"/>
                      <a:gd name="T50" fmla="*/ 14 w 52"/>
                      <a:gd name="T51" fmla="*/ 48 h 51"/>
                      <a:gd name="T52" fmla="*/ 21 w 52"/>
                      <a:gd name="T53" fmla="*/ 51 h 51"/>
                      <a:gd name="T54" fmla="*/ 24 w 52"/>
                      <a:gd name="T55" fmla="*/ 47 h 51"/>
                      <a:gd name="T56" fmla="*/ 26 w 52"/>
                      <a:gd name="T57" fmla="*/ 47 h 51"/>
                      <a:gd name="T58" fmla="*/ 29 w 52"/>
                      <a:gd name="T59" fmla="*/ 47 h 51"/>
                      <a:gd name="T60" fmla="*/ 31 w 52"/>
                      <a:gd name="T61" fmla="*/ 51 h 51"/>
                      <a:gd name="T62" fmla="*/ 39 w 52"/>
                      <a:gd name="T63" fmla="*/ 48 h 51"/>
                      <a:gd name="T64" fmla="*/ 38 w 52"/>
                      <a:gd name="T65" fmla="*/ 43 h 51"/>
                      <a:gd name="T66" fmla="*/ 42 w 52"/>
                      <a:gd name="T67" fmla="*/ 40 h 51"/>
                      <a:gd name="T68" fmla="*/ 46 w 52"/>
                      <a:gd name="T69" fmla="*/ 42 h 51"/>
                      <a:gd name="T70" fmla="*/ 51 w 52"/>
                      <a:gd name="T71" fmla="*/ 35 h 51"/>
                      <a:gd name="T72" fmla="*/ 47 w 52"/>
                      <a:gd name="T73" fmla="*/ 32 h 51"/>
                      <a:gd name="T74" fmla="*/ 48 w 52"/>
                      <a:gd name="T75" fmla="*/ 27 h 51"/>
                      <a:gd name="T76" fmla="*/ 26 w 52"/>
                      <a:gd name="T77" fmla="*/ 42 h 51"/>
                      <a:gd name="T78" fmla="*/ 10 w 52"/>
                      <a:gd name="T79" fmla="*/ 25 h 51"/>
                      <a:gd name="T80" fmla="*/ 26 w 52"/>
                      <a:gd name="T81" fmla="*/ 9 h 51"/>
                      <a:gd name="T82" fmla="*/ 42 w 52"/>
                      <a:gd name="T83" fmla="*/ 25 h 51"/>
                      <a:gd name="T84" fmla="*/ 26 w 52"/>
                      <a:gd name="T85"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1">
                        <a:moveTo>
                          <a:pt x="48" y="27"/>
                        </a:moveTo>
                        <a:cubicBezTo>
                          <a:pt x="52" y="25"/>
                          <a:pt x="52" y="25"/>
                          <a:pt x="52" y="25"/>
                        </a:cubicBezTo>
                        <a:cubicBezTo>
                          <a:pt x="51" y="17"/>
                          <a:pt x="51" y="17"/>
                          <a:pt x="51" y="17"/>
                        </a:cubicBezTo>
                        <a:cubicBezTo>
                          <a:pt x="46" y="17"/>
                          <a:pt x="46" y="17"/>
                          <a:pt x="46" y="17"/>
                        </a:cubicBezTo>
                        <a:cubicBezTo>
                          <a:pt x="45" y="16"/>
                          <a:pt x="45" y="14"/>
                          <a:pt x="44" y="13"/>
                        </a:cubicBezTo>
                        <a:cubicBezTo>
                          <a:pt x="46" y="8"/>
                          <a:pt x="46" y="8"/>
                          <a:pt x="46" y="8"/>
                        </a:cubicBezTo>
                        <a:cubicBezTo>
                          <a:pt x="40" y="3"/>
                          <a:pt x="40" y="3"/>
                          <a:pt x="40" y="3"/>
                        </a:cubicBezTo>
                        <a:cubicBezTo>
                          <a:pt x="36" y="6"/>
                          <a:pt x="36" y="6"/>
                          <a:pt x="36" y="6"/>
                        </a:cubicBezTo>
                        <a:cubicBezTo>
                          <a:pt x="35" y="6"/>
                          <a:pt x="33" y="5"/>
                          <a:pt x="31" y="5"/>
                        </a:cubicBezTo>
                        <a:cubicBezTo>
                          <a:pt x="31" y="0"/>
                          <a:pt x="31" y="0"/>
                          <a:pt x="31" y="0"/>
                        </a:cubicBezTo>
                        <a:cubicBezTo>
                          <a:pt x="22" y="0"/>
                          <a:pt x="22" y="0"/>
                          <a:pt x="22" y="0"/>
                        </a:cubicBezTo>
                        <a:cubicBezTo>
                          <a:pt x="22" y="4"/>
                          <a:pt x="22" y="4"/>
                          <a:pt x="22" y="4"/>
                        </a:cubicBezTo>
                        <a:cubicBezTo>
                          <a:pt x="20" y="5"/>
                          <a:pt x="18" y="5"/>
                          <a:pt x="17" y="6"/>
                        </a:cubicBezTo>
                        <a:cubicBezTo>
                          <a:pt x="13" y="3"/>
                          <a:pt x="13" y="3"/>
                          <a:pt x="13" y="3"/>
                        </a:cubicBezTo>
                        <a:cubicBezTo>
                          <a:pt x="7" y="8"/>
                          <a:pt x="7" y="8"/>
                          <a:pt x="7" y="8"/>
                        </a:cubicBezTo>
                        <a:cubicBezTo>
                          <a:pt x="9" y="12"/>
                          <a:pt x="9" y="12"/>
                          <a:pt x="9" y="12"/>
                        </a:cubicBezTo>
                        <a:cubicBezTo>
                          <a:pt x="8" y="14"/>
                          <a:pt x="7" y="15"/>
                          <a:pt x="7" y="17"/>
                        </a:cubicBezTo>
                        <a:cubicBezTo>
                          <a:pt x="2" y="17"/>
                          <a:pt x="2" y="17"/>
                          <a:pt x="2" y="17"/>
                        </a:cubicBezTo>
                        <a:cubicBezTo>
                          <a:pt x="0" y="25"/>
                          <a:pt x="0" y="25"/>
                          <a:pt x="0" y="25"/>
                        </a:cubicBezTo>
                        <a:cubicBezTo>
                          <a:pt x="5" y="26"/>
                          <a:pt x="5" y="26"/>
                          <a:pt x="5" y="26"/>
                        </a:cubicBezTo>
                        <a:cubicBezTo>
                          <a:pt x="5" y="28"/>
                          <a:pt x="5" y="30"/>
                          <a:pt x="6" y="31"/>
                        </a:cubicBezTo>
                        <a:cubicBezTo>
                          <a:pt x="2" y="35"/>
                          <a:pt x="2" y="35"/>
                          <a:pt x="2" y="35"/>
                        </a:cubicBezTo>
                        <a:cubicBezTo>
                          <a:pt x="6" y="42"/>
                          <a:pt x="6" y="42"/>
                          <a:pt x="6" y="42"/>
                        </a:cubicBezTo>
                        <a:cubicBezTo>
                          <a:pt x="11" y="40"/>
                          <a:pt x="11" y="40"/>
                          <a:pt x="11" y="40"/>
                        </a:cubicBezTo>
                        <a:cubicBezTo>
                          <a:pt x="12" y="41"/>
                          <a:pt x="13" y="42"/>
                          <a:pt x="14" y="43"/>
                        </a:cubicBezTo>
                        <a:cubicBezTo>
                          <a:pt x="14" y="48"/>
                          <a:pt x="14" y="48"/>
                          <a:pt x="14" y="48"/>
                        </a:cubicBezTo>
                        <a:cubicBezTo>
                          <a:pt x="21" y="51"/>
                          <a:pt x="21" y="51"/>
                          <a:pt x="21" y="51"/>
                        </a:cubicBezTo>
                        <a:cubicBezTo>
                          <a:pt x="24" y="47"/>
                          <a:pt x="24" y="47"/>
                          <a:pt x="24" y="47"/>
                        </a:cubicBezTo>
                        <a:cubicBezTo>
                          <a:pt x="25" y="47"/>
                          <a:pt x="25" y="47"/>
                          <a:pt x="26" y="47"/>
                        </a:cubicBezTo>
                        <a:cubicBezTo>
                          <a:pt x="27" y="47"/>
                          <a:pt x="28" y="47"/>
                          <a:pt x="29" y="47"/>
                        </a:cubicBezTo>
                        <a:cubicBezTo>
                          <a:pt x="31" y="51"/>
                          <a:pt x="31" y="51"/>
                          <a:pt x="31" y="51"/>
                        </a:cubicBezTo>
                        <a:cubicBezTo>
                          <a:pt x="39" y="48"/>
                          <a:pt x="39" y="48"/>
                          <a:pt x="39" y="48"/>
                        </a:cubicBezTo>
                        <a:cubicBezTo>
                          <a:pt x="38" y="43"/>
                          <a:pt x="38" y="43"/>
                          <a:pt x="38" y="43"/>
                        </a:cubicBezTo>
                        <a:cubicBezTo>
                          <a:pt x="39" y="43"/>
                          <a:pt x="41" y="41"/>
                          <a:pt x="42" y="40"/>
                        </a:cubicBezTo>
                        <a:cubicBezTo>
                          <a:pt x="46" y="42"/>
                          <a:pt x="46" y="42"/>
                          <a:pt x="46" y="42"/>
                        </a:cubicBezTo>
                        <a:cubicBezTo>
                          <a:pt x="51" y="35"/>
                          <a:pt x="51" y="35"/>
                          <a:pt x="51" y="35"/>
                        </a:cubicBezTo>
                        <a:cubicBezTo>
                          <a:pt x="47" y="32"/>
                          <a:pt x="47" y="32"/>
                          <a:pt x="47" y="32"/>
                        </a:cubicBezTo>
                        <a:cubicBezTo>
                          <a:pt x="47" y="30"/>
                          <a:pt x="48" y="29"/>
                          <a:pt x="48" y="27"/>
                        </a:cubicBezTo>
                        <a:close/>
                        <a:moveTo>
                          <a:pt x="26" y="42"/>
                        </a:moveTo>
                        <a:cubicBezTo>
                          <a:pt x="17" y="42"/>
                          <a:pt x="10" y="34"/>
                          <a:pt x="10" y="25"/>
                        </a:cubicBezTo>
                        <a:cubicBezTo>
                          <a:pt x="10" y="16"/>
                          <a:pt x="17" y="9"/>
                          <a:pt x="26" y="9"/>
                        </a:cubicBezTo>
                        <a:cubicBezTo>
                          <a:pt x="35" y="9"/>
                          <a:pt x="42" y="16"/>
                          <a:pt x="42" y="25"/>
                        </a:cubicBezTo>
                        <a:cubicBezTo>
                          <a:pt x="42" y="34"/>
                          <a:pt x="35" y="42"/>
                          <a:pt x="26" y="42"/>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8" name="Freeform 26"/>
                  <p:cNvSpPr>
                    <a:spLocks noEditPoints="1"/>
                  </p:cNvSpPr>
                  <p:nvPr/>
                </p:nvSpPr>
                <p:spPr bwMode="auto">
                  <a:xfrm>
                    <a:off x="4574706" y="1618313"/>
                    <a:ext cx="144111" cy="144111"/>
                  </a:xfrm>
                  <a:custGeom>
                    <a:avLst/>
                    <a:gdLst>
                      <a:gd name="T0" fmla="*/ 26 w 35"/>
                      <a:gd name="T1" fmla="*/ 29 h 35"/>
                      <a:gd name="T2" fmla="*/ 29 w 35"/>
                      <a:gd name="T3" fmla="*/ 31 h 35"/>
                      <a:gd name="T4" fmla="*/ 32 w 35"/>
                      <a:gd name="T5" fmla="*/ 27 h 35"/>
                      <a:gd name="T6" fmla="*/ 30 w 35"/>
                      <a:gd name="T7" fmla="*/ 24 h 35"/>
                      <a:gd name="T8" fmla="*/ 32 w 35"/>
                      <a:gd name="T9" fmla="*/ 21 h 35"/>
                      <a:gd name="T10" fmla="*/ 35 w 35"/>
                      <a:gd name="T11" fmla="*/ 21 h 35"/>
                      <a:gd name="T12" fmla="*/ 35 w 35"/>
                      <a:gd name="T13" fmla="*/ 15 h 35"/>
                      <a:gd name="T14" fmla="*/ 32 w 35"/>
                      <a:gd name="T15" fmla="*/ 15 h 35"/>
                      <a:gd name="T16" fmla="*/ 31 w 35"/>
                      <a:gd name="T17" fmla="*/ 11 h 35"/>
                      <a:gd name="T18" fmla="*/ 33 w 35"/>
                      <a:gd name="T19" fmla="*/ 9 h 35"/>
                      <a:gd name="T20" fmla="*/ 30 w 35"/>
                      <a:gd name="T21" fmla="*/ 5 h 35"/>
                      <a:gd name="T22" fmla="*/ 27 w 35"/>
                      <a:gd name="T23" fmla="*/ 6 h 35"/>
                      <a:gd name="T24" fmla="*/ 24 w 35"/>
                      <a:gd name="T25" fmla="*/ 4 h 35"/>
                      <a:gd name="T26" fmla="*/ 24 w 35"/>
                      <a:gd name="T27" fmla="*/ 1 h 35"/>
                      <a:gd name="T28" fmla="*/ 19 w 35"/>
                      <a:gd name="T29" fmla="*/ 0 h 35"/>
                      <a:gd name="T30" fmla="*/ 17 w 35"/>
                      <a:gd name="T31" fmla="*/ 3 h 35"/>
                      <a:gd name="T32" fmla="*/ 14 w 35"/>
                      <a:gd name="T33" fmla="*/ 3 h 35"/>
                      <a:gd name="T34" fmla="*/ 12 w 35"/>
                      <a:gd name="T35" fmla="*/ 1 h 35"/>
                      <a:gd name="T36" fmla="*/ 7 w 35"/>
                      <a:gd name="T37" fmla="*/ 3 h 35"/>
                      <a:gd name="T38" fmla="*/ 8 w 35"/>
                      <a:gd name="T39" fmla="*/ 7 h 35"/>
                      <a:gd name="T40" fmla="*/ 6 w 35"/>
                      <a:gd name="T41" fmla="*/ 9 h 35"/>
                      <a:gd name="T42" fmla="*/ 3 w 35"/>
                      <a:gd name="T43" fmla="*/ 8 h 35"/>
                      <a:gd name="T44" fmla="*/ 1 w 35"/>
                      <a:gd name="T45" fmla="*/ 14 h 35"/>
                      <a:gd name="T46" fmla="*/ 3 w 35"/>
                      <a:gd name="T47" fmla="*/ 15 h 35"/>
                      <a:gd name="T48" fmla="*/ 3 w 35"/>
                      <a:gd name="T49" fmla="*/ 19 h 35"/>
                      <a:gd name="T50" fmla="*/ 0 w 35"/>
                      <a:gd name="T51" fmla="*/ 20 h 35"/>
                      <a:gd name="T52" fmla="*/ 2 w 35"/>
                      <a:gd name="T53" fmla="*/ 25 h 35"/>
                      <a:gd name="T54" fmla="*/ 5 w 35"/>
                      <a:gd name="T55" fmla="*/ 25 h 35"/>
                      <a:gd name="T56" fmla="*/ 6 w 35"/>
                      <a:gd name="T57" fmla="*/ 26 h 35"/>
                      <a:gd name="T58" fmla="*/ 7 w 35"/>
                      <a:gd name="T59" fmla="*/ 28 h 35"/>
                      <a:gd name="T60" fmla="*/ 6 w 35"/>
                      <a:gd name="T61" fmla="*/ 31 h 35"/>
                      <a:gd name="T62" fmla="*/ 11 w 35"/>
                      <a:gd name="T63" fmla="*/ 34 h 35"/>
                      <a:gd name="T64" fmla="*/ 13 w 35"/>
                      <a:gd name="T65" fmla="*/ 31 h 35"/>
                      <a:gd name="T66" fmla="*/ 16 w 35"/>
                      <a:gd name="T67" fmla="*/ 32 h 35"/>
                      <a:gd name="T68" fmla="*/ 17 w 35"/>
                      <a:gd name="T69" fmla="*/ 35 h 35"/>
                      <a:gd name="T70" fmla="*/ 23 w 35"/>
                      <a:gd name="T71" fmla="*/ 34 h 35"/>
                      <a:gd name="T72" fmla="*/ 23 w 35"/>
                      <a:gd name="T73" fmla="*/ 31 h 35"/>
                      <a:gd name="T74" fmla="*/ 26 w 35"/>
                      <a:gd name="T75" fmla="*/ 29 h 35"/>
                      <a:gd name="T76" fmla="*/ 9 w 35"/>
                      <a:gd name="T77" fmla="*/ 24 h 35"/>
                      <a:gd name="T78" fmla="*/ 11 w 35"/>
                      <a:gd name="T79" fmla="*/ 9 h 35"/>
                      <a:gd name="T80" fmla="*/ 26 w 35"/>
                      <a:gd name="T81" fmla="*/ 11 h 35"/>
                      <a:gd name="T82" fmla="*/ 24 w 35"/>
                      <a:gd name="T83" fmla="*/ 26 h 35"/>
                      <a:gd name="T84" fmla="*/ 9 w 35"/>
                      <a:gd name="T85"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5">
                        <a:moveTo>
                          <a:pt x="26" y="29"/>
                        </a:moveTo>
                        <a:cubicBezTo>
                          <a:pt x="29" y="31"/>
                          <a:pt x="29" y="31"/>
                          <a:pt x="29" y="31"/>
                        </a:cubicBezTo>
                        <a:cubicBezTo>
                          <a:pt x="32" y="27"/>
                          <a:pt x="32" y="27"/>
                          <a:pt x="32" y="27"/>
                        </a:cubicBezTo>
                        <a:cubicBezTo>
                          <a:pt x="30" y="24"/>
                          <a:pt x="30" y="24"/>
                          <a:pt x="30" y="24"/>
                        </a:cubicBezTo>
                        <a:cubicBezTo>
                          <a:pt x="31" y="23"/>
                          <a:pt x="31" y="22"/>
                          <a:pt x="32" y="21"/>
                        </a:cubicBezTo>
                        <a:cubicBezTo>
                          <a:pt x="35" y="21"/>
                          <a:pt x="35" y="21"/>
                          <a:pt x="35" y="21"/>
                        </a:cubicBezTo>
                        <a:cubicBezTo>
                          <a:pt x="35" y="15"/>
                          <a:pt x="35" y="15"/>
                          <a:pt x="35" y="15"/>
                        </a:cubicBezTo>
                        <a:cubicBezTo>
                          <a:pt x="32" y="15"/>
                          <a:pt x="32" y="15"/>
                          <a:pt x="32" y="15"/>
                        </a:cubicBezTo>
                        <a:cubicBezTo>
                          <a:pt x="32" y="14"/>
                          <a:pt x="31" y="12"/>
                          <a:pt x="31" y="11"/>
                        </a:cubicBezTo>
                        <a:cubicBezTo>
                          <a:pt x="33" y="9"/>
                          <a:pt x="33" y="9"/>
                          <a:pt x="33" y="9"/>
                        </a:cubicBezTo>
                        <a:cubicBezTo>
                          <a:pt x="30" y="5"/>
                          <a:pt x="30" y="5"/>
                          <a:pt x="30" y="5"/>
                        </a:cubicBezTo>
                        <a:cubicBezTo>
                          <a:pt x="27" y="6"/>
                          <a:pt x="27" y="6"/>
                          <a:pt x="27" y="6"/>
                        </a:cubicBezTo>
                        <a:cubicBezTo>
                          <a:pt x="26" y="5"/>
                          <a:pt x="25" y="5"/>
                          <a:pt x="24" y="4"/>
                        </a:cubicBezTo>
                        <a:cubicBezTo>
                          <a:pt x="24" y="1"/>
                          <a:pt x="24" y="1"/>
                          <a:pt x="24" y="1"/>
                        </a:cubicBezTo>
                        <a:cubicBezTo>
                          <a:pt x="19" y="0"/>
                          <a:pt x="19" y="0"/>
                          <a:pt x="19" y="0"/>
                        </a:cubicBezTo>
                        <a:cubicBezTo>
                          <a:pt x="17" y="3"/>
                          <a:pt x="17" y="3"/>
                          <a:pt x="17" y="3"/>
                        </a:cubicBezTo>
                        <a:cubicBezTo>
                          <a:pt x="16" y="3"/>
                          <a:pt x="15" y="3"/>
                          <a:pt x="14" y="3"/>
                        </a:cubicBezTo>
                        <a:cubicBezTo>
                          <a:pt x="12" y="1"/>
                          <a:pt x="12" y="1"/>
                          <a:pt x="12" y="1"/>
                        </a:cubicBezTo>
                        <a:cubicBezTo>
                          <a:pt x="7" y="3"/>
                          <a:pt x="7" y="3"/>
                          <a:pt x="7" y="3"/>
                        </a:cubicBezTo>
                        <a:cubicBezTo>
                          <a:pt x="8" y="7"/>
                          <a:pt x="8" y="7"/>
                          <a:pt x="8" y="7"/>
                        </a:cubicBezTo>
                        <a:cubicBezTo>
                          <a:pt x="7" y="7"/>
                          <a:pt x="7" y="8"/>
                          <a:pt x="6" y="9"/>
                        </a:cubicBezTo>
                        <a:cubicBezTo>
                          <a:pt x="3" y="8"/>
                          <a:pt x="3" y="8"/>
                          <a:pt x="3" y="8"/>
                        </a:cubicBezTo>
                        <a:cubicBezTo>
                          <a:pt x="1" y="14"/>
                          <a:pt x="1" y="14"/>
                          <a:pt x="1" y="14"/>
                        </a:cubicBezTo>
                        <a:cubicBezTo>
                          <a:pt x="3" y="15"/>
                          <a:pt x="3" y="15"/>
                          <a:pt x="3" y="15"/>
                        </a:cubicBezTo>
                        <a:cubicBezTo>
                          <a:pt x="3" y="16"/>
                          <a:pt x="3" y="17"/>
                          <a:pt x="3" y="19"/>
                        </a:cubicBezTo>
                        <a:cubicBezTo>
                          <a:pt x="0" y="20"/>
                          <a:pt x="0" y="20"/>
                          <a:pt x="0" y="20"/>
                        </a:cubicBezTo>
                        <a:cubicBezTo>
                          <a:pt x="2" y="25"/>
                          <a:pt x="2" y="25"/>
                          <a:pt x="2" y="25"/>
                        </a:cubicBezTo>
                        <a:cubicBezTo>
                          <a:pt x="5" y="25"/>
                          <a:pt x="5" y="25"/>
                          <a:pt x="5" y="25"/>
                        </a:cubicBezTo>
                        <a:cubicBezTo>
                          <a:pt x="6" y="25"/>
                          <a:pt x="6" y="26"/>
                          <a:pt x="6" y="26"/>
                        </a:cubicBezTo>
                        <a:cubicBezTo>
                          <a:pt x="7" y="27"/>
                          <a:pt x="7" y="27"/>
                          <a:pt x="7" y="28"/>
                        </a:cubicBezTo>
                        <a:cubicBezTo>
                          <a:pt x="6" y="31"/>
                          <a:pt x="6" y="31"/>
                          <a:pt x="6" y="31"/>
                        </a:cubicBezTo>
                        <a:cubicBezTo>
                          <a:pt x="11" y="34"/>
                          <a:pt x="11" y="34"/>
                          <a:pt x="11" y="34"/>
                        </a:cubicBezTo>
                        <a:cubicBezTo>
                          <a:pt x="13" y="31"/>
                          <a:pt x="13" y="31"/>
                          <a:pt x="13" y="31"/>
                        </a:cubicBezTo>
                        <a:cubicBezTo>
                          <a:pt x="14" y="31"/>
                          <a:pt x="15" y="32"/>
                          <a:pt x="16" y="32"/>
                        </a:cubicBezTo>
                        <a:cubicBezTo>
                          <a:pt x="17" y="35"/>
                          <a:pt x="17" y="35"/>
                          <a:pt x="17" y="35"/>
                        </a:cubicBezTo>
                        <a:cubicBezTo>
                          <a:pt x="23" y="34"/>
                          <a:pt x="23" y="34"/>
                          <a:pt x="23" y="34"/>
                        </a:cubicBezTo>
                        <a:cubicBezTo>
                          <a:pt x="23" y="31"/>
                          <a:pt x="23" y="31"/>
                          <a:pt x="23" y="31"/>
                        </a:cubicBezTo>
                        <a:cubicBezTo>
                          <a:pt x="24" y="30"/>
                          <a:pt x="25" y="30"/>
                          <a:pt x="26" y="29"/>
                        </a:cubicBezTo>
                        <a:close/>
                        <a:moveTo>
                          <a:pt x="9" y="24"/>
                        </a:moveTo>
                        <a:cubicBezTo>
                          <a:pt x="5" y="20"/>
                          <a:pt x="6" y="13"/>
                          <a:pt x="11" y="9"/>
                        </a:cubicBezTo>
                        <a:cubicBezTo>
                          <a:pt x="16" y="5"/>
                          <a:pt x="22" y="6"/>
                          <a:pt x="26" y="11"/>
                        </a:cubicBezTo>
                        <a:cubicBezTo>
                          <a:pt x="30" y="15"/>
                          <a:pt x="29" y="22"/>
                          <a:pt x="24" y="26"/>
                        </a:cubicBezTo>
                        <a:cubicBezTo>
                          <a:pt x="20" y="30"/>
                          <a:pt x="13" y="29"/>
                          <a:pt x="9" y="24"/>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82" name="组合 13"/>
                <p:cNvGrpSpPr/>
                <p:nvPr/>
              </p:nvGrpSpPr>
              <p:grpSpPr>
                <a:xfrm>
                  <a:off x="10297528" y="5109407"/>
                  <a:ext cx="322946" cy="434067"/>
                  <a:chOff x="4223209" y="5314160"/>
                  <a:chExt cx="322946" cy="434067"/>
                </a:xfrm>
              </p:grpSpPr>
              <p:sp>
                <p:nvSpPr>
                  <p:cNvPr id="183" name="Freeform 27"/>
                  <p:cNvSpPr/>
                  <p:nvPr/>
                </p:nvSpPr>
                <p:spPr bwMode="auto">
                  <a:xfrm>
                    <a:off x="4223209" y="5498204"/>
                    <a:ext cx="81605" cy="250023"/>
                  </a:xfrm>
                  <a:custGeom>
                    <a:avLst/>
                    <a:gdLst>
                      <a:gd name="T0" fmla="*/ 20 w 20"/>
                      <a:gd name="T1" fmla="*/ 53 h 61"/>
                      <a:gd name="T2" fmla="*/ 11 w 20"/>
                      <a:gd name="T3" fmla="*/ 61 h 61"/>
                      <a:gd name="T4" fmla="*/ 9 w 20"/>
                      <a:gd name="T5" fmla="*/ 61 h 61"/>
                      <a:gd name="T6" fmla="*/ 0 w 20"/>
                      <a:gd name="T7" fmla="*/ 53 h 61"/>
                      <a:gd name="T8" fmla="*/ 0 w 20"/>
                      <a:gd name="T9" fmla="*/ 8 h 61"/>
                      <a:gd name="T10" fmla="*/ 9 w 20"/>
                      <a:gd name="T11" fmla="*/ 0 h 61"/>
                      <a:gd name="T12" fmla="*/ 11 w 20"/>
                      <a:gd name="T13" fmla="*/ 0 h 61"/>
                      <a:gd name="T14" fmla="*/ 20 w 20"/>
                      <a:gd name="T15" fmla="*/ 8 h 61"/>
                      <a:gd name="T16" fmla="*/ 20 w 20"/>
                      <a:gd name="T17"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1">
                        <a:moveTo>
                          <a:pt x="20" y="53"/>
                        </a:moveTo>
                        <a:cubicBezTo>
                          <a:pt x="20" y="57"/>
                          <a:pt x="16" y="61"/>
                          <a:pt x="11" y="61"/>
                        </a:cubicBezTo>
                        <a:cubicBezTo>
                          <a:pt x="9" y="61"/>
                          <a:pt x="9" y="61"/>
                          <a:pt x="9" y="61"/>
                        </a:cubicBezTo>
                        <a:cubicBezTo>
                          <a:pt x="4" y="61"/>
                          <a:pt x="0" y="57"/>
                          <a:pt x="0" y="53"/>
                        </a:cubicBezTo>
                        <a:cubicBezTo>
                          <a:pt x="0" y="8"/>
                          <a:pt x="0" y="8"/>
                          <a:pt x="0" y="8"/>
                        </a:cubicBezTo>
                        <a:cubicBezTo>
                          <a:pt x="0" y="3"/>
                          <a:pt x="4" y="0"/>
                          <a:pt x="9" y="0"/>
                        </a:cubicBezTo>
                        <a:cubicBezTo>
                          <a:pt x="11" y="0"/>
                          <a:pt x="11" y="0"/>
                          <a:pt x="11" y="0"/>
                        </a:cubicBezTo>
                        <a:cubicBezTo>
                          <a:pt x="16" y="0"/>
                          <a:pt x="20" y="3"/>
                          <a:pt x="20" y="8"/>
                        </a:cubicBezTo>
                        <a:lnTo>
                          <a:pt x="20" y="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4" name="Freeform 28"/>
                  <p:cNvSpPr/>
                  <p:nvPr/>
                </p:nvSpPr>
                <p:spPr bwMode="auto">
                  <a:xfrm>
                    <a:off x="4341275" y="5314160"/>
                    <a:ext cx="81605" cy="434067"/>
                  </a:xfrm>
                  <a:custGeom>
                    <a:avLst/>
                    <a:gdLst>
                      <a:gd name="T0" fmla="*/ 20 w 20"/>
                      <a:gd name="T1" fmla="*/ 97 h 106"/>
                      <a:gd name="T2" fmla="*/ 12 w 20"/>
                      <a:gd name="T3" fmla="*/ 106 h 106"/>
                      <a:gd name="T4" fmla="*/ 9 w 20"/>
                      <a:gd name="T5" fmla="*/ 106 h 106"/>
                      <a:gd name="T6" fmla="*/ 0 w 20"/>
                      <a:gd name="T7" fmla="*/ 97 h 106"/>
                      <a:gd name="T8" fmla="*/ 0 w 20"/>
                      <a:gd name="T9" fmla="*/ 9 h 106"/>
                      <a:gd name="T10" fmla="*/ 9 w 20"/>
                      <a:gd name="T11" fmla="*/ 0 h 106"/>
                      <a:gd name="T12" fmla="*/ 12 w 20"/>
                      <a:gd name="T13" fmla="*/ 0 h 106"/>
                      <a:gd name="T14" fmla="*/ 20 w 20"/>
                      <a:gd name="T15" fmla="*/ 9 h 106"/>
                      <a:gd name="T16" fmla="*/ 20 w 20"/>
                      <a:gd name="T1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6">
                        <a:moveTo>
                          <a:pt x="20" y="97"/>
                        </a:moveTo>
                        <a:cubicBezTo>
                          <a:pt x="20" y="102"/>
                          <a:pt x="16" y="106"/>
                          <a:pt x="12" y="106"/>
                        </a:cubicBezTo>
                        <a:cubicBezTo>
                          <a:pt x="9" y="106"/>
                          <a:pt x="9" y="106"/>
                          <a:pt x="9" y="106"/>
                        </a:cubicBezTo>
                        <a:cubicBezTo>
                          <a:pt x="4" y="106"/>
                          <a:pt x="0" y="102"/>
                          <a:pt x="0" y="97"/>
                        </a:cubicBezTo>
                        <a:cubicBezTo>
                          <a:pt x="0" y="9"/>
                          <a:pt x="0" y="9"/>
                          <a:pt x="0" y="9"/>
                        </a:cubicBezTo>
                        <a:cubicBezTo>
                          <a:pt x="0" y="4"/>
                          <a:pt x="4" y="0"/>
                          <a:pt x="9" y="0"/>
                        </a:cubicBezTo>
                        <a:cubicBezTo>
                          <a:pt x="12" y="0"/>
                          <a:pt x="12" y="0"/>
                          <a:pt x="12" y="0"/>
                        </a:cubicBezTo>
                        <a:cubicBezTo>
                          <a:pt x="16" y="0"/>
                          <a:pt x="20" y="4"/>
                          <a:pt x="20" y="9"/>
                        </a:cubicBezTo>
                        <a:lnTo>
                          <a:pt x="20" y="9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5" name="Freeform 29"/>
                  <p:cNvSpPr/>
                  <p:nvPr/>
                </p:nvSpPr>
                <p:spPr bwMode="auto">
                  <a:xfrm>
                    <a:off x="4461077" y="5411391"/>
                    <a:ext cx="85078" cy="336836"/>
                  </a:xfrm>
                  <a:custGeom>
                    <a:avLst/>
                    <a:gdLst>
                      <a:gd name="T0" fmla="*/ 21 w 21"/>
                      <a:gd name="T1" fmla="*/ 73 h 82"/>
                      <a:gd name="T2" fmla="*/ 12 w 21"/>
                      <a:gd name="T3" fmla="*/ 82 h 82"/>
                      <a:gd name="T4" fmla="*/ 9 w 21"/>
                      <a:gd name="T5" fmla="*/ 82 h 82"/>
                      <a:gd name="T6" fmla="*/ 0 w 21"/>
                      <a:gd name="T7" fmla="*/ 73 h 82"/>
                      <a:gd name="T8" fmla="*/ 0 w 21"/>
                      <a:gd name="T9" fmla="*/ 8 h 82"/>
                      <a:gd name="T10" fmla="*/ 9 w 21"/>
                      <a:gd name="T11" fmla="*/ 0 h 82"/>
                      <a:gd name="T12" fmla="*/ 12 w 21"/>
                      <a:gd name="T13" fmla="*/ 0 h 82"/>
                      <a:gd name="T14" fmla="*/ 21 w 21"/>
                      <a:gd name="T15" fmla="*/ 8 h 82"/>
                      <a:gd name="T16" fmla="*/ 21 w 21"/>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2">
                        <a:moveTo>
                          <a:pt x="21" y="73"/>
                        </a:moveTo>
                        <a:cubicBezTo>
                          <a:pt x="21" y="78"/>
                          <a:pt x="17" y="82"/>
                          <a:pt x="12" y="82"/>
                        </a:cubicBezTo>
                        <a:cubicBezTo>
                          <a:pt x="9" y="82"/>
                          <a:pt x="9" y="82"/>
                          <a:pt x="9" y="82"/>
                        </a:cubicBezTo>
                        <a:cubicBezTo>
                          <a:pt x="4" y="82"/>
                          <a:pt x="0" y="78"/>
                          <a:pt x="0" y="73"/>
                        </a:cubicBezTo>
                        <a:cubicBezTo>
                          <a:pt x="0" y="8"/>
                          <a:pt x="0" y="8"/>
                          <a:pt x="0" y="8"/>
                        </a:cubicBezTo>
                        <a:cubicBezTo>
                          <a:pt x="0" y="4"/>
                          <a:pt x="4" y="0"/>
                          <a:pt x="9" y="0"/>
                        </a:cubicBezTo>
                        <a:cubicBezTo>
                          <a:pt x="12" y="0"/>
                          <a:pt x="12" y="0"/>
                          <a:pt x="12" y="0"/>
                        </a:cubicBezTo>
                        <a:cubicBezTo>
                          <a:pt x="17" y="0"/>
                          <a:pt x="21" y="4"/>
                          <a:pt x="21" y="8"/>
                        </a:cubicBezTo>
                        <a:lnTo>
                          <a:pt x="21" y="7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79" name="TextBox 178"/>
              <p:cNvSpPr txBox="1"/>
              <p:nvPr/>
            </p:nvSpPr>
            <p:spPr>
              <a:xfrm>
                <a:off x="10264534" y="3232105"/>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3</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72" name="组合 63"/>
            <p:cNvGrpSpPr/>
            <p:nvPr/>
          </p:nvGrpSpPr>
          <p:grpSpPr>
            <a:xfrm>
              <a:off x="9192213" y="4392215"/>
              <a:ext cx="917383" cy="685902"/>
              <a:chOff x="3343616" y="4248199"/>
              <a:chExt cx="917383" cy="685902"/>
            </a:xfrm>
          </p:grpSpPr>
          <p:sp>
            <p:nvSpPr>
              <p:cNvPr id="176" name="TextBox 175"/>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77" name="TextBox 176"/>
              <p:cNvSpPr txBox="1"/>
              <p:nvPr/>
            </p:nvSpPr>
            <p:spPr>
              <a:xfrm>
                <a:off x="3346553" y="4536786"/>
                <a:ext cx="914446"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73" name="组合 230"/>
            <p:cNvGrpSpPr/>
            <p:nvPr/>
          </p:nvGrpSpPr>
          <p:grpSpPr>
            <a:xfrm>
              <a:off x="9132217" y="1886449"/>
              <a:ext cx="977380" cy="824341"/>
              <a:chOff x="1919780" y="1964106"/>
              <a:chExt cx="977380" cy="824341"/>
            </a:xfrm>
          </p:grpSpPr>
          <p:sp>
            <p:nvSpPr>
              <p:cNvPr id="174" name="TextBox 173"/>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75" name="TextBox 174"/>
              <p:cNvSpPr txBox="1"/>
              <p:nvPr/>
            </p:nvSpPr>
            <p:spPr>
              <a:xfrm>
                <a:off x="1919780" y="1964106"/>
                <a:ext cx="977380"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200" name="组合 2"/>
          <p:cNvGrpSpPr/>
          <p:nvPr/>
        </p:nvGrpSpPr>
        <p:grpSpPr>
          <a:xfrm>
            <a:off x="921524" y="2410487"/>
            <a:ext cx="3834622" cy="2215225"/>
            <a:chOff x="4997504" y="2116871"/>
            <a:chExt cx="3155896" cy="1661851"/>
          </a:xfrm>
        </p:grpSpPr>
        <p:sp>
          <p:nvSpPr>
            <p:cNvPr id="201" name="矩形 3"/>
            <p:cNvSpPr/>
            <p:nvPr/>
          </p:nvSpPr>
          <p:spPr>
            <a:xfrm>
              <a:off x="5022049" y="2656873"/>
              <a:ext cx="3004972" cy="112184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02" name="矩形 4"/>
            <p:cNvSpPr/>
            <p:nvPr/>
          </p:nvSpPr>
          <p:spPr>
            <a:xfrm>
              <a:off x="4997504" y="2116871"/>
              <a:ext cx="2842425" cy="28467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单击添加标题</a:t>
              </a:r>
              <a:endPar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cxnSp>
          <p:nvCxnSpPr>
            <p:cNvPr id="203" name="直接连接符 5"/>
            <p:cNvCxnSpPr/>
            <p:nvPr/>
          </p:nvCxnSpPr>
          <p:spPr>
            <a:xfrm>
              <a:off x="5095875" y="2523523"/>
              <a:ext cx="3057525" cy="0"/>
            </a:xfrm>
            <a:prstGeom prst="line">
              <a:avLst/>
            </a:prstGeom>
            <a:noFill/>
            <a:ln w="3175" cap="flat" cmpd="sng" algn="ctr">
              <a:solidFill>
                <a:sysClr val="windowText" lastClr="000000">
                  <a:lumMod val="50000"/>
                  <a:lumOff val="50000"/>
                </a:sysClr>
              </a:solidFill>
              <a:prstDash val="dash"/>
              <a:miter lim="800000"/>
            </a:ln>
            <a:effectLst/>
          </p:spPr>
        </p:cxn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nodeType="afterEffect">
                                  <p:stCondLst>
                                    <p:cond delay="0"/>
                                  </p:stCondLst>
                                  <p:childTnLst>
                                    <p:set>
                                      <p:cBhvr>
                                        <p:cTn id="11" dur="1" fill="hold">
                                          <p:stCondLst>
                                            <p:cond delay="0"/>
                                          </p:stCondLst>
                                        </p:cTn>
                                        <p:tgtEl>
                                          <p:spTgt spid="200"/>
                                        </p:tgtEl>
                                        <p:attrNameLst>
                                          <p:attrName>style.visibility</p:attrName>
                                        </p:attrNameLst>
                                      </p:cBhvr>
                                      <p:to>
                                        <p:strVal val="visible"/>
                                      </p:to>
                                    </p:set>
                                    <p:animEffect transition="in" filter="slide(fromLeft)">
                                      <p:cBhvr>
                                        <p:cTn id="12" dur="500"/>
                                        <p:tgtEl>
                                          <p:spTgt spid="200"/>
                                        </p:tgtEl>
                                      </p:cBhvr>
                                    </p:animEffect>
                                  </p:childTnLst>
                                </p:cTn>
                              </p:par>
                            </p:childTnLst>
                          </p:cTn>
                        </p:par>
                        <p:par>
                          <p:cTn id="13" fill="hold">
                            <p:stCondLst>
                              <p:cond delay="1250"/>
                            </p:stCondLst>
                            <p:childTnLst>
                              <p:par>
                                <p:cTn id="14" presetID="12" presetClass="entr" presetSubtype="2" fill="hold" nodeType="after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slide(fromRight)">
                                      <p:cBhvr>
                                        <p:cTn id="16" dur="500"/>
                                        <p:tgtEl>
                                          <p:spTgt spid="104"/>
                                        </p:tgtEl>
                                      </p:cBhvr>
                                    </p:animEffect>
                                  </p:childTnLst>
                                </p:cTn>
                              </p:par>
                            </p:childTnLst>
                          </p:cTn>
                        </p:par>
                        <p:par>
                          <p:cTn id="17" fill="hold">
                            <p:stCondLst>
                              <p:cond delay="1750"/>
                            </p:stCondLst>
                            <p:childTnLst>
                              <p:par>
                                <p:cTn id="18" presetID="12" presetClass="entr" presetSubtype="2" fill="hold" nodeType="afterEffect">
                                  <p:stCondLst>
                                    <p:cond delay="0"/>
                                  </p:stCondLst>
                                  <p:childTnLst>
                                    <p:set>
                                      <p:cBhvr>
                                        <p:cTn id="19" dur="1" fill="hold">
                                          <p:stCondLst>
                                            <p:cond delay="0"/>
                                          </p:stCondLst>
                                        </p:cTn>
                                        <p:tgtEl>
                                          <p:spTgt spid="135"/>
                                        </p:tgtEl>
                                        <p:attrNameLst>
                                          <p:attrName>style.visibility</p:attrName>
                                        </p:attrNameLst>
                                      </p:cBhvr>
                                      <p:to>
                                        <p:strVal val="visible"/>
                                      </p:to>
                                    </p:set>
                                    <p:animEffect transition="in" filter="slide(fromRight)">
                                      <p:cBhvr>
                                        <p:cTn id="20" dur="500"/>
                                        <p:tgtEl>
                                          <p:spTgt spid="135"/>
                                        </p:tgtEl>
                                      </p:cBhvr>
                                    </p:animEffect>
                                  </p:childTnLst>
                                </p:cTn>
                              </p:par>
                            </p:childTnLst>
                          </p:cTn>
                        </p:par>
                        <p:par>
                          <p:cTn id="21" fill="hold">
                            <p:stCondLst>
                              <p:cond delay="2250"/>
                            </p:stCondLst>
                            <p:childTnLst>
                              <p:par>
                                <p:cTn id="22" presetID="12" presetClass="entr" presetSubtype="2" fill="hold" nodeType="afterEffect">
                                  <p:stCondLst>
                                    <p:cond delay="0"/>
                                  </p:stCondLst>
                                  <p:childTnLst>
                                    <p:set>
                                      <p:cBhvr>
                                        <p:cTn id="23" dur="1" fill="hold">
                                          <p:stCondLst>
                                            <p:cond delay="0"/>
                                          </p:stCondLst>
                                        </p:cTn>
                                        <p:tgtEl>
                                          <p:spTgt spid="170"/>
                                        </p:tgtEl>
                                        <p:attrNameLst>
                                          <p:attrName>style.visibility</p:attrName>
                                        </p:attrNameLst>
                                      </p:cBhvr>
                                      <p:to>
                                        <p:strVal val="visible"/>
                                      </p:to>
                                    </p:set>
                                    <p:animEffect transition="in" filter="slide(fromRight)">
                                      <p:cBhvr>
                                        <p:cTn id="2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1" name="组合 1"/>
          <p:cNvGrpSpPr/>
          <p:nvPr/>
        </p:nvGrpSpPr>
        <p:grpSpPr>
          <a:xfrm>
            <a:off x="759841" y="1429291"/>
            <a:ext cx="10229795" cy="4335176"/>
            <a:chOff x="1955801" y="1920876"/>
            <a:chExt cx="7716837" cy="3144974"/>
          </a:xfrm>
        </p:grpSpPr>
        <p:sp>
          <p:nvSpPr>
            <p:cNvPr id="22" name="MH_Other_1"/>
            <p:cNvSpPr/>
            <p:nvPr>
              <p:custDataLst>
                <p:tags r:id="rId1"/>
              </p:custDataLst>
            </p:nvPr>
          </p:nvSpPr>
          <p:spPr>
            <a:xfrm rot="972597">
              <a:off x="4272197" y="2938232"/>
              <a:ext cx="1182688" cy="1812767"/>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02</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3" name="MH_SubTitle_2"/>
            <p:cNvSpPr/>
            <p:nvPr>
              <p:custDataLst>
                <p:tags r:id="rId2"/>
              </p:custDataLst>
            </p:nvPr>
          </p:nvSpPr>
          <p:spPr>
            <a:xfrm rot="972597">
              <a:off x="4266674" y="3626188"/>
              <a:ext cx="1022350" cy="960172"/>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4" name="MH_Other_2"/>
            <p:cNvSpPr/>
            <p:nvPr>
              <p:custDataLst>
                <p:tags r:id="rId3"/>
              </p:custDataLst>
            </p:nvPr>
          </p:nvSpPr>
          <p:spPr>
            <a:xfrm rot="19692632">
              <a:off x="1955801" y="2413001"/>
              <a:ext cx="1933575" cy="1101725"/>
            </a:xfrm>
            <a:prstGeom prst="arc">
              <a:avLst>
                <a:gd name="adj1" fmla="val 16413187"/>
                <a:gd name="adj2" fmla="val 0"/>
              </a:avLst>
            </a:pr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5" name="MH_Other_3"/>
            <p:cNvSpPr/>
            <p:nvPr>
              <p:custDataLst>
                <p:tags r:id="rId4"/>
              </p:custDataLst>
            </p:nvPr>
          </p:nvSpPr>
          <p:spPr>
            <a:xfrm rot="1735466">
              <a:off x="3145515" y="2408700"/>
              <a:ext cx="1182687" cy="187263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01</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6" name="MH_SubTitle_1"/>
            <p:cNvSpPr/>
            <p:nvPr>
              <p:custDataLst>
                <p:tags r:id="rId5"/>
              </p:custDataLst>
            </p:nvPr>
          </p:nvSpPr>
          <p:spPr>
            <a:xfrm rot="1735466">
              <a:off x="3086063" y="3076036"/>
              <a:ext cx="1022350" cy="1064799"/>
            </a:xfrm>
            <a:prstGeom prst="roundRect">
              <a:avLst/>
            </a:prstGeom>
            <a:solidFill>
              <a:srgbClr val="FFFFFF"/>
            </a:solidFill>
            <a:ln w="25400" cap="flat" cmpd="sng" algn="ctr">
              <a:noFill/>
              <a:prstDash val="solid"/>
            </a:ln>
            <a:effectLst/>
          </p:spPr>
          <p:txBody>
            <a:bodyPr lIns="62384" tIns="143963" rIns="62384" bIns="62384">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7" name="MH_Other_4"/>
            <p:cNvSpPr/>
            <p:nvPr>
              <p:custDataLst>
                <p:tags r:id="rId6"/>
              </p:custDataLst>
            </p:nvPr>
          </p:nvSpPr>
          <p:spPr>
            <a:xfrm rot="21573501">
              <a:off x="3679825" y="2376488"/>
              <a:ext cx="139700" cy="139700"/>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28" name="MH_Other_5"/>
            <p:cNvSpPr/>
            <p:nvPr>
              <p:custDataLst>
                <p:tags r:id="rId7"/>
              </p:custDataLst>
            </p:nvPr>
          </p:nvSpPr>
          <p:spPr>
            <a:xfrm rot="21573501">
              <a:off x="2681289" y="1920876"/>
              <a:ext cx="1062037" cy="550863"/>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9" name="MH_Other_6"/>
            <p:cNvSpPr/>
            <p:nvPr>
              <p:custDataLst>
                <p:tags r:id="rId8"/>
              </p:custDataLst>
            </p:nvPr>
          </p:nvSpPr>
          <p:spPr>
            <a:xfrm rot="310424">
              <a:off x="5487558" y="3174614"/>
              <a:ext cx="1182688" cy="1850970"/>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03</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0" name="MH_SubTitle_3"/>
            <p:cNvSpPr/>
            <p:nvPr>
              <p:custDataLst>
                <p:tags r:id="rId9"/>
              </p:custDataLst>
            </p:nvPr>
          </p:nvSpPr>
          <p:spPr>
            <a:xfrm rot="310424">
              <a:off x="5532746" y="3874733"/>
              <a:ext cx="1022350" cy="100909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1" name="MH_Other_7"/>
            <p:cNvSpPr/>
            <p:nvPr>
              <p:custDataLst>
                <p:tags r:id="rId10"/>
              </p:custDataLst>
            </p:nvPr>
          </p:nvSpPr>
          <p:spPr>
            <a:xfrm rot="20865428">
              <a:off x="6790382" y="3113875"/>
              <a:ext cx="1182688" cy="1951975"/>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04</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2" name="MH_SubTitle_4"/>
            <p:cNvSpPr/>
            <p:nvPr>
              <p:custDataLst>
                <p:tags r:id="rId11"/>
              </p:custDataLst>
            </p:nvPr>
          </p:nvSpPr>
          <p:spPr>
            <a:xfrm rot="20865428">
              <a:off x="6920602" y="3810954"/>
              <a:ext cx="1023937" cy="111350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3" name="MH_Other_9"/>
            <p:cNvSpPr/>
            <p:nvPr>
              <p:custDataLst>
                <p:tags r:id="rId12"/>
              </p:custDataLst>
            </p:nvPr>
          </p:nvSpPr>
          <p:spPr>
            <a:xfrm rot="19960410">
              <a:off x="7882321" y="2515517"/>
              <a:ext cx="1182688" cy="182610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05</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4" name="MH_SubTitle_5"/>
            <p:cNvSpPr/>
            <p:nvPr>
              <p:custDataLst>
                <p:tags r:id="rId13"/>
              </p:custDataLst>
            </p:nvPr>
          </p:nvSpPr>
          <p:spPr>
            <a:xfrm rot="19960410">
              <a:off x="8098104" y="3182682"/>
              <a:ext cx="1023937" cy="994757"/>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5" name="MH_Other_10"/>
            <p:cNvSpPr/>
            <p:nvPr>
              <p:custDataLst>
                <p:tags r:id="rId14"/>
              </p:custDataLst>
            </p:nvPr>
          </p:nvSpPr>
          <p:spPr>
            <a:xfrm rot="524387">
              <a:off x="8428038" y="2482851"/>
              <a:ext cx="139700" cy="138113"/>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6" name="MH_Other_11"/>
            <p:cNvSpPr/>
            <p:nvPr>
              <p:custDataLst>
                <p:tags r:id="rId15"/>
              </p:custDataLst>
            </p:nvPr>
          </p:nvSpPr>
          <p:spPr>
            <a:xfrm rot="524387" flipH="1">
              <a:off x="8548688" y="2103439"/>
              <a:ext cx="1123950" cy="561975"/>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3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800" decel="100000"/>
                                        <p:tgtEl>
                                          <p:spTgt spid="21"/>
                                        </p:tgtEl>
                                      </p:cBhvr>
                                    </p:animEffect>
                                    <p:anim calcmode="lin" valueType="num">
                                      <p:cBhvr>
                                        <p:cTn id="13" dur="800" decel="100000" fill="hold"/>
                                        <p:tgtEl>
                                          <p:spTgt spid="21"/>
                                        </p:tgtEl>
                                        <p:attrNameLst>
                                          <p:attrName>style.rotation</p:attrName>
                                        </p:attrNameLst>
                                      </p:cBhvr>
                                      <p:tavLst>
                                        <p:tav tm="0">
                                          <p:val>
                                            <p:fltVal val="-90"/>
                                          </p:val>
                                        </p:tav>
                                        <p:tav tm="100000">
                                          <p:val>
                                            <p:fltVal val="0"/>
                                          </p:val>
                                        </p:tav>
                                      </p:tavLst>
                                    </p:anim>
                                    <p:anim calcmode="lin" valueType="num">
                                      <p:cBhvr>
                                        <p:cTn id="14" dur="800" decel="100000" fill="hold"/>
                                        <p:tgtEl>
                                          <p:spTgt spid="21"/>
                                        </p:tgtEl>
                                        <p:attrNameLst>
                                          <p:attrName>ppt_x</p:attrName>
                                        </p:attrNameLst>
                                      </p:cBhvr>
                                      <p:tavLst>
                                        <p:tav tm="0">
                                          <p:val>
                                            <p:strVal val="#ppt_x+0.4"/>
                                          </p:val>
                                        </p:tav>
                                        <p:tav tm="100000">
                                          <p:val>
                                            <p:strVal val="#ppt_x-0.05"/>
                                          </p:val>
                                        </p:tav>
                                      </p:tavLst>
                                    </p:anim>
                                    <p:anim calcmode="lin" valueType="num">
                                      <p:cBhvr>
                                        <p:cTn id="15" dur="800" decel="100000" fill="hold"/>
                                        <p:tgtEl>
                                          <p:spTgt spid="2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225" name="直接连接符 30"/>
          <p:cNvCxnSpPr>
            <a:stCxn id="295" idx="6"/>
            <a:endCxn id="293" idx="2"/>
          </p:cNvCxnSpPr>
          <p:nvPr/>
        </p:nvCxnSpPr>
        <p:spPr>
          <a:xfrm>
            <a:off x="3161634" y="2871243"/>
            <a:ext cx="771190" cy="0"/>
          </a:xfrm>
          <a:prstGeom prst="line">
            <a:avLst/>
          </a:prstGeom>
          <a:noFill/>
          <a:ln w="12700" cap="flat" cmpd="sng" algn="ctr">
            <a:solidFill>
              <a:srgbClr val="78AF74"/>
            </a:solidFill>
            <a:prstDash val="solid"/>
            <a:miter lim="800000"/>
          </a:ln>
          <a:effectLst/>
        </p:spPr>
      </p:cxnSp>
      <p:cxnSp>
        <p:nvCxnSpPr>
          <p:cNvPr id="226" name="直接连接符 31"/>
          <p:cNvCxnSpPr>
            <a:stCxn id="293" idx="6"/>
            <a:endCxn id="288" idx="2"/>
          </p:cNvCxnSpPr>
          <p:nvPr/>
        </p:nvCxnSpPr>
        <p:spPr>
          <a:xfrm>
            <a:off x="5701890" y="2871243"/>
            <a:ext cx="771190" cy="0"/>
          </a:xfrm>
          <a:prstGeom prst="line">
            <a:avLst/>
          </a:prstGeom>
          <a:noFill/>
          <a:ln w="12700" cap="flat" cmpd="sng" algn="ctr">
            <a:solidFill>
              <a:srgbClr val="78AF74"/>
            </a:solidFill>
            <a:prstDash val="solid"/>
            <a:miter lim="800000"/>
          </a:ln>
          <a:effectLst/>
        </p:spPr>
      </p:cxnSp>
      <p:cxnSp>
        <p:nvCxnSpPr>
          <p:cNvPr id="227" name="直接连接符 34"/>
          <p:cNvCxnSpPr>
            <a:stCxn id="288" idx="6"/>
            <a:endCxn id="285" idx="2"/>
          </p:cNvCxnSpPr>
          <p:nvPr/>
        </p:nvCxnSpPr>
        <p:spPr>
          <a:xfrm>
            <a:off x="8242142" y="2871243"/>
            <a:ext cx="771190" cy="0"/>
          </a:xfrm>
          <a:prstGeom prst="line">
            <a:avLst/>
          </a:prstGeom>
          <a:noFill/>
          <a:ln w="12700" cap="flat" cmpd="sng" algn="ctr">
            <a:solidFill>
              <a:srgbClr val="78AF74"/>
            </a:solidFill>
            <a:prstDash val="solid"/>
            <a:miter lim="800000"/>
          </a:ln>
          <a:effectLst/>
        </p:spPr>
      </p:cxnSp>
      <p:grpSp>
        <p:nvGrpSpPr>
          <p:cNvPr id="228" name="Group 117"/>
          <p:cNvGrpSpPr/>
          <p:nvPr/>
        </p:nvGrpSpPr>
        <p:grpSpPr>
          <a:xfrm>
            <a:off x="1392567" y="1986711"/>
            <a:ext cx="1769066" cy="1769066"/>
            <a:chOff x="1043505" y="1563250"/>
            <a:chExt cx="1327145" cy="1327145"/>
          </a:xfrm>
        </p:grpSpPr>
        <p:sp>
          <p:nvSpPr>
            <p:cNvPr id="295" name="椭圆 27"/>
            <p:cNvSpPr/>
            <p:nvPr/>
          </p:nvSpPr>
          <p:spPr>
            <a:xfrm>
              <a:off x="1043505"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6" name="椭圆 295"/>
            <p:cNvSpPr/>
            <p:nvPr/>
          </p:nvSpPr>
          <p:spPr>
            <a:xfrm>
              <a:off x="1086733" y="1605928"/>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7" name="文本框 43"/>
            <p:cNvSpPr txBox="1"/>
            <p:nvPr/>
          </p:nvSpPr>
          <p:spPr>
            <a:xfrm>
              <a:off x="1277058" y="2114416"/>
              <a:ext cx="860039" cy="438581"/>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29" name="Group 121"/>
          <p:cNvGrpSpPr/>
          <p:nvPr/>
        </p:nvGrpSpPr>
        <p:grpSpPr>
          <a:xfrm>
            <a:off x="3932824" y="1986711"/>
            <a:ext cx="1769066" cy="1769066"/>
            <a:chOff x="2949193" y="1563250"/>
            <a:chExt cx="1327145" cy="1327145"/>
          </a:xfrm>
        </p:grpSpPr>
        <p:grpSp>
          <p:nvGrpSpPr>
            <p:cNvPr id="291" name="Group 118"/>
            <p:cNvGrpSpPr/>
            <p:nvPr/>
          </p:nvGrpSpPr>
          <p:grpSpPr>
            <a:xfrm>
              <a:off x="2949193" y="1563250"/>
              <a:ext cx="1327145" cy="1327145"/>
              <a:chOff x="2949193" y="1563250"/>
              <a:chExt cx="1327145" cy="1327145"/>
            </a:xfrm>
          </p:grpSpPr>
          <p:sp>
            <p:nvSpPr>
              <p:cNvPr id="293" name="椭圆 28"/>
              <p:cNvSpPr/>
              <p:nvPr/>
            </p:nvSpPr>
            <p:spPr>
              <a:xfrm>
                <a:off x="2949193"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4" name="椭圆 35"/>
              <p:cNvSpPr/>
              <p:nvPr/>
            </p:nvSpPr>
            <p:spPr>
              <a:xfrm>
                <a:off x="2992587"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92" name="文本框 39"/>
            <p:cNvSpPr txBox="1"/>
            <p:nvPr/>
          </p:nvSpPr>
          <p:spPr>
            <a:xfrm>
              <a:off x="3182746" y="2111444"/>
              <a:ext cx="860039" cy="438581"/>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0" name="Group 119"/>
          <p:cNvGrpSpPr/>
          <p:nvPr/>
        </p:nvGrpSpPr>
        <p:grpSpPr>
          <a:xfrm>
            <a:off x="6473077" y="1986711"/>
            <a:ext cx="1769066" cy="1769066"/>
            <a:chOff x="4854880" y="1563250"/>
            <a:chExt cx="1327145" cy="1327145"/>
          </a:xfrm>
        </p:grpSpPr>
        <p:sp>
          <p:nvSpPr>
            <p:cNvPr id="288" name="椭圆 29"/>
            <p:cNvSpPr/>
            <p:nvPr/>
          </p:nvSpPr>
          <p:spPr>
            <a:xfrm>
              <a:off x="4854880"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9" name="椭圆 36"/>
            <p:cNvSpPr/>
            <p:nvPr/>
          </p:nvSpPr>
          <p:spPr>
            <a:xfrm>
              <a:off x="4901013" y="1601383"/>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0" name="文本框 40"/>
            <p:cNvSpPr txBox="1"/>
            <p:nvPr/>
          </p:nvSpPr>
          <p:spPr>
            <a:xfrm>
              <a:off x="5088436" y="2111444"/>
              <a:ext cx="860038" cy="438677"/>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2019</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1" name="Group 120"/>
          <p:cNvGrpSpPr/>
          <p:nvPr/>
        </p:nvGrpSpPr>
        <p:grpSpPr>
          <a:xfrm>
            <a:off x="9013334" y="1986711"/>
            <a:ext cx="1769066" cy="1769066"/>
            <a:chOff x="6760568" y="1563250"/>
            <a:chExt cx="1327145" cy="1327145"/>
          </a:xfrm>
        </p:grpSpPr>
        <p:sp>
          <p:nvSpPr>
            <p:cNvPr id="285" name="椭圆 33"/>
            <p:cNvSpPr/>
            <p:nvPr/>
          </p:nvSpPr>
          <p:spPr>
            <a:xfrm>
              <a:off x="6760568"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6" name="椭圆 37"/>
            <p:cNvSpPr/>
            <p:nvPr/>
          </p:nvSpPr>
          <p:spPr>
            <a:xfrm>
              <a:off x="6798582"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7" name="文本框 41"/>
            <p:cNvSpPr txBox="1"/>
            <p:nvPr/>
          </p:nvSpPr>
          <p:spPr>
            <a:xfrm>
              <a:off x="6994124" y="2111444"/>
              <a:ext cx="860038" cy="438677"/>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2020</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2" name="组合 41"/>
          <p:cNvGrpSpPr/>
          <p:nvPr/>
        </p:nvGrpSpPr>
        <p:grpSpPr>
          <a:xfrm>
            <a:off x="2051677" y="2333724"/>
            <a:ext cx="487984" cy="402231"/>
            <a:chOff x="5146681" y="766764"/>
            <a:chExt cx="1590670" cy="1338261"/>
          </a:xfrm>
          <a:solidFill>
            <a:sysClr val="window" lastClr="FFFFFF"/>
          </a:solidFill>
        </p:grpSpPr>
        <p:sp>
          <p:nvSpPr>
            <p:cNvPr id="273"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4"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5"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6"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7"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8"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9"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0"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1"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2"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3"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4"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3" name="组合 55"/>
          <p:cNvGrpSpPr/>
          <p:nvPr/>
        </p:nvGrpSpPr>
        <p:grpSpPr>
          <a:xfrm>
            <a:off x="9727104" y="2287881"/>
            <a:ext cx="412499" cy="375034"/>
            <a:chOff x="5278438" y="2973388"/>
            <a:chExt cx="1344613" cy="1247775"/>
          </a:xfrm>
          <a:solidFill>
            <a:sysClr val="window" lastClr="FFFFFF"/>
          </a:solidFill>
        </p:grpSpPr>
        <p:sp>
          <p:nvSpPr>
            <p:cNvPr id="26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0"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1"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grpSp>
      <p:grpSp>
        <p:nvGrpSpPr>
          <p:cNvPr id="234" name="组合 60"/>
          <p:cNvGrpSpPr/>
          <p:nvPr/>
        </p:nvGrpSpPr>
        <p:grpSpPr>
          <a:xfrm>
            <a:off x="4621241" y="2230772"/>
            <a:ext cx="362343" cy="464626"/>
            <a:chOff x="2951163" y="2495550"/>
            <a:chExt cx="1208088" cy="1581150"/>
          </a:xfrm>
          <a:solidFill>
            <a:sysClr val="window" lastClr="FFFFFF"/>
          </a:solidFill>
        </p:grpSpPr>
        <p:sp>
          <p:nvSpPr>
            <p:cNvPr id="260"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1"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2"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3"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4"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5"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6"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7"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8"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5" name="组合 75"/>
          <p:cNvGrpSpPr/>
          <p:nvPr/>
        </p:nvGrpSpPr>
        <p:grpSpPr>
          <a:xfrm>
            <a:off x="7175635" y="2240364"/>
            <a:ext cx="450068" cy="495591"/>
            <a:chOff x="279401" y="2698750"/>
            <a:chExt cx="1473200" cy="1655763"/>
          </a:xfrm>
          <a:solidFill>
            <a:sysClr val="window" lastClr="FFFFFF"/>
          </a:solidFill>
        </p:grpSpPr>
        <p:sp>
          <p:nvSpPr>
            <p:cNvPr id="25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3"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4"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5"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6"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9"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6" name="Group 93"/>
          <p:cNvGrpSpPr/>
          <p:nvPr/>
        </p:nvGrpSpPr>
        <p:grpSpPr>
          <a:xfrm>
            <a:off x="733813" y="4319156"/>
            <a:ext cx="2427820" cy="1620156"/>
            <a:chOff x="138498" y="3002145"/>
            <a:chExt cx="1821339" cy="1215432"/>
          </a:xfrm>
        </p:grpSpPr>
        <p:sp>
          <p:nvSpPr>
            <p:cNvPr id="249"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0"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51"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7" name="Group 105"/>
          <p:cNvGrpSpPr/>
          <p:nvPr/>
        </p:nvGrpSpPr>
        <p:grpSpPr>
          <a:xfrm>
            <a:off x="3589579" y="4288336"/>
            <a:ext cx="2427820" cy="1620156"/>
            <a:chOff x="138498" y="3002145"/>
            <a:chExt cx="1821339" cy="1215432"/>
          </a:xfrm>
        </p:grpSpPr>
        <p:sp>
          <p:nvSpPr>
            <p:cNvPr id="246"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7"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8"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8" name="Group 109"/>
          <p:cNvGrpSpPr/>
          <p:nvPr/>
        </p:nvGrpSpPr>
        <p:grpSpPr>
          <a:xfrm>
            <a:off x="6201873" y="4257516"/>
            <a:ext cx="2427820" cy="1620156"/>
            <a:chOff x="138498" y="3002145"/>
            <a:chExt cx="1821339" cy="1215432"/>
          </a:xfrm>
        </p:grpSpPr>
        <p:sp>
          <p:nvSpPr>
            <p:cNvPr id="243"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4"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5"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9" name="Group 113"/>
          <p:cNvGrpSpPr/>
          <p:nvPr/>
        </p:nvGrpSpPr>
        <p:grpSpPr>
          <a:xfrm>
            <a:off x="8737218" y="4226696"/>
            <a:ext cx="2427820" cy="1620156"/>
            <a:chOff x="138498" y="3002145"/>
            <a:chExt cx="1821339" cy="1215432"/>
          </a:xfrm>
        </p:grpSpPr>
        <p:sp>
          <p:nvSpPr>
            <p:cNvPr id="240"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1"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2"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104" name="直接连接符 10"/>
          <p:cNvCxnSpPr/>
          <p:nvPr/>
        </p:nvCxnSpPr>
        <p:spPr>
          <a:xfrm>
            <a:off x="11568151" y="966372"/>
            <a:ext cx="0" cy="5363083"/>
          </a:xfrm>
          <a:prstGeom prst="line">
            <a:avLst/>
          </a:prstGeom>
          <a:noFill/>
          <a:ln w="12700" cap="flat" cmpd="sng" algn="ctr">
            <a:solidFill>
              <a:srgbClr val="92B5C2"/>
            </a:solidFill>
            <a:prstDash val="solid"/>
            <a:miter lim="800000"/>
          </a:ln>
          <a:effectLst/>
        </p:spPr>
      </p:cxnSp>
      <p:sp>
        <p:nvSpPr>
          <p:cNvPr id="105" name="椭圆 12"/>
          <p:cNvSpPr/>
          <p:nvPr/>
        </p:nvSpPr>
        <p:spPr>
          <a:xfrm flipV="1">
            <a:off x="11475194" y="2203478"/>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6" name="椭圆 13"/>
          <p:cNvSpPr/>
          <p:nvPr/>
        </p:nvSpPr>
        <p:spPr>
          <a:xfrm flipV="1">
            <a:off x="11475194" y="3279682"/>
            <a:ext cx="168628" cy="168628"/>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7" name="椭圆 14"/>
          <p:cNvSpPr/>
          <p:nvPr/>
        </p:nvSpPr>
        <p:spPr>
          <a:xfrm flipV="1">
            <a:off x="11475194" y="4358867"/>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8" name="TextBox 107"/>
          <p:cNvSpPr txBox="1"/>
          <p:nvPr/>
        </p:nvSpPr>
        <p:spPr>
          <a:xfrm>
            <a:off x="6215329" y="2081060"/>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2015</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09" name="圆角矩形 18"/>
          <p:cNvSpPr/>
          <p:nvPr/>
        </p:nvSpPr>
        <p:spPr>
          <a:xfrm>
            <a:off x="1099126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0" name="圆角矩形 19"/>
          <p:cNvSpPr/>
          <p:nvPr/>
        </p:nvSpPr>
        <p:spPr>
          <a:xfrm>
            <a:off x="10469692"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1" name="圆角矩形 20"/>
          <p:cNvSpPr/>
          <p:nvPr/>
        </p:nvSpPr>
        <p:spPr>
          <a:xfrm>
            <a:off x="994811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2" name="圆角矩形 21"/>
          <p:cNvSpPr/>
          <p:nvPr/>
        </p:nvSpPr>
        <p:spPr>
          <a:xfrm>
            <a:off x="942654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3" name="圆角矩形 22"/>
          <p:cNvSpPr/>
          <p:nvPr/>
        </p:nvSpPr>
        <p:spPr>
          <a:xfrm>
            <a:off x="8904975"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4" name="圆角矩形 23"/>
          <p:cNvSpPr/>
          <p:nvPr/>
        </p:nvSpPr>
        <p:spPr>
          <a:xfrm>
            <a:off x="8383403"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5" name="圆角矩形 24"/>
          <p:cNvSpPr/>
          <p:nvPr/>
        </p:nvSpPr>
        <p:spPr>
          <a:xfrm>
            <a:off x="7861831"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6" name="圆角矩形 25"/>
          <p:cNvSpPr/>
          <p:nvPr/>
        </p:nvSpPr>
        <p:spPr>
          <a:xfrm>
            <a:off x="734025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7" name="圆角矩形 26"/>
          <p:cNvSpPr/>
          <p:nvPr/>
        </p:nvSpPr>
        <p:spPr>
          <a:xfrm>
            <a:off x="681868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8" name="TextBox 117"/>
          <p:cNvSpPr txBox="1"/>
          <p:nvPr/>
        </p:nvSpPr>
        <p:spPr>
          <a:xfrm>
            <a:off x="5933168" y="2471196"/>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0.9</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19" name="TextBox 118"/>
          <p:cNvSpPr txBox="1"/>
          <p:nvPr/>
        </p:nvSpPr>
        <p:spPr>
          <a:xfrm>
            <a:off x="6215329" y="3117838"/>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2016</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年实现销售额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20" name="圆角矩形 29"/>
          <p:cNvSpPr/>
          <p:nvPr/>
        </p:nvSpPr>
        <p:spPr>
          <a:xfrm>
            <a:off x="1099126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1" name="圆角矩形 30"/>
          <p:cNvSpPr/>
          <p:nvPr/>
        </p:nvSpPr>
        <p:spPr>
          <a:xfrm>
            <a:off x="10469692"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2" name="圆角矩形 31"/>
          <p:cNvSpPr/>
          <p:nvPr/>
        </p:nvSpPr>
        <p:spPr>
          <a:xfrm>
            <a:off x="994811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3" name="圆角矩形 32"/>
          <p:cNvSpPr/>
          <p:nvPr/>
        </p:nvSpPr>
        <p:spPr>
          <a:xfrm>
            <a:off x="942654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4" name="圆角矩形 33"/>
          <p:cNvSpPr/>
          <p:nvPr/>
        </p:nvSpPr>
        <p:spPr>
          <a:xfrm>
            <a:off x="8904975"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5" name="圆角矩形 34"/>
          <p:cNvSpPr/>
          <p:nvPr/>
        </p:nvSpPr>
        <p:spPr>
          <a:xfrm>
            <a:off x="8383403"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6" name="圆角矩形 35"/>
          <p:cNvSpPr/>
          <p:nvPr/>
        </p:nvSpPr>
        <p:spPr>
          <a:xfrm>
            <a:off x="7861831"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7" name="圆角矩形 36"/>
          <p:cNvSpPr/>
          <p:nvPr/>
        </p:nvSpPr>
        <p:spPr>
          <a:xfrm>
            <a:off x="734025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8" name="圆角矩形 37"/>
          <p:cNvSpPr/>
          <p:nvPr/>
        </p:nvSpPr>
        <p:spPr>
          <a:xfrm>
            <a:off x="681868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9" name="圆角矩形 38"/>
          <p:cNvSpPr/>
          <p:nvPr/>
        </p:nvSpPr>
        <p:spPr>
          <a:xfrm>
            <a:off x="6281285" y="3673933"/>
            <a:ext cx="479928" cy="287957"/>
          </a:xfrm>
          <a:prstGeom prst="roundRect">
            <a:avLst/>
          </a:prstGeom>
          <a:solidFill>
            <a:sysClr val="window" lastClr="FFFFFF">
              <a:alpha val="93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0" name="TextBox 129"/>
          <p:cNvSpPr txBox="1"/>
          <p:nvPr/>
        </p:nvSpPr>
        <p:spPr>
          <a:xfrm>
            <a:off x="5435280" y="3571753"/>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1.0</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31" name="TextBox 130"/>
          <p:cNvSpPr txBox="1"/>
          <p:nvPr/>
        </p:nvSpPr>
        <p:spPr>
          <a:xfrm>
            <a:off x="6215329" y="4197024"/>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2020</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年目标销售额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32" name="圆角矩形 41"/>
          <p:cNvSpPr/>
          <p:nvPr/>
        </p:nvSpPr>
        <p:spPr>
          <a:xfrm>
            <a:off x="1099126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3" name="圆角矩形 42"/>
          <p:cNvSpPr/>
          <p:nvPr/>
        </p:nvSpPr>
        <p:spPr>
          <a:xfrm>
            <a:off x="10469692"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4" name="圆角矩形 43"/>
          <p:cNvSpPr/>
          <p:nvPr/>
        </p:nvSpPr>
        <p:spPr>
          <a:xfrm>
            <a:off x="994811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5" name="圆角矩形 44"/>
          <p:cNvSpPr/>
          <p:nvPr/>
        </p:nvSpPr>
        <p:spPr>
          <a:xfrm>
            <a:off x="942654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6" name="圆角矩形 45"/>
          <p:cNvSpPr/>
          <p:nvPr/>
        </p:nvSpPr>
        <p:spPr>
          <a:xfrm>
            <a:off x="8904975"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7" name="圆角矩形 46"/>
          <p:cNvSpPr/>
          <p:nvPr/>
        </p:nvSpPr>
        <p:spPr>
          <a:xfrm>
            <a:off x="8383403"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8" name="圆角矩形 47"/>
          <p:cNvSpPr/>
          <p:nvPr/>
        </p:nvSpPr>
        <p:spPr>
          <a:xfrm>
            <a:off x="7861831"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9" name="圆角矩形 48"/>
          <p:cNvSpPr/>
          <p:nvPr/>
        </p:nvSpPr>
        <p:spPr>
          <a:xfrm>
            <a:off x="734025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0" name="圆角矩形 49"/>
          <p:cNvSpPr/>
          <p:nvPr/>
        </p:nvSpPr>
        <p:spPr>
          <a:xfrm>
            <a:off x="681868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1" name="圆角矩形 50"/>
          <p:cNvSpPr/>
          <p:nvPr/>
        </p:nvSpPr>
        <p:spPr>
          <a:xfrm>
            <a:off x="6281285"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2" name="TextBox 141"/>
          <p:cNvSpPr txBox="1"/>
          <p:nvPr/>
        </p:nvSpPr>
        <p:spPr>
          <a:xfrm>
            <a:off x="4764897" y="4625250"/>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1.1</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43" name="圆角矩形 53"/>
          <p:cNvSpPr/>
          <p:nvPr/>
        </p:nvSpPr>
        <p:spPr>
          <a:xfrm>
            <a:off x="5742530"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grpSp>
        <p:nvGrpSpPr>
          <p:cNvPr id="144" name="组合 3"/>
          <p:cNvGrpSpPr/>
          <p:nvPr/>
        </p:nvGrpSpPr>
        <p:grpSpPr>
          <a:xfrm>
            <a:off x="395202" y="1864105"/>
            <a:ext cx="4522057" cy="971799"/>
            <a:chOff x="5054599" y="1342008"/>
            <a:chExt cx="3392426" cy="729039"/>
          </a:xfrm>
        </p:grpSpPr>
        <p:sp>
          <p:nvSpPr>
            <p:cNvPr id="151" name="TextBox 150"/>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52"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145" name="组合 3"/>
          <p:cNvGrpSpPr/>
          <p:nvPr/>
        </p:nvGrpSpPr>
        <p:grpSpPr>
          <a:xfrm>
            <a:off x="395202" y="3255433"/>
            <a:ext cx="4522057" cy="971799"/>
            <a:chOff x="5054599" y="1342008"/>
            <a:chExt cx="3392426" cy="729039"/>
          </a:xfrm>
        </p:grpSpPr>
        <p:sp>
          <p:nvSpPr>
            <p:cNvPr id="149" name="TextBox 148"/>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endParaRPr>
            </a:p>
          </p:txBody>
        </p:sp>
        <p:sp>
          <p:nvSpPr>
            <p:cNvPr id="150"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146" name="组合 3"/>
          <p:cNvGrpSpPr/>
          <p:nvPr/>
        </p:nvGrpSpPr>
        <p:grpSpPr>
          <a:xfrm>
            <a:off x="395202" y="4669934"/>
            <a:ext cx="4522057" cy="971799"/>
            <a:chOff x="5054599" y="1342008"/>
            <a:chExt cx="3392426" cy="729039"/>
          </a:xfrm>
        </p:grpSpPr>
        <p:sp>
          <p:nvSpPr>
            <p:cNvPr id="147" name="TextBox 146"/>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48"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3" name="右箭头 12"/>
          <p:cNvSpPr>
            <a:spLocks noChangeArrowheads="1"/>
          </p:cNvSpPr>
          <p:nvPr/>
        </p:nvSpPr>
        <p:spPr bwMode="auto">
          <a:xfrm>
            <a:off x="3565145" y="2094436"/>
            <a:ext cx="4743552" cy="525856"/>
          </a:xfrm>
          <a:prstGeom prst="rightArrow">
            <a:avLst>
              <a:gd name="adj1" fmla="val 50000"/>
              <a:gd name="adj2" fmla="val 50092"/>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4" name="右箭头 13"/>
          <p:cNvSpPr>
            <a:spLocks noChangeArrowheads="1"/>
          </p:cNvSpPr>
          <p:nvPr/>
        </p:nvSpPr>
        <p:spPr bwMode="auto">
          <a:xfrm flipH="1">
            <a:off x="3740092" y="2883218"/>
            <a:ext cx="4911858" cy="523609"/>
          </a:xfrm>
          <a:prstGeom prst="rightArrow">
            <a:avLst>
              <a:gd name="adj1" fmla="val 50000"/>
              <a:gd name="adj2" fmla="val 50064"/>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5" name="椭圆 14"/>
          <p:cNvSpPr>
            <a:spLocks noChangeArrowheads="1"/>
          </p:cNvSpPr>
          <p:nvPr/>
        </p:nvSpPr>
        <p:spPr bwMode="auto">
          <a:xfrm>
            <a:off x="1239871" y="1438241"/>
            <a:ext cx="2500221" cy="2537140"/>
          </a:xfrm>
          <a:prstGeom prst="ellipse">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endPar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endParaRPr>
          </a:p>
        </p:txBody>
      </p:sp>
      <p:sp>
        <p:nvSpPr>
          <p:cNvPr id="16" name="椭圆 15"/>
          <p:cNvSpPr>
            <a:spLocks noChangeArrowheads="1"/>
          </p:cNvSpPr>
          <p:nvPr/>
        </p:nvSpPr>
        <p:spPr bwMode="auto">
          <a:xfrm>
            <a:off x="8392851" y="1438241"/>
            <a:ext cx="2502433" cy="2537140"/>
          </a:xfrm>
          <a:prstGeom prst="ellipse">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endPar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endParaRPr>
          </a:p>
        </p:txBody>
      </p:sp>
      <p:sp>
        <p:nvSpPr>
          <p:cNvPr id="17" name="矩形 16"/>
          <p:cNvSpPr/>
          <p:nvPr/>
        </p:nvSpPr>
        <p:spPr>
          <a:xfrm>
            <a:off x="4902731" y="1921400"/>
            <a:ext cx="1982017" cy="166071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45" tIns="64121" rIns="128245" bIns="64121" anchor="ctr"/>
          <a:lstStyle/>
          <a:p>
            <a:pPr algn="ctr">
              <a:lnSpc>
                <a:spcPct val="120000"/>
              </a:lnSpc>
              <a:defRPr/>
            </a:pPr>
            <a:r>
              <a:rPr lang="zh-CN" altLang="en-US" b="1" kern="0" dirty="0">
                <a:solidFill>
                  <a:prstClr val="black">
                    <a:lumMod val="50000"/>
                    <a:lumOff val="50000"/>
                  </a:prstClr>
                </a:solidFill>
                <a:latin typeface="微软雅黑" panose="020B0503020204020204" pitchFamily="34" charset="-122"/>
              </a:rPr>
              <a:t>   添加内容</a:t>
            </a:r>
            <a:endParaRPr lang="zh-CN" altLang="en-US" b="1" kern="0" dirty="0">
              <a:solidFill>
                <a:prstClr val="black">
                  <a:lumMod val="50000"/>
                  <a:lumOff val="50000"/>
                </a:prstClr>
              </a:solidFill>
              <a:latin typeface="微软雅黑" panose="020B0503020204020204" pitchFamily="34" charset="-122"/>
            </a:endParaRPr>
          </a:p>
        </p:txBody>
      </p:sp>
      <p:sp>
        <p:nvSpPr>
          <p:cNvPr id="18" name="下箭头 17"/>
          <p:cNvSpPr>
            <a:spLocks noChangeArrowheads="1"/>
          </p:cNvSpPr>
          <p:nvPr/>
        </p:nvSpPr>
        <p:spPr bwMode="auto">
          <a:xfrm>
            <a:off x="5367782" y="4027067"/>
            <a:ext cx="1122776" cy="786535"/>
          </a:xfrm>
          <a:prstGeom prst="downArrow">
            <a:avLst>
              <a:gd name="adj1" fmla="val 50000"/>
              <a:gd name="adj2" fmla="val 50000"/>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9" name="TextBox 18"/>
          <p:cNvSpPr txBox="1"/>
          <p:nvPr/>
        </p:nvSpPr>
        <p:spPr bwMode="auto">
          <a:xfrm>
            <a:off x="1379566" y="4242803"/>
            <a:ext cx="2068384"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endParaRPr lang="zh-CN" altLang="en-US" sz="1600" dirty="0">
              <a:solidFill>
                <a:prstClr val="black">
                  <a:lumMod val="50000"/>
                  <a:lumOff val="50000"/>
                </a:prstClr>
              </a:solidFill>
              <a:latin typeface="微软雅黑" panose="020B0503020204020204" pitchFamily="34" charset="-122"/>
            </a:endParaRPr>
          </a:p>
        </p:txBody>
      </p:sp>
      <p:sp>
        <p:nvSpPr>
          <p:cNvPr id="20" name="TextBox 19"/>
          <p:cNvSpPr txBox="1"/>
          <p:nvPr/>
        </p:nvSpPr>
        <p:spPr bwMode="auto">
          <a:xfrm>
            <a:off x="8610054" y="4328199"/>
            <a:ext cx="2070599"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endParaRPr lang="zh-CN" altLang="en-US" sz="1600" dirty="0">
              <a:solidFill>
                <a:prstClr val="black">
                  <a:lumMod val="50000"/>
                  <a:lumOff val="50000"/>
                </a:prstClr>
              </a:solidFill>
              <a:latin typeface="微软雅黑" panose="020B0503020204020204" pitchFamily="34" charset="-122"/>
            </a:endParaRPr>
          </a:p>
        </p:txBody>
      </p:sp>
      <p:sp>
        <p:nvSpPr>
          <p:cNvPr id="21" name="TextBox 19"/>
          <p:cNvSpPr txBox="1">
            <a:spLocks noChangeArrowheads="1"/>
          </p:cNvSpPr>
          <p:nvPr/>
        </p:nvSpPr>
        <p:spPr bwMode="auto">
          <a:xfrm>
            <a:off x="5293775" y="5069787"/>
            <a:ext cx="1570111" cy="917274"/>
          </a:xfrm>
          <a:prstGeom prst="rect">
            <a:avLst/>
          </a:prstGeom>
          <a:noFill/>
          <a:ln>
            <a:noFill/>
          </a:ln>
        </p:spPr>
        <p:txBody>
          <a:bodyPr lIns="128245" tIns="64121" rIns="128245" bIns="6412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135" kern="0" dirty="0">
                <a:solidFill>
                  <a:prstClr val="black">
                    <a:lumMod val="50000"/>
                    <a:lumOff val="50000"/>
                  </a:prstClr>
                </a:solidFill>
                <a:latin typeface="微软雅黑" panose="020B0503020204020204" pitchFamily="34" charset="-122"/>
                <a:ea typeface="微软雅黑" panose="020B0503020204020204" pitchFamily="34" charset="-122"/>
              </a:rPr>
              <a:t>单击此处添加标题</a:t>
            </a:r>
            <a:endParaRPr lang="zh-CN" altLang="en-US" sz="2135"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 calcmode="lin" valueType="num">
                                      <p:cBhvr>
                                        <p:cTn id="14" dur="500" fill="hold"/>
                                        <p:tgtEl>
                                          <p:spTgt spid="15"/>
                                        </p:tgtEl>
                                        <p:attrNameLst>
                                          <p:attrName>style.rotation</p:attrName>
                                        </p:attrNameLst>
                                      </p:cBhvr>
                                      <p:tavLst>
                                        <p:tav tm="0">
                                          <p:val>
                                            <p:fltVal val="360"/>
                                          </p:val>
                                        </p:tav>
                                        <p:tav tm="100000">
                                          <p:val>
                                            <p:fltVal val="0"/>
                                          </p:val>
                                        </p:tav>
                                      </p:tavLst>
                                    </p:anim>
                                    <p:animEffect transition="in" filter="fade">
                                      <p:cBhvr>
                                        <p:cTn id="15" dur="500"/>
                                        <p:tgtEl>
                                          <p:spTgt spid="15"/>
                                        </p:tgtEl>
                                      </p:cBhvr>
                                    </p:animEffect>
                                  </p:childTnLst>
                                </p:cTn>
                              </p:par>
                              <p:par>
                                <p:cTn id="16" presetID="49" presetClass="entr" presetSubtype="0" decel="10000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 calcmode="lin" valueType="num">
                                      <p:cBhvr>
                                        <p:cTn id="20" dur="500" fill="hold"/>
                                        <p:tgtEl>
                                          <p:spTgt spid="16"/>
                                        </p:tgtEl>
                                        <p:attrNameLst>
                                          <p:attrName>style.rotation</p:attrName>
                                        </p:attrNameLst>
                                      </p:cBhvr>
                                      <p:tavLst>
                                        <p:tav tm="0">
                                          <p:val>
                                            <p:fltVal val="360"/>
                                          </p:val>
                                        </p:tav>
                                        <p:tav tm="100000">
                                          <p:val>
                                            <p:fltVal val="0"/>
                                          </p:val>
                                        </p:tav>
                                      </p:tavLst>
                                    </p:anim>
                                    <p:animEffect transition="in" filter="fade">
                                      <p:cBhvr>
                                        <p:cTn id="21" dur="500"/>
                                        <p:tgtEl>
                                          <p:spTgt spid="16"/>
                                        </p:tgtEl>
                                      </p:cBhvr>
                                    </p:animEffect>
                                  </p:childTnLst>
                                </p:cTn>
                              </p:par>
                            </p:childTnLst>
                          </p:cTn>
                        </p:par>
                        <p:par>
                          <p:cTn id="22" fill="hold">
                            <p:stCondLst>
                              <p:cond delay="125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lide(fromLeft)">
                                      <p:cBhvr>
                                        <p:cTn id="25" dur="500"/>
                                        <p:tgtEl>
                                          <p:spTgt spid="13"/>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slide(fromRight)">
                                      <p:cBhvr>
                                        <p:cTn id="28" dur="500"/>
                                        <p:tgtEl>
                                          <p:spTgt spid="14"/>
                                        </p:tgtEl>
                                      </p:cBhvr>
                                    </p:animEffect>
                                  </p:childTnLst>
                                </p:cTn>
                              </p:par>
                            </p:childTnLst>
                          </p:cTn>
                        </p:par>
                        <p:par>
                          <p:cTn id="29" fill="hold">
                            <p:stCondLst>
                              <p:cond delay="1750"/>
                            </p:stCondLst>
                            <p:childTnLst>
                              <p:par>
                                <p:cTn id="30" presetID="17"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strVal val="#ppt_h"/>
                                          </p:val>
                                        </p:tav>
                                        <p:tav tm="100000">
                                          <p:val>
                                            <p:strVal val="#ppt_h"/>
                                          </p:val>
                                        </p:tav>
                                      </p:tavLst>
                                    </p:anim>
                                  </p:childTnLst>
                                </p:cTn>
                              </p:par>
                            </p:childTnLst>
                          </p:cTn>
                        </p:par>
                        <p:par>
                          <p:cTn id="34" fill="hold">
                            <p:stCondLst>
                              <p:cond delay="2250"/>
                            </p:stCondLst>
                            <p:childTnLst>
                              <p:par>
                                <p:cTn id="35" presetID="47"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3250"/>
                            </p:stCondLst>
                            <p:childTnLst>
                              <p:par>
                                <p:cTn id="41" presetID="8"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diamond(in)">
                                      <p:cBhvr>
                                        <p:cTn id="43" dur="500"/>
                                        <p:tgtEl>
                                          <p:spTgt spid="21"/>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diamond(in)">
                                      <p:cBhvr>
                                        <p:cTn id="46" dur="500"/>
                                        <p:tgtEl>
                                          <p:spTgt spid="19"/>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amond(i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14" grpId="0" animBg="1"/>
      <p:bldP spid="15" grpId="0" animBg="1"/>
      <p:bldP spid="16" grpId="0" animBg="1"/>
      <p:bldP spid="17" grpId="0" animBg="1"/>
      <p:bldP spid="18" grpId="0" animBg="1"/>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8258175" y="5924550"/>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rotWithShape="1">
          <a:blip r:embed="rId1" cstate="screen"/>
          <a:srcRect/>
          <a:stretch>
            <a:fillRect/>
          </a:stretch>
        </p:blipFill>
        <p:spPr>
          <a:xfrm>
            <a:off x="-2542" y="-16070"/>
            <a:ext cx="12220569" cy="6874070"/>
          </a:xfrm>
          <a:prstGeom prst="rect">
            <a:avLst/>
          </a:prstGeom>
        </p:spPr>
      </p:pic>
      <p:grpSp>
        <p:nvGrpSpPr>
          <p:cNvPr id="169" name="组合 168"/>
          <p:cNvGrpSpPr/>
          <p:nvPr/>
        </p:nvGrpSpPr>
        <p:grpSpPr>
          <a:xfrm>
            <a:off x="3698103" y="827906"/>
            <a:ext cx="5028019" cy="5028019"/>
            <a:chOff x="1922507" y="1456034"/>
            <a:chExt cx="3456384" cy="3456384"/>
          </a:xfrm>
          <a:solidFill>
            <a:schemeClr val="bg1"/>
          </a:solidFill>
        </p:grpSpPr>
        <p:sp>
          <p:nvSpPr>
            <p:cNvPr id="170" name="饼形 4"/>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p:cNvGrpSpPr/>
          <p:nvPr/>
        </p:nvGrpSpPr>
        <p:grpSpPr>
          <a:xfrm rot="-5400000">
            <a:off x="3698103" y="827906"/>
            <a:ext cx="5028019" cy="5028019"/>
            <a:chOff x="1922507" y="1456034"/>
            <a:chExt cx="3456384" cy="3456384"/>
          </a:xfrm>
          <a:solidFill>
            <a:schemeClr val="bg1"/>
          </a:solidFill>
        </p:grpSpPr>
        <p:sp>
          <p:nvSpPr>
            <p:cNvPr id="173" name="饼形 181"/>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p:cNvGrpSpPr/>
          <p:nvPr/>
        </p:nvGrpSpPr>
        <p:grpSpPr>
          <a:xfrm rot="-10800000">
            <a:off x="3698103" y="827906"/>
            <a:ext cx="5028019" cy="5028019"/>
            <a:chOff x="1922507" y="1456034"/>
            <a:chExt cx="3456384" cy="3456384"/>
          </a:xfrm>
          <a:solidFill>
            <a:schemeClr val="bg1"/>
          </a:solidFill>
        </p:grpSpPr>
        <p:sp>
          <p:nvSpPr>
            <p:cNvPr id="176" name="饼形 190"/>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p:cNvGrpSpPr/>
          <p:nvPr/>
        </p:nvGrpSpPr>
        <p:grpSpPr>
          <a:xfrm rot="-16200000">
            <a:off x="3698103" y="827907"/>
            <a:ext cx="5028019" cy="5028021"/>
            <a:chOff x="1922507" y="1456034"/>
            <a:chExt cx="3456384" cy="3456384"/>
          </a:xfrm>
          <a:solidFill>
            <a:schemeClr val="bg1"/>
          </a:solidFill>
        </p:grpSpPr>
        <p:sp>
          <p:nvSpPr>
            <p:cNvPr id="179" name="饼形 199"/>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p:cNvSpPr/>
          <p:nvPr/>
        </p:nvSpPr>
        <p:spPr>
          <a:xfrm>
            <a:off x="6432969" y="4207491"/>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5190766" y="3120562"/>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p:cNvSpPr/>
          <p:nvPr/>
        </p:nvSpPr>
        <p:spPr>
          <a:xfrm>
            <a:off x="4655928" y="4880350"/>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p:cNvSpPr/>
          <p:nvPr/>
        </p:nvSpPr>
        <p:spPr>
          <a:xfrm>
            <a:off x="6363959" y="1533301"/>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p:cNvSpPr/>
          <p:nvPr/>
        </p:nvSpPr>
        <p:spPr>
          <a:xfrm>
            <a:off x="6950556" y="350012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p:cNvSpPr/>
          <p:nvPr/>
        </p:nvSpPr>
        <p:spPr>
          <a:xfrm>
            <a:off x="6277696" y="3120562"/>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p:cNvSpPr/>
          <p:nvPr/>
        </p:nvSpPr>
        <p:spPr>
          <a:xfrm>
            <a:off x="5000986" y="3896941"/>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p:cNvSpPr/>
          <p:nvPr/>
        </p:nvSpPr>
        <p:spPr>
          <a:xfrm>
            <a:off x="5863628" y="2671988"/>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p:cNvSpPr/>
          <p:nvPr/>
        </p:nvSpPr>
        <p:spPr>
          <a:xfrm>
            <a:off x="6778028" y="2499460"/>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p:cNvSpPr/>
          <p:nvPr/>
        </p:nvSpPr>
        <p:spPr>
          <a:xfrm>
            <a:off x="5811870" y="217165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p:cNvSpPr/>
          <p:nvPr/>
        </p:nvSpPr>
        <p:spPr>
          <a:xfrm>
            <a:off x="4207356" y="4345513"/>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p:cNvSpPr/>
          <p:nvPr/>
        </p:nvSpPr>
        <p:spPr>
          <a:xfrm>
            <a:off x="4483401" y="282726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p:cNvSpPr/>
          <p:nvPr/>
        </p:nvSpPr>
        <p:spPr>
          <a:xfrm>
            <a:off x="4224609" y="205088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p:cNvSpPr/>
          <p:nvPr/>
        </p:nvSpPr>
        <p:spPr>
          <a:xfrm>
            <a:off x="3845048" y="2775505"/>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p:cNvSpPr/>
          <p:nvPr/>
        </p:nvSpPr>
        <p:spPr>
          <a:xfrm>
            <a:off x="5708351" y="350012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p:cNvSpPr/>
          <p:nvPr/>
        </p:nvSpPr>
        <p:spPr>
          <a:xfrm>
            <a:off x="6709016" y="508738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p:cNvSpPr/>
          <p:nvPr/>
        </p:nvSpPr>
        <p:spPr>
          <a:xfrm>
            <a:off x="4724939" y="1360775"/>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p:cNvSpPr/>
          <p:nvPr/>
        </p:nvSpPr>
        <p:spPr>
          <a:xfrm>
            <a:off x="3948563" y="344836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p:cNvSpPr/>
          <p:nvPr/>
        </p:nvSpPr>
        <p:spPr>
          <a:xfrm>
            <a:off x="5742856" y="4914857"/>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3" name="[动画大师]_Straight Connector 2"/>
          <p:cNvCxnSpPr/>
          <p:nvPr/>
        </p:nvCxnSpPr>
        <p:spPr>
          <a:xfrm flipH="1">
            <a:off x="-7953829" y="594617"/>
            <a:ext cx="7953829" cy="0"/>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5" name="[动画大师]_Straight Connector 4"/>
          <p:cNvCxnSpPr/>
          <p:nvPr/>
        </p:nvCxnSpPr>
        <p:spPr>
          <a:xfrm>
            <a:off x="12192000" y="2070897"/>
            <a:ext cx="6096000" cy="0"/>
          </a:xfrm>
          <a:prstGeom prst="line">
            <a:avLst/>
          </a:prstGeom>
          <a:ln w="635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p:cNvSpPr txBox="1"/>
          <p:nvPr>
            <p:custDataLst>
              <p:tags r:id="rId2"/>
            </p:custDataLst>
          </p:nvPr>
        </p:nvSpPr>
        <p:spPr>
          <a:xfrm>
            <a:off x="3859850" y="3706644"/>
            <a:ext cx="4704523" cy="436245"/>
          </a:xfrm>
          <a:prstGeom prst="rect">
            <a:avLst/>
          </a:prstGeom>
          <a:noFill/>
        </p:spPr>
        <p:txBody>
          <a:bodyPr wrap="square">
            <a:spAutoFit/>
          </a:bodyPr>
          <a:lstStyle/>
          <a:p>
            <a:pPr algn="ctr">
              <a:lnSpc>
                <a:spcPct val="120000"/>
              </a:lnSpc>
              <a:defRPr/>
            </a:pPr>
            <a:r>
              <a:rPr lang="zh-CN" altLang="en-US" sz="1865" dirty="0">
                <a:solidFill>
                  <a:schemeClr val="accent1">
                    <a:lumMod val="50000"/>
                  </a:schemeClr>
                </a:solidFill>
                <a:cs typeface="+mn-ea"/>
                <a:sym typeface="+mn-lt"/>
              </a:rPr>
              <a:t>汇报人</a:t>
            </a:r>
            <a:r>
              <a:rPr lang="zh-CN" altLang="en-US" sz="1865" dirty="0" smtClean="0">
                <a:solidFill>
                  <a:schemeClr val="accent1">
                    <a:lumMod val="50000"/>
                  </a:schemeClr>
                </a:solidFill>
                <a:cs typeface="+mn-ea"/>
                <a:sym typeface="+mn-lt"/>
              </a:rPr>
              <a:t>：</a:t>
            </a:r>
            <a:r>
              <a:rPr lang="en-US" sz="1865" dirty="0">
                <a:solidFill>
                  <a:schemeClr val="accent1">
                    <a:lumMod val="50000"/>
                  </a:schemeClr>
                </a:solidFill>
                <a:cs typeface="+mn-ea"/>
                <a:sym typeface="+mn-lt"/>
              </a:rPr>
              <a:t>XXX</a:t>
            </a:r>
            <a:endParaRPr lang="en-US" sz="1865" dirty="0">
              <a:solidFill>
                <a:schemeClr val="accent1">
                  <a:lumMod val="50000"/>
                </a:schemeClr>
              </a:solidFill>
              <a:cs typeface="+mn-ea"/>
              <a:sym typeface="+mn-lt"/>
            </a:endParaRPr>
          </a:p>
        </p:txBody>
      </p:sp>
      <p:sp>
        <p:nvSpPr>
          <p:cNvPr id="228" name="PA_文本框 1"/>
          <p:cNvSpPr txBox="1">
            <a:spLocks noChangeArrowheads="1"/>
          </p:cNvSpPr>
          <p:nvPr>
            <p:custDataLst>
              <p:tags r:id="rId3"/>
            </p:custDataLst>
          </p:nvPr>
        </p:nvSpPr>
        <p:spPr bwMode="auto">
          <a:xfrm>
            <a:off x="3205800" y="1957365"/>
            <a:ext cx="6012623" cy="1569660"/>
          </a:xfrm>
          <a:prstGeom prst="rect">
            <a:avLst/>
          </a:prstGeom>
          <a:noFill/>
          <a:ln w="9525">
            <a:noFill/>
            <a:miter lim="800000"/>
          </a:ln>
        </p:spPr>
        <p:txBody>
          <a:bodyPr wrap="square">
            <a:spAutoFit/>
          </a:bodyPr>
          <a:lstStyle>
            <a:defPPr>
              <a:defRPr lang="zh-CN"/>
            </a:defPPr>
            <a:lvl1pPr algn="ctr">
              <a:defRPr sz="4800" b="1">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defRPr>
            </a:lvl1pPr>
          </a:lstStyle>
          <a:p>
            <a:r>
              <a:rPr lang="zh-CN" altLang="en-US" dirty="0">
                <a:sym typeface="+mn-lt"/>
              </a:rPr>
              <a:t>感谢聆听</a:t>
            </a:r>
            <a:endParaRPr lang="en-US" altLang="zh-CN" dirty="0">
              <a:sym typeface="+mn-lt"/>
            </a:endParaRPr>
          </a:p>
          <a:p>
            <a:r>
              <a:rPr lang="zh-CN" altLang="en-US" dirty="0">
                <a:sym typeface="+mn-lt"/>
              </a:rPr>
              <a:t>敬请指正</a:t>
            </a:r>
            <a:endParaRPr lang="en-US" altLang="ko-KR" dirty="0">
              <a:sym typeface="+mn-lt"/>
            </a:endParaRPr>
          </a:p>
        </p:txBody>
      </p:sp>
      <p:sp>
        <p:nvSpPr>
          <p:cNvPr id="229" name="PA_圆角矩形 1"/>
          <p:cNvSpPr/>
          <p:nvPr>
            <p:custDataLst>
              <p:tags r:id="rId4"/>
            </p:custDataLst>
          </p:nvPr>
        </p:nvSpPr>
        <p:spPr>
          <a:xfrm>
            <a:off x="5428300" y="4709609"/>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p:cNvSpPr/>
          <p:nvPr/>
        </p:nvSpPr>
        <p:spPr>
          <a:xfrm>
            <a:off x="4600658" y="584607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3335467" y="557234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2399755" y="448147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p:cNvSpPr/>
          <p:nvPr/>
        </p:nvSpPr>
        <p:spPr>
          <a:xfrm>
            <a:off x="3620763" y="491330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3986341" y="583586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p:cNvSpPr/>
          <p:nvPr/>
        </p:nvSpPr>
        <p:spPr>
          <a:xfrm>
            <a:off x="2766397" y="618261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p:cNvSpPr/>
          <p:nvPr/>
        </p:nvSpPr>
        <p:spPr>
          <a:xfrm>
            <a:off x="6435241" y="55664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5187012" y="59761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8467240" y="57696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p:cNvSpPr/>
          <p:nvPr/>
        </p:nvSpPr>
        <p:spPr>
          <a:xfrm>
            <a:off x="10368613" y="571159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a:off x="9381642" y="5871248"/>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p:cNvSpPr/>
          <p:nvPr/>
        </p:nvSpPr>
        <p:spPr>
          <a:xfrm>
            <a:off x="4178662" y="488515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p:cNvSpPr/>
          <p:nvPr/>
        </p:nvSpPr>
        <p:spPr>
          <a:xfrm>
            <a:off x="4854484" y="4984938"/>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p:cNvSpPr/>
          <p:nvPr/>
        </p:nvSpPr>
        <p:spPr>
          <a:xfrm>
            <a:off x="6473734" y="604710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a:off x="5403305" y="45421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p:cNvSpPr/>
          <p:nvPr/>
        </p:nvSpPr>
        <p:spPr>
          <a:xfrm>
            <a:off x="7135041" y="567779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p:cNvSpPr/>
          <p:nvPr/>
        </p:nvSpPr>
        <p:spPr>
          <a:xfrm>
            <a:off x="5743395" y="53803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1958794" y="410309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2429865" y="502236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8354415" y="612353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p:cNvSpPr/>
          <p:nvPr/>
        </p:nvSpPr>
        <p:spPr>
          <a:xfrm>
            <a:off x="2429865" y="561291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p:cNvSpPr/>
          <p:nvPr/>
        </p:nvSpPr>
        <p:spPr>
          <a:xfrm>
            <a:off x="8753628" y="58862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p:cNvSpPr/>
          <p:nvPr/>
        </p:nvSpPr>
        <p:spPr>
          <a:xfrm>
            <a:off x="4992829" y="543681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p:cNvSpPr/>
          <p:nvPr/>
        </p:nvSpPr>
        <p:spPr>
          <a:xfrm>
            <a:off x="3909368" y="542044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p:cNvSpPr/>
          <p:nvPr/>
        </p:nvSpPr>
        <p:spPr>
          <a:xfrm>
            <a:off x="4756585" y="422592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p:cNvSpPr/>
          <p:nvPr/>
        </p:nvSpPr>
        <p:spPr>
          <a:xfrm>
            <a:off x="6169352" y="589264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p:cNvSpPr/>
          <p:nvPr/>
        </p:nvSpPr>
        <p:spPr>
          <a:xfrm>
            <a:off x="7848026" y="5926814"/>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p:cNvSpPr/>
          <p:nvPr/>
        </p:nvSpPr>
        <p:spPr>
          <a:xfrm>
            <a:off x="7425230" y="554371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p:cNvSpPr/>
          <p:nvPr/>
        </p:nvSpPr>
        <p:spPr>
          <a:xfrm>
            <a:off x="2525277" y="526938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a:off x="8827748"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p:cNvSpPr/>
          <p:nvPr/>
        </p:nvSpPr>
        <p:spPr>
          <a:xfrm>
            <a:off x="3366002"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p:cNvSpPr/>
          <p:nvPr/>
        </p:nvSpPr>
        <p:spPr>
          <a:xfrm>
            <a:off x="8345919" y="43258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p:cNvSpPr/>
          <p:nvPr/>
        </p:nvSpPr>
        <p:spPr>
          <a:xfrm>
            <a:off x="4069838" y="4389937"/>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p:cNvSpPr/>
          <p:nvPr/>
        </p:nvSpPr>
        <p:spPr>
          <a:xfrm>
            <a:off x="4373350" y="5803928"/>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p:cNvSpPr/>
          <p:nvPr/>
        </p:nvSpPr>
        <p:spPr>
          <a:xfrm>
            <a:off x="4890350" y="639798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p:cNvSpPr/>
          <p:nvPr/>
        </p:nvSpPr>
        <p:spPr>
          <a:xfrm>
            <a:off x="2110994" y="602652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p:cNvSpPr/>
          <p:nvPr/>
        </p:nvSpPr>
        <p:spPr>
          <a:xfrm>
            <a:off x="5175646" y="573894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p:cNvSpPr/>
          <p:nvPr/>
        </p:nvSpPr>
        <p:spPr>
          <a:xfrm>
            <a:off x="3731474" y="5766157"/>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p:cNvSpPr/>
          <p:nvPr/>
        </p:nvSpPr>
        <p:spPr>
          <a:xfrm>
            <a:off x="6117972" y="6244886"/>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p:cNvSpPr/>
          <p:nvPr/>
        </p:nvSpPr>
        <p:spPr>
          <a:xfrm>
            <a:off x="2511530" y="611290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p:cNvSpPr/>
          <p:nvPr/>
        </p:nvSpPr>
        <p:spPr>
          <a:xfrm>
            <a:off x="7266224" y="48406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p:cNvSpPr/>
          <p:nvPr/>
        </p:nvSpPr>
        <p:spPr>
          <a:xfrm>
            <a:off x="4932145" y="59064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p:cNvSpPr/>
          <p:nvPr/>
        </p:nvSpPr>
        <p:spPr>
          <a:xfrm>
            <a:off x="5796763" y="577401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p:cNvSpPr/>
          <p:nvPr/>
        </p:nvSpPr>
        <p:spPr>
          <a:xfrm>
            <a:off x="6472585" y="5873796"/>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p:cNvSpPr/>
          <p:nvPr/>
        </p:nvSpPr>
        <p:spPr>
          <a:xfrm>
            <a:off x="6186835" y="477490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p:cNvSpPr/>
          <p:nvPr/>
        </p:nvSpPr>
        <p:spPr>
          <a:xfrm>
            <a:off x="5114544" y="6087199"/>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p:cNvSpPr/>
          <p:nvPr/>
        </p:nvSpPr>
        <p:spPr>
          <a:xfrm>
            <a:off x="6637596" y="471775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p:cNvSpPr/>
          <p:nvPr/>
        </p:nvSpPr>
        <p:spPr>
          <a:xfrm>
            <a:off x="2938219" y="5382349"/>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p:cNvSpPr/>
          <p:nvPr/>
        </p:nvSpPr>
        <p:spPr>
          <a:xfrm>
            <a:off x="1670033" y="564814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6520509" y="5407804"/>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p:cNvSpPr/>
          <p:nvPr/>
        </p:nvSpPr>
        <p:spPr>
          <a:xfrm>
            <a:off x="4012307" y="58755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6450707" y="556235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p:cNvSpPr/>
          <p:nvPr/>
        </p:nvSpPr>
        <p:spPr>
          <a:xfrm>
            <a:off x="2202557" y="55707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p:cNvSpPr/>
          <p:nvPr/>
        </p:nvSpPr>
        <p:spPr>
          <a:xfrm>
            <a:off x="6610930" y="63256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3717719" y="541395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p:cNvSpPr/>
          <p:nvPr/>
        </p:nvSpPr>
        <p:spPr>
          <a:xfrm>
            <a:off x="4467824" y="5770973"/>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p:cNvSpPr/>
          <p:nvPr/>
        </p:nvSpPr>
        <p:spPr>
          <a:xfrm>
            <a:off x="6481103" y="565617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7027894" y="5194383"/>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p:cNvSpPr/>
          <p:nvPr/>
        </p:nvSpPr>
        <p:spPr>
          <a:xfrm>
            <a:off x="4842369"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p:cNvSpPr/>
          <p:nvPr/>
        </p:nvSpPr>
        <p:spPr>
          <a:xfrm>
            <a:off x="4096324" y="611119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7146113" y="5644780"/>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p:cNvSpPr/>
          <p:nvPr/>
        </p:nvSpPr>
        <p:spPr>
          <a:xfrm>
            <a:off x="3127299" y="6094416"/>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p:cNvSpPr/>
          <p:nvPr/>
        </p:nvSpPr>
        <p:spPr>
          <a:xfrm>
            <a:off x="4240565"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p:cNvSpPr/>
          <p:nvPr/>
        </p:nvSpPr>
        <p:spPr>
          <a:xfrm>
            <a:off x="3734023" y="5887931"/>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p:cNvSpPr/>
          <p:nvPr/>
        </p:nvSpPr>
        <p:spPr>
          <a:xfrm>
            <a:off x="5496783" y="4466091"/>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p:cNvSpPr/>
          <p:nvPr/>
        </p:nvSpPr>
        <p:spPr>
          <a:xfrm>
            <a:off x="9240718" y="4131918"/>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cBhvr>
                                    </p:anim>
                                  </p:childTnLst>
                                </p:cTn>
                              </p:par>
                              <p:par>
                                <p:cTn id="172" presetID="63" presetClass="path" presetSubtype="0" repeatCount="2000" fill="hold" nodeType="withEffect">
                                  <p:stCondLst>
                                    <p:cond delay="750"/>
                                  </p:stCondLst>
                                  <p:childTnLst>
                                    <p:animMotion origin="layout" path="M 1.875E-6 4.44444E-6 L 0.63216 4.44444E-6 " pathEditMode="relative" rAng="0" ptsTypes="AA">
                                      <p:cBhvr>
                                        <p:cTn id="173" dur="500" fill="hold"/>
                                        <p:tgtEl>
                                          <p:spTgt spid="223"/>
                                        </p:tgtEl>
                                        <p:attrNameLst>
                                          <p:attrName>ppt_x</p:attrName>
                                          <p:attrName>ppt_y</p:attrName>
                                        </p:attrNameLst>
                                      </p:cBhvr>
                                      <p:rCtr x="31615" y="0"/>
                                    </p:animMotion>
                                    <p:set>
                                      <p:cBhvr additive="base">
                                        <p:cTn id="174" dur="250" fill="hold">
                                          <p:stCondLst>
                                            <p:cond delay="500"/>
                                          </p:stCondLst>
                                        </p:cTn>
                                        <p:tgtEl>
                                          <p:spTgt spid="223"/>
                                        </p:tgtEl>
                                        <p:attrNameLst>
                                          <p:attrName>style.visibility</p:attrName>
                                        </p:attrNameLst>
                                      </p:cBhvr>
                                      <p:to>
                                        <p:strVal val="visible"/>
                                      </p:to>
                                    </p:set>
                                    <p:animMotion origin="layout" path="M 0.63216 -2.22222E-6 L 1.70573 -2.22222E-6 " pathEditMode="relative" rAng="0" ptsTypes="AA">
                                      <p:cBhvr additive="base">
                                        <p:cTn id="175" dur="500" fill="hold">
                                          <p:stCondLst>
                                            <p:cond delay="750"/>
                                          </p:stCondLst>
                                        </p:cTn>
                                        <p:tgtEl>
                                          <p:spTgt spid="223"/>
                                        </p:tgtEl>
                                        <p:attrNameLst>
                                          <p:attrName>ppt_x</p:attrName>
                                          <p:attrName>ppt_y</p:attrName>
                                        </p:attrNameLst>
                                      </p:cBhvr>
                                      <p:rCtr x="53672" y="0"/>
                                    </p:animMotion>
                                    <p:set>
                                      <p:cBhvr additive="base">
                                        <p:cTn id="176" dur="750" fill="hold">
                                          <p:stCondLst>
                                            <p:cond delay="1250"/>
                                          </p:stCondLst>
                                        </p:cTn>
                                        <p:tgtEl>
                                          <p:spTgt spid="223"/>
                                        </p:tgtEl>
                                      </p:cBhvr>
                                      <p:to>
                                        <p:strVal val=""/>
                                      </p:to>
                                    </p:set>
                                  </p:childTnLst>
                                </p:cTn>
                              </p:par>
                              <p:par>
                                <p:cTn id="177" presetID="63" presetClass="path" presetSubtype="0" repeatCount="2000" fill="hold" nodeType="withEffect">
                                  <p:stCondLst>
                                    <p:cond delay="500"/>
                                  </p:stCondLst>
                                  <p:childTnLst>
                                    <p:animMotion origin="layout" path="M 1.45833E-6 -1.48148E-6 L 0.63216 -1.48148E-6 " pathEditMode="relative" rAng="0" ptsTypes="AA">
                                      <p:cBhvr additive="base">
                                        <p:cTn id="178" dur="400" fill="hold"/>
                                        <p:tgtEl>
                                          <p:spTgt spid="224"/>
                                        </p:tgtEl>
                                        <p:attrNameLst>
                                          <p:attrName>ppt_x</p:attrName>
                                          <p:attrName>ppt_y</p:attrName>
                                        </p:attrNameLst>
                                      </p:cBhvr>
                                      <p:rCtr x="31602" y="0"/>
                                    </p:animMotion>
                                    <p:set>
                                      <p:cBhvr additive="base">
                                        <p:cTn id="179"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p:cTn id="180" dur="350" fill="hold">
                                          <p:stCondLst>
                                            <p:cond delay="650"/>
                                          </p:stCondLst>
                                        </p:cTn>
                                        <p:tgtEl>
                                          <p:spTgt spid="224"/>
                                        </p:tgtEl>
                                        <p:attrNameLst>
                                          <p:attrName>ppt_x</p:attrName>
                                          <p:attrName>ppt_y</p:attrName>
                                        </p:attrNameLst>
                                      </p:cBhvr>
                                      <p:rCtr x="53672" y="0"/>
                                    </p:animMotion>
                                    <p:set>
                                      <p:cBhvr additive="base">
                                        <p:cTn id="181" dur="500" fill="hold">
                                          <p:stCondLst>
                                            <p:cond delay="1000"/>
                                          </p:stCondLst>
                                        </p:cTn>
                                        <p:tgtEl>
                                          <p:spTgt spid="224"/>
                                        </p:tgtEl>
                                      </p:cBhvr>
                                      <p:to>
                                        <p:strVal val=""/>
                                      </p:to>
                                    </p:set>
                                  </p:childTnLst>
                                </p:cTn>
                              </p:par>
                              <p:par>
                                <p:cTn id="182" presetID="35" presetClass="path" presetSubtype="0" repeatCount="2000" fill="hold" nodeType="withEffect">
                                  <p:stCondLst>
                                    <p:cond delay="600"/>
                                  </p:stCondLst>
                                  <p:childTnLst>
                                    <p:animMotion origin="layout" path="M 2.29167E-6 2.96296E-6 L -0.80938 2.96296E-6 " pathEditMode="relative" rAng="0" ptsTypes="AA">
                                      <p:cBhvr additive="base">
                                        <p:cTn id="183" dur="450" fill="hold"/>
                                        <p:tgtEl>
                                          <p:spTgt spid="222"/>
                                        </p:tgtEl>
                                        <p:attrNameLst>
                                          <p:attrName>ppt_x</p:attrName>
                                          <p:attrName>ppt_y</p:attrName>
                                        </p:attrNameLst>
                                      </p:cBhvr>
                                      <p:rCtr x="-40469" y="0"/>
                                    </p:animMotion>
                                    <p:set>
                                      <p:cBhvr additive="base">
                                        <p:cTn id="184"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p:cTn id="185" dur="600" fill="hold">
                                          <p:stCondLst>
                                            <p:cond delay="950"/>
                                          </p:stCondLst>
                                        </p:cTn>
                                        <p:tgtEl>
                                          <p:spTgt spid="222"/>
                                        </p:tgtEl>
                                        <p:attrNameLst>
                                          <p:attrName>ppt_x</p:attrName>
                                          <p:attrName>ppt_y</p:attrName>
                                        </p:attrNameLst>
                                      </p:cBhvr>
                                    </p:animMotion>
                                    <p:set>
                                      <p:cBhvr additive="base">
                                        <p:cTn id="186" dur="700" fill="hold">
                                          <p:stCondLst>
                                            <p:cond delay="1550"/>
                                          </p:stCondLst>
                                        </p:cTn>
                                        <p:tgtEl>
                                          <p:spTgt spid="222"/>
                                        </p:tgtEl>
                                        <p:attrNameLst>
                                          <p:attrName>style.visibility</p:attrName>
                                        </p:attrNameLst>
                                      </p:cBhvr>
                                      <p:to>
                                        <p:strVal val="hidden"/>
                                      </p:to>
                                    </p:set>
                                  </p:childTnLst>
                                </p:cTn>
                              </p:par>
                              <p:par>
                                <p:cTn id="187" presetID="35" presetClass="path" presetSubtype="0" repeatCount="2000" fill="hold" nodeType="withEffect">
                                  <p:stCondLst>
                                    <p:cond delay="750"/>
                                  </p:stCondLst>
                                  <p:childTnLst>
                                    <p:animMotion origin="layout" path="M 0 -3.33333E-6 L -0.48307 -3.33333E-6 " pathEditMode="relative" rAng="0" ptsTypes="AA">
                                      <p:cBhvr additive="base">
                                        <p:cTn id="188" dur="500" fill="hold"/>
                                        <p:tgtEl>
                                          <p:spTgt spid="225"/>
                                        </p:tgtEl>
                                        <p:attrNameLst>
                                          <p:attrName>ppt_x</p:attrName>
                                          <p:attrName>ppt_y</p:attrName>
                                        </p:attrNameLst>
                                      </p:cBhvr>
                                      <p:rCtr x="-24154" y="0"/>
                                    </p:animMotion>
                                    <p:set>
                                      <p:cBhvr additive="base">
                                        <p:cTn id="189" dur="300" fill="hold">
                                          <p:stCondLst>
                                            <p:cond delay="500"/>
                                          </p:stCondLst>
                                        </p:cTn>
                                        <p:tgtEl>
                                          <p:spTgt spid="225"/>
                                        </p:tgtEl>
                                        <p:attrNameLst>
                                          <p:attrName>style.visibility</p:attrName>
                                        </p:attrNameLst>
                                      </p:cBhvr>
                                      <p:to>
                                        <p:strVal val="visible"/>
                                      </p:to>
                                    </p:set>
                                    <p:animMotion origin="layout" path="M -0.80938 -2.22222E-6 L -2.00625 -2.22222E-6 " pathEditMode="relative">
                                      <p:cBhvr additive="base">
                                        <p:cTn id="190" dur="500" fill="hold">
                                          <p:stCondLst>
                                            <p:cond delay="800"/>
                                          </p:stCondLst>
                                        </p:cTn>
                                        <p:tgtEl>
                                          <p:spTgt spid="225"/>
                                        </p:tgtEl>
                                        <p:attrNameLst>
                                          <p:attrName>ppt_x</p:attrName>
                                          <p:attrName>ppt_y</p:attrName>
                                        </p:attrNameLst>
                                      </p:cBhvr>
                                    </p:animMotion>
                                    <p:set>
                                      <p:cBhvr additive="base">
                                        <p:cTn id="191" dur="500" fill="hold">
                                          <p:stCondLst>
                                            <p:cond delay="1300"/>
                                          </p:stCondLst>
                                        </p:cTn>
                                        <p:tgtEl>
                                          <p:spTgt spid="225"/>
                                        </p:tgtEl>
                                        <p:attrNameLst>
                                          <p:attrName>style.visibility</p:attrName>
                                        </p:attrNameLst>
                                      </p:cBhvr>
                                      <p:to>
                                        <p:strVal val="hidden"/>
                                      </p:to>
                                    </p:set>
                                  </p:childTnLst>
                                </p:cTn>
                              </p:par>
                              <p:par>
                                <p:cTn id="192" presetID="63" presetClass="path" presetSubtype="0" repeatCount="2000" fill="hold" nodeType="withEffect">
                                  <p:stCondLst>
                                    <p:cond delay="500"/>
                                  </p:stCondLst>
                                  <p:childTnLst>
                                    <p:animMotion origin="layout" path="M 3.54167E-6 2.22222E-6 L 0.63216 2.22222E-6 " pathEditMode="relative" rAng="0" ptsTypes="AA">
                                      <p:cBhvr additive="base">
                                        <p:cTn id="193" dur="700" fill="hold"/>
                                        <p:tgtEl>
                                          <p:spTgt spid="226"/>
                                        </p:tgtEl>
                                        <p:attrNameLst>
                                          <p:attrName>ppt_x</p:attrName>
                                          <p:attrName>ppt_y</p:attrName>
                                        </p:attrNameLst>
                                      </p:cBhvr>
                                      <p:rCtr x="31602" y="0"/>
                                    </p:animMotion>
                                    <p:set>
                                      <p:cBhvr additive="base">
                                        <p:cTn id="19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p:cTn id="195" dur="350" fill="hold">
                                          <p:stCondLst>
                                            <p:cond delay="950"/>
                                          </p:stCondLst>
                                        </p:cTn>
                                        <p:tgtEl>
                                          <p:spTgt spid="226"/>
                                        </p:tgtEl>
                                        <p:attrNameLst>
                                          <p:attrName>ppt_x</p:attrName>
                                          <p:attrName>ppt_y</p:attrName>
                                        </p:attrNameLst>
                                      </p:cBhvr>
                                      <p:rCtr x="53672" y="0"/>
                                    </p:animMotion>
                                    <p:set>
                                      <p:cBhvr additive="base">
                                        <p:cTn id="196" dur="500" fill="hold">
                                          <p:stCondLst>
                                            <p:cond delay="1300"/>
                                          </p:stCondLst>
                                        </p:cTn>
                                        <p:tgtEl>
                                          <p:spTgt spid="226"/>
                                        </p:tgtEl>
                                      </p:cBhvr>
                                      <p:to>
                                        <p:strVal val=""/>
                                      </p:to>
                                    </p:set>
                                  </p:childTnLst>
                                </p:cTn>
                              </p:par>
                              <p:par>
                                <p:cTn id="197" presetID="52" presetClass="entr" presetSubtype="0" fill="hold" grpId="0" nodeType="withEffect">
                                  <p:stCondLst>
                                    <p:cond delay="0"/>
                                  </p:stCondLst>
                                  <p:iterate type="lt">
                                    <p:tmPct val="10000"/>
                                  </p:iterate>
                                  <p:childTnLst>
                                    <p:set>
                                      <p:cBhvr>
                                        <p:cTn id="198" dur="1" fill="hold">
                                          <p:stCondLst>
                                            <p:cond delay="0"/>
                                          </p:stCondLst>
                                        </p:cTn>
                                        <p:tgtEl>
                                          <p:spTgt spid="228"/>
                                        </p:tgtEl>
                                        <p:attrNameLst>
                                          <p:attrName>style.visibility</p:attrName>
                                        </p:attrNameLst>
                                      </p:cBhvr>
                                      <p:to>
                                        <p:strVal val="visible"/>
                                      </p:to>
                                    </p:set>
                                    <p:animScale>
                                      <p:cBhvr>
                                        <p:cTn id="19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0" dur="1000" decel="50000" fill="hold">
                                          <p:stCondLst>
                                            <p:cond delay="0"/>
                                          </p:stCondLst>
                                        </p:cTn>
                                        <p:tgtEl>
                                          <p:spTgt spid="228"/>
                                        </p:tgtEl>
                                        <p:attrNameLst>
                                          <p:attrName>ppt_x</p:attrName>
                                          <p:attrName>ppt_y</p:attrName>
                                        </p:attrNameLst>
                                      </p:cBhvr>
                                    </p:animMotion>
                                    <p:animEffect transition="in" filter="fade">
                                      <p:cBhvr>
                                        <p:cTn id="201" dur="1000"/>
                                        <p:tgtEl>
                                          <p:spTgt spid="228"/>
                                        </p:tgtEl>
                                      </p:cBhvr>
                                    </p:animEffect>
                                  </p:childTnLst>
                                </p:cTn>
                              </p:par>
                              <p:par>
                                <p:cTn id="202" presetID="22" presetClass="entr" presetSubtype="8" fill="hold" grpId="0" nodeType="withEffect">
                                  <p:stCondLst>
                                    <p:cond delay="500"/>
                                  </p:stCondLst>
                                  <p:childTnLst>
                                    <p:set>
                                      <p:cBhvr>
                                        <p:cTn id="203" dur="1" fill="hold">
                                          <p:stCondLst>
                                            <p:cond delay="0"/>
                                          </p:stCondLst>
                                        </p:cTn>
                                        <p:tgtEl>
                                          <p:spTgt spid="227"/>
                                        </p:tgtEl>
                                        <p:attrNameLst>
                                          <p:attrName>style.visibility</p:attrName>
                                        </p:attrNameLst>
                                      </p:cBhvr>
                                      <p:to>
                                        <p:strVal val="visible"/>
                                      </p:to>
                                    </p:set>
                                    <p:animEffect transition="in" filter="wipe(left)">
                                      <p:cBhvr>
                                        <p:cTn id="204" dur="500"/>
                                        <p:tgtEl>
                                          <p:spTgt spid="227"/>
                                        </p:tgtEl>
                                      </p:cBhvr>
                                    </p:animEffect>
                                  </p:childTnLst>
                                </p:cTn>
                              </p:par>
                              <p:par>
                                <p:cTn id="205" presetID="53" presetClass="entr" presetSubtype="16" fill="hold" grpId="0" nodeType="withEffect">
                                  <p:stCondLst>
                                    <p:cond delay="1000"/>
                                  </p:stCondLst>
                                  <p:childTnLst>
                                    <p:set>
                                      <p:cBhvr>
                                        <p:cTn id="206" dur="1" fill="hold">
                                          <p:stCondLst>
                                            <p:cond delay="0"/>
                                          </p:stCondLst>
                                        </p:cTn>
                                        <p:tgtEl>
                                          <p:spTgt spid="229"/>
                                        </p:tgtEl>
                                        <p:attrNameLst>
                                          <p:attrName>style.visibility</p:attrName>
                                        </p:attrNameLst>
                                      </p:cBhvr>
                                      <p:to>
                                        <p:strVal val="visible"/>
                                      </p:to>
                                    </p:set>
                                    <p:anim calcmode="lin" valueType="num">
                                      <p:cBhvr>
                                        <p:cTn id="207" dur="500" fill="hold"/>
                                        <p:tgtEl>
                                          <p:spTgt spid="229"/>
                                        </p:tgtEl>
                                        <p:attrNameLst>
                                          <p:attrName>ppt_w</p:attrName>
                                        </p:attrNameLst>
                                      </p:cBhvr>
                                      <p:tavLst>
                                        <p:tav tm="0">
                                          <p:val>
                                            <p:fltVal val="0"/>
                                          </p:val>
                                        </p:tav>
                                        <p:tav tm="100000">
                                          <p:val>
                                            <p:strVal val="#ppt_w"/>
                                          </p:val>
                                        </p:tav>
                                      </p:tavLst>
                                    </p:anim>
                                    <p:anim calcmode="lin" valueType="num">
                                      <p:cBhvr>
                                        <p:cTn id="208" dur="500" fill="hold"/>
                                        <p:tgtEl>
                                          <p:spTgt spid="229"/>
                                        </p:tgtEl>
                                        <p:attrNameLst>
                                          <p:attrName>ppt_h</p:attrName>
                                        </p:attrNameLst>
                                      </p:cBhvr>
                                      <p:tavLst>
                                        <p:tav tm="0">
                                          <p:val>
                                            <p:fltVal val="0"/>
                                          </p:val>
                                        </p:tav>
                                        <p:tav tm="100000">
                                          <p:val>
                                            <p:strVal val="#ppt_h"/>
                                          </p:val>
                                        </p:tav>
                                      </p:tavLst>
                                    </p:anim>
                                    <p:animEffect transition="in" filter="fade">
                                      <p:cBhvr>
                                        <p:cTn id="209" dur="500"/>
                                        <p:tgtEl>
                                          <p:spTgt spid="229"/>
                                        </p:tgtEl>
                                      </p:cBhvr>
                                    </p:animEffect>
                                  </p:childTnLst>
                                </p:cTn>
                              </p:par>
                              <p:par>
                                <p:cTn id="210" presetID="10" presetClass="entr" presetSubtype="0" repeatCount="indefinite" fill="hold" grpId="0" nodeType="withEffect">
                                  <p:stCondLst>
                                    <p:cond delay="0"/>
                                  </p:stCondLst>
                                  <p:childTnLst>
                                    <p:set>
                                      <p:cBhvr>
                                        <p:cTn id="211" dur="1" fill="hold">
                                          <p:stCondLst>
                                            <p:cond delay="0"/>
                                          </p:stCondLst>
                                        </p:cTn>
                                        <p:tgtEl>
                                          <p:spTgt spid="70"/>
                                        </p:tgtEl>
                                        <p:attrNameLst>
                                          <p:attrName>style.visibility</p:attrName>
                                        </p:attrNameLst>
                                      </p:cBhvr>
                                      <p:to>
                                        <p:strVal val="visible"/>
                                      </p:to>
                                    </p:set>
                                    <p:animEffect transition="out" filter="fade">
                                      <p:cBhvr additive="base">
                                        <p:cTn id="212" dur="316" fill="hold">
                                          <p:stCondLst>
                                            <p:cond delay="2213"/>
                                          </p:stCondLst>
                                        </p:cTn>
                                        <p:tgtEl>
                                          <p:spTgt spid="70"/>
                                        </p:tgtEl>
                                      </p:cBhvr>
                                    </p:animEffect>
                                    <p:animEffect transition="in" filter="fade">
                                      <p:cBhvr additive="base">
                                        <p:cTn id="213" dur="316" fill="hold">
                                          <p:stCondLst>
                                            <p:cond delay="0"/>
                                          </p:stCondLst>
                                        </p:cTn>
                                        <p:tgtEl>
                                          <p:spTgt spid="70"/>
                                        </p:tgtEl>
                                      </p:cBhvr>
                                    </p:animEffect>
                                    <p:set>
                                      <p:cBhvr additive="base">
                                        <p:cTn id="214" dur="1" fill="hold">
                                          <p:stCondLst>
                                            <p:cond delay="2528"/>
                                          </p:stCondLst>
                                        </p:cTn>
                                        <p:tgtEl>
                                          <p:spTgt spid="70"/>
                                        </p:tgtEl>
                                        <p:attrNameLst>
                                          <p:attrName>style.visibility</p:attrName>
                                        </p:attrNameLst>
                                      </p:cBhvr>
                                      <p:to>
                                        <p:strVal val="hidden"/>
                                      </p:to>
                                    </p:set>
                                    <p:set>
                                      <p:cBhvr additive="base">
                                        <p:cTn id="215" dur="2908" fill="hold">
                                          <p:stCondLst>
                                            <p:cond delay="0"/>
                                          </p:stCondLst>
                                        </p:cTn>
                                        <p:tgtEl>
                                          <p:spTgt spid="70"/>
                                        </p:tgtEl>
                                      </p:cBhvr>
                                      <p:to>
                                        <p:strVal val=""/>
                                      </p:to>
                                    </p:set>
                                  </p:childTnLst>
                                </p:cTn>
                              </p:par>
                              <p:par>
                                <p:cTn id="216" presetID="0" presetClass="path" presetSubtype="0" repeatCount="indefinite" fill="hold" grpId="1" nodeType="withEffect">
                                  <p:stCondLst>
                                    <p:cond delay="0"/>
                                  </p:stCondLst>
                                  <p:childTnLst>
                                    <p:animMotion origin="layout" path="M 2.08333E-6 -1.85185E-6 C 0.07122 -0.04398 0.06237 -0.16273 0.0901 -0.27847 " pathEditMode="relative" rAng="0" ptsTypes="AA">
                                      <p:cBhvr>
                                        <p:cTn id="217" dur="2714" fill="hold"/>
                                        <p:tgtEl>
                                          <p:spTgt spid="70"/>
                                        </p:tgtEl>
                                        <p:attrNameLst>
                                          <p:attrName>ppt_x</p:attrName>
                                          <p:attrName>ppt_y</p:attrName>
                                        </p:attrNameLst>
                                      </p:cBhvr>
                                      <p:rCtr x="4505" y="-13935"/>
                                    </p:animMotion>
                                  </p:childTnLst>
                                </p:cTn>
                              </p:par>
                              <p:par>
                                <p:cTn id="218" presetID="10" presetClass="entr" presetSubtype="0" repeatCount="indefinite" fill="hold" grpId="0" nodeType="withEffect">
                                  <p:stCondLst>
                                    <p:cond delay="0"/>
                                  </p:stCondLst>
                                  <p:childTnLst>
                                    <p:set>
                                      <p:cBhvr>
                                        <p:cTn id="219" dur="1" fill="hold">
                                          <p:stCondLst>
                                            <p:cond delay="0"/>
                                          </p:stCondLst>
                                        </p:cTn>
                                        <p:tgtEl>
                                          <p:spTgt spid="72"/>
                                        </p:tgtEl>
                                        <p:attrNameLst>
                                          <p:attrName>style.visibility</p:attrName>
                                        </p:attrNameLst>
                                      </p:cBhvr>
                                      <p:to>
                                        <p:strVal val="visible"/>
                                      </p:to>
                                    </p:set>
                                    <p:animEffect transition="out" filter="fade">
                                      <p:cBhvr additive="base">
                                        <p:cTn id="220" dur="250" fill="hold">
                                          <p:stCondLst>
                                            <p:cond delay="1750"/>
                                          </p:stCondLst>
                                        </p:cTn>
                                        <p:tgtEl>
                                          <p:spTgt spid="72"/>
                                        </p:tgtEl>
                                      </p:cBhvr>
                                    </p:animEffect>
                                    <p:animEffect transition="in" filter="fade">
                                      <p:cBhvr additive="base">
                                        <p:cTn id="221" dur="250" fill="hold">
                                          <p:stCondLst>
                                            <p:cond delay="0"/>
                                          </p:stCondLst>
                                        </p:cTn>
                                        <p:tgtEl>
                                          <p:spTgt spid="72"/>
                                        </p:tgtEl>
                                      </p:cBhvr>
                                    </p:animEffect>
                                    <p:set>
                                      <p:cBhvr additive="base">
                                        <p:cTn id="222" dur="1" fill="hold">
                                          <p:stCondLst>
                                            <p:cond delay="1999"/>
                                          </p:stCondLst>
                                        </p:cTn>
                                        <p:tgtEl>
                                          <p:spTgt spid="72"/>
                                        </p:tgtEl>
                                        <p:attrNameLst>
                                          <p:attrName>style.visibility</p:attrName>
                                        </p:attrNameLst>
                                      </p:cBhvr>
                                      <p:to>
                                        <p:strVal val="hidden"/>
                                      </p:to>
                                    </p:set>
                                    <p:set>
                                      <p:cBhvr additive="base">
                                        <p:cTn id="223" dur="2300" fill="hold">
                                          <p:stCondLst>
                                            <p:cond delay="0"/>
                                          </p:stCondLst>
                                        </p:cTn>
                                        <p:tgtEl>
                                          <p:spTgt spid="72"/>
                                        </p:tgtEl>
                                      </p:cBhvr>
                                      <p:to>
                                        <p:strVal val=""/>
                                      </p:to>
                                    </p:set>
                                  </p:childTnLst>
                                </p:cTn>
                              </p:par>
                              <p:par>
                                <p:cTn id="224" presetID="0" presetClass="path" presetSubtype="0" repeatCount="indefinite" fill="hold" grpId="1" nodeType="withEffect">
                                  <p:stCondLst>
                                    <p:cond delay="0"/>
                                  </p:stCondLst>
                                  <p:childTnLst>
                                    <p:animMotion origin="layout" path="M 4.58333E-6 2.96296E-6 C -0.01133 -0.10556 -0.06198 -0.18449 -0.00769 -0.31459 " pathEditMode="relative" rAng="0" ptsTypes="AA">
                                      <p:cBhvr>
                                        <p:cTn id="225" dur="3409" fill="hold"/>
                                        <p:tgtEl>
                                          <p:spTgt spid="72"/>
                                        </p:tgtEl>
                                        <p:attrNameLst>
                                          <p:attrName>ppt_x</p:attrName>
                                          <p:attrName>ppt_y</p:attrName>
                                        </p:attrNameLst>
                                      </p:cBhvr>
                                      <p:rCtr x="-1628" y="-15741"/>
                                    </p:animMotion>
                                  </p:childTnLst>
                                </p:cTn>
                              </p:par>
                              <p:par>
                                <p:cTn id="226" presetID="10" presetClass="entr" presetSubtype="0" repeatCount="indefinite" fill="hold" grpId="0" nodeType="withEffect">
                                  <p:stCondLst>
                                    <p:cond delay="0"/>
                                  </p:stCondLst>
                                  <p:childTnLst>
                                    <p:set>
                                      <p:cBhvr>
                                        <p:cTn id="227" dur="1" fill="hold">
                                          <p:stCondLst>
                                            <p:cond delay="0"/>
                                          </p:stCondLst>
                                        </p:cTn>
                                        <p:tgtEl>
                                          <p:spTgt spid="73"/>
                                        </p:tgtEl>
                                        <p:attrNameLst>
                                          <p:attrName>style.visibility</p:attrName>
                                        </p:attrNameLst>
                                      </p:cBhvr>
                                      <p:to>
                                        <p:strVal val="visible"/>
                                      </p:to>
                                    </p:set>
                                    <p:animEffect transition="out" filter="fade">
                                      <p:cBhvr additive="base">
                                        <p:cTn id="228" dur="419" fill="hold">
                                          <p:stCondLst>
                                            <p:cond delay="2935"/>
                                          </p:stCondLst>
                                        </p:cTn>
                                        <p:tgtEl>
                                          <p:spTgt spid="73"/>
                                        </p:tgtEl>
                                      </p:cBhvr>
                                    </p:animEffect>
                                    <p:animEffect transition="in" filter="fade">
                                      <p:cBhvr additive="base">
                                        <p:cTn id="229" dur="419" fill="hold">
                                          <p:stCondLst>
                                            <p:cond delay="0"/>
                                          </p:stCondLst>
                                        </p:cTn>
                                        <p:tgtEl>
                                          <p:spTgt spid="73"/>
                                        </p:tgtEl>
                                      </p:cBhvr>
                                    </p:animEffect>
                                    <p:set>
                                      <p:cBhvr additive="base">
                                        <p:cTn id="230" dur="1" fill="hold">
                                          <p:stCondLst>
                                            <p:cond delay="3353"/>
                                          </p:stCondLst>
                                        </p:cTn>
                                        <p:tgtEl>
                                          <p:spTgt spid="73"/>
                                        </p:tgtEl>
                                        <p:attrNameLst>
                                          <p:attrName>style.visibility</p:attrName>
                                        </p:attrNameLst>
                                      </p:cBhvr>
                                      <p:to>
                                        <p:strVal val="hidden"/>
                                      </p:to>
                                    </p:set>
                                    <p:set>
                                      <p:cBhvr additive="base">
                                        <p:cTn id="231" dur="3858" fill="hold">
                                          <p:stCondLst>
                                            <p:cond delay="0"/>
                                          </p:stCondLst>
                                        </p:cTn>
                                        <p:tgtEl>
                                          <p:spTgt spid="73"/>
                                        </p:tgtEl>
                                      </p:cBhvr>
                                      <p:to>
                                        <p:strVal val=""/>
                                      </p:to>
                                    </p:set>
                                  </p:childTnLst>
                                </p:cTn>
                              </p:par>
                              <p:par>
                                <p:cTn id="232"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233" dur="3060" fill="hold"/>
                                        <p:tgtEl>
                                          <p:spTgt spid="73"/>
                                        </p:tgtEl>
                                        <p:attrNameLst>
                                          <p:attrName>ppt_x</p:attrName>
                                          <p:attrName>ppt_y</p:attrName>
                                        </p:attrNameLst>
                                      </p:cBhvr>
                                      <p:rCtr x="6589" y="-9074"/>
                                    </p:animMotion>
                                  </p:childTnLst>
                                </p:cTn>
                              </p:par>
                              <p:par>
                                <p:cTn id="234" presetID="10" presetClass="entr" presetSubtype="0" repeatCount="indefinite" fill="hold" grpId="0" nodeType="withEffect">
                                  <p:stCondLst>
                                    <p:cond delay="0"/>
                                  </p:stCondLst>
                                  <p:childTnLst>
                                    <p:set>
                                      <p:cBhvr>
                                        <p:cTn id="235" dur="1" fill="hold">
                                          <p:stCondLst>
                                            <p:cond delay="0"/>
                                          </p:stCondLst>
                                        </p:cTn>
                                        <p:tgtEl>
                                          <p:spTgt spid="74"/>
                                        </p:tgtEl>
                                        <p:attrNameLst>
                                          <p:attrName>style.visibility</p:attrName>
                                        </p:attrNameLst>
                                      </p:cBhvr>
                                      <p:to>
                                        <p:strVal val="visible"/>
                                      </p:to>
                                    </p:set>
                                    <p:animEffect transition="out" filter="fade">
                                      <p:cBhvr additive="base">
                                        <p:cTn id="236" dur="305" fill="hold">
                                          <p:stCondLst>
                                            <p:cond delay="2133"/>
                                          </p:stCondLst>
                                        </p:cTn>
                                        <p:tgtEl>
                                          <p:spTgt spid="74"/>
                                        </p:tgtEl>
                                      </p:cBhvr>
                                    </p:animEffect>
                                    <p:animEffect transition="in" filter="fade">
                                      <p:cBhvr additive="base">
                                        <p:cTn id="237" dur="305" fill="hold">
                                          <p:stCondLst>
                                            <p:cond delay="0"/>
                                          </p:stCondLst>
                                        </p:cTn>
                                        <p:tgtEl>
                                          <p:spTgt spid="74"/>
                                        </p:tgtEl>
                                      </p:cBhvr>
                                    </p:animEffect>
                                    <p:set>
                                      <p:cBhvr additive="base">
                                        <p:cTn id="238" dur="1" fill="hold">
                                          <p:stCondLst>
                                            <p:cond delay="2437"/>
                                          </p:stCondLst>
                                        </p:cTn>
                                        <p:tgtEl>
                                          <p:spTgt spid="74"/>
                                        </p:tgtEl>
                                        <p:attrNameLst>
                                          <p:attrName>style.visibility</p:attrName>
                                        </p:attrNameLst>
                                      </p:cBhvr>
                                      <p:to>
                                        <p:strVal val="hidden"/>
                                      </p:to>
                                    </p:set>
                                    <p:set>
                                      <p:cBhvr additive="base">
                                        <p:cTn id="239" dur="2804" fill="hold">
                                          <p:stCondLst>
                                            <p:cond delay="0"/>
                                          </p:stCondLst>
                                        </p:cTn>
                                        <p:tgtEl>
                                          <p:spTgt spid="74"/>
                                        </p:tgtEl>
                                      </p:cBhvr>
                                      <p:to>
                                        <p:strVal val=""/>
                                      </p:to>
                                    </p:set>
                                  </p:childTnLst>
                                </p:cTn>
                              </p:par>
                              <p:par>
                                <p:cTn id="240"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241" dur="2924" fill="hold"/>
                                        <p:tgtEl>
                                          <p:spTgt spid="74"/>
                                        </p:tgtEl>
                                        <p:attrNameLst>
                                          <p:attrName>ppt_x</p:attrName>
                                          <p:attrName>ppt_y</p:attrName>
                                        </p:attrNameLst>
                                      </p:cBhvr>
                                      <p:rCtr x="9922" y="-7060"/>
                                    </p:animMotion>
                                  </p:childTnLst>
                                </p:cTn>
                              </p:par>
                              <p:par>
                                <p:cTn id="242" presetID="10" presetClass="entr" presetSubtype="0" repeatCount="indefinite" fill="hold" grpId="0" nodeType="withEffect">
                                  <p:stCondLst>
                                    <p:cond delay="0"/>
                                  </p:stCondLst>
                                  <p:childTnLst>
                                    <p:set>
                                      <p:cBhvr>
                                        <p:cTn id="243" dur="1" fill="hold">
                                          <p:stCondLst>
                                            <p:cond delay="0"/>
                                          </p:stCondLst>
                                        </p:cTn>
                                        <p:tgtEl>
                                          <p:spTgt spid="75"/>
                                        </p:tgtEl>
                                        <p:attrNameLst>
                                          <p:attrName>style.visibility</p:attrName>
                                        </p:attrNameLst>
                                      </p:cBhvr>
                                      <p:to>
                                        <p:strVal val="visible"/>
                                      </p:to>
                                    </p:set>
                                    <p:animEffect transition="out" filter="fade">
                                      <p:cBhvr additive="base">
                                        <p:cTn id="244" dur="289" fill="hold">
                                          <p:stCondLst>
                                            <p:cond delay="2024"/>
                                          </p:stCondLst>
                                        </p:cTn>
                                        <p:tgtEl>
                                          <p:spTgt spid="75"/>
                                        </p:tgtEl>
                                      </p:cBhvr>
                                    </p:animEffect>
                                    <p:animEffect transition="in" filter="fade">
                                      <p:cBhvr additive="base">
                                        <p:cTn id="245" dur="289" fill="hold">
                                          <p:stCondLst>
                                            <p:cond delay="0"/>
                                          </p:stCondLst>
                                        </p:cTn>
                                        <p:tgtEl>
                                          <p:spTgt spid="75"/>
                                        </p:tgtEl>
                                      </p:cBhvr>
                                    </p:animEffect>
                                    <p:set>
                                      <p:cBhvr additive="base">
                                        <p:cTn id="246" dur="1" fill="hold">
                                          <p:stCondLst>
                                            <p:cond delay="2311"/>
                                          </p:stCondLst>
                                        </p:cTn>
                                        <p:tgtEl>
                                          <p:spTgt spid="75"/>
                                        </p:tgtEl>
                                        <p:attrNameLst>
                                          <p:attrName>style.visibility</p:attrName>
                                        </p:attrNameLst>
                                      </p:cBhvr>
                                      <p:to>
                                        <p:strVal val="hidden"/>
                                      </p:to>
                                    </p:set>
                                    <p:set>
                                      <p:cBhvr additive="base">
                                        <p:cTn id="247" dur="2659" fill="hold">
                                          <p:stCondLst>
                                            <p:cond delay="0"/>
                                          </p:stCondLst>
                                        </p:cTn>
                                        <p:tgtEl>
                                          <p:spTgt spid="75"/>
                                        </p:tgtEl>
                                      </p:cBhvr>
                                      <p:to>
                                        <p:strVal val=""/>
                                      </p:to>
                                    </p:set>
                                  </p:childTnLst>
                                </p:cTn>
                              </p:par>
                              <p:par>
                                <p:cTn id="248" presetID="0" presetClass="path" presetSubtype="0" repeatCount="indefinite" fill="hold" grpId="1" nodeType="withEffect">
                                  <p:stCondLst>
                                    <p:cond delay="0"/>
                                  </p:stCondLst>
                                  <p:childTnLst>
                                    <p:animMotion origin="layout" path="M -4.79167E-6 2.59259E-6 C -0.04023 -0.14422 0.01732 -0.1956 -0.00299 -0.34422 " pathEditMode="relative" rAng="0" ptsTypes="AA">
                                      <p:cBhvr>
                                        <p:cTn id="249" dur="2191" fill="hold"/>
                                        <p:tgtEl>
                                          <p:spTgt spid="75"/>
                                        </p:tgtEl>
                                        <p:attrNameLst>
                                          <p:attrName>ppt_x</p:attrName>
                                          <p:attrName>ppt_y</p:attrName>
                                        </p:attrNameLst>
                                      </p:cBhvr>
                                      <p:rCtr x="-664" y="-17222"/>
                                    </p:animMotion>
                                  </p:childTnLst>
                                </p:cTn>
                              </p:par>
                              <p:par>
                                <p:cTn id="250" presetID="10" presetClass="entr" presetSubtype="0" repeatCount="indefinite" fill="hold" grpId="0" nodeType="withEffect">
                                  <p:stCondLst>
                                    <p:cond delay="0"/>
                                  </p:stCondLst>
                                  <p:childTnLst>
                                    <p:set>
                                      <p:cBhvr>
                                        <p:cTn id="251" dur="1" fill="hold">
                                          <p:stCondLst>
                                            <p:cond delay="0"/>
                                          </p:stCondLst>
                                        </p:cTn>
                                        <p:tgtEl>
                                          <p:spTgt spid="76"/>
                                        </p:tgtEl>
                                        <p:attrNameLst>
                                          <p:attrName>style.visibility</p:attrName>
                                        </p:attrNameLst>
                                      </p:cBhvr>
                                      <p:to>
                                        <p:strVal val="visible"/>
                                      </p:to>
                                    </p:set>
                                    <p:animEffect transition="out" filter="fade">
                                      <p:cBhvr additive="base">
                                        <p:cTn id="252" dur="346" fill="hold">
                                          <p:stCondLst>
                                            <p:cond delay="2419"/>
                                          </p:stCondLst>
                                        </p:cTn>
                                        <p:tgtEl>
                                          <p:spTgt spid="76"/>
                                        </p:tgtEl>
                                      </p:cBhvr>
                                    </p:animEffect>
                                    <p:animEffect transition="in" filter="fade">
                                      <p:cBhvr additive="base">
                                        <p:cTn id="253" dur="346" fill="hold">
                                          <p:stCondLst>
                                            <p:cond delay="0"/>
                                          </p:stCondLst>
                                        </p:cTn>
                                        <p:tgtEl>
                                          <p:spTgt spid="76"/>
                                        </p:tgtEl>
                                      </p:cBhvr>
                                    </p:animEffect>
                                    <p:set>
                                      <p:cBhvr additive="base">
                                        <p:cTn id="254" dur="1" fill="hold">
                                          <p:stCondLst>
                                            <p:cond delay="2763"/>
                                          </p:stCondLst>
                                        </p:cTn>
                                        <p:tgtEl>
                                          <p:spTgt spid="76"/>
                                        </p:tgtEl>
                                        <p:attrNameLst>
                                          <p:attrName>style.visibility</p:attrName>
                                        </p:attrNameLst>
                                      </p:cBhvr>
                                      <p:to>
                                        <p:strVal val="hidden"/>
                                      </p:to>
                                    </p:set>
                                    <p:set>
                                      <p:cBhvr additive="base">
                                        <p:cTn id="255" dur="3180" fill="hold">
                                          <p:stCondLst>
                                            <p:cond delay="0"/>
                                          </p:stCondLst>
                                        </p:cTn>
                                        <p:tgtEl>
                                          <p:spTgt spid="76"/>
                                        </p:tgtEl>
                                      </p:cBhvr>
                                      <p:to>
                                        <p:strVal val=""/>
                                      </p:to>
                                    </p:set>
                                  </p:childTnLst>
                                </p:cTn>
                              </p:par>
                              <p:par>
                                <p:cTn id="256" presetID="0" presetClass="path" presetSubtype="0" repeatCount="indefinite" fill="hold" grpId="1" nodeType="withEffect">
                                  <p:stCondLst>
                                    <p:cond delay="0"/>
                                  </p:stCondLst>
                                  <p:childTnLst>
                                    <p:animMotion origin="layout" path="M -1.04167E-6 3.7037E-7 C 0.00378 -0.22477 0.15404 -0.14306 0.13373 -0.2912 " pathEditMode="relative" rAng="0" ptsTypes="AA">
                                      <p:cBhvr>
                                        <p:cTn id="257" dur="2340" fill="hold"/>
                                        <p:tgtEl>
                                          <p:spTgt spid="76"/>
                                        </p:tgtEl>
                                        <p:attrNameLst>
                                          <p:attrName>ppt_x</p:attrName>
                                          <p:attrName>ppt_y</p:attrName>
                                        </p:attrNameLst>
                                      </p:cBhvr>
                                      <p:rCtr x="6771" y="-14560"/>
                                    </p:animMotion>
                                  </p:childTnLst>
                                </p:cTn>
                              </p:par>
                              <p:par>
                                <p:cTn id="258" presetID="10" presetClass="entr" presetSubtype="0" repeatCount="indefinite" fill="hold" grpId="0" nodeType="withEffect">
                                  <p:stCondLst>
                                    <p:cond delay="0"/>
                                  </p:stCondLst>
                                  <p:childTnLst>
                                    <p:set>
                                      <p:cBhvr>
                                        <p:cTn id="259" dur="1" fill="hold">
                                          <p:stCondLst>
                                            <p:cond delay="0"/>
                                          </p:stCondLst>
                                        </p:cTn>
                                        <p:tgtEl>
                                          <p:spTgt spid="77"/>
                                        </p:tgtEl>
                                        <p:attrNameLst>
                                          <p:attrName>style.visibility</p:attrName>
                                        </p:attrNameLst>
                                      </p:cBhvr>
                                      <p:to>
                                        <p:strVal val="visible"/>
                                      </p:to>
                                    </p:set>
                                    <p:animEffect transition="out" filter="fade">
                                      <p:cBhvr additive="base">
                                        <p:cTn id="260" dur="419" fill="hold">
                                          <p:stCondLst>
                                            <p:cond delay="2933"/>
                                          </p:stCondLst>
                                        </p:cTn>
                                        <p:tgtEl>
                                          <p:spTgt spid="77"/>
                                        </p:tgtEl>
                                      </p:cBhvr>
                                    </p:animEffect>
                                    <p:animEffect transition="in" filter="fade">
                                      <p:cBhvr additive="base">
                                        <p:cTn id="261" dur="419" fill="hold">
                                          <p:stCondLst>
                                            <p:cond delay="0"/>
                                          </p:stCondLst>
                                        </p:cTn>
                                        <p:tgtEl>
                                          <p:spTgt spid="77"/>
                                        </p:tgtEl>
                                      </p:cBhvr>
                                    </p:animEffect>
                                    <p:set>
                                      <p:cBhvr additive="base">
                                        <p:cTn id="262" dur="1" fill="hold">
                                          <p:stCondLst>
                                            <p:cond delay="3351"/>
                                          </p:stCondLst>
                                        </p:cTn>
                                        <p:tgtEl>
                                          <p:spTgt spid="77"/>
                                        </p:tgtEl>
                                        <p:attrNameLst>
                                          <p:attrName>style.visibility</p:attrName>
                                        </p:attrNameLst>
                                      </p:cBhvr>
                                      <p:to>
                                        <p:strVal val="hidden"/>
                                      </p:to>
                                    </p:set>
                                    <p:set>
                                      <p:cBhvr additive="base">
                                        <p:cTn id="263" dur="3855" fill="hold">
                                          <p:stCondLst>
                                            <p:cond delay="0"/>
                                          </p:stCondLst>
                                        </p:cTn>
                                        <p:tgtEl>
                                          <p:spTgt spid="77"/>
                                        </p:tgtEl>
                                      </p:cBhvr>
                                      <p:to>
                                        <p:strVal val=""/>
                                      </p:to>
                                    </p:set>
                                  </p:childTnLst>
                                </p:cTn>
                              </p:par>
                              <p:par>
                                <p:cTn id="264" presetID="0" presetClass="path" presetSubtype="0" repeatCount="indefinite" fill="hold" grpId="1" nodeType="withEffect">
                                  <p:stCondLst>
                                    <p:cond delay="0"/>
                                  </p:stCondLst>
                                  <p:childTnLst>
                                    <p:animMotion origin="layout" path="M -1.45833E-6 2.96296E-6 C 0.03229 -0.19769 0.04193 -0.19838 0.1336 -0.29121 " pathEditMode="relative" rAng="0" ptsTypes="AA">
                                      <p:cBhvr>
                                        <p:cTn id="265" dur="2196" fill="hold"/>
                                        <p:tgtEl>
                                          <p:spTgt spid="77"/>
                                        </p:tgtEl>
                                        <p:attrNameLst>
                                          <p:attrName>ppt_x</p:attrName>
                                          <p:attrName>ppt_y</p:attrName>
                                        </p:attrNameLst>
                                      </p:cBhvr>
                                      <p:rCtr x="6680" y="-14560"/>
                                    </p:animMotion>
                                  </p:childTnLst>
                                </p:cTn>
                              </p:par>
                              <p:par>
                                <p:cTn id="266" presetID="10" presetClass="entr" presetSubtype="0" repeatCount="indefinite" fill="hold" grpId="0" nodeType="withEffect">
                                  <p:stCondLst>
                                    <p:cond delay="0"/>
                                  </p:stCondLst>
                                  <p:childTnLst>
                                    <p:set>
                                      <p:cBhvr>
                                        <p:cTn id="267" dur="1" fill="hold">
                                          <p:stCondLst>
                                            <p:cond delay="0"/>
                                          </p:stCondLst>
                                        </p:cTn>
                                        <p:tgtEl>
                                          <p:spTgt spid="78"/>
                                        </p:tgtEl>
                                        <p:attrNameLst>
                                          <p:attrName>style.visibility</p:attrName>
                                        </p:attrNameLst>
                                      </p:cBhvr>
                                      <p:to>
                                        <p:strVal val="visible"/>
                                      </p:to>
                                    </p:set>
                                    <p:animEffect transition="out" filter="fade">
                                      <p:cBhvr additive="base">
                                        <p:cTn id="268" dur="314" fill="hold">
                                          <p:stCondLst>
                                            <p:cond delay="2197"/>
                                          </p:stCondLst>
                                        </p:cTn>
                                        <p:tgtEl>
                                          <p:spTgt spid="78"/>
                                        </p:tgtEl>
                                      </p:cBhvr>
                                    </p:animEffect>
                                    <p:animEffect transition="in" filter="fade">
                                      <p:cBhvr additive="base">
                                        <p:cTn id="269" dur="314" fill="hold">
                                          <p:stCondLst>
                                            <p:cond delay="0"/>
                                          </p:stCondLst>
                                        </p:cTn>
                                        <p:tgtEl>
                                          <p:spTgt spid="78"/>
                                        </p:tgtEl>
                                      </p:cBhvr>
                                    </p:animEffect>
                                    <p:set>
                                      <p:cBhvr additive="base">
                                        <p:cTn id="270" dur="1" fill="hold">
                                          <p:stCondLst>
                                            <p:cond delay="2510"/>
                                          </p:stCondLst>
                                        </p:cTn>
                                        <p:tgtEl>
                                          <p:spTgt spid="78"/>
                                        </p:tgtEl>
                                        <p:attrNameLst>
                                          <p:attrName>style.visibility</p:attrName>
                                        </p:attrNameLst>
                                      </p:cBhvr>
                                      <p:to>
                                        <p:strVal val="hidden"/>
                                      </p:to>
                                    </p:set>
                                    <p:set>
                                      <p:cBhvr additive="base">
                                        <p:cTn id="271" dur="2888" fill="hold">
                                          <p:stCondLst>
                                            <p:cond delay="0"/>
                                          </p:stCondLst>
                                        </p:cTn>
                                        <p:tgtEl>
                                          <p:spTgt spid="78"/>
                                        </p:tgtEl>
                                      </p:cBhvr>
                                      <p:to>
                                        <p:strVal val=""/>
                                      </p:to>
                                    </p:set>
                                  </p:childTnLst>
                                </p:cTn>
                              </p:par>
                              <p:par>
                                <p:cTn id="272" presetID="0" presetClass="path" presetSubtype="0" repeatCount="indefinite" fill="hold" grpId="1" nodeType="withEffect">
                                  <p:stCondLst>
                                    <p:cond delay="0"/>
                                  </p:stCondLst>
                                  <p:childTnLst>
                                    <p:animMotion origin="layout" path="M -1.04167E-6 -2.22222E-6 C 0.10703 -0.07315 0.10599 -0.1625 0.13359 -0.2912 " pathEditMode="relative" rAng="0" ptsTypes="AA">
                                      <p:cBhvr>
                                        <p:cTn id="273" dur="2546" fill="hold"/>
                                        <p:tgtEl>
                                          <p:spTgt spid="78"/>
                                        </p:tgtEl>
                                        <p:attrNameLst>
                                          <p:attrName>ppt_x</p:attrName>
                                          <p:attrName>ppt_y</p:attrName>
                                        </p:attrNameLst>
                                      </p:cBhvr>
                                      <p:rCtr x="6680" y="-14560"/>
                                    </p:animMotion>
                                  </p:childTnLst>
                                </p:cTn>
                              </p:par>
                              <p:par>
                                <p:cTn id="274" presetID="10" presetClass="entr" presetSubtype="0" repeatCount="indefinite" fill="hold" grpId="0" nodeType="withEffect">
                                  <p:stCondLst>
                                    <p:cond delay="0"/>
                                  </p:stCondLst>
                                  <p:childTnLst>
                                    <p:set>
                                      <p:cBhvr>
                                        <p:cTn id="275" dur="1" fill="hold">
                                          <p:stCondLst>
                                            <p:cond delay="0"/>
                                          </p:stCondLst>
                                        </p:cTn>
                                        <p:tgtEl>
                                          <p:spTgt spid="79"/>
                                        </p:tgtEl>
                                        <p:attrNameLst>
                                          <p:attrName>style.visibility</p:attrName>
                                        </p:attrNameLst>
                                      </p:cBhvr>
                                      <p:to>
                                        <p:strVal val="visible"/>
                                      </p:to>
                                    </p:set>
                                    <p:animEffect transition="out" filter="fade">
                                      <p:cBhvr additive="base">
                                        <p:cTn id="276" dur="407" fill="hold">
                                          <p:stCondLst>
                                            <p:cond delay="2850"/>
                                          </p:stCondLst>
                                        </p:cTn>
                                        <p:tgtEl>
                                          <p:spTgt spid="79"/>
                                        </p:tgtEl>
                                      </p:cBhvr>
                                    </p:animEffect>
                                    <p:animEffect transition="in" filter="fade">
                                      <p:cBhvr additive="base">
                                        <p:cTn id="277" dur="407" fill="hold">
                                          <p:stCondLst>
                                            <p:cond delay="0"/>
                                          </p:stCondLst>
                                        </p:cTn>
                                        <p:tgtEl>
                                          <p:spTgt spid="79"/>
                                        </p:tgtEl>
                                      </p:cBhvr>
                                    </p:animEffect>
                                    <p:set>
                                      <p:cBhvr additive="base">
                                        <p:cTn id="278" dur="1" fill="hold">
                                          <p:stCondLst>
                                            <p:cond delay="3255"/>
                                          </p:stCondLst>
                                        </p:cTn>
                                        <p:tgtEl>
                                          <p:spTgt spid="79"/>
                                        </p:tgtEl>
                                        <p:attrNameLst>
                                          <p:attrName>style.visibility</p:attrName>
                                        </p:attrNameLst>
                                      </p:cBhvr>
                                      <p:to>
                                        <p:strVal val="hidden"/>
                                      </p:to>
                                    </p:set>
                                    <p:set>
                                      <p:cBhvr additive="base">
                                        <p:cTn id="279" dur="3745" fill="hold">
                                          <p:stCondLst>
                                            <p:cond delay="0"/>
                                          </p:stCondLst>
                                        </p:cTn>
                                        <p:tgtEl>
                                          <p:spTgt spid="79"/>
                                        </p:tgtEl>
                                      </p:cBhvr>
                                      <p:to>
                                        <p:strVal val=""/>
                                      </p:to>
                                    </p:set>
                                  </p:childTnLst>
                                </p:cTn>
                              </p:par>
                              <p:par>
                                <p:cTn id="280" presetID="0" presetClass="path" presetSubtype="0" repeatCount="indefinite" fill="hold" grpId="1" nodeType="withEffect">
                                  <p:stCondLst>
                                    <p:cond delay="0"/>
                                  </p:stCondLst>
                                  <p:childTnLst>
                                    <p:animMotion origin="layout" path="M -1.45833E-6 -1.85185E-6 C 0.00104 -0.11574 -0.11797 -0.13287 -0.09036 -0.26157 " pathEditMode="relative" rAng="0" ptsTypes="AA">
                                      <p:cBhvr>
                                        <p:cTn id="281" dur="3501" fill="hold"/>
                                        <p:tgtEl>
                                          <p:spTgt spid="79"/>
                                        </p:tgtEl>
                                        <p:attrNameLst>
                                          <p:attrName>ppt_x</p:attrName>
                                          <p:attrName>ppt_y</p:attrName>
                                        </p:attrNameLst>
                                      </p:cBhvr>
                                      <p:rCtr x="-4727" y="-13079"/>
                                    </p:animMotion>
                                  </p:childTnLst>
                                </p:cTn>
                              </p:par>
                              <p:par>
                                <p:cTn id="282" presetID="10" presetClass="entr" presetSubtype="0" repeatCount="indefinite" fill="hold" grpId="0" nodeType="withEffect">
                                  <p:stCondLst>
                                    <p:cond delay="0"/>
                                  </p:stCondLst>
                                  <p:childTnLst>
                                    <p:set>
                                      <p:cBhvr>
                                        <p:cTn id="283" dur="1" fill="hold">
                                          <p:stCondLst>
                                            <p:cond delay="0"/>
                                          </p:stCondLst>
                                        </p:cTn>
                                        <p:tgtEl>
                                          <p:spTgt spid="71"/>
                                        </p:tgtEl>
                                        <p:attrNameLst>
                                          <p:attrName>style.visibility</p:attrName>
                                        </p:attrNameLst>
                                      </p:cBhvr>
                                      <p:to>
                                        <p:strVal val="visible"/>
                                      </p:to>
                                    </p:set>
                                    <p:animEffect transition="out" filter="fade">
                                      <p:cBhvr additive="base">
                                        <p:cTn id="284" dur="277" fill="hold">
                                          <p:stCondLst>
                                            <p:cond delay="1937"/>
                                          </p:stCondLst>
                                        </p:cTn>
                                        <p:tgtEl>
                                          <p:spTgt spid="71"/>
                                        </p:tgtEl>
                                      </p:cBhvr>
                                    </p:animEffect>
                                    <p:animEffect transition="in" filter="fade">
                                      <p:cBhvr additive="base">
                                        <p:cTn id="285" dur="277" fill="hold">
                                          <p:stCondLst>
                                            <p:cond delay="0"/>
                                          </p:stCondLst>
                                        </p:cTn>
                                        <p:tgtEl>
                                          <p:spTgt spid="71"/>
                                        </p:tgtEl>
                                      </p:cBhvr>
                                    </p:animEffect>
                                    <p:set>
                                      <p:cBhvr additive="base">
                                        <p:cTn id="286" dur="1" fill="hold">
                                          <p:stCondLst>
                                            <p:cond delay="2213"/>
                                          </p:stCondLst>
                                        </p:cTn>
                                        <p:tgtEl>
                                          <p:spTgt spid="71"/>
                                        </p:tgtEl>
                                        <p:attrNameLst>
                                          <p:attrName>style.visibility</p:attrName>
                                        </p:attrNameLst>
                                      </p:cBhvr>
                                      <p:to>
                                        <p:strVal val="hidden"/>
                                      </p:to>
                                    </p:set>
                                    <p:set>
                                      <p:cBhvr additive="base">
                                        <p:cTn id="287" dur="2546" fill="hold">
                                          <p:stCondLst>
                                            <p:cond delay="0"/>
                                          </p:stCondLst>
                                        </p:cTn>
                                        <p:tgtEl>
                                          <p:spTgt spid="71"/>
                                        </p:tgtEl>
                                      </p:cBhvr>
                                      <p:to>
                                        <p:strVal val=""/>
                                      </p:to>
                                    </p:set>
                                  </p:childTnLst>
                                </p:cTn>
                              </p:par>
                              <p:par>
                                <p:cTn id="288" presetID="0" presetClass="path" presetSubtype="0" repeatCount="indefinite" fill="hold" grpId="1" nodeType="withEffect">
                                  <p:stCondLst>
                                    <p:cond delay="0"/>
                                  </p:stCondLst>
                                  <p:childTnLst>
                                    <p:animMotion origin="layout" path="M -2.91667E-6 1.11022E-16 C 0.07604 -0.05301 0.06667 -0.19606 0.09636 -0.33519 " pathEditMode="relative" rAng="0" ptsTypes="AA">
                                      <p:cBhvr>
                                        <p:cTn id="289" dur="3347" fill="hold"/>
                                        <p:tgtEl>
                                          <p:spTgt spid="71"/>
                                        </p:tgtEl>
                                        <p:attrNameLst>
                                          <p:attrName>ppt_x</p:attrName>
                                          <p:attrName>ppt_y</p:attrName>
                                        </p:attrNameLst>
                                      </p:cBhvr>
                                      <p:rCtr x="4818" y="-16759"/>
                                    </p:animMotion>
                                  </p:childTnLst>
                                </p:cTn>
                              </p:par>
                              <p:par>
                                <p:cTn id="290" presetID="10" presetClass="entr" presetSubtype="0" repeatCount="indefinite" fill="hold" grpId="0" nodeType="withEffect">
                                  <p:stCondLst>
                                    <p:cond delay="0"/>
                                  </p:stCondLst>
                                  <p:childTnLst>
                                    <p:set>
                                      <p:cBhvr>
                                        <p:cTn id="291" dur="1" fill="hold">
                                          <p:stCondLst>
                                            <p:cond delay="0"/>
                                          </p:stCondLst>
                                        </p:cTn>
                                        <p:tgtEl>
                                          <p:spTgt spid="80"/>
                                        </p:tgtEl>
                                        <p:attrNameLst>
                                          <p:attrName>style.visibility</p:attrName>
                                        </p:attrNameLst>
                                      </p:cBhvr>
                                      <p:to>
                                        <p:strVal val="visible"/>
                                      </p:to>
                                    </p:set>
                                    <p:animEffect transition="out" filter="fade">
                                      <p:cBhvr additive="base">
                                        <p:cTn id="292" dur="273" fill="hold">
                                          <p:stCondLst>
                                            <p:cond delay="1912"/>
                                          </p:stCondLst>
                                        </p:cTn>
                                        <p:tgtEl>
                                          <p:spTgt spid="80"/>
                                        </p:tgtEl>
                                      </p:cBhvr>
                                    </p:animEffect>
                                    <p:animEffect transition="in" filter="fade">
                                      <p:cBhvr additive="base">
                                        <p:cTn id="293" dur="273" fill="hold">
                                          <p:stCondLst>
                                            <p:cond delay="0"/>
                                          </p:stCondLst>
                                        </p:cTn>
                                        <p:tgtEl>
                                          <p:spTgt spid="80"/>
                                        </p:tgtEl>
                                      </p:cBhvr>
                                    </p:animEffect>
                                    <p:set>
                                      <p:cBhvr additive="base">
                                        <p:cTn id="294" dur="1" fill="hold">
                                          <p:stCondLst>
                                            <p:cond delay="2184"/>
                                          </p:stCondLst>
                                        </p:cTn>
                                        <p:tgtEl>
                                          <p:spTgt spid="80"/>
                                        </p:tgtEl>
                                        <p:attrNameLst>
                                          <p:attrName>style.visibility</p:attrName>
                                        </p:attrNameLst>
                                      </p:cBhvr>
                                      <p:to>
                                        <p:strVal val="hidden"/>
                                      </p:to>
                                    </p:set>
                                    <p:set>
                                      <p:cBhvr additive="base">
                                        <p:cTn id="295" dur="2513" fill="hold">
                                          <p:stCondLst>
                                            <p:cond delay="0"/>
                                          </p:stCondLst>
                                        </p:cTn>
                                        <p:tgtEl>
                                          <p:spTgt spid="80"/>
                                        </p:tgtEl>
                                      </p:cBhvr>
                                      <p:to>
                                        <p:strVal val=""/>
                                      </p:to>
                                    </p:set>
                                  </p:childTnLst>
                                </p:cTn>
                              </p:par>
                              <p:par>
                                <p:cTn id="296" presetID="0" presetClass="path" presetSubtype="0" repeatCount="indefinite" fill="hold" grpId="1" nodeType="withEffect">
                                  <p:stCondLst>
                                    <p:cond delay="0"/>
                                  </p:stCondLst>
                                  <p:childTnLst>
                                    <p:animMotion origin="layout" path="M 3.54167E-6 2.22222E-6 C 0.06432 -0.17315 0.07669 -0.06574 0.13086 -0.23172 " pathEditMode="relative" rAng="0" ptsTypes="AA">
                                      <p:cBhvr>
                                        <p:cTn id="297" dur="2180" fill="hold"/>
                                        <p:tgtEl>
                                          <p:spTgt spid="80"/>
                                        </p:tgtEl>
                                        <p:attrNameLst>
                                          <p:attrName>ppt_x</p:attrName>
                                          <p:attrName>ppt_y</p:attrName>
                                        </p:attrNameLst>
                                      </p:cBhvr>
                                      <p:rCtr x="6536" y="-11597"/>
                                    </p:animMotion>
                                  </p:childTnLst>
                                </p:cTn>
                              </p:par>
                              <p:par>
                                <p:cTn id="298" presetID="10" presetClass="entr" presetSubtype="0" repeatCount="indefinite" fill="hold" grpId="0" nodeType="withEffect">
                                  <p:stCondLst>
                                    <p:cond delay="0"/>
                                  </p:stCondLst>
                                  <p:childTnLst>
                                    <p:set>
                                      <p:cBhvr>
                                        <p:cTn id="299" dur="1" fill="hold">
                                          <p:stCondLst>
                                            <p:cond delay="0"/>
                                          </p:stCondLst>
                                        </p:cTn>
                                        <p:tgtEl>
                                          <p:spTgt spid="81"/>
                                        </p:tgtEl>
                                        <p:attrNameLst>
                                          <p:attrName>style.visibility</p:attrName>
                                        </p:attrNameLst>
                                      </p:cBhvr>
                                      <p:to>
                                        <p:strVal val="visible"/>
                                      </p:to>
                                    </p:set>
                                    <p:animEffect transition="out" filter="fade">
                                      <p:cBhvr additive="base">
                                        <p:cTn id="300" dur="224" fill="hold">
                                          <p:stCondLst>
                                            <p:cond delay="1569"/>
                                          </p:stCondLst>
                                        </p:cTn>
                                        <p:tgtEl>
                                          <p:spTgt spid="81"/>
                                        </p:tgtEl>
                                      </p:cBhvr>
                                    </p:animEffect>
                                    <p:animEffect transition="in" filter="fade">
                                      <p:cBhvr additive="base">
                                        <p:cTn id="301" dur="224" fill="hold">
                                          <p:stCondLst>
                                            <p:cond delay="0"/>
                                          </p:stCondLst>
                                        </p:cTn>
                                        <p:tgtEl>
                                          <p:spTgt spid="81"/>
                                        </p:tgtEl>
                                      </p:cBhvr>
                                    </p:animEffect>
                                    <p:set>
                                      <p:cBhvr additive="base">
                                        <p:cTn id="302" dur="1" fill="hold">
                                          <p:stCondLst>
                                            <p:cond delay="1792"/>
                                          </p:stCondLst>
                                        </p:cTn>
                                        <p:tgtEl>
                                          <p:spTgt spid="81"/>
                                        </p:tgtEl>
                                        <p:attrNameLst>
                                          <p:attrName>style.visibility</p:attrName>
                                        </p:attrNameLst>
                                      </p:cBhvr>
                                      <p:to>
                                        <p:strVal val="hidden"/>
                                      </p:to>
                                    </p:set>
                                    <p:set>
                                      <p:cBhvr additive="base">
                                        <p:cTn id="303" dur="2062" fill="hold">
                                          <p:stCondLst>
                                            <p:cond delay="0"/>
                                          </p:stCondLst>
                                        </p:cTn>
                                        <p:tgtEl>
                                          <p:spTgt spid="81"/>
                                        </p:tgtEl>
                                      </p:cBhvr>
                                      <p:to>
                                        <p:strVal val=""/>
                                      </p:to>
                                    </p:set>
                                  </p:childTnLst>
                                </p:cTn>
                              </p:par>
                              <p:par>
                                <p:cTn id="304" presetID="0" presetClass="path" presetSubtype="0" repeatCount="indefinite" fill="hold" grpId="1" nodeType="withEffect">
                                  <p:stCondLst>
                                    <p:cond delay="0"/>
                                  </p:stCondLst>
                                  <p:childTnLst>
                                    <p:animMotion origin="layout" path="M 5E-6 -1.11111E-6 C -0.01471 -0.12338 -0.08021 -0.21551 -0.01002 -0.36713 " pathEditMode="relative" rAng="0" ptsTypes="AA">
                                      <p:cBhvr>
                                        <p:cTn id="305" dur="2645" fill="hold"/>
                                        <p:tgtEl>
                                          <p:spTgt spid="81"/>
                                        </p:tgtEl>
                                        <p:attrNameLst>
                                          <p:attrName>ppt_x</p:attrName>
                                          <p:attrName>ppt_y</p:attrName>
                                        </p:attrNameLst>
                                      </p:cBhvr>
                                      <p:rCtr x="-2096" y="-18356"/>
                                    </p:animMotion>
                                  </p:childTnLst>
                                </p:cTn>
                              </p:par>
                              <p:par>
                                <p:cTn id="306" presetID="10" presetClass="entr" presetSubtype="0" repeatCount="indefinite" fill="hold" grpId="0" nodeType="withEffect">
                                  <p:stCondLst>
                                    <p:cond delay="0"/>
                                  </p:stCondLst>
                                  <p:childTnLst>
                                    <p:set>
                                      <p:cBhvr>
                                        <p:cTn id="307" dur="1" fill="hold">
                                          <p:stCondLst>
                                            <p:cond delay="0"/>
                                          </p:stCondLst>
                                        </p:cTn>
                                        <p:tgtEl>
                                          <p:spTgt spid="82"/>
                                        </p:tgtEl>
                                        <p:attrNameLst>
                                          <p:attrName>style.visibility</p:attrName>
                                        </p:attrNameLst>
                                      </p:cBhvr>
                                      <p:to>
                                        <p:strVal val="visible"/>
                                      </p:to>
                                    </p:set>
                                    <p:animEffect transition="out" filter="fade">
                                      <p:cBhvr additive="base">
                                        <p:cTn id="308" dur="389" fill="hold">
                                          <p:stCondLst>
                                            <p:cond delay="2724"/>
                                          </p:stCondLst>
                                        </p:cTn>
                                        <p:tgtEl>
                                          <p:spTgt spid="82"/>
                                        </p:tgtEl>
                                      </p:cBhvr>
                                    </p:animEffect>
                                    <p:animEffect transition="in" filter="fade">
                                      <p:cBhvr additive="base">
                                        <p:cTn id="309" dur="389" fill="hold">
                                          <p:stCondLst>
                                            <p:cond delay="0"/>
                                          </p:stCondLst>
                                        </p:cTn>
                                        <p:tgtEl>
                                          <p:spTgt spid="82"/>
                                        </p:tgtEl>
                                      </p:cBhvr>
                                    </p:animEffect>
                                    <p:set>
                                      <p:cBhvr additive="base">
                                        <p:cTn id="310" dur="1" fill="hold">
                                          <p:stCondLst>
                                            <p:cond delay="3112"/>
                                          </p:stCondLst>
                                        </p:cTn>
                                        <p:tgtEl>
                                          <p:spTgt spid="82"/>
                                        </p:tgtEl>
                                        <p:attrNameLst>
                                          <p:attrName>style.visibility</p:attrName>
                                        </p:attrNameLst>
                                      </p:cBhvr>
                                      <p:to>
                                        <p:strVal val="hidden"/>
                                      </p:to>
                                    </p:set>
                                    <p:set>
                                      <p:cBhvr additive="base">
                                        <p:cTn id="311" dur="3580" fill="hold">
                                          <p:stCondLst>
                                            <p:cond delay="0"/>
                                          </p:stCondLst>
                                        </p:cTn>
                                        <p:tgtEl>
                                          <p:spTgt spid="82"/>
                                        </p:tgtEl>
                                      </p:cBhvr>
                                      <p:to>
                                        <p:strVal val=""/>
                                      </p:to>
                                    </p:set>
                                  </p:childTnLst>
                                </p:cTn>
                              </p:par>
                              <p:par>
                                <p:cTn id="312" presetID="0" presetClass="path" presetSubtype="0" repeatCount="indefinite" fill="hold" grpId="1" nodeType="withEffect">
                                  <p:stCondLst>
                                    <p:cond delay="0"/>
                                  </p:stCondLst>
                                  <p:childTnLst>
                                    <p:animMotion origin="layout" path="M 2.5E-6 -2.22222E-6 C 0.00286 -0.24884 0.12018 -0.15833 0.10442 -0.32222 " pathEditMode="relative" rAng="0" ptsTypes="AA">
                                      <p:cBhvr>
                                        <p:cTn id="313" dur="2595" fill="hold"/>
                                        <p:tgtEl>
                                          <p:spTgt spid="82"/>
                                        </p:tgtEl>
                                        <p:attrNameLst>
                                          <p:attrName>ppt_x</p:attrName>
                                          <p:attrName>ppt_y</p:attrName>
                                        </p:attrNameLst>
                                      </p:cBhvr>
                                      <p:rCtr x="5286" y="-16111"/>
                                    </p:animMotion>
                                  </p:childTnLst>
                                </p:cTn>
                              </p:par>
                              <p:par>
                                <p:cTn id="314" presetID="10" presetClass="entr" presetSubtype="0" repeatCount="indefinite" fill="hold" grpId="0" nodeType="withEffect">
                                  <p:stCondLst>
                                    <p:cond delay="0"/>
                                  </p:stCondLst>
                                  <p:childTnLst>
                                    <p:set>
                                      <p:cBhvr>
                                        <p:cTn id="315" dur="1" fill="hold">
                                          <p:stCondLst>
                                            <p:cond delay="0"/>
                                          </p:stCondLst>
                                        </p:cTn>
                                        <p:tgtEl>
                                          <p:spTgt spid="83"/>
                                        </p:tgtEl>
                                        <p:attrNameLst>
                                          <p:attrName>style.visibility</p:attrName>
                                        </p:attrNameLst>
                                      </p:cBhvr>
                                      <p:to>
                                        <p:strVal val="visible"/>
                                      </p:to>
                                    </p:set>
                                    <p:animEffect transition="out" filter="fade">
                                      <p:cBhvr additive="base">
                                        <p:cTn id="316" dur="269" fill="hold">
                                          <p:stCondLst>
                                            <p:cond delay="1880"/>
                                          </p:stCondLst>
                                        </p:cTn>
                                        <p:tgtEl>
                                          <p:spTgt spid="83"/>
                                        </p:tgtEl>
                                      </p:cBhvr>
                                    </p:animEffect>
                                    <p:animEffect transition="in" filter="fade">
                                      <p:cBhvr additive="base">
                                        <p:cTn id="317" dur="269" fill="hold">
                                          <p:stCondLst>
                                            <p:cond delay="0"/>
                                          </p:stCondLst>
                                        </p:cTn>
                                        <p:tgtEl>
                                          <p:spTgt spid="83"/>
                                        </p:tgtEl>
                                      </p:cBhvr>
                                    </p:animEffect>
                                    <p:set>
                                      <p:cBhvr additive="base">
                                        <p:cTn id="318" dur="1" fill="hold">
                                          <p:stCondLst>
                                            <p:cond delay="2147"/>
                                          </p:stCondLst>
                                        </p:cTn>
                                        <p:tgtEl>
                                          <p:spTgt spid="83"/>
                                        </p:tgtEl>
                                        <p:attrNameLst>
                                          <p:attrName>style.visibility</p:attrName>
                                        </p:attrNameLst>
                                      </p:cBhvr>
                                      <p:to>
                                        <p:strVal val="hidden"/>
                                      </p:to>
                                    </p:set>
                                    <p:set>
                                      <p:cBhvr additive="base">
                                        <p:cTn id="319" dur="2471" fill="hold">
                                          <p:stCondLst>
                                            <p:cond delay="0"/>
                                          </p:stCondLst>
                                        </p:cTn>
                                        <p:tgtEl>
                                          <p:spTgt spid="83"/>
                                        </p:tgtEl>
                                      </p:cBhvr>
                                      <p:to>
                                        <p:strVal val=""/>
                                      </p:to>
                                    </p:set>
                                  </p:childTnLst>
                                </p:cTn>
                              </p:par>
                              <p:par>
                                <p:cTn id="320" presetID="0" presetClass="path" presetSubtype="0" repeatCount="indefinite" fill="hold" grpId="1" nodeType="withEffect">
                                  <p:stCondLst>
                                    <p:cond delay="0"/>
                                  </p:stCondLst>
                                  <p:childTnLst>
                                    <p:animMotion origin="layout" path="M 2.91667E-6 2.22222E-6 C -0.04479 -0.16574 -0.08151 -0.08634 -0.12149 -0.25023 " pathEditMode="relative" rAng="0" ptsTypes="AA">
                                      <p:cBhvr>
                                        <p:cTn id="321" dur="2961" fill="hold"/>
                                        <p:tgtEl>
                                          <p:spTgt spid="83"/>
                                        </p:tgtEl>
                                        <p:attrNameLst>
                                          <p:attrName>ppt_x</p:attrName>
                                          <p:attrName>ppt_y</p:attrName>
                                        </p:attrNameLst>
                                      </p:cBhvr>
                                      <p:rCtr x="-6081" y="-12523"/>
                                    </p:animMotion>
                                  </p:childTnLst>
                                </p:cTn>
                              </p:par>
                              <p:par>
                                <p:cTn id="322" presetID="10" presetClass="entr" presetSubtype="0" repeatCount="indefinite" fill="hold" grpId="0" nodeType="withEffect">
                                  <p:stCondLst>
                                    <p:cond delay="0"/>
                                  </p:stCondLst>
                                  <p:childTnLst>
                                    <p:set>
                                      <p:cBhvr>
                                        <p:cTn id="323" dur="1" fill="hold">
                                          <p:stCondLst>
                                            <p:cond delay="0"/>
                                          </p:stCondLst>
                                        </p:cTn>
                                        <p:tgtEl>
                                          <p:spTgt spid="84"/>
                                        </p:tgtEl>
                                        <p:attrNameLst>
                                          <p:attrName>style.visibility</p:attrName>
                                        </p:attrNameLst>
                                      </p:cBhvr>
                                      <p:to>
                                        <p:strVal val="visible"/>
                                      </p:to>
                                    </p:set>
                                    <p:animEffect transition="out" filter="fade">
                                      <p:cBhvr additive="base">
                                        <p:cTn id="324" dur="273" fill="hold">
                                          <p:stCondLst>
                                            <p:cond delay="1909"/>
                                          </p:stCondLst>
                                        </p:cTn>
                                        <p:tgtEl>
                                          <p:spTgt spid="84"/>
                                        </p:tgtEl>
                                      </p:cBhvr>
                                    </p:animEffect>
                                    <p:animEffect transition="in" filter="fade">
                                      <p:cBhvr additive="base">
                                        <p:cTn id="325" dur="273" fill="hold">
                                          <p:stCondLst>
                                            <p:cond delay="0"/>
                                          </p:stCondLst>
                                        </p:cTn>
                                        <p:tgtEl>
                                          <p:spTgt spid="84"/>
                                        </p:tgtEl>
                                      </p:cBhvr>
                                    </p:animEffect>
                                    <p:set>
                                      <p:cBhvr additive="base">
                                        <p:cTn id="326" dur="1" fill="hold">
                                          <p:stCondLst>
                                            <p:cond delay="2181"/>
                                          </p:stCondLst>
                                        </p:cTn>
                                        <p:tgtEl>
                                          <p:spTgt spid="84"/>
                                        </p:tgtEl>
                                        <p:attrNameLst>
                                          <p:attrName>style.visibility</p:attrName>
                                        </p:attrNameLst>
                                      </p:cBhvr>
                                      <p:to>
                                        <p:strVal val="hidden"/>
                                      </p:to>
                                    </p:set>
                                    <p:set>
                                      <p:cBhvr additive="base">
                                        <p:cTn id="327" dur="2509" fill="hold">
                                          <p:stCondLst>
                                            <p:cond delay="0"/>
                                          </p:stCondLst>
                                        </p:cTn>
                                        <p:tgtEl>
                                          <p:spTgt spid="84"/>
                                        </p:tgtEl>
                                      </p:cBhvr>
                                      <p:to>
                                        <p:strVal val=""/>
                                      </p:to>
                                    </p:set>
                                  </p:childTnLst>
                                </p:cTn>
                              </p:par>
                              <p:par>
                                <p:cTn id="328" presetID="0" presetClass="path" presetSubtype="0" repeatCount="indefinite" fill="hold" grpId="1" nodeType="withEffect">
                                  <p:stCondLst>
                                    <p:cond delay="0"/>
                                  </p:stCondLst>
                                  <p:childTnLst>
                                    <p:animMotion origin="layout" path="M -4.375E-6 2.96296E-6 C -0.1401 -0.18588 0.06042 -0.25185 -0.01041 -0.44283 " pathEditMode="relative" rAng="0" ptsTypes="AA">
                                      <p:cBhvr>
                                        <p:cTn id="329" dur="2681" fill="hold"/>
                                        <p:tgtEl>
                                          <p:spTgt spid="84"/>
                                        </p:tgtEl>
                                        <p:attrNameLst>
                                          <p:attrName>ppt_x</p:attrName>
                                          <p:attrName>ppt_y</p:attrName>
                                        </p:attrNameLst>
                                      </p:cBhvr>
                                      <p:rCtr x="-2292" y="-22153"/>
                                    </p:animMotion>
                                  </p:childTnLst>
                                </p:cTn>
                              </p:par>
                              <p:par>
                                <p:cTn id="330" presetID="10" presetClass="entr" presetSubtype="0" repeatCount="indefinite" fill="hold" grpId="0" nodeType="withEffect">
                                  <p:stCondLst>
                                    <p:cond delay="0"/>
                                  </p:stCondLst>
                                  <p:childTnLst>
                                    <p:set>
                                      <p:cBhvr>
                                        <p:cTn id="331" dur="1" fill="hold">
                                          <p:stCondLst>
                                            <p:cond delay="0"/>
                                          </p:stCondLst>
                                        </p:cTn>
                                        <p:tgtEl>
                                          <p:spTgt spid="85"/>
                                        </p:tgtEl>
                                        <p:attrNameLst>
                                          <p:attrName>style.visibility</p:attrName>
                                        </p:attrNameLst>
                                      </p:cBhvr>
                                      <p:to>
                                        <p:strVal val="visible"/>
                                      </p:to>
                                    </p:set>
                                    <p:animEffect transition="out" filter="fade">
                                      <p:cBhvr additive="base">
                                        <p:cTn id="332" dur="227" fill="hold">
                                          <p:stCondLst>
                                            <p:cond delay="1590"/>
                                          </p:stCondLst>
                                        </p:cTn>
                                        <p:tgtEl>
                                          <p:spTgt spid="85"/>
                                        </p:tgtEl>
                                      </p:cBhvr>
                                    </p:animEffect>
                                    <p:animEffect transition="in" filter="fade">
                                      <p:cBhvr additive="base">
                                        <p:cTn id="333" dur="227" fill="hold">
                                          <p:stCondLst>
                                            <p:cond delay="0"/>
                                          </p:stCondLst>
                                        </p:cTn>
                                        <p:tgtEl>
                                          <p:spTgt spid="85"/>
                                        </p:tgtEl>
                                      </p:cBhvr>
                                    </p:animEffect>
                                    <p:set>
                                      <p:cBhvr additive="base">
                                        <p:cTn id="334" dur="1" fill="hold">
                                          <p:stCondLst>
                                            <p:cond delay="1816"/>
                                          </p:stCondLst>
                                        </p:cTn>
                                        <p:tgtEl>
                                          <p:spTgt spid="85"/>
                                        </p:tgtEl>
                                        <p:attrNameLst>
                                          <p:attrName>style.visibility</p:attrName>
                                        </p:attrNameLst>
                                      </p:cBhvr>
                                      <p:to>
                                        <p:strVal val="hidden"/>
                                      </p:to>
                                    </p:set>
                                    <p:set>
                                      <p:cBhvr additive="base">
                                        <p:cTn id="335" dur="2090" fill="hold">
                                          <p:stCondLst>
                                            <p:cond delay="0"/>
                                          </p:stCondLst>
                                        </p:cTn>
                                        <p:tgtEl>
                                          <p:spTgt spid="85"/>
                                        </p:tgtEl>
                                      </p:cBhvr>
                                      <p:to>
                                        <p:strVal val=""/>
                                      </p:to>
                                    </p:set>
                                  </p:childTnLst>
                                </p:cTn>
                              </p:par>
                              <p:par>
                                <p:cTn id="336" presetID="0" presetClass="path" presetSubtype="0" repeatCount="indefinite" fill="hold" grpId="1" nodeType="withEffect">
                                  <p:stCondLst>
                                    <p:cond delay="0"/>
                                  </p:stCondLst>
                                  <p:childTnLst>
                                    <p:animMotion origin="layout" path="M -0.00013 1.11022E-16 C 0.10482 -0.20694 0.17995 -0.01921 0.24831 -0.2419 " pathEditMode="relative" rAng="0" ptsTypes="AA">
                                      <p:cBhvr>
                                        <p:cTn id="337" dur="2965" fill="hold"/>
                                        <p:tgtEl>
                                          <p:spTgt spid="85"/>
                                        </p:tgtEl>
                                        <p:attrNameLst>
                                          <p:attrName>ppt_x</p:attrName>
                                          <p:attrName>ppt_y</p:attrName>
                                        </p:attrNameLst>
                                      </p:cBhvr>
                                      <p:rCtr x="12422" y="-12106"/>
                                    </p:animMotion>
                                  </p:childTnLst>
                                </p:cTn>
                              </p:par>
                              <p:par>
                                <p:cTn id="338" presetID="10" presetClass="entr" presetSubtype="0" repeatCount="indefinite" fill="hold" grpId="0" nodeType="withEffect">
                                  <p:stCondLst>
                                    <p:cond delay="0"/>
                                  </p:stCondLst>
                                  <p:childTnLst>
                                    <p:set>
                                      <p:cBhvr>
                                        <p:cTn id="339" dur="1" fill="hold">
                                          <p:stCondLst>
                                            <p:cond delay="0"/>
                                          </p:stCondLst>
                                        </p:cTn>
                                        <p:tgtEl>
                                          <p:spTgt spid="86"/>
                                        </p:tgtEl>
                                        <p:attrNameLst>
                                          <p:attrName>style.visibility</p:attrName>
                                        </p:attrNameLst>
                                      </p:cBhvr>
                                      <p:to>
                                        <p:strVal val="visible"/>
                                      </p:to>
                                    </p:set>
                                    <p:animEffect transition="out" filter="fade">
                                      <p:cBhvr additive="base">
                                        <p:cTn id="340" dur="419" fill="hold">
                                          <p:stCondLst>
                                            <p:cond delay="2934"/>
                                          </p:stCondLst>
                                        </p:cTn>
                                        <p:tgtEl>
                                          <p:spTgt spid="86"/>
                                        </p:tgtEl>
                                      </p:cBhvr>
                                    </p:animEffect>
                                    <p:animEffect transition="in" filter="fade">
                                      <p:cBhvr additive="base">
                                        <p:cTn id="341" dur="419" fill="hold">
                                          <p:stCondLst>
                                            <p:cond delay="0"/>
                                          </p:stCondLst>
                                        </p:cTn>
                                        <p:tgtEl>
                                          <p:spTgt spid="86"/>
                                        </p:tgtEl>
                                      </p:cBhvr>
                                    </p:animEffect>
                                    <p:set>
                                      <p:cBhvr additive="base">
                                        <p:cTn id="342" dur="1" fill="hold">
                                          <p:stCondLst>
                                            <p:cond delay="3351"/>
                                          </p:stCondLst>
                                        </p:cTn>
                                        <p:tgtEl>
                                          <p:spTgt spid="86"/>
                                        </p:tgtEl>
                                        <p:attrNameLst>
                                          <p:attrName>style.visibility</p:attrName>
                                        </p:attrNameLst>
                                      </p:cBhvr>
                                      <p:to>
                                        <p:strVal val="hidden"/>
                                      </p:to>
                                    </p:set>
                                    <p:set>
                                      <p:cBhvr additive="base">
                                        <p:cTn id="343" dur="3856" fill="hold">
                                          <p:stCondLst>
                                            <p:cond delay="0"/>
                                          </p:stCondLst>
                                        </p:cTn>
                                        <p:tgtEl>
                                          <p:spTgt spid="86"/>
                                        </p:tgtEl>
                                      </p:cBhvr>
                                      <p:to>
                                        <p:strVal val=""/>
                                      </p:to>
                                    </p:set>
                                  </p:childTnLst>
                                </p:cTn>
                              </p:par>
                              <p:par>
                                <p:cTn id="344" presetID="0" presetClass="path" presetSubtype="0" repeatCount="indefinite" fill="hold" grpId="1" nodeType="withEffect">
                                  <p:stCondLst>
                                    <p:cond delay="0"/>
                                  </p:stCondLst>
                                  <p:childTnLst>
                                    <p:animMotion origin="layout" path="M 0.00013 2.59259E-6 C 0.00156 -0.15486 -0.1642 -0.17778 -0.12566 -0.34954 " pathEditMode="relative" rAng="0" ptsTypes="AA">
                                      <p:cBhvr>
                                        <p:cTn id="345" dur="2662" fill="hold"/>
                                        <p:tgtEl>
                                          <p:spTgt spid="86"/>
                                        </p:tgtEl>
                                        <p:attrNameLst>
                                          <p:attrName>ppt_x</p:attrName>
                                          <p:attrName>ppt_y</p:attrName>
                                        </p:attrNameLst>
                                      </p:cBhvr>
                                      <p:rCtr x="-6576" y="-17477"/>
                                    </p:animMotion>
                                  </p:childTnLst>
                                </p:cTn>
                              </p:par>
                              <p:par>
                                <p:cTn id="346" presetID="10" presetClass="entr" presetSubtype="0" repeatCount="indefinite" fill="hold" grpId="0" nodeType="withEffect">
                                  <p:stCondLst>
                                    <p:cond delay="0"/>
                                  </p:stCondLst>
                                  <p:childTnLst>
                                    <p:set>
                                      <p:cBhvr>
                                        <p:cTn id="347" dur="1" fill="hold">
                                          <p:stCondLst>
                                            <p:cond delay="0"/>
                                          </p:stCondLst>
                                        </p:cTn>
                                        <p:tgtEl>
                                          <p:spTgt spid="69"/>
                                        </p:tgtEl>
                                        <p:attrNameLst>
                                          <p:attrName>style.visibility</p:attrName>
                                        </p:attrNameLst>
                                      </p:cBhvr>
                                      <p:to>
                                        <p:strVal val="visible"/>
                                      </p:to>
                                    </p:set>
                                    <p:animEffect transition="out" filter="fade">
                                      <p:cBhvr additive="base">
                                        <p:cTn id="348" dur="355" fill="hold">
                                          <p:stCondLst>
                                            <p:cond delay="2487"/>
                                          </p:stCondLst>
                                        </p:cTn>
                                        <p:tgtEl>
                                          <p:spTgt spid="69"/>
                                        </p:tgtEl>
                                      </p:cBhvr>
                                    </p:animEffect>
                                    <p:animEffect transition="in" filter="fade">
                                      <p:cBhvr additive="base">
                                        <p:cTn id="349" dur="355" fill="hold">
                                          <p:stCondLst>
                                            <p:cond delay="0"/>
                                          </p:stCondLst>
                                        </p:cTn>
                                        <p:tgtEl>
                                          <p:spTgt spid="69"/>
                                        </p:tgtEl>
                                      </p:cBhvr>
                                    </p:animEffect>
                                    <p:set>
                                      <p:cBhvr additive="base">
                                        <p:cTn id="350" dur="1" fill="hold">
                                          <p:stCondLst>
                                            <p:cond delay="2841"/>
                                          </p:stCondLst>
                                        </p:cTn>
                                        <p:tgtEl>
                                          <p:spTgt spid="69"/>
                                        </p:tgtEl>
                                        <p:attrNameLst>
                                          <p:attrName>style.visibility</p:attrName>
                                        </p:attrNameLst>
                                      </p:cBhvr>
                                      <p:to>
                                        <p:strVal val="hidden"/>
                                      </p:to>
                                    </p:set>
                                    <p:set>
                                      <p:cBhvr additive="base">
                                        <p:cTn id="351" dur="3269" fill="hold">
                                          <p:stCondLst>
                                            <p:cond delay="0"/>
                                          </p:stCondLst>
                                        </p:cTn>
                                        <p:tgtEl>
                                          <p:spTgt spid="69"/>
                                        </p:tgtEl>
                                      </p:cBhvr>
                                      <p:to>
                                        <p:strVal val=""/>
                                      </p:to>
                                    </p:set>
                                  </p:childTnLst>
                                </p:cTn>
                              </p:par>
                              <p:par>
                                <p:cTn id="352" presetID="0" presetClass="path" presetSubtype="0" repeatCount="indefinite" fill="hold" grpId="1" nodeType="withEffect">
                                  <p:stCondLst>
                                    <p:cond delay="0"/>
                                  </p:stCondLst>
                                  <p:childTnLst>
                                    <p:animMotion origin="layout" path="M -1.66667E-6 -2.96296E-6 C 0.07123 -0.04398 0.06237 -0.16273 0.09011 -0.27847 " pathEditMode="relative" rAng="0" ptsTypes="AA">
                                      <p:cBhvr>
                                        <p:cTn id="353" dur="2820" fill="hold"/>
                                        <p:tgtEl>
                                          <p:spTgt spid="69"/>
                                        </p:tgtEl>
                                        <p:attrNameLst>
                                          <p:attrName>ppt_x</p:attrName>
                                          <p:attrName>ppt_y</p:attrName>
                                        </p:attrNameLst>
                                      </p:cBhvr>
                                      <p:rCtr x="4505" y="-13935"/>
                                    </p:animMotion>
                                  </p:childTnLst>
                                </p:cTn>
                              </p:par>
                              <p:par>
                                <p:cTn id="354" presetID="10" presetClass="entr" presetSubtype="0" repeatCount="indefinite" fill="hold" grpId="0" nodeType="withEffect">
                                  <p:stCondLst>
                                    <p:cond delay="0"/>
                                  </p:stCondLst>
                                  <p:childTnLst>
                                    <p:set>
                                      <p:cBhvr>
                                        <p:cTn id="355" dur="1" fill="hold">
                                          <p:stCondLst>
                                            <p:cond delay="0"/>
                                          </p:stCondLst>
                                        </p:cTn>
                                        <p:tgtEl>
                                          <p:spTgt spid="87"/>
                                        </p:tgtEl>
                                        <p:attrNameLst>
                                          <p:attrName>style.visibility</p:attrName>
                                        </p:attrNameLst>
                                      </p:cBhvr>
                                      <p:to>
                                        <p:strVal val="visible"/>
                                      </p:to>
                                    </p:set>
                                    <p:animEffect transition="out" filter="fade">
                                      <p:cBhvr additive="base">
                                        <p:cTn id="356" dur="336" fill="hold">
                                          <p:stCondLst>
                                            <p:cond delay="2355"/>
                                          </p:stCondLst>
                                        </p:cTn>
                                        <p:tgtEl>
                                          <p:spTgt spid="87"/>
                                        </p:tgtEl>
                                      </p:cBhvr>
                                    </p:animEffect>
                                    <p:animEffect transition="in" filter="fade">
                                      <p:cBhvr additive="base">
                                        <p:cTn id="357" dur="336" fill="hold">
                                          <p:stCondLst>
                                            <p:cond delay="0"/>
                                          </p:stCondLst>
                                        </p:cTn>
                                        <p:tgtEl>
                                          <p:spTgt spid="87"/>
                                        </p:tgtEl>
                                      </p:cBhvr>
                                    </p:animEffect>
                                    <p:set>
                                      <p:cBhvr additive="base">
                                        <p:cTn id="358" dur="1" fill="hold">
                                          <p:stCondLst>
                                            <p:cond delay="2690"/>
                                          </p:stCondLst>
                                        </p:cTn>
                                        <p:tgtEl>
                                          <p:spTgt spid="87"/>
                                        </p:tgtEl>
                                        <p:attrNameLst>
                                          <p:attrName>style.visibility</p:attrName>
                                        </p:attrNameLst>
                                      </p:cBhvr>
                                      <p:to>
                                        <p:strVal val="hidden"/>
                                      </p:to>
                                    </p:set>
                                    <p:set>
                                      <p:cBhvr additive="base">
                                        <p:cTn id="359" dur="3095" fill="hold">
                                          <p:stCondLst>
                                            <p:cond delay="0"/>
                                          </p:stCondLst>
                                        </p:cTn>
                                        <p:tgtEl>
                                          <p:spTgt spid="87"/>
                                        </p:tgtEl>
                                      </p:cBhvr>
                                      <p:to>
                                        <p:strVal val=""/>
                                      </p:to>
                                    </p:set>
                                  </p:childTnLst>
                                </p:cTn>
                              </p:par>
                              <p:par>
                                <p:cTn id="360" presetID="0" presetClass="path" presetSubtype="0" repeatCount="indefinite" fill="hold" grpId="1" nodeType="withEffect">
                                  <p:stCondLst>
                                    <p:cond delay="0"/>
                                  </p:stCondLst>
                                  <p:childTnLst>
                                    <p:animMotion origin="layout" path="M -0.00013 -0.00023 C 0.09909 -0.0574 0.07317 0.02848 0.16263 -0.03726 " pathEditMode="relative" rAng="0" ptsTypes="AA">
                                      <p:cBhvr>
                                        <p:cTn id="361" dur="3846" fill="hold"/>
                                        <p:tgtEl>
                                          <p:spTgt spid="87"/>
                                        </p:tgtEl>
                                        <p:attrNameLst>
                                          <p:attrName>ppt_x</p:attrName>
                                          <p:attrName>ppt_y</p:attrName>
                                        </p:attrNameLst>
                                      </p:cBhvr>
                                      <p:rCtr x="8138" y="-1852"/>
                                    </p:animMotion>
                                  </p:childTnLst>
                                </p:cTn>
                              </p:par>
                              <p:par>
                                <p:cTn id="362" presetID="10" presetClass="entr" presetSubtype="0" repeatCount="indefinite" fill="hold" grpId="0" nodeType="withEffect">
                                  <p:stCondLst>
                                    <p:cond delay="0"/>
                                  </p:stCondLst>
                                  <p:childTnLst>
                                    <p:set>
                                      <p:cBhvr>
                                        <p:cTn id="363" dur="1" fill="hold">
                                          <p:stCondLst>
                                            <p:cond delay="0"/>
                                          </p:stCondLst>
                                        </p:cTn>
                                        <p:tgtEl>
                                          <p:spTgt spid="88"/>
                                        </p:tgtEl>
                                        <p:attrNameLst>
                                          <p:attrName>style.visibility</p:attrName>
                                        </p:attrNameLst>
                                      </p:cBhvr>
                                      <p:to>
                                        <p:strVal val="visible"/>
                                      </p:to>
                                    </p:set>
                                    <p:animEffect transition="out" filter="fade">
                                      <p:cBhvr additive="base">
                                        <p:cTn id="364" dur="334" fill="hold">
                                          <p:stCondLst>
                                            <p:cond delay="2341"/>
                                          </p:stCondLst>
                                        </p:cTn>
                                        <p:tgtEl>
                                          <p:spTgt spid="88"/>
                                        </p:tgtEl>
                                      </p:cBhvr>
                                    </p:animEffect>
                                    <p:animEffect transition="in" filter="fade">
                                      <p:cBhvr additive="base">
                                        <p:cTn id="365" dur="334" fill="hold">
                                          <p:stCondLst>
                                            <p:cond delay="0"/>
                                          </p:stCondLst>
                                        </p:cTn>
                                        <p:tgtEl>
                                          <p:spTgt spid="88"/>
                                        </p:tgtEl>
                                      </p:cBhvr>
                                    </p:animEffect>
                                    <p:set>
                                      <p:cBhvr additive="base">
                                        <p:cTn id="366" dur="1" fill="hold">
                                          <p:stCondLst>
                                            <p:cond delay="2674"/>
                                          </p:stCondLst>
                                        </p:cTn>
                                        <p:tgtEl>
                                          <p:spTgt spid="88"/>
                                        </p:tgtEl>
                                        <p:attrNameLst>
                                          <p:attrName>style.visibility</p:attrName>
                                        </p:attrNameLst>
                                      </p:cBhvr>
                                      <p:to>
                                        <p:strVal val="hidden"/>
                                      </p:to>
                                    </p:set>
                                    <p:set>
                                      <p:cBhvr additive="base">
                                        <p:cTn id="367" dur="3076" fill="hold">
                                          <p:stCondLst>
                                            <p:cond delay="0"/>
                                          </p:stCondLst>
                                        </p:cTn>
                                        <p:tgtEl>
                                          <p:spTgt spid="88"/>
                                        </p:tgtEl>
                                      </p:cBhvr>
                                      <p:to>
                                        <p:strVal val=""/>
                                      </p:to>
                                    </p:set>
                                  </p:childTnLst>
                                </p:cTn>
                              </p:par>
                              <p:par>
                                <p:cTn id="368" presetID="0" presetClass="path" presetSubtype="0" repeatCount="indefinite" fill="hold" grpId="1" nodeType="withEffect">
                                  <p:stCondLst>
                                    <p:cond delay="0"/>
                                  </p:stCondLst>
                                  <p:childTnLst>
                                    <p:animMotion origin="layout" path="M -4.375E-6 -2.22222E-6 C 0.0323 -0.19768 0.04193 -0.19838 0.1336 -0.2912 " pathEditMode="relative" rAng="0" ptsTypes="AA">
                                      <p:cBhvr>
                                        <p:cTn id="369" dur="2813" fill="hold"/>
                                        <p:tgtEl>
                                          <p:spTgt spid="88"/>
                                        </p:tgtEl>
                                        <p:attrNameLst>
                                          <p:attrName>ppt_x</p:attrName>
                                          <p:attrName>ppt_y</p:attrName>
                                        </p:attrNameLst>
                                      </p:cBhvr>
                                      <p:rCtr x="6680" y="-14560"/>
                                    </p:animMotion>
                                  </p:childTnLst>
                                </p:cTn>
                              </p:par>
                              <p:par>
                                <p:cTn id="370" presetID="10" presetClass="entr" presetSubtype="0" repeatCount="indefinite" fill="hold" grpId="0" nodeType="withEffect">
                                  <p:stCondLst>
                                    <p:cond delay="0"/>
                                  </p:stCondLst>
                                  <p:childTnLst>
                                    <p:set>
                                      <p:cBhvr>
                                        <p:cTn id="371" dur="1" fill="hold">
                                          <p:stCondLst>
                                            <p:cond delay="0"/>
                                          </p:stCondLst>
                                        </p:cTn>
                                        <p:tgtEl>
                                          <p:spTgt spid="89"/>
                                        </p:tgtEl>
                                        <p:attrNameLst>
                                          <p:attrName>style.visibility</p:attrName>
                                        </p:attrNameLst>
                                      </p:cBhvr>
                                      <p:to>
                                        <p:strVal val="visible"/>
                                      </p:to>
                                    </p:set>
                                    <p:animEffect transition="out" filter="fade">
                                      <p:cBhvr additive="base">
                                        <p:cTn id="372" dur="364" fill="hold">
                                          <p:stCondLst>
                                            <p:cond delay="2545"/>
                                          </p:stCondLst>
                                        </p:cTn>
                                        <p:tgtEl>
                                          <p:spTgt spid="89"/>
                                        </p:tgtEl>
                                      </p:cBhvr>
                                    </p:animEffect>
                                    <p:animEffect transition="in" filter="fade">
                                      <p:cBhvr additive="base">
                                        <p:cTn id="373" dur="364" fill="hold">
                                          <p:stCondLst>
                                            <p:cond delay="0"/>
                                          </p:stCondLst>
                                        </p:cTn>
                                        <p:tgtEl>
                                          <p:spTgt spid="89"/>
                                        </p:tgtEl>
                                      </p:cBhvr>
                                    </p:animEffect>
                                    <p:set>
                                      <p:cBhvr additive="base">
                                        <p:cTn id="374" dur="1" fill="hold">
                                          <p:stCondLst>
                                            <p:cond delay="2907"/>
                                          </p:stCondLst>
                                        </p:cTn>
                                        <p:tgtEl>
                                          <p:spTgt spid="89"/>
                                        </p:tgtEl>
                                        <p:attrNameLst>
                                          <p:attrName>style.visibility</p:attrName>
                                        </p:attrNameLst>
                                      </p:cBhvr>
                                      <p:to>
                                        <p:strVal val="hidden"/>
                                      </p:to>
                                    </p:set>
                                    <p:set>
                                      <p:cBhvr additive="base">
                                        <p:cTn id="375" dur="3345" fill="hold">
                                          <p:stCondLst>
                                            <p:cond delay="0"/>
                                          </p:stCondLst>
                                        </p:cTn>
                                        <p:tgtEl>
                                          <p:spTgt spid="89"/>
                                        </p:tgtEl>
                                      </p:cBhvr>
                                      <p:to>
                                        <p:strVal val=""/>
                                      </p:to>
                                    </p:set>
                                  </p:childTnLst>
                                </p:cTn>
                              </p:par>
                              <p:par>
                                <p:cTn id="376" presetID="0" presetClass="path" presetSubtype="0" repeatCount="indefinite" fill="hold" grpId="1" nodeType="withEffect">
                                  <p:stCondLst>
                                    <p:cond delay="0"/>
                                  </p:stCondLst>
                                  <p:childTnLst>
                                    <p:animMotion origin="layout" path="M 3.125E-6 4.81481E-6 C 0.1069 -0.07315 0.10586 -0.1625 0.13359 -0.29121 " pathEditMode="relative" rAng="0" ptsTypes="AA">
                                      <p:cBhvr>
                                        <p:cTn id="377" dur="3444" fill="hold"/>
                                        <p:tgtEl>
                                          <p:spTgt spid="89"/>
                                        </p:tgtEl>
                                        <p:attrNameLst>
                                          <p:attrName>ppt_x</p:attrName>
                                          <p:attrName>ppt_y</p:attrName>
                                        </p:attrNameLst>
                                      </p:cBhvr>
                                      <p:rCtr x="6680" y="-14560"/>
                                    </p:animMotion>
                                  </p:childTnLst>
                                </p:cTn>
                              </p:par>
                              <p:par>
                                <p:cTn id="378" presetID="10" presetClass="entr" presetSubtype="0" repeatCount="indefinite" fill="hold" grpId="0" nodeType="withEffect">
                                  <p:stCondLst>
                                    <p:cond delay="0"/>
                                  </p:stCondLst>
                                  <p:childTnLst>
                                    <p:set>
                                      <p:cBhvr>
                                        <p:cTn id="379" dur="1" fill="hold">
                                          <p:stCondLst>
                                            <p:cond delay="0"/>
                                          </p:stCondLst>
                                        </p:cTn>
                                        <p:tgtEl>
                                          <p:spTgt spid="90"/>
                                        </p:tgtEl>
                                        <p:attrNameLst>
                                          <p:attrName>style.visibility</p:attrName>
                                        </p:attrNameLst>
                                      </p:cBhvr>
                                      <p:to>
                                        <p:strVal val="visible"/>
                                      </p:to>
                                    </p:set>
                                    <p:animEffect transition="out" filter="fade">
                                      <p:cBhvr additive="base">
                                        <p:cTn id="380" dur="316" fill="hold">
                                          <p:stCondLst>
                                            <p:cond delay="2213"/>
                                          </p:stCondLst>
                                        </p:cTn>
                                        <p:tgtEl>
                                          <p:spTgt spid="90"/>
                                        </p:tgtEl>
                                      </p:cBhvr>
                                    </p:animEffect>
                                    <p:animEffect transition="in" filter="fade">
                                      <p:cBhvr additive="base">
                                        <p:cTn id="381" dur="316" fill="hold">
                                          <p:stCondLst>
                                            <p:cond delay="0"/>
                                          </p:stCondLst>
                                        </p:cTn>
                                        <p:tgtEl>
                                          <p:spTgt spid="90"/>
                                        </p:tgtEl>
                                      </p:cBhvr>
                                    </p:animEffect>
                                    <p:set>
                                      <p:cBhvr additive="base">
                                        <p:cTn id="382" dur="1" fill="hold">
                                          <p:stCondLst>
                                            <p:cond delay="2528"/>
                                          </p:stCondLst>
                                        </p:cTn>
                                        <p:tgtEl>
                                          <p:spTgt spid="90"/>
                                        </p:tgtEl>
                                        <p:attrNameLst>
                                          <p:attrName>style.visibility</p:attrName>
                                        </p:attrNameLst>
                                      </p:cBhvr>
                                      <p:to>
                                        <p:strVal val="hidden"/>
                                      </p:to>
                                    </p:set>
                                    <p:set>
                                      <p:cBhvr additive="base">
                                        <p:cTn id="383" dur="2908" fill="hold">
                                          <p:stCondLst>
                                            <p:cond delay="0"/>
                                          </p:stCondLst>
                                        </p:cTn>
                                        <p:tgtEl>
                                          <p:spTgt spid="90"/>
                                        </p:tgtEl>
                                      </p:cBhvr>
                                      <p:to>
                                        <p:strVal val=""/>
                                      </p:to>
                                    </p:set>
                                  </p:childTnLst>
                                </p:cTn>
                              </p:par>
                              <p:par>
                                <p:cTn id="384" presetID="0" presetClass="path" presetSubtype="0" repeatCount="indefinite" fill="hold" grpId="1" nodeType="withEffect">
                                  <p:stCondLst>
                                    <p:cond delay="0"/>
                                  </p:stCondLst>
                                  <p:childTnLst>
                                    <p:animMotion origin="layout" path="M 1.04167E-6 4.81481E-6 C 0.07122 -0.04399 0.06237 -0.16274 0.0901 -0.27848 " pathEditMode="relative" rAng="0" ptsTypes="AA">
                                      <p:cBhvr>
                                        <p:cTn id="385" dur="2714" fill="hold"/>
                                        <p:tgtEl>
                                          <p:spTgt spid="90"/>
                                        </p:tgtEl>
                                        <p:attrNameLst>
                                          <p:attrName>ppt_x</p:attrName>
                                          <p:attrName>ppt_y</p:attrName>
                                        </p:attrNameLst>
                                      </p:cBhvr>
                                      <p:rCtr x="4505" y="-13935"/>
                                    </p:animMotion>
                                  </p:childTnLst>
                                </p:cTn>
                              </p:par>
                              <p:par>
                                <p:cTn id="386" presetID="10" presetClass="entr" presetSubtype="0" repeatCount="indefinite" fill="hold" grpId="0" nodeType="withEffect">
                                  <p:stCondLst>
                                    <p:cond delay="0"/>
                                  </p:stCondLst>
                                  <p:childTnLst>
                                    <p:set>
                                      <p:cBhvr>
                                        <p:cTn id="387" dur="1" fill="hold">
                                          <p:stCondLst>
                                            <p:cond delay="0"/>
                                          </p:stCondLst>
                                        </p:cTn>
                                        <p:tgtEl>
                                          <p:spTgt spid="91"/>
                                        </p:tgtEl>
                                        <p:attrNameLst>
                                          <p:attrName>style.visibility</p:attrName>
                                        </p:attrNameLst>
                                      </p:cBhvr>
                                      <p:to>
                                        <p:strVal val="visible"/>
                                      </p:to>
                                    </p:set>
                                    <p:animEffect transition="out" filter="fade">
                                      <p:cBhvr additive="base">
                                        <p:cTn id="388" dur="277" fill="hold">
                                          <p:stCondLst>
                                            <p:cond delay="1937"/>
                                          </p:stCondLst>
                                        </p:cTn>
                                        <p:tgtEl>
                                          <p:spTgt spid="91"/>
                                        </p:tgtEl>
                                      </p:cBhvr>
                                    </p:animEffect>
                                    <p:animEffect transition="in" filter="fade">
                                      <p:cBhvr additive="base">
                                        <p:cTn id="389" dur="277" fill="hold">
                                          <p:stCondLst>
                                            <p:cond delay="0"/>
                                          </p:stCondLst>
                                        </p:cTn>
                                        <p:tgtEl>
                                          <p:spTgt spid="91"/>
                                        </p:tgtEl>
                                      </p:cBhvr>
                                    </p:animEffect>
                                    <p:set>
                                      <p:cBhvr additive="base">
                                        <p:cTn id="390" dur="1" fill="hold">
                                          <p:stCondLst>
                                            <p:cond delay="2213"/>
                                          </p:stCondLst>
                                        </p:cTn>
                                        <p:tgtEl>
                                          <p:spTgt spid="91"/>
                                        </p:tgtEl>
                                        <p:attrNameLst>
                                          <p:attrName>style.visibility</p:attrName>
                                        </p:attrNameLst>
                                      </p:cBhvr>
                                      <p:to>
                                        <p:strVal val="hidden"/>
                                      </p:to>
                                    </p:set>
                                    <p:set>
                                      <p:cBhvr additive="base">
                                        <p:cTn id="391" dur="2546" fill="hold">
                                          <p:stCondLst>
                                            <p:cond delay="0"/>
                                          </p:stCondLst>
                                        </p:cTn>
                                        <p:tgtEl>
                                          <p:spTgt spid="91"/>
                                        </p:tgtEl>
                                      </p:cBhvr>
                                      <p:to>
                                        <p:strVal val=""/>
                                      </p:to>
                                    </p:set>
                                  </p:childTnLst>
                                </p:cTn>
                              </p:par>
                              <p:par>
                                <p:cTn id="392" presetID="0" presetClass="path" presetSubtype="0" repeatCount="indefinite" fill="hold" grpId="1" nodeType="withEffect">
                                  <p:stCondLst>
                                    <p:cond delay="0"/>
                                  </p:stCondLst>
                                  <p:childTnLst>
                                    <p:animMotion origin="layout" path="M -3.125E-6 -1.85185E-6 C 0.07604 -0.05301 0.06667 -0.19606 0.09636 -0.33518 " pathEditMode="relative" rAng="0" ptsTypes="AA">
                                      <p:cBhvr>
                                        <p:cTn id="393" dur="3347" fill="hold"/>
                                        <p:tgtEl>
                                          <p:spTgt spid="91"/>
                                        </p:tgtEl>
                                        <p:attrNameLst>
                                          <p:attrName>ppt_x</p:attrName>
                                          <p:attrName>ppt_y</p:attrName>
                                        </p:attrNameLst>
                                      </p:cBhvr>
                                      <p:rCtr x="4818" y="-16759"/>
                                    </p:animMotion>
                                  </p:childTnLst>
                                </p:cTn>
                              </p:par>
                              <p:par>
                                <p:cTn id="394" presetID="10" presetClass="entr" presetSubtype="0" repeatCount="indefinite" fill="hold" grpId="0" nodeType="withEffect">
                                  <p:stCondLst>
                                    <p:cond delay="0"/>
                                  </p:stCondLst>
                                  <p:childTnLst>
                                    <p:set>
                                      <p:cBhvr>
                                        <p:cTn id="395" dur="1" fill="hold">
                                          <p:stCondLst>
                                            <p:cond delay="0"/>
                                          </p:stCondLst>
                                        </p:cTn>
                                        <p:tgtEl>
                                          <p:spTgt spid="92"/>
                                        </p:tgtEl>
                                        <p:attrNameLst>
                                          <p:attrName>style.visibility</p:attrName>
                                        </p:attrNameLst>
                                      </p:cBhvr>
                                      <p:to>
                                        <p:strVal val="visible"/>
                                      </p:to>
                                    </p:set>
                                    <p:animEffect transition="out" filter="fade">
                                      <p:cBhvr additive="base">
                                        <p:cTn id="396" dur="345" fill="hold">
                                          <p:stCondLst>
                                            <p:cond delay="2417"/>
                                          </p:stCondLst>
                                        </p:cTn>
                                        <p:tgtEl>
                                          <p:spTgt spid="92"/>
                                        </p:tgtEl>
                                      </p:cBhvr>
                                    </p:animEffect>
                                    <p:animEffect transition="in" filter="fade">
                                      <p:cBhvr additive="base">
                                        <p:cTn id="397" dur="345" fill="hold">
                                          <p:stCondLst>
                                            <p:cond delay="0"/>
                                          </p:stCondLst>
                                        </p:cTn>
                                        <p:tgtEl>
                                          <p:spTgt spid="92"/>
                                        </p:tgtEl>
                                      </p:cBhvr>
                                    </p:animEffect>
                                    <p:set>
                                      <p:cBhvr additive="base">
                                        <p:cTn id="398" dur="1" fill="hold">
                                          <p:stCondLst>
                                            <p:cond delay="2761"/>
                                          </p:stCondLst>
                                        </p:cTn>
                                        <p:tgtEl>
                                          <p:spTgt spid="92"/>
                                        </p:tgtEl>
                                        <p:attrNameLst>
                                          <p:attrName>style.visibility</p:attrName>
                                        </p:attrNameLst>
                                      </p:cBhvr>
                                      <p:to>
                                        <p:strVal val="hidden"/>
                                      </p:to>
                                    </p:set>
                                    <p:set>
                                      <p:cBhvr additive="base">
                                        <p:cTn id="399" dur="3177" fill="hold">
                                          <p:stCondLst>
                                            <p:cond delay="0"/>
                                          </p:stCondLst>
                                        </p:cTn>
                                        <p:tgtEl>
                                          <p:spTgt spid="92"/>
                                        </p:tgtEl>
                                      </p:cBhvr>
                                      <p:to>
                                        <p:strVal val=""/>
                                      </p:to>
                                    </p:set>
                                  </p:childTnLst>
                                </p:cTn>
                              </p:par>
                              <p:par>
                                <p:cTn id="400" presetID="0" presetClass="path" presetSubtype="0" repeatCount="indefinite" fill="hold" grpId="1" nodeType="withEffect">
                                  <p:stCondLst>
                                    <p:cond delay="0"/>
                                  </p:stCondLst>
                                  <p:childTnLst>
                                    <p:animMotion origin="layout" path="M -1.04167E-6 2.96296E-6 C 0.0332 -0.23611 0.0431 -0.23704 0.13763 -0.34769 " pathEditMode="relative" rAng="0" ptsTypes="AA">
                                      <p:cBhvr>
                                        <p:cTn id="401" dur="3510" fill="hold"/>
                                        <p:tgtEl>
                                          <p:spTgt spid="92"/>
                                        </p:tgtEl>
                                        <p:attrNameLst>
                                          <p:attrName>ppt_x</p:attrName>
                                          <p:attrName>ppt_y</p:attrName>
                                        </p:attrNameLst>
                                      </p:cBhvr>
                                      <p:rCtr x="6875" y="-17384"/>
                                    </p:animMotion>
                                  </p:childTnLst>
                                </p:cTn>
                              </p:par>
                              <p:par>
                                <p:cTn id="402" presetID="10" presetClass="entr" presetSubtype="0" repeatCount="indefinite" fill="hold" grpId="0" nodeType="withEffect">
                                  <p:stCondLst>
                                    <p:cond delay="0"/>
                                  </p:stCondLst>
                                  <p:childTnLst>
                                    <p:set>
                                      <p:cBhvr>
                                        <p:cTn id="403" dur="1" fill="hold">
                                          <p:stCondLst>
                                            <p:cond delay="0"/>
                                          </p:stCondLst>
                                        </p:cTn>
                                        <p:tgtEl>
                                          <p:spTgt spid="93"/>
                                        </p:tgtEl>
                                        <p:attrNameLst>
                                          <p:attrName>style.visibility</p:attrName>
                                        </p:attrNameLst>
                                      </p:cBhvr>
                                      <p:to>
                                        <p:strVal val="visible"/>
                                      </p:to>
                                    </p:set>
                                    <p:animEffect transition="out" filter="fade">
                                      <p:cBhvr additive="base">
                                        <p:cTn id="404" dur="419" fill="hold">
                                          <p:stCondLst>
                                            <p:cond delay="2934"/>
                                          </p:stCondLst>
                                        </p:cTn>
                                        <p:tgtEl>
                                          <p:spTgt spid="93"/>
                                        </p:tgtEl>
                                      </p:cBhvr>
                                    </p:animEffect>
                                    <p:animEffect transition="in" filter="fade">
                                      <p:cBhvr additive="base">
                                        <p:cTn id="405" dur="419" fill="hold">
                                          <p:stCondLst>
                                            <p:cond delay="0"/>
                                          </p:stCondLst>
                                        </p:cTn>
                                        <p:tgtEl>
                                          <p:spTgt spid="93"/>
                                        </p:tgtEl>
                                      </p:cBhvr>
                                    </p:animEffect>
                                    <p:set>
                                      <p:cBhvr additive="base">
                                        <p:cTn id="406" dur="1" fill="hold">
                                          <p:stCondLst>
                                            <p:cond delay="3351"/>
                                          </p:stCondLst>
                                        </p:cTn>
                                        <p:tgtEl>
                                          <p:spTgt spid="93"/>
                                        </p:tgtEl>
                                        <p:attrNameLst>
                                          <p:attrName>style.visibility</p:attrName>
                                        </p:attrNameLst>
                                      </p:cBhvr>
                                      <p:to>
                                        <p:strVal val="hidden"/>
                                      </p:to>
                                    </p:set>
                                    <p:set>
                                      <p:cBhvr additive="base">
                                        <p:cTn id="407" dur="3856" fill="hold">
                                          <p:stCondLst>
                                            <p:cond delay="0"/>
                                          </p:stCondLst>
                                        </p:cTn>
                                        <p:tgtEl>
                                          <p:spTgt spid="93"/>
                                        </p:tgtEl>
                                      </p:cBhvr>
                                      <p:to>
                                        <p:strVal val=""/>
                                      </p:to>
                                    </p:set>
                                  </p:childTnLst>
                                </p:cTn>
                              </p:par>
                              <p:par>
                                <p:cTn id="408" presetID="0" presetClass="path" presetSubtype="0" repeatCount="indefinite" fill="hold" grpId="1" nodeType="withEffect">
                                  <p:stCondLst>
                                    <p:cond delay="0"/>
                                  </p:stCondLst>
                                  <p:childTnLst>
                                    <p:animMotion origin="layout" path="M -2.29167E-6 -1.48148E-6 C 0.00143 -0.15486 -0.16406 -0.17778 -0.12565 -0.34954 " pathEditMode="relative" rAng="0" ptsTypes="AA">
                                      <p:cBhvr>
                                        <p:cTn id="409" dur="2662" fill="hold"/>
                                        <p:tgtEl>
                                          <p:spTgt spid="93"/>
                                        </p:tgtEl>
                                        <p:attrNameLst>
                                          <p:attrName>ppt_x</p:attrName>
                                          <p:attrName>ppt_y</p:attrName>
                                        </p:attrNameLst>
                                      </p:cBhvr>
                                      <p:rCtr x="-6576" y="-17477"/>
                                    </p:animMotion>
                                  </p:childTnLst>
                                </p:cTn>
                              </p:par>
                              <p:par>
                                <p:cTn id="410" presetID="10" presetClass="entr" presetSubtype="0" repeatCount="indefinite" fill="hold" grpId="0" nodeType="withEffect">
                                  <p:stCondLst>
                                    <p:cond delay="0"/>
                                  </p:stCondLst>
                                  <p:childTnLst>
                                    <p:set>
                                      <p:cBhvr>
                                        <p:cTn id="411" dur="1" fill="hold">
                                          <p:stCondLst>
                                            <p:cond delay="0"/>
                                          </p:stCondLst>
                                        </p:cTn>
                                        <p:tgtEl>
                                          <p:spTgt spid="94"/>
                                        </p:tgtEl>
                                        <p:attrNameLst>
                                          <p:attrName>style.visibility</p:attrName>
                                        </p:attrNameLst>
                                      </p:cBhvr>
                                      <p:to>
                                        <p:strVal val="visible"/>
                                      </p:to>
                                    </p:set>
                                    <p:animEffect transition="out" filter="fade">
                                      <p:cBhvr additive="base">
                                        <p:cTn id="412" dur="336" fill="hold">
                                          <p:stCondLst>
                                            <p:cond delay="2355"/>
                                          </p:stCondLst>
                                        </p:cTn>
                                        <p:tgtEl>
                                          <p:spTgt spid="94"/>
                                        </p:tgtEl>
                                      </p:cBhvr>
                                    </p:animEffect>
                                    <p:animEffect transition="in" filter="fade">
                                      <p:cBhvr additive="base">
                                        <p:cTn id="413" dur="336" fill="hold">
                                          <p:stCondLst>
                                            <p:cond delay="0"/>
                                          </p:stCondLst>
                                        </p:cTn>
                                        <p:tgtEl>
                                          <p:spTgt spid="94"/>
                                        </p:tgtEl>
                                      </p:cBhvr>
                                    </p:animEffect>
                                    <p:set>
                                      <p:cBhvr additive="base">
                                        <p:cTn id="414" dur="1" fill="hold">
                                          <p:stCondLst>
                                            <p:cond delay="2690"/>
                                          </p:stCondLst>
                                        </p:cTn>
                                        <p:tgtEl>
                                          <p:spTgt spid="94"/>
                                        </p:tgtEl>
                                        <p:attrNameLst>
                                          <p:attrName>style.visibility</p:attrName>
                                        </p:attrNameLst>
                                      </p:cBhvr>
                                      <p:to>
                                        <p:strVal val="hidden"/>
                                      </p:to>
                                    </p:set>
                                    <p:set>
                                      <p:cBhvr additive="base">
                                        <p:cTn id="415" dur="3095" fill="hold">
                                          <p:stCondLst>
                                            <p:cond delay="0"/>
                                          </p:stCondLst>
                                        </p:cTn>
                                        <p:tgtEl>
                                          <p:spTgt spid="94"/>
                                        </p:tgtEl>
                                      </p:cBhvr>
                                      <p:to>
                                        <p:strVal val=""/>
                                      </p:to>
                                    </p:set>
                                  </p:childTnLst>
                                </p:cTn>
                              </p:par>
                              <p:par>
                                <p:cTn id="416" presetID="0" presetClass="path" presetSubtype="0" repeatCount="indefinite" fill="hold" grpId="1" nodeType="withEffect">
                                  <p:stCondLst>
                                    <p:cond delay="0"/>
                                  </p:stCondLst>
                                  <p:childTnLst>
                                    <p:animMotion origin="layout" path="M -0.00013 -0.00024 C 0.09909 -0.05741 0.07317 0.02847 0.16263 -0.03727 " pathEditMode="relative" rAng="0" ptsTypes="AA">
                                      <p:cBhvr>
                                        <p:cTn id="417" dur="3846" fill="hold"/>
                                        <p:tgtEl>
                                          <p:spTgt spid="94"/>
                                        </p:tgtEl>
                                        <p:attrNameLst>
                                          <p:attrName>ppt_x</p:attrName>
                                          <p:attrName>ppt_y</p:attrName>
                                        </p:attrNameLst>
                                      </p:cBhvr>
                                      <p:rCtr x="8138" y="-1852"/>
                                    </p:animMotion>
                                  </p:childTnLst>
                                </p:cTn>
                              </p:par>
                              <p:par>
                                <p:cTn id="418" presetID="10" presetClass="entr" presetSubtype="0" repeatCount="indefinite" fill="hold" grpId="0" nodeType="withEffect">
                                  <p:stCondLst>
                                    <p:cond delay="0"/>
                                  </p:stCondLst>
                                  <p:childTnLst>
                                    <p:set>
                                      <p:cBhvr>
                                        <p:cTn id="419" dur="1" fill="hold">
                                          <p:stCondLst>
                                            <p:cond delay="0"/>
                                          </p:stCondLst>
                                        </p:cTn>
                                        <p:tgtEl>
                                          <p:spTgt spid="95"/>
                                        </p:tgtEl>
                                        <p:attrNameLst>
                                          <p:attrName>style.visibility</p:attrName>
                                        </p:attrNameLst>
                                      </p:cBhvr>
                                      <p:to>
                                        <p:strVal val="visible"/>
                                      </p:to>
                                    </p:set>
                                    <p:animEffect transition="out" filter="fade">
                                      <p:cBhvr additive="base">
                                        <p:cTn id="420" dur="364" fill="hold">
                                          <p:stCondLst>
                                            <p:cond delay="2545"/>
                                          </p:stCondLst>
                                        </p:cTn>
                                        <p:tgtEl>
                                          <p:spTgt spid="95"/>
                                        </p:tgtEl>
                                      </p:cBhvr>
                                    </p:animEffect>
                                    <p:animEffect transition="in" filter="fade">
                                      <p:cBhvr additive="base">
                                        <p:cTn id="421" dur="364" fill="hold">
                                          <p:stCondLst>
                                            <p:cond delay="0"/>
                                          </p:stCondLst>
                                        </p:cTn>
                                        <p:tgtEl>
                                          <p:spTgt spid="95"/>
                                        </p:tgtEl>
                                      </p:cBhvr>
                                    </p:animEffect>
                                    <p:set>
                                      <p:cBhvr additive="base">
                                        <p:cTn id="422" dur="1" fill="hold">
                                          <p:stCondLst>
                                            <p:cond delay="2907"/>
                                          </p:stCondLst>
                                        </p:cTn>
                                        <p:tgtEl>
                                          <p:spTgt spid="95"/>
                                        </p:tgtEl>
                                        <p:attrNameLst>
                                          <p:attrName>style.visibility</p:attrName>
                                        </p:attrNameLst>
                                      </p:cBhvr>
                                      <p:to>
                                        <p:strVal val="hidden"/>
                                      </p:to>
                                    </p:set>
                                    <p:set>
                                      <p:cBhvr additive="base">
                                        <p:cTn id="423" dur="3345" fill="hold">
                                          <p:stCondLst>
                                            <p:cond delay="0"/>
                                          </p:stCondLst>
                                        </p:cTn>
                                        <p:tgtEl>
                                          <p:spTgt spid="95"/>
                                        </p:tgtEl>
                                      </p:cBhvr>
                                      <p:to>
                                        <p:strVal val=""/>
                                      </p:to>
                                    </p:set>
                                  </p:childTnLst>
                                </p:cTn>
                              </p:par>
                              <p:par>
                                <p:cTn id="424" presetID="0" presetClass="path" presetSubtype="0" repeatCount="indefinite" fill="hold" grpId="1" nodeType="withEffect">
                                  <p:stCondLst>
                                    <p:cond delay="0"/>
                                  </p:stCondLst>
                                  <p:childTnLst>
                                    <p:animMotion origin="layout" path="M 2.08333E-6 1.48148E-6 C 0.1069 -0.07315 0.10586 -0.1625 0.13359 -0.29121 " pathEditMode="relative" rAng="0" ptsTypes="AA">
                                      <p:cBhvr>
                                        <p:cTn id="425" dur="3444" fill="hold"/>
                                        <p:tgtEl>
                                          <p:spTgt spid="95"/>
                                        </p:tgtEl>
                                        <p:attrNameLst>
                                          <p:attrName>ppt_x</p:attrName>
                                          <p:attrName>ppt_y</p:attrName>
                                        </p:attrNameLst>
                                      </p:cBhvr>
                                      <p:rCtr x="6680" y="-14560"/>
                                    </p:animMotion>
                                  </p:childTnLst>
                                </p:cTn>
                              </p:par>
                              <p:par>
                                <p:cTn id="426" presetID="10" presetClass="entr" presetSubtype="0" repeatCount="indefinite" fill="hold" grpId="0" nodeType="withEffect">
                                  <p:stCondLst>
                                    <p:cond delay="0"/>
                                  </p:stCondLst>
                                  <p:childTnLst>
                                    <p:set>
                                      <p:cBhvr>
                                        <p:cTn id="427" dur="1" fill="hold">
                                          <p:stCondLst>
                                            <p:cond delay="0"/>
                                          </p:stCondLst>
                                        </p:cTn>
                                        <p:tgtEl>
                                          <p:spTgt spid="96"/>
                                        </p:tgtEl>
                                        <p:attrNameLst>
                                          <p:attrName>style.visibility</p:attrName>
                                        </p:attrNameLst>
                                      </p:cBhvr>
                                      <p:to>
                                        <p:strVal val="visible"/>
                                      </p:to>
                                    </p:set>
                                    <p:animEffect transition="out" filter="fade">
                                      <p:cBhvr additive="base">
                                        <p:cTn id="428" dur="250" fill="hold">
                                          <p:stCondLst>
                                            <p:cond delay="1750"/>
                                          </p:stCondLst>
                                        </p:cTn>
                                        <p:tgtEl>
                                          <p:spTgt spid="96"/>
                                        </p:tgtEl>
                                      </p:cBhvr>
                                    </p:animEffect>
                                    <p:animEffect transition="in" filter="fade">
                                      <p:cBhvr additive="base">
                                        <p:cTn id="429" dur="250" fill="hold">
                                          <p:stCondLst>
                                            <p:cond delay="0"/>
                                          </p:stCondLst>
                                        </p:cTn>
                                        <p:tgtEl>
                                          <p:spTgt spid="96"/>
                                        </p:tgtEl>
                                      </p:cBhvr>
                                    </p:animEffect>
                                    <p:set>
                                      <p:cBhvr additive="base">
                                        <p:cTn id="430" dur="1" fill="hold">
                                          <p:stCondLst>
                                            <p:cond delay="1999"/>
                                          </p:stCondLst>
                                        </p:cTn>
                                        <p:tgtEl>
                                          <p:spTgt spid="96"/>
                                        </p:tgtEl>
                                        <p:attrNameLst>
                                          <p:attrName>style.visibility</p:attrName>
                                        </p:attrNameLst>
                                      </p:cBhvr>
                                      <p:to>
                                        <p:strVal val="hidden"/>
                                      </p:to>
                                    </p:set>
                                    <p:set>
                                      <p:cBhvr additive="base">
                                        <p:cTn id="431" dur="2300" fill="hold">
                                          <p:stCondLst>
                                            <p:cond delay="0"/>
                                          </p:stCondLst>
                                        </p:cTn>
                                        <p:tgtEl>
                                          <p:spTgt spid="96"/>
                                        </p:tgtEl>
                                      </p:cBhvr>
                                      <p:to>
                                        <p:strVal val=""/>
                                      </p:to>
                                    </p:set>
                                  </p:childTnLst>
                                </p:cTn>
                              </p:par>
                              <p:par>
                                <p:cTn id="432" presetID="0" presetClass="path" presetSubtype="0" repeatCount="indefinite" fill="hold" grpId="1" nodeType="withEffect">
                                  <p:stCondLst>
                                    <p:cond delay="0"/>
                                  </p:stCondLst>
                                  <p:childTnLst>
                                    <p:animMotion origin="layout" path="M 8.33333E-7 2.22222E-6 C -0.01133 -0.10579 -0.06198 -0.18449 -0.00768 -0.31459 " pathEditMode="relative" rAng="0" ptsTypes="AA">
                                      <p:cBhvr>
                                        <p:cTn id="433" dur="2300" fill="hold"/>
                                        <p:tgtEl>
                                          <p:spTgt spid="96"/>
                                        </p:tgtEl>
                                        <p:attrNameLst>
                                          <p:attrName>ppt_x</p:attrName>
                                          <p:attrName>ppt_y</p:attrName>
                                        </p:attrNameLst>
                                      </p:cBhvr>
                                      <p:rCtr x="-1628" y="-15741"/>
                                    </p:animMotion>
                                  </p:childTnLst>
                                </p:cTn>
                              </p:par>
                              <p:par>
                                <p:cTn id="434" presetID="10" presetClass="entr" presetSubtype="0" repeatCount="indefinite" fill="hold" grpId="0" nodeType="withEffect">
                                  <p:stCondLst>
                                    <p:cond delay="0"/>
                                  </p:stCondLst>
                                  <p:childTnLst>
                                    <p:set>
                                      <p:cBhvr>
                                        <p:cTn id="435" dur="1" fill="hold">
                                          <p:stCondLst>
                                            <p:cond delay="0"/>
                                          </p:stCondLst>
                                        </p:cTn>
                                        <p:tgtEl>
                                          <p:spTgt spid="97"/>
                                        </p:tgtEl>
                                        <p:attrNameLst>
                                          <p:attrName>style.visibility</p:attrName>
                                        </p:attrNameLst>
                                      </p:cBhvr>
                                      <p:to>
                                        <p:strVal val="visible"/>
                                      </p:to>
                                    </p:set>
                                    <p:animEffect transition="out" filter="fade">
                                      <p:cBhvr additive="base">
                                        <p:cTn id="436" dur="250" fill="hold">
                                          <p:stCondLst>
                                            <p:cond delay="1750"/>
                                          </p:stCondLst>
                                        </p:cTn>
                                        <p:tgtEl>
                                          <p:spTgt spid="97"/>
                                        </p:tgtEl>
                                      </p:cBhvr>
                                    </p:animEffect>
                                    <p:animEffect transition="in" filter="fade">
                                      <p:cBhvr additive="base">
                                        <p:cTn id="437" dur="250" fill="hold">
                                          <p:stCondLst>
                                            <p:cond delay="0"/>
                                          </p:stCondLst>
                                        </p:cTn>
                                        <p:tgtEl>
                                          <p:spTgt spid="97"/>
                                        </p:tgtEl>
                                      </p:cBhvr>
                                    </p:animEffect>
                                    <p:set>
                                      <p:cBhvr additive="base">
                                        <p:cTn id="438" dur="1" fill="hold">
                                          <p:stCondLst>
                                            <p:cond delay="1999"/>
                                          </p:stCondLst>
                                        </p:cTn>
                                        <p:tgtEl>
                                          <p:spTgt spid="97"/>
                                        </p:tgtEl>
                                        <p:attrNameLst>
                                          <p:attrName>style.visibility</p:attrName>
                                        </p:attrNameLst>
                                      </p:cBhvr>
                                      <p:to>
                                        <p:strVal val="hidden"/>
                                      </p:to>
                                    </p:set>
                                    <p:set>
                                      <p:cBhvr additive="base">
                                        <p:cTn id="439" dur="2300" fill="hold">
                                          <p:stCondLst>
                                            <p:cond delay="0"/>
                                          </p:stCondLst>
                                        </p:cTn>
                                        <p:tgtEl>
                                          <p:spTgt spid="97"/>
                                        </p:tgtEl>
                                      </p:cBhvr>
                                      <p:to>
                                        <p:strVal val=""/>
                                      </p:to>
                                    </p:set>
                                  </p:childTnLst>
                                </p:cTn>
                              </p:par>
                              <p:par>
                                <p:cTn id="440" presetID="0" presetClass="path" presetSubtype="0" repeatCount="indefinite" fill="hold" grpId="1" nodeType="withEffect">
                                  <p:stCondLst>
                                    <p:cond delay="0"/>
                                  </p:stCondLst>
                                  <p:childTnLst>
                                    <p:animMotion origin="layout" path="M -0.00013 -2.96296E-6 C 0.06471 -0.13541 0.07708 -0.05139 0.13151 -0.18125 " pathEditMode="relative" rAng="0" ptsTypes="AA">
                                      <p:cBhvr>
                                        <p:cTn id="441" dur="2300" fill="hold"/>
                                        <p:tgtEl>
                                          <p:spTgt spid="97"/>
                                        </p:tgtEl>
                                        <p:attrNameLst>
                                          <p:attrName>ppt_x</p:attrName>
                                          <p:attrName>ppt_y</p:attrName>
                                        </p:attrNameLst>
                                      </p:cBhvr>
                                      <p:rCtr x="6576" y="-9074"/>
                                    </p:animMotion>
                                  </p:childTnLst>
                                </p:cTn>
                              </p:par>
                              <p:par>
                                <p:cTn id="442" presetID="10" presetClass="entr" presetSubtype="0" repeatCount="indefinite" fill="hold" grpId="0" nodeType="withEffect">
                                  <p:stCondLst>
                                    <p:cond delay="0"/>
                                  </p:stCondLst>
                                  <p:childTnLst>
                                    <p:set>
                                      <p:cBhvr>
                                        <p:cTn id="443" dur="1" fill="hold">
                                          <p:stCondLst>
                                            <p:cond delay="0"/>
                                          </p:stCondLst>
                                        </p:cTn>
                                        <p:tgtEl>
                                          <p:spTgt spid="98"/>
                                        </p:tgtEl>
                                        <p:attrNameLst>
                                          <p:attrName>style.visibility</p:attrName>
                                        </p:attrNameLst>
                                      </p:cBhvr>
                                      <p:to>
                                        <p:strVal val="visible"/>
                                      </p:to>
                                    </p:set>
                                    <p:animEffect transition="out" filter="fade">
                                      <p:cBhvr additive="base">
                                        <p:cTn id="444" dur="250" fill="hold">
                                          <p:stCondLst>
                                            <p:cond delay="1750"/>
                                          </p:stCondLst>
                                        </p:cTn>
                                        <p:tgtEl>
                                          <p:spTgt spid="98"/>
                                        </p:tgtEl>
                                      </p:cBhvr>
                                    </p:animEffect>
                                    <p:animEffect transition="in" filter="fade">
                                      <p:cBhvr additive="base">
                                        <p:cTn id="445" dur="250" fill="hold">
                                          <p:stCondLst>
                                            <p:cond delay="0"/>
                                          </p:stCondLst>
                                        </p:cTn>
                                        <p:tgtEl>
                                          <p:spTgt spid="98"/>
                                        </p:tgtEl>
                                      </p:cBhvr>
                                    </p:animEffect>
                                    <p:set>
                                      <p:cBhvr additive="base">
                                        <p:cTn id="446" dur="1" fill="hold">
                                          <p:stCondLst>
                                            <p:cond delay="1999"/>
                                          </p:stCondLst>
                                        </p:cTn>
                                        <p:tgtEl>
                                          <p:spTgt spid="98"/>
                                        </p:tgtEl>
                                        <p:attrNameLst>
                                          <p:attrName>style.visibility</p:attrName>
                                        </p:attrNameLst>
                                      </p:cBhvr>
                                      <p:to>
                                        <p:strVal val="hidden"/>
                                      </p:to>
                                    </p:set>
                                    <p:set>
                                      <p:cBhvr additive="base">
                                        <p:cTn id="447" dur="2300" fill="hold">
                                          <p:stCondLst>
                                            <p:cond delay="0"/>
                                          </p:stCondLst>
                                        </p:cTn>
                                        <p:tgtEl>
                                          <p:spTgt spid="98"/>
                                        </p:tgtEl>
                                      </p:cBhvr>
                                      <p:to>
                                        <p:strVal val=""/>
                                      </p:to>
                                    </p:set>
                                  </p:childTnLst>
                                </p:cTn>
                              </p:par>
                              <p:par>
                                <p:cTn id="448"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449" dur="2300" fill="hold"/>
                                        <p:tgtEl>
                                          <p:spTgt spid="98"/>
                                        </p:tgtEl>
                                        <p:attrNameLst>
                                          <p:attrName>ppt_x</p:attrName>
                                          <p:attrName>ppt_y</p:attrName>
                                        </p:attrNameLst>
                                      </p:cBhvr>
                                      <p:rCtr x="9922" y="-7060"/>
                                    </p:animMotion>
                                  </p:childTnLst>
                                </p:cTn>
                              </p:par>
                              <p:par>
                                <p:cTn id="450" presetID="10" presetClass="entr" presetSubtype="0" repeatCount="indefinite" fill="hold" grpId="0" nodeType="withEffect">
                                  <p:stCondLst>
                                    <p:cond delay="0"/>
                                  </p:stCondLst>
                                  <p:childTnLst>
                                    <p:set>
                                      <p:cBhvr>
                                        <p:cTn id="451" dur="1" fill="hold">
                                          <p:stCondLst>
                                            <p:cond delay="0"/>
                                          </p:stCondLst>
                                        </p:cTn>
                                        <p:tgtEl>
                                          <p:spTgt spid="99"/>
                                        </p:tgtEl>
                                        <p:attrNameLst>
                                          <p:attrName>style.visibility</p:attrName>
                                        </p:attrNameLst>
                                      </p:cBhvr>
                                      <p:to>
                                        <p:strVal val="visible"/>
                                      </p:to>
                                    </p:set>
                                    <p:animEffect transition="out" filter="fade">
                                      <p:cBhvr additive="base">
                                        <p:cTn id="452" dur="250" fill="hold">
                                          <p:stCondLst>
                                            <p:cond delay="1750"/>
                                          </p:stCondLst>
                                        </p:cTn>
                                        <p:tgtEl>
                                          <p:spTgt spid="99"/>
                                        </p:tgtEl>
                                      </p:cBhvr>
                                    </p:animEffect>
                                    <p:animEffect transition="in" filter="fade">
                                      <p:cBhvr additive="base">
                                        <p:cTn id="453" dur="250" fill="hold">
                                          <p:stCondLst>
                                            <p:cond delay="0"/>
                                          </p:stCondLst>
                                        </p:cTn>
                                        <p:tgtEl>
                                          <p:spTgt spid="99"/>
                                        </p:tgtEl>
                                      </p:cBhvr>
                                    </p:animEffect>
                                    <p:set>
                                      <p:cBhvr additive="base">
                                        <p:cTn id="454" dur="1" fill="hold">
                                          <p:stCondLst>
                                            <p:cond delay="1999"/>
                                          </p:stCondLst>
                                        </p:cTn>
                                        <p:tgtEl>
                                          <p:spTgt spid="99"/>
                                        </p:tgtEl>
                                        <p:attrNameLst>
                                          <p:attrName>style.visibility</p:attrName>
                                        </p:attrNameLst>
                                      </p:cBhvr>
                                      <p:to>
                                        <p:strVal val="hidden"/>
                                      </p:to>
                                    </p:set>
                                    <p:set>
                                      <p:cBhvr additive="base">
                                        <p:cTn id="455" dur="2300" fill="hold">
                                          <p:stCondLst>
                                            <p:cond delay="0"/>
                                          </p:stCondLst>
                                        </p:cTn>
                                        <p:tgtEl>
                                          <p:spTgt spid="99"/>
                                        </p:tgtEl>
                                      </p:cBhvr>
                                      <p:to>
                                        <p:strVal val=""/>
                                      </p:to>
                                    </p:set>
                                  </p:childTnLst>
                                </p:cTn>
                              </p:par>
                              <p:par>
                                <p:cTn id="456" presetID="0" presetClass="path" presetSubtype="0" repeatCount="indefinite" fill="hold" grpId="1" nodeType="withEffect">
                                  <p:stCondLst>
                                    <p:cond delay="0"/>
                                  </p:stCondLst>
                                  <p:childTnLst>
                                    <p:animMotion origin="layout" path="M 3.54167E-6 -2.22222E-6 C 0.00377 -0.22477 0.1539 -0.14305 0.13372 -0.2912 " pathEditMode="relative" rAng="0" ptsTypes="AA">
                                      <p:cBhvr>
                                        <p:cTn id="457" dur="2300" fill="hold"/>
                                        <p:tgtEl>
                                          <p:spTgt spid="99"/>
                                        </p:tgtEl>
                                        <p:attrNameLst>
                                          <p:attrName>ppt_x</p:attrName>
                                          <p:attrName>ppt_y</p:attrName>
                                        </p:attrNameLst>
                                      </p:cBhvr>
                                      <p:rCtr x="6771" y="-14560"/>
                                    </p:animMotion>
                                  </p:childTnLst>
                                </p:cTn>
                              </p:par>
                              <p:par>
                                <p:cTn id="458" presetID="10" presetClass="entr" presetSubtype="0" repeatCount="indefinite" fill="hold" grpId="0" nodeType="withEffect">
                                  <p:stCondLst>
                                    <p:cond delay="0"/>
                                  </p:stCondLst>
                                  <p:childTnLst>
                                    <p:set>
                                      <p:cBhvr>
                                        <p:cTn id="459" dur="1" fill="hold">
                                          <p:stCondLst>
                                            <p:cond delay="0"/>
                                          </p:stCondLst>
                                        </p:cTn>
                                        <p:tgtEl>
                                          <p:spTgt spid="100"/>
                                        </p:tgtEl>
                                        <p:attrNameLst>
                                          <p:attrName>style.visibility</p:attrName>
                                        </p:attrNameLst>
                                      </p:cBhvr>
                                      <p:to>
                                        <p:strVal val="visible"/>
                                      </p:to>
                                    </p:set>
                                    <p:animEffect transition="out" filter="fade">
                                      <p:cBhvr additive="base">
                                        <p:cTn id="460" dur="250" fill="hold">
                                          <p:stCondLst>
                                            <p:cond delay="1750"/>
                                          </p:stCondLst>
                                        </p:cTn>
                                        <p:tgtEl>
                                          <p:spTgt spid="100"/>
                                        </p:tgtEl>
                                      </p:cBhvr>
                                    </p:animEffect>
                                    <p:animEffect transition="in" filter="fade">
                                      <p:cBhvr additive="base">
                                        <p:cTn id="461" dur="250" fill="hold">
                                          <p:stCondLst>
                                            <p:cond delay="0"/>
                                          </p:stCondLst>
                                        </p:cTn>
                                        <p:tgtEl>
                                          <p:spTgt spid="100"/>
                                        </p:tgtEl>
                                      </p:cBhvr>
                                    </p:animEffect>
                                    <p:set>
                                      <p:cBhvr additive="base">
                                        <p:cTn id="462" dur="1" fill="hold">
                                          <p:stCondLst>
                                            <p:cond delay="1999"/>
                                          </p:stCondLst>
                                        </p:cTn>
                                        <p:tgtEl>
                                          <p:spTgt spid="100"/>
                                        </p:tgtEl>
                                        <p:attrNameLst>
                                          <p:attrName>style.visibility</p:attrName>
                                        </p:attrNameLst>
                                      </p:cBhvr>
                                      <p:to>
                                        <p:strVal val="hidden"/>
                                      </p:to>
                                    </p:set>
                                    <p:set>
                                      <p:cBhvr additive="base">
                                        <p:cTn id="463" dur="2300" fill="hold">
                                          <p:stCondLst>
                                            <p:cond delay="0"/>
                                          </p:stCondLst>
                                        </p:cTn>
                                        <p:tgtEl>
                                          <p:spTgt spid="100"/>
                                        </p:tgtEl>
                                      </p:cBhvr>
                                      <p:to>
                                        <p:strVal val=""/>
                                      </p:to>
                                    </p:set>
                                  </p:childTnLst>
                                </p:cTn>
                              </p:par>
                              <p:par>
                                <p:cTn id="464" presetID="0" presetClass="path" presetSubtype="0" repeatCount="indefinite" fill="hold" grpId="1" nodeType="withEffect">
                                  <p:stCondLst>
                                    <p:cond delay="0"/>
                                  </p:stCondLst>
                                  <p:childTnLst>
                                    <p:animMotion origin="layout" path="M 1.11022E-16 -1.48148E-6 C 0.10703 -0.07315 0.10599 -0.1625 0.13359 -0.2912 " pathEditMode="relative" rAng="0" ptsTypes="AA">
                                      <p:cBhvr>
                                        <p:cTn id="465" dur="2300" fill="hold"/>
                                        <p:tgtEl>
                                          <p:spTgt spid="100"/>
                                        </p:tgtEl>
                                        <p:attrNameLst>
                                          <p:attrName>ppt_x</p:attrName>
                                          <p:attrName>ppt_y</p:attrName>
                                        </p:attrNameLst>
                                      </p:cBhvr>
                                      <p:rCtr x="6680" y="-14560"/>
                                    </p:animMotion>
                                  </p:childTnLst>
                                </p:cTn>
                              </p:par>
                              <p:par>
                                <p:cTn id="466" presetID="10" presetClass="entr" presetSubtype="0" repeatCount="indefinite" fill="hold" grpId="0" nodeType="withEffect">
                                  <p:stCondLst>
                                    <p:cond delay="0"/>
                                  </p:stCondLst>
                                  <p:childTnLst>
                                    <p:set>
                                      <p:cBhvr>
                                        <p:cTn id="467" dur="1" fill="hold">
                                          <p:stCondLst>
                                            <p:cond delay="0"/>
                                          </p:stCondLst>
                                        </p:cTn>
                                        <p:tgtEl>
                                          <p:spTgt spid="101"/>
                                        </p:tgtEl>
                                        <p:attrNameLst>
                                          <p:attrName>style.visibility</p:attrName>
                                        </p:attrNameLst>
                                      </p:cBhvr>
                                      <p:to>
                                        <p:strVal val="visible"/>
                                      </p:to>
                                    </p:set>
                                    <p:animEffect transition="out" filter="fade">
                                      <p:cBhvr additive="base">
                                        <p:cTn id="468" dur="250" fill="hold">
                                          <p:stCondLst>
                                            <p:cond delay="1750"/>
                                          </p:stCondLst>
                                        </p:cTn>
                                        <p:tgtEl>
                                          <p:spTgt spid="101"/>
                                        </p:tgtEl>
                                      </p:cBhvr>
                                    </p:animEffect>
                                    <p:animEffect transition="in" filter="fade">
                                      <p:cBhvr additive="base">
                                        <p:cTn id="469" dur="250" fill="hold">
                                          <p:stCondLst>
                                            <p:cond delay="0"/>
                                          </p:stCondLst>
                                        </p:cTn>
                                        <p:tgtEl>
                                          <p:spTgt spid="101"/>
                                        </p:tgtEl>
                                      </p:cBhvr>
                                    </p:animEffect>
                                    <p:set>
                                      <p:cBhvr additive="base">
                                        <p:cTn id="470" dur="1" fill="hold">
                                          <p:stCondLst>
                                            <p:cond delay="1999"/>
                                          </p:stCondLst>
                                        </p:cTn>
                                        <p:tgtEl>
                                          <p:spTgt spid="101"/>
                                        </p:tgtEl>
                                        <p:attrNameLst>
                                          <p:attrName>style.visibility</p:attrName>
                                        </p:attrNameLst>
                                      </p:cBhvr>
                                      <p:to>
                                        <p:strVal val="hidden"/>
                                      </p:to>
                                    </p:set>
                                    <p:set>
                                      <p:cBhvr additive="base">
                                        <p:cTn id="471" dur="2300" fill="hold">
                                          <p:stCondLst>
                                            <p:cond delay="0"/>
                                          </p:stCondLst>
                                        </p:cTn>
                                        <p:tgtEl>
                                          <p:spTgt spid="101"/>
                                        </p:tgtEl>
                                      </p:cBhvr>
                                      <p:to>
                                        <p:strVal val=""/>
                                      </p:to>
                                    </p:set>
                                  </p:childTnLst>
                                </p:cTn>
                              </p:par>
                              <p:par>
                                <p:cTn id="472" presetID="0" presetClass="path" presetSubtype="0" repeatCount="indefinite" fill="hold" grpId="1" nodeType="withEffect">
                                  <p:stCondLst>
                                    <p:cond delay="0"/>
                                  </p:stCondLst>
                                  <p:childTnLst>
                                    <p:animMotion origin="layout" path="M 1.04167E-6 -2.22222E-6 C 0.00104 -0.11574 -0.11797 -0.13287 -0.09037 -0.26157 " pathEditMode="relative" rAng="0" ptsTypes="AA">
                                      <p:cBhvr>
                                        <p:cTn id="473" dur="2300" fill="hold"/>
                                        <p:tgtEl>
                                          <p:spTgt spid="101"/>
                                        </p:tgtEl>
                                        <p:attrNameLst>
                                          <p:attrName>ppt_x</p:attrName>
                                          <p:attrName>ppt_y</p:attrName>
                                        </p:attrNameLst>
                                      </p:cBhvr>
                                      <p:rCtr x="-4727" y="-13079"/>
                                    </p:animMotion>
                                  </p:childTnLst>
                                </p:cTn>
                              </p:par>
                              <p:par>
                                <p:cTn id="474" presetID="10" presetClass="entr" presetSubtype="0" repeatCount="indefinite" fill="hold" grpId="0" nodeType="withEffect">
                                  <p:stCondLst>
                                    <p:cond delay="0"/>
                                  </p:stCondLst>
                                  <p:childTnLst>
                                    <p:set>
                                      <p:cBhvr>
                                        <p:cTn id="475" dur="1" fill="hold">
                                          <p:stCondLst>
                                            <p:cond delay="0"/>
                                          </p:stCondLst>
                                        </p:cTn>
                                        <p:tgtEl>
                                          <p:spTgt spid="103"/>
                                        </p:tgtEl>
                                        <p:attrNameLst>
                                          <p:attrName>style.visibility</p:attrName>
                                        </p:attrNameLst>
                                      </p:cBhvr>
                                      <p:to>
                                        <p:strVal val="visible"/>
                                      </p:to>
                                    </p:set>
                                    <p:animEffect transition="out" filter="fade">
                                      <p:cBhvr additive="base">
                                        <p:cTn id="476" dur="316" fill="hold">
                                          <p:stCondLst>
                                            <p:cond delay="2213"/>
                                          </p:stCondLst>
                                        </p:cTn>
                                        <p:tgtEl>
                                          <p:spTgt spid="103"/>
                                        </p:tgtEl>
                                      </p:cBhvr>
                                    </p:animEffect>
                                    <p:animEffect transition="in" filter="fade">
                                      <p:cBhvr additive="base">
                                        <p:cTn id="477" dur="316" fill="hold">
                                          <p:stCondLst>
                                            <p:cond delay="0"/>
                                          </p:stCondLst>
                                        </p:cTn>
                                        <p:tgtEl>
                                          <p:spTgt spid="103"/>
                                        </p:tgtEl>
                                      </p:cBhvr>
                                    </p:animEffect>
                                    <p:set>
                                      <p:cBhvr additive="base">
                                        <p:cTn id="478" dur="1" fill="hold">
                                          <p:stCondLst>
                                            <p:cond delay="2528"/>
                                          </p:stCondLst>
                                        </p:cTn>
                                        <p:tgtEl>
                                          <p:spTgt spid="103"/>
                                        </p:tgtEl>
                                        <p:attrNameLst>
                                          <p:attrName>style.visibility</p:attrName>
                                        </p:attrNameLst>
                                      </p:cBhvr>
                                      <p:to>
                                        <p:strVal val="hidden"/>
                                      </p:to>
                                    </p:set>
                                    <p:set>
                                      <p:cBhvr additive="base">
                                        <p:cTn id="479" dur="2908" fill="hold">
                                          <p:stCondLst>
                                            <p:cond delay="0"/>
                                          </p:stCondLst>
                                        </p:cTn>
                                        <p:tgtEl>
                                          <p:spTgt spid="103"/>
                                        </p:tgtEl>
                                      </p:cBhvr>
                                      <p:to>
                                        <p:strVal val=""/>
                                      </p:to>
                                    </p:set>
                                  </p:childTnLst>
                                </p:cTn>
                              </p:par>
                              <p:par>
                                <p:cTn id="480" presetID="0" presetClass="path" presetSubtype="0" repeatCount="indefinite" fill="hold" grpId="1" nodeType="withEffect">
                                  <p:stCondLst>
                                    <p:cond delay="0"/>
                                  </p:stCondLst>
                                  <p:childTnLst>
                                    <p:animMotion origin="layout" path="M -1.45833E-6 1.85185E-6 C 0.07123 -0.04398 0.06237 -0.16273 0.09011 -0.27847 " pathEditMode="relative" rAng="0" ptsTypes="AA">
                                      <p:cBhvr>
                                        <p:cTn id="481" dur="2714" fill="hold"/>
                                        <p:tgtEl>
                                          <p:spTgt spid="103"/>
                                        </p:tgtEl>
                                        <p:attrNameLst>
                                          <p:attrName>ppt_x</p:attrName>
                                          <p:attrName>ppt_y</p:attrName>
                                        </p:attrNameLst>
                                      </p:cBhvr>
                                      <p:rCtr x="4505" y="-13935"/>
                                    </p:animMotion>
                                  </p:childTnLst>
                                </p:cTn>
                              </p:par>
                              <p:par>
                                <p:cTn id="482" presetID="10" presetClass="entr" presetSubtype="0" repeatCount="indefinite" fill="hold" grpId="0" nodeType="withEffect">
                                  <p:stCondLst>
                                    <p:cond delay="0"/>
                                  </p:stCondLst>
                                  <p:childTnLst>
                                    <p:set>
                                      <p:cBhvr>
                                        <p:cTn id="483" dur="1" fill="hold">
                                          <p:stCondLst>
                                            <p:cond delay="0"/>
                                          </p:stCondLst>
                                        </p:cTn>
                                        <p:tgtEl>
                                          <p:spTgt spid="105"/>
                                        </p:tgtEl>
                                        <p:attrNameLst>
                                          <p:attrName>style.visibility</p:attrName>
                                        </p:attrNameLst>
                                      </p:cBhvr>
                                      <p:to>
                                        <p:strVal val="visible"/>
                                      </p:to>
                                    </p:set>
                                    <p:animEffect transition="out" filter="fade">
                                      <p:cBhvr additive="base">
                                        <p:cTn id="484" dur="250" fill="hold">
                                          <p:stCondLst>
                                            <p:cond delay="1750"/>
                                          </p:stCondLst>
                                        </p:cTn>
                                        <p:tgtEl>
                                          <p:spTgt spid="105"/>
                                        </p:tgtEl>
                                      </p:cBhvr>
                                    </p:animEffect>
                                    <p:animEffect transition="in" filter="fade">
                                      <p:cBhvr additive="base">
                                        <p:cTn id="485" dur="250" fill="hold">
                                          <p:stCondLst>
                                            <p:cond delay="0"/>
                                          </p:stCondLst>
                                        </p:cTn>
                                        <p:tgtEl>
                                          <p:spTgt spid="105"/>
                                        </p:tgtEl>
                                      </p:cBhvr>
                                    </p:animEffect>
                                    <p:set>
                                      <p:cBhvr additive="base">
                                        <p:cTn id="486" dur="1" fill="hold">
                                          <p:stCondLst>
                                            <p:cond delay="1999"/>
                                          </p:stCondLst>
                                        </p:cTn>
                                        <p:tgtEl>
                                          <p:spTgt spid="105"/>
                                        </p:tgtEl>
                                        <p:attrNameLst>
                                          <p:attrName>style.visibility</p:attrName>
                                        </p:attrNameLst>
                                      </p:cBhvr>
                                      <p:to>
                                        <p:strVal val="hidden"/>
                                      </p:to>
                                    </p:set>
                                    <p:set>
                                      <p:cBhvr additive="base">
                                        <p:cTn id="487" dur="2300" fill="hold">
                                          <p:stCondLst>
                                            <p:cond delay="0"/>
                                          </p:stCondLst>
                                        </p:cTn>
                                        <p:tgtEl>
                                          <p:spTgt spid="105"/>
                                        </p:tgtEl>
                                      </p:cBhvr>
                                      <p:to>
                                        <p:strVal val=""/>
                                      </p:to>
                                    </p:set>
                                  </p:childTnLst>
                                </p:cTn>
                              </p:par>
                              <p:par>
                                <p:cTn id="488" presetID="0" presetClass="path" presetSubtype="0" repeatCount="indefinite" fill="hold" grpId="1" nodeType="withEffect">
                                  <p:stCondLst>
                                    <p:cond delay="0"/>
                                  </p:stCondLst>
                                  <p:childTnLst>
                                    <p:animMotion origin="layout" path="M 1.04167E-6 -3.33333E-6 C -0.01133 -0.10555 -0.06198 -0.18449 -0.00768 -0.31458 " pathEditMode="relative" rAng="0" ptsTypes="AA">
                                      <p:cBhvr>
                                        <p:cTn id="489" dur="3409" fill="hold"/>
                                        <p:tgtEl>
                                          <p:spTgt spid="105"/>
                                        </p:tgtEl>
                                        <p:attrNameLst>
                                          <p:attrName>ppt_x</p:attrName>
                                          <p:attrName>ppt_y</p:attrName>
                                        </p:attrNameLst>
                                      </p:cBhvr>
                                      <p:rCtr x="-1628" y="-15741"/>
                                    </p:animMotion>
                                  </p:childTnLst>
                                </p:cTn>
                              </p:par>
                              <p:par>
                                <p:cTn id="490" presetID="10" presetClass="entr" presetSubtype="0" repeatCount="indefinite" fill="hold" grpId="0" nodeType="withEffect">
                                  <p:stCondLst>
                                    <p:cond delay="0"/>
                                  </p:stCondLst>
                                  <p:childTnLst>
                                    <p:set>
                                      <p:cBhvr>
                                        <p:cTn id="491" dur="1" fill="hold">
                                          <p:stCondLst>
                                            <p:cond delay="0"/>
                                          </p:stCondLst>
                                        </p:cTn>
                                        <p:tgtEl>
                                          <p:spTgt spid="106"/>
                                        </p:tgtEl>
                                        <p:attrNameLst>
                                          <p:attrName>style.visibility</p:attrName>
                                        </p:attrNameLst>
                                      </p:cBhvr>
                                      <p:to>
                                        <p:strVal val="visible"/>
                                      </p:to>
                                    </p:set>
                                    <p:animEffect transition="out" filter="fade">
                                      <p:cBhvr additive="base">
                                        <p:cTn id="492" dur="419" fill="hold">
                                          <p:stCondLst>
                                            <p:cond delay="2935"/>
                                          </p:stCondLst>
                                        </p:cTn>
                                        <p:tgtEl>
                                          <p:spTgt spid="106"/>
                                        </p:tgtEl>
                                      </p:cBhvr>
                                    </p:animEffect>
                                    <p:animEffect transition="in" filter="fade">
                                      <p:cBhvr additive="base">
                                        <p:cTn id="493" dur="419" fill="hold">
                                          <p:stCondLst>
                                            <p:cond delay="0"/>
                                          </p:stCondLst>
                                        </p:cTn>
                                        <p:tgtEl>
                                          <p:spTgt spid="106"/>
                                        </p:tgtEl>
                                      </p:cBhvr>
                                    </p:animEffect>
                                    <p:set>
                                      <p:cBhvr additive="base">
                                        <p:cTn id="494" dur="1" fill="hold">
                                          <p:stCondLst>
                                            <p:cond delay="3353"/>
                                          </p:stCondLst>
                                        </p:cTn>
                                        <p:tgtEl>
                                          <p:spTgt spid="106"/>
                                        </p:tgtEl>
                                        <p:attrNameLst>
                                          <p:attrName>style.visibility</p:attrName>
                                        </p:attrNameLst>
                                      </p:cBhvr>
                                      <p:to>
                                        <p:strVal val="hidden"/>
                                      </p:to>
                                    </p:set>
                                    <p:set>
                                      <p:cBhvr additive="base">
                                        <p:cTn id="495" dur="3858" fill="hold">
                                          <p:stCondLst>
                                            <p:cond delay="0"/>
                                          </p:stCondLst>
                                        </p:cTn>
                                        <p:tgtEl>
                                          <p:spTgt spid="106"/>
                                        </p:tgtEl>
                                      </p:cBhvr>
                                      <p:to>
                                        <p:strVal val=""/>
                                      </p:to>
                                    </p:set>
                                  </p:childTnLst>
                                </p:cTn>
                              </p:par>
                              <p:par>
                                <p:cTn id="496"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497" dur="3060" fill="hold"/>
                                        <p:tgtEl>
                                          <p:spTgt spid="106"/>
                                        </p:tgtEl>
                                        <p:attrNameLst>
                                          <p:attrName>ppt_x</p:attrName>
                                          <p:attrName>ppt_y</p:attrName>
                                        </p:attrNameLst>
                                      </p:cBhvr>
                                      <p:rCtr x="6589" y="-9074"/>
                                    </p:animMotion>
                                  </p:childTnLst>
                                </p:cTn>
                              </p:par>
                              <p:par>
                                <p:cTn id="498" presetID="10" presetClass="entr" presetSubtype="0" repeatCount="indefinite" fill="hold" grpId="0" nodeType="withEffect">
                                  <p:stCondLst>
                                    <p:cond delay="0"/>
                                  </p:stCondLst>
                                  <p:childTnLst>
                                    <p:set>
                                      <p:cBhvr>
                                        <p:cTn id="499" dur="1" fill="hold">
                                          <p:stCondLst>
                                            <p:cond delay="0"/>
                                          </p:stCondLst>
                                        </p:cTn>
                                        <p:tgtEl>
                                          <p:spTgt spid="107"/>
                                        </p:tgtEl>
                                        <p:attrNameLst>
                                          <p:attrName>style.visibility</p:attrName>
                                        </p:attrNameLst>
                                      </p:cBhvr>
                                      <p:to>
                                        <p:strVal val="visible"/>
                                      </p:to>
                                    </p:set>
                                    <p:animEffect transition="out" filter="fade">
                                      <p:cBhvr additive="base">
                                        <p:cTn id="500" dur="237" fill="hold">
                                          <p:stCondLst>
                                            <p:cond delay="1658"/>
                                          </p:stCondLst>
                                        </p:cTn>
                                        <p:tgtEl>
                                          <p:spTgt spid="107"/>
                                        </p:tgtEl>
                                      </p:cBhvr>
                                    </p:animEffect>
                                    <p:animEffect transition="in" filter="fade">
                                      <p:cBhvr additive="base">
                                        <p:cTn id="501" dur="237" fill="hold">
                                          <p:stCondLst>
                                            <p:cond delay="0"/>
                                          </p:stCondLst>
                                        </p:cTn>
                                        <p:tgtEl>
                                          <p:spTgt spid="107"/>
                                        </p:tgtEl>
                                      </p:cBhvr>
                                    </p:animEffect>
                                    <p:set>
                                      <p:cBhvr additive="base">
                                        <p:cTn id="502" dur="1" fill="hold">
                                          <p:stCondLst>
                                            <p:cond delay="1894"/>
                                          </p:stCondLst>
                                        </p:cTn>
                                        <p:tgtEl>
                                          <p:spTgt spid="107"/>
                                        </p:tgtEl>
                                        <p:attrNameLst>
                                          <p:attrName>style.visibility</p:attrName>
                                        </p:attrNameLst>
                                      </p:cBhvr>
                                      <p:to>
                                        <p:strVal val="hidden"/>
                                      </p:to>
                                    </p:set>
                                    <p:set>
                                      <p:cBhvr additive="base">
                                        <p:cTn id="503" dur="2179" fill="hold">
                                          <p:stCondLst>
                                            <p:cond delay="0"/>
                                          </p:stCondLst>
                                        </p:cTn>
                                        <p:tgtEl>
                                          <p:spTgt spid="107"/>
                                        </p:tgtEl>
                                      </p:cBhvr>
                                      <p:to>
                                        <p:strVal val=""/>
                                      </p:to>
                                    </p:set>
                                  </p:childTnLst>
                                </p:cTn>
                              </p:par>
                              <p:par>
                                <p:cTn id="504" presetID="0" presetClass="path" presetSubtype="0" repeatCount="indefinite" fill="hold" grpId="1" nodeType="withEffect">
                                  <p:stCondLst>
                                    <p:cond delay="0"/>
                                  </p:stCondLst>
                                  <p:childTnLst>
                                    <p:animMotion origin="layout" path="M 2.29167E-6 -3.7037E-7 C -0.04011 -0.14375 -0.07305 -0.07477 -0.10899 -0.21713 " pathEditMode="relative" rAng="0" ptsTypes="AA">
                                      <p:cBhvr>
                                        <p:cTn id="505" dur="3515" fill="hold"/>
                                        <p:tgtEl>
                                          <p:spTgt spid="107"/>
                                        </p:tgtEl>
                                        <p:attrNameLst>
                                          <p:attrName>ppt_x</p:attrName>
                                          <p:attrName>ppt_y</p:attrName>
                                        </p:attrNameLst>
                                      </p:cBhvr>
                                      <p:rCtr x="-5456" y="-10856"/>
                                    </p:animMotion>
                                  </p:childTnLst>
                                </p:cTn>
                              </p:par>
                              <p:par>
                                <p:cTn id="506" presetID="10" presetClass="entr" presetSubtype="0" repeatCount="indefinite" fill="hold" grpId="0" nodeType="withEffect">
                                  <p:stCondLst>
                                    <p:cond delay="0"/>
                                  </p:stCondLst>
                                  <p:childTnLst>
                                    <p:set>
                                      <p:cBhvr>
                                        <p:cTn id="507" dur="1" fill="hold">
                                          <p:stCondLst>
                                            <p:cond delay="0"/>
                                          </p:stCondLst>
                                        </p:cTn>
                                        <p:tgtEl>
                                          <p:spTgt spid="108"/>
                                        </p:tgtEl>
                                        <p:attrNameLst>
                                          <p:attrName>style.visibility</p:attrName>
                                        </p:attrNameLst>
                                      </p:cBhvr>
                                      <p:to>
                                        <p:strVal val="visible"/>
                                      </p:to>
                                    </p:set>
                                    <p:animEffect transition="out" filter="fade">
                                      <p:cBhvr additive="base">
                                        <p:cTn id="508" dur="305" fill="hold">
                                          <p:stCondLst>
                                            <p:cond delay="2133"/>
                                          </p:stCondLst>
                                        </p:cTn>
                                        <p:tgtEl>
                                          <p:spTgt spid="108"/>
                                        </p:tgtEl>
                                      </p:cBhvr>
                                    </p:animEffect>
                                    <p:animEffect transition="in" filter="fade">
                                      <p:cBhvr additive="base">
                                        <p:cTn id="509" dur="305" fill="hold">
                                          <p:stCondLst>
                                            <p:cond delay="0"/>
                                          </p:stCondLst>
                                        </p:cTn>
                                        <p:tgtEl>
                                          <p:spTgt spid="108"/>
                                        </p:tgtEl>
                                      </p:cBhvr>
                                    </p:animEffect>
                                    <p:set>
                                      <p:cBhvr additive="base">
                                        <p:cTn id="510" dur="1" fill="hold">
                                          <p:stCondLst>
                                            <p:cond delay="2437"/>
                                          </p:stCondLst>
                                        </p:cTn>
                                        <p:tgtEl>
                                          <p:spTgt spid="108"/>
                                        </p:tgtEl>
                                        <p:attrNameLst>
                                          <p:attrName>style.visibility</p:attrName>
                                        </p:attrNameLst>
                                      </p:cBhvr>
                                      <p:to>
                                        <p:strVal val="hidden"/>
                                      </p:to>
                                    </p:set>
                                    <p:set>
                                      <p:cBhvr additive="base">
                                        <p:cTn id="511" dur="2804" fill="hold">
                                          <p:stCondLst>
                                            <p:cond delay="0"/>
                                          </p:stCondLst>
                                        </p:cTn>
                                        <p:tgtEl>
                                          <p:spTgt spid="108"/>
                                        </p:tgtEl>
                                      </p:cBhvr>
                                      <p:to>
                                        <p:strVal val=""/>
                                      </p:to>
                                    </p:set>
                                  </p:childTnLst>
                                </p:cTn>
                              </p:par>
                              <p:par>
                                <p:cTn id="512" presetID="0" presetClass="path" presetSubtype="0" repeatCount="indefinite" fill="hold" grpId="1" nodeType="withEffect">
                                  <p:stCondLst>
                                    <p:cond delay="0"/>
                                  </p:stCondLst>
                                  <p:childTnLst>
                                    <p:animMotion origin="layout" path="M -0.00013 -1.48148E-6 C 0.08372 -0.1206 0.14375 -0.01111 0.19831 -0.14097 " pathEditMode="relative" rAng="0" ptsTypes="AA">
                                      <p:cBhvr>
                                        <p:cTn id="513" dur="2924" fill="hold"/>
                                        <p:tgtEl>
                                          <p:spTgt spid="108"/>
                                        </p:tgtEl>
                                        <p:attrNameLst>
                                          <p:attrName>ppt_x</p:attrName>
                                          <p:attrName>ppt_y</p:attrName>
                                        </p:attrNameLst>
                                      </p:cBhvr>
                                      <p:rCtr x="9922" y="-7060"/>
                                    </p:animMotion>
                                  </p:childTnLst>
                                </p:cTn>
                              </p:par>
                              <p:par>
                                <p:cTn id="514" presetID="10" presetClass="entr" presetSubtype="0" repeatCount="indefinite" fill="hold" grpId="0" nodeType="withEffect">
                                  <p:stCondLst>
                                    <p:cond delay="0"/>
                                  </p:stCondLst>
                                  <p:childTnLst>
                                    <p:set>
                                      <p:cBhvr>
                                        <p:cTn id="515" dur="1" fill="hold">
                                          <p:stCondLst>
                                            <p:cond delay="0"/>
                                          </p:stCondLst>
                                        </p:cTn>
                                        <p:tgtEl>
                                          <p:spTgt spid="109"/>
                                        </p:tgtEl>
                                        <p:attrNameLst>
                                          <p:attrName>style.visibility</p:attrName>
                                        </p:attrNameLst>
                                      </p:cBhvr>
                                      <p:to>
                                        <p:strVal val="visible"/>
                                      </p:to>
                                    </p:set>
                                    <p:animEffect transition="out" filter="fade">
                                      <p:cBhvr additive="base">
                                        <p:cTn id="516" dur="289" fill="hold">
                                          <p:stCondLst>
                                            <p:cond delay="2024"/>
                                          </p:stCondLst>
                                        </p:cTn>
                                        <p:tgtEl>
                                          <p:spTgt spid="109"/>
                                        </p:tgtEl>
                                      </p:cBhvr>
                                    </p:animEffect>
                                    <p:animEffect transition="in" filter="fade">
                                      <p:cBhvr additive="base">
                                        <p:cTn id="517" dur="289" fill="hold">
                                          <p:stCondLst>
                                            <p:cond delay="0"/>
                                          </p:stCondLst>
                                        </p:cTn>
                                        <p:tgtEl>
                                          <p:spTgt spid="109"/>
                                        </p:tgtEl>
                                      </p:cBhvr>
                                    </p:animEffect>
                                    <p:set>
                                      <p:cBhvr additive="base">
                                        <p:cTn id="518" dur="1" fill="hold">
                                          <p:stCondLst>
                                            <p:cond delay="2311"/>
                                          </p:stCondLst>
                                        </p:cTn>
                                        <p:tgtEl>
                                          <p:spTgt spid="109"/>
                                        </p:tgtEl>
                                        <p:attrNameLst>
                                          <p:attrName>style.visibility</p:attrName>
                                        </p:attrNameLst>
                                      </p:cBhvr>
                                      <p:to>
                                        <p:strVal val="hidden"/>
                                      </p:to>
                                    </p:set>
                                    <p:set>
                                      <p:cBhvr additive="base">
                                        <p:cTn id="519" dur="2659" fill="hold">
                                          <p:stCondLst>
                                            <p:cond delay="0"/>
                                          </p:stCondLst>
                                        </p:cTn>
                                        <p:tgtEl>
                                          <p:spTgt spid="109"/>
                                        </p:tgtEl>
                                      </p:cBhvr>
                                      <p:to>
                                        <p:strVal val=""/>
                                      </p:to>
                                    </p:set>
                                  </p:childTnLst>
                                </p:cTn>
                              </p:par>
                              <p:par>
                                <p:cTn id="520" presetID="0" presetClass="path" presetSubtype="0" repeatCount="indefinite" fill="hold" grpId="1" nodeType="withEffect">
                                  <p:stCondLst>
                                    <p:cond delay="0"/>
                                  </p:stCondLst>
                                  <p:childTnLst>
                                    <p:animMotion origin="layout" path="M 1.66667E-6 7.40741E-7 C -0.04024 -0.14421 0.01732 -0.1956 -0.003 -0.34421 " pathEditMode="relative" rAng="0" ptsTypes="AA">
                                      <p:cBhvr>
                                        <p:cTn id="521" dur="2191" fill="hold"/>
                                        <p:tgtEl>
                                          <p:spTgt spid="109"/>
                                        </p:tgtEl>
                                        <p:attrNameLst>
                                          <p:attrName>ppt_x</p:attrName>
                                          <p:attrName>ppt_y</p:attrName>
                                        </p:attrNameLst>
                                      </p:cBhvr>
                                      <p:rCtr x="-664" y="-17222"/>
                                    </p:animMotion>
                                  </p:childTnLst>
                                </p:cTn>
                              </p:par>
                              <p:par>
                                <p:cTn id="522" presetID="10" presetClass="entr" presetSubtype="0" repeatCount="indefinite" fill="hold" grpId="0" nodeType="withEffect">
                                  <p:stCondLst>
                                    <p:cond delay="0"/>
                                  </p:stCondLst>
                                  <p:childTnLst>
                                    <p:set>
                                      <p:cBhvr>
                                        <p:cTn id="523" dur="1" fill="hold">
                                          <p:stCondLst>
                                            <p:cond delay="0"/>
                                          </p:stCondLst>
                                        </p:cTn>
                                        <p:tgtEl>
                                          <p:spTgt spid="110"/>
                                        </p:tgtEl>
                                        <p:attrNameLst>
                                          <p:attrName>style.visibility</p:attrName>
                                        </p:attrNameLst>
                                      </p:cBhvr>
                                      <p:to>
                                        <p:strVal val="visible"/>
                                      </p:to>
                                    </p:set>
                                    <p:animEffect transition="out" filter="fade">
                                      <p:cBhvr additive="base">
                                        <p:cTn id="524" dur="346" fill="hold">
                                          <p:stCondLst>
                                            <p:cond delay="2419"/>
                                          </p:stCondLst>
                                        </p:cTn>
                                        <p:tgtEl>
                                          <p:spTgt spid="110"/>
                                        </p:tgtEl>
                                      </p:cBhvr>
                                    </p:animEffect>
                                    <p:animEffect transition="in" filter="fade">
                                      <p:cBhvr additive="base">
                                        <p:cTn id="525" dur="346" fill="hold">
                                          <p:stCondLst>
                                            <p:cond delay="0"/>
                                          </p:stCondLst>
                                        </p:cTn>
                                        <p:tgtEl>
                                          <p:spTgt spid="110"/>
                                        </p:tgtEl>
                                      </p:cBhvr>
                                    </p:animEffect>
                                    <p:set>
                                      <p:cBhvr additive="base">
                                        <p:cTn id="526" dur="1" fill="hold">
                                          <p:stCondLst>
                                            <p:cond delay="2763"/>
                                          </p:stCondLst>
                                        </p:cTn>
                                        <p:tgtEl>
                                          <p:spTgt spid="110"/>
                                        </p:tgtEl>
                                        <p:attrNameLst>
                                          <p:attrName>style.visibility</p:attrName>
                                        </p:attrNameLst>
                                      </p:cBhvr>
                                      <p:to>
                                        <p:strVal val="hidden"/>
                                      </p:to>
                                    </p:set>
                                    <p:set>
                                      <p:cBhvr additive="base">
                                        <p:cTn id="527" dur="3180" fill="hold">
                                          <p:stCondLst>
                                            <p:cond delay="0"/>
                                          </p:stCondLst>
                                        </p:cTn>
                                        <p:tgtEl>
                                          <p:spTgt spid="110"/>
                                        </p:tgtEl>
                                      </p:cBhvr>
                                      <p:to>
                                        <p:strVal val=""/>
                                      </p:to>
                                    </p:set>
                                  </p:childTnLst>
                                </p:cTn>
                              </p:par>
                              <p:par>
                                <p:cTn id="528" presetID="0" presetClass="path" presetSubtype="0" repeatCount="indefinite" fill="hold" grpId="1" nodeType="withEffect">
                                  <p:stCondLst>
                                    <p:cond delay="0"/>
                                  </p:stCondLst>
                                  <p:childTnLst>
                                    <p:animMotion origin="layout" path="M -2.08333E-6 -4.81481E-6 C 0.00378 -0.22476 0.15404 -0.14305 0.13373 -0.2912 " pathEditMode="relative" rAng="0" ptsTypes="AA">
                                      <p:cBhvr>
                                        <p:cTn id="529" dur="2340" fill="hold"/>
                                        <p:tgtEl>
                                          <p:spTgt spid="110"/>
                                        </p:tgtEl>
                                        <p:attrNameLst>
                                          <p:attrName>ppt_x</p:attrName>
                                          <p:attrName>ppt_y</p:attrName>
                                        </p:attrNameLst>
                                      </p:cBhvr>
                                      <p:rCtr x="6771" y="-14560"/>
                                    </p:animMotion>
                                  </p:childTnLst>
                                </p:cTn>
                              </p:par>
                              <p:par>
                                <p:cTn id="530" presetID="10" presetClass="entr" presetSubtype="0" repeatCount="indefinite" fill="hold" grpId="0" nodeType="withEffect">
                                  <p:stCondLst>
                                    <p:cond delay="0"/>
                                  </p:stCondLst>
                                  <p:childTnLst>
                                    <p:set>
                                      <p:cBhvr>
                                        <p:cTn id="531" dur="1" fill="hold">
                                          <p:stCondLst>
                                            <p:cond delay="0"/>
                                          </p:stCondLst>
                                        </p:cTn>
                                        <p:tgtEl>
                                          <p:spTgt spid="104"/>
                                        </p:tgtEl>
                                        <p:attrNameLst>
                                          <p:attrName>style.visibility</p:attrName>
                                        </p:attrNameLst>
                                      </p:cBhvr>
                                      <p:to>
                                        <p:strVal val="visible"/>
                                      </p:to>
                                    </p:set>
                                    <p:animEffect transition="out" filter="fade">
                                      <p:cBhvr additive="base">
                                        <p:cTn id="532" dur="277" fill="hold">
                                          <p:stCondLst>
                                            <p:cond delay="1937"/>
                                          </p:stCondLst>
                                        </p:cTn>
                                        <p:tgtEl>
                                          <p:spTgt spid="104"/>
                                        </p:tgtEl>
                                      </p:cBhvr>
                                    </p:animEffect>
                                    <p:animEffect transition="in" filter="fade">
                                      <p:cBhvr additive="base">
                                        <p:cTn id="533" dur="277" fill="hold">
                                          <p:stCondLst>
                                            <p:cond delay="0"/>
                                          </p:stCondLst>
                                        </p:cTn>
                                        <p:tgtEl>
                                          <p:spTgt spid="104"/>
                                        </p:tgtEl>
                                      </p:cBhvr>
                                    </p:animEffect>
                                    <p:set>
                                      <p:cBhvr additive="base">
                                        <p:cTn id="534" dur="1" fill="hold">
                                          <p:stCondLst>
                                            <p:cond delay="2213"/>
                                          </p:stCondLst>
                                        </p:cTn>
                                        <p:tgtEl>
                                          <p:spTgt spid="104"/>
                                        </p:tgtEl>
                                        <p:attrNameLst>
                                          <p:attrName>style.visibility</p:attrName>
                                        </p:attrNameLst>
                                      </p:cBhvr>
                                      <p:to>
                                        <p:strVal val="hidden"/>
                                      </p:to>
                                    </p:set>
                                    <p:set>
                                      <p:cBhvr additive="base">
                                        <p:cTn id="535" dur="2546" fill="hold">
                                          <p:stCondLst>
                                            <p:cond delay="0"/>
                                          </p:stCondLst>
                                        </p:cTn>
                                        <p:tgtEl>
                                          <p:spTgt spid="104"/>
                                        </p:tgtEl>
                                      </p:cBhvr>
                                      <p:to>
                                        <p:strVal val=""/>
                                      </p:to>
                                    </p:set>
                                  </p:childTnLst>
                                </p:cTn>
                              </p:par>
                              <p:par>
                                <p:cTn id="536" presetID="0" presetClass="path" presetSubtype="0" repeatCount="indefinite" fill="hold" grpId="1" nodeType="withEffect">
                                  <p:stCondLst>
                                    <p:cond delay="0"/>
                                  </p:stCondLst>
                                  <p:childTnLst>
                                    <p:animMotion origin="layout" path="M 3.75E-6 3.7037E-7 C 0.07604 -0.05301 0.06666 -0.19607 0.09635 -0.33519 " pathEditMode="relative" rAng="0" ptsTypes="AA">
                                      <p:cBhvr>
                                        <p:cTn id="537" dur="3347" fill="hold"/>
                                        <p:tgtEl>
                                          <p:spTgt spid="104"/>
                                        </p:tgtEl>
                                        <p:attrNameLst>
                                          <p:attrName>ppt_x</p:attrName>
                                          <p:attrName>ppt_y</p:attrName>
                                        </p:attrNameLst>
                                      </p:cBhvr>
                                      <p:rCtr x="4818" y="-16759"/>
                                    </p:animMotion>
                                  </p:childTnLst>
                                </p:cTn>
                              </p:par>
                              <p:par>
                                <p:cTn id="538" presetID="10" presetClass="entr" presetSubtype="0" repeatCount="indefinite" fill="hold" grpId="0" nodeType="withEffect">
                                  <p:stCondLst>
                                    <p:cond delay="0"/>
                                  </p:stCondLst>
                                  <p:childTnLst>
                                    <p:set>
                                      <p:cBhvr>
                                        <p:cTn id="539" dur="1" fill="hold">
                                          <p:stCondLst>
                                            <p:cond delay="0"/>
                                          </p:stCondLst>
                                        </p:cTn>
                                        <p:tgtEl>
                                          <p:spTgt spid="111"/>
                                        </p:tgtEl>
                                        <p:attrNameLst>
                                          <p:attrName>style.visibility</p:attrName>
                                        </p:attrNameLst>
                                      </p:cBhvr>
                                      <p:to>
                                        <p:strVal val="visible"/>
                                      </p:to>
                                    </p:set>
                                    <p:animEffect transition="out" filter="fade">
                                      <p:cBhvr additive="base">
                                        <p:cTn id="540" dur="273" fill="hold">
                                          <p:stCondLst>
                                            <p:cond delay="1912"/>
                                          </p:stCondLst>
                                        </p:cTn>
                                        <p:tgtEl>
                                          <p:spTgt spid="111"/>
                                        </p:tgtEl>
                                      </p:cBhvr>
                                    </p:animEffect>
                                    <p:animEffect transition="in" filter="fade">
                                      <p:cBhvr additive="base">
                                        <p:cTn id="541" dur="273" fill="hold">
                                          <p:stCondLst>
                                            <p:cond delay="0"/>
                                          </p:stCondLst>
                                        </p:cTn>
                                        <p:tgtEl>
                                          <p:spTgt spid="111"/>
                                        </p:tgtEl>
                                      </p:cBhvr>
                                    </p:animEffect>
                                    <p:set>
                                      <p:cBhvr additive="base">
                                        <p:cTn id="542" dur="1" fill="hold">
                                          <p:stCondLst>
                                            <p:cond delay="2184"/>
                                          </p:stCondLst>
                                        </p:cTn>
                                        <p:tgtEl>
                                          <p:spTgt spid="111"/>
                                        </p:tgtEl>
                                        <p:attrNameLst>
                                          <p:attrName>style.visibility</p:attrName>
                                        </p:attrNameLst>
                                      </p:cBhvr>
                                      <p:to>
                                        <p:strVal val="hidden"/>
                                      </p:to>
                                    </p:set>
                                    <p:set>
                                      <p:cBhvr additive="base">
                                        <p:cTn id="543" dur="2513" fill="hold">
                                          <p:stCondLst>
                                            <p:cond delay="0"/>
                                          </p:stCondLst>
                                        </p:cTn>
                                        <p:tgtEl>
                                          <p:spTgt spid="111"/>
                                        </p:tgtEl>
                                      </p:cBhvr>
                                      <p:to>
                                        <p:strVal val=""/>
                                      </p:to>
                                    </p:set>
                                  </p:childTnLst>
                                </p:cTn>
                              </p:par>
                              <p:par>
                                <p:cTn id="544" presetID="0" presetClass="path" presetSubtype="0" repeatCount="indefinite" fill="hold" grpId="1" nodeType="withEffect">
                                  <p:stCondLst>
                                    <p:cond delay="0"/>
                                  </p:stCondLst>
                                  <p:childTnLst>
                                    <p:animMotion origin="layout" path="M 1.11022E-16 -2.59259E-6 C 0.06432 -0.17315 0.07669 -0.06574 0.13086 -0.23171 " pathEditMode="relative" rAng="0" ptsTypes="AA">
                                      <p:cBhvr>
                                        <p:cTn id="545" dur="2180" fill="hold"/>
                                        <p:tgtEl>
                                          <p:spTgt spid="111"/>
                                        </p:tgtEl>
                                        <p:attrNameLst>
                                          <p:attrName>ppt_x</p:attrName>
                                          <p:attrName>ppt_y</p:attrName>
                                        </p:attrNameLst>
                                      </p:cBhvr>
                                      <p:rCtr x="6536" y="-11597"/>
                                    </p:animMotion>
                                  </p:childTnLst>
                                </p:cTn>
                              </p:par>
                              <p:par>
                                <p:cTn id="546" presetID="10" presetClass="entr" presetSubtype="0" repeatCount="indefinite" fill="hold" grpId="0" nodeType="withEffect">
                                  <p:stCondLst>
                                    <p:cond delay="0"/>
                                  </p:stCondLst>
                                  <p:childTnLst>
                                    <p:set>
                                      <p:cBhvr>
                                        <p:cTn id="547" dur="1" fill="hold">
                                          <p:stCondLst>
                                            <p:cond delay="0"/>
                                          </p:stCondLst>
                                        </p:cTn>
                                        <p:tgtEl>
                                          <p:spTgt spid="112"/>
                                        </p:tgtEl>
                                        <p:attrNameLst>
                                          <p:attrName>style.visibility</p:attrName>
                                        </p:attrNameLst>
                                      </p:cBhvr>
                                      <p:to>
                                        <p:strVal val="visible"/>
                                      </p:to>
                                    </p:set>
                                    <p:animEffect transition="out" filter="fade">
                                      <p:cBhvr additive="base">
                                        <p:cTn id="548" dur="224" fill="hold">
                                          <p:stCondLst>
                                            <p:cond delay="1569"/>
                                          </p:stCondLst>
                                        </p:cTn>
                                        <p:tgtEl>
                                          <p:spTgt spid="112"/>
                                        </p:tgtEl>
                                      </p:cBhvr>
                                    </p:animEffect>
                                    <p:animEffect transition="in" filter="fade">
                                      <p:cBhvr additive="base">
                                        <p:cTn id="549" dur="224" fill="hold">
                                          <p:stCondLst>
                                            <p:cond delay="0"/>
                                          </p:stCondLst>
                                        </p:cTn>
                                        <p:tgtEl>
                                          <p:spTgt spid="112"/>
                                        </p:tgtEl>
                                      </p:cBhvr>
                                    </p:animEffect>
                                    <p:set>
                                      <p:cBhvr additive="base">
                                        <p:cTn id="550" dur="1" fill="hold">
                                          <p:stCondLst>
                                            <p:cond delay="1792"/>
                                          </p:stCondLst>
                                        </p:cTn>
                                        <p:tgtEl>
                                          <p:spTgt spid="112"/>
                                        </p:tgtEl>
                                        <p:attrNameLst>
                                          <p:attrName>style.visibility</p:attrName>
                                        </p:attrNameLst>
                                      </p:cBhvr>
                                      <p:to>
                                        <p:strVal val="hidden"/>
                                      </p:to>
                                    </p:set>
                                    <p:set>
                                      <p:cBhvr additive="base">
                                        <p:cTn id="551" dur="2062" fill="hold">
                                          <p:stCondLst>
                                            <p:cond delay="0"/>
                                          </p:stCondLst>
                                        </p:cTn>
                                        <p:tgtEl>
                                          <p:spTgt spid="112"/>
                                        </p:tgtEl>
                                      </p:cBhvr>
                                      <p:to>
                                        <p:strVal val=""/>
                                      </p:to>
                                    </p:set>
                                  </p:childTnLst>
                                </p:cTn>
                              </p:par>
                              <p:par>
                                <p:cTn id="552" presetID="0" presetClass="path" presetSubtype="0" repeatCount="indefinite" fill="hold" grpId="1" nodeType="withEffect">
                                  <p:stCondLst>
                                    <p:cond delay="0"/>
                                  </p:stCondLst>
                                  <p:childTnLst>
                                    <p:animMotion origin="layout" path="M 0 4.81481E-6 C -0.01471 -0.12338 -0.08021 -0.21551 -0.01003 -0.36713 " pathEditMode="relative" rAng="0" ptsTypes="AA">
                                      <p:cBhvr>
                                        <p:cTn id="553" dur="2645" fill="hold"/>
                                        <p:tgtEl>
                                          <p:spTgt spid="112"/>
                                        </p:tgtEl>
                                        <p:attrNameLst>
                                          <p:attrName>ppt_x</p:attrName>
                                          <p:attrName>ppt_y</p:attrName>
                                        </p:attrNameLst>
                                      </p:cBhvr>
                                      <p:rCtr x="-2096" y="-18356"/>
                                    </p:animMotion>
                                  </p:childTnLst>
                                </p:cTn>
                              </p:par>
                              <p:par>
                                <p:cTn id="554" presetID="10" presetClass="entr" presetSubtype="0" repeatCount="indefinite" fill="hold" grpId="0" nodeType="withEffect">
                                  <p:stCondLst>
                                    <p:cond delay="0"/>
                                  </p:stCondLst>
                                  <p:childTnLst>
                                    <p:set>
                                      <p:cBhvr>
                                        <p:cTn id="555" dur="1" fill="hold">
                                          <p:stCondLst>
                                            <p:cond delay="0"/>
                                          </p:stCondLst>
                                        </p:cTn>
                                        <p:tgtEl>
                                          <p:spTgt spid="113"/>
                                        </p:tgtEl>
                                        <p:attrNameLst>
                                          <p:attrName>style.visibility</p:attrName>
                                        </p:attrNameLst>
                                      </p:cBhvr>
                                      <p:to>
                                        <p:strVal val="visible"/>
                                      </p:to>
                                    </p:set>
                                    <p:animEffect transition="out" filter="fade">
                                      <p:cBhvr additive="base">
                                        <p:cTn id="556" dur="389" fill="hold">
                                          <p:stCondLst>
                                            <p:cond delay="2724"/>
                                          </p:stCondLst>
                                        </p:cTn>
                                        <p:tgtEl>
                                          <p:spTgt spid="113"/>
                                        </p:tgtEl>
                                      </p:cBhvr>
                                    </p:animEffect>
                                    <p:animEffect transition="in" filter="fade">
                                      <p:cBhvr additive="base">
                                        <p:cTn id="557" dur="389" fill="hold">
                                          <p:stCondLst>
                                            <p:cond delay="0"/>
                                          </p:stCondLst>
                                        </p:cTn>
                                        <p:tgtEl>
                                          <p:spTgt spid="113"/>
                                        </p:tgtEl>
                                      </p:cBhvr>
                                    </p:animEffect>
                                    <p:set>
                                      <p:cBhvr additive="base">
                                        <p:cTn id="558" dur="1" fill="hold">
                                          <p:stCondLst>
                                            <p:cond delay="3112"/>
                                          </p:stCondLst>
                                        </p:cTn>
                                        <p:tgtEl>
                                          <p:spTgt spid="113"/>
                                        </p:tgtEl>
                                        <p:attrNameLst>
                                          <p:attrName>style.visibility</p:attrName>
                                        </p:attrNameLst>
                                      </p:cBhvr>
                                      <p:to>
                                        <p:strVal val="hidden"/>
                                      </p:to>
                                    </p:set>
                                    <p:set>
                                      <p:cBhvr additive="base">
                                        <p:cTn id="559" dur="3580" fill="hold">
                                          <p:stCondLst>
                                            <p:cond delay="0"/>
                                          </p:stCondLst>
                                        </p:cTn>
                                        <p:tgtEl>
                                          <p:spTgt spid="113"/>
                                        </p:tgtEl>
                                      </p:cBhvr>
                                      <p:to>
                                        <p:strVal val=""/>
                                      </p:to>
                                    </p:set>
                                  </p:childTnLst>
                                </p:cTn>
                              </p:par>
                              <p:par>
                                <p:cTn id="560" presetID="0" presetClass="path" presetSubtype="0" repeatCount="indefinite" fill="hold" grpId="1" nodeType="withEffect">
                                  <p:stCondLst>
                                    <p:cond delay="0"/>
                                  </p:stCondLst>
                                  <p:childTnLst>
                                    <p:animMotion origin="layout" path="M -2.5E-6 0 C 0.00287 -0.24884 0.12018 -0.15833 0.10443 -0.32222 " pathEditMode="relative" rAng="0" ptsTypes="AA">
                                      <p:cBhvr>
                                        <p:cTn id="561" dur="2595" fill="hold"/>
                                        <p:tgtEl>
                                          <p:spTgt spid="113"/>
                                        </p:tgtEl>
                                        <p:attrNameLst>
                                          <p:attrName>ppt_x</p:attrName>
                                          <p:attrName>ppt_y</p:attrName>
                                        </p:attrNameLst>
                                      </p:cBhvr>
                                      <p:rCtr x="5286" y="-16111"/>
                                    </p:animMotion>
                                  </p:childTnLst>
                                </p:cTn>
                              </p:par>
                              <p:par>
                                <p:cTn id="562" presetID="10" presetClass="entr" presetSubtype="0" repeatCount="indefinite" fill="hold" grpId="0" nodeType="withEffect">
                                  <p:stCondLst>
                                    <p:cond delay="0"/>
                                  </p:stCondLst>
                                  <p:childTnLst>
                                    <p:set>
                                      <p:cBhvr>
                                        <p:cTn id="563" dur="1" fill="hold">
                                          <p:stCondLst>
                                            <p:cond delay="0"/>
                                          </p:stCondLst>
                                        </p:cTn>
                                        <p:tgtEl>
                                          <p:spTgt spid="114"/>
                                        </p:tgtEl>
                                        <p:attrNameLst>
                                          <p:attrName>style.visibility</p:attrName>
                                        </p:attrNameLst>
                                      </p:cBhvr>
                                      <p:to>
                                        <p:strVal val="visible"/>
                                      </p:to>
                                    </p:set>
                                    <p:animEffect transition="out" filter="fade">
                                      <p:cBhvr additive="base">
                                        <p:cTn id="564" dur="269" fill="hold">
                                          <p:stCondLst>
                                            <p:cond delay="1880"/>
                                          </p:stCondLst>
                                        </p:cTn>
                                        <p:tgtEl>
                                          <p:spTgt spid="114"/>
                                        </p:tgtEl>
                                      </p:cBhvr>
                                    </p:animEffect>
                                    <p:animEffect transition="in" filter="fade">
                                      <p:cBhvr additive="base">
                                        <p:cTn id="565" dur="269" fill="hold">
                                          <p:stCondLst>
                                            <p:cond delay="0"/>
                                          </p:stCondLst>
                                        </p:cTn>
                                        <p:tgtEl>
                                          <p:spTgt spid="114"/>
                                        </p:tgtEl>
                                      </p:cBhvr>
                                    </p:animEffect>
                                    <p:set>
                                      <p:cBhvr additive="base">
                                        <p:cTn id="566" dur="1" fill="hold">
                                          <p:stCondLst>
                                            <p:cond delay="2147"/>
                                          </p:stCondLst>
                                        </p:cTn>
                                        <p:tgtEl>
                                          <p:spTgt spid="114"/>
                                        </p:tgtEl>
                                        <p:attrNameLst>
                                          <p:attrName>style.visibility</p:attrName>
                                        </p:attrNameLst>
                                      </p:cBhvr>
                                      <p:to>
                                        <p:strVal val="hidden"/>
                                      </p:to>
                                    </p:set>
                                    <p:set>
                                      <p:cBhvr additive="base">
                                        <p:cTn id="567" dur="2471" fill="hold">
                                          <p:stCondLst>
                                            <p:cond delay="0"/>
                                          </p:stCondLst>
                                        </p:cTn>
                                        <p:tgtEl>
                                          <p:spTgt spid="114"/>
                                        </p:tgtEl>
                                      </p:cBhvr>
                                      <p:to>
                                        <p:strVal val=""/>
                                      </p:to>
                                    </p:set>
                                  </p:childTnLst>
                                </p:cTn>
                              </p:par>
                              <p:par>
                                <p:cTn id="568" presetID="0" presetClass="path" presetSubtype="0" repeatCount="indefinite" fill="hold" grpId="1" nodeType="withEffect">
                                  <p:stCondLst>
                                    <p:cond delay="0"/>
                                  </p:stCondLst>
                                  <p:childTnLst>
                                    <p:animMotion origin="layout" path="M -1.66667E-6 -3.7037E-6 C -0.04479 -0.16551 -0.08151 -0.08634 -0.12148 -0.25023 " pathEditMode="relative" rAng="0" ptsTypes="AA">
                                      <p:cBhvr>
                                        <p:cTn id="569" dur="2961" fill="hold"/>
                                        <p:tgtEl>
                                          <p:spTgt spid="114"/>
                                        </p:tgtEl>
                                        <p:attrNameLst>
                                          <p:attrName>ppt_x</p:attrName>
                                          <p:attrName>ppt_y</p:attrName>
                                        </p:attrNameLst>
                                      </p:cBhvr>
                                      <p:rCtr x="-6081" y="-12523"/>
                                    </p:animMotion>
                                  </p:childTnLst>
                                </p:cTn>
                              </p:par>
                              <p:par>
                                <p:cTn id="570" presetID="10" presetClass="entr" presetSubtype="0" repeatCount="indefinite" fill="hold" grpId="0" nodeType="withEffect">
                                  <p:stCondLst>
                                    <p:cond delay="0"/>
                                  </p:stCondLst>
                                  <p:childTnLst>
                                    <p:set>
                                      <p:cBhvr>
                                        <p:cTn id="571" dur="1" fill="hold">
                                          <p:stCondLst>
                                            <p:cond delay="0"/>
                                          </p:stCondLst>
                                        </p:cTn>
                                        <p:tgtEl>
                                          <p:spTgt spid="115"/>
                                        </p:tgtEl>
                                        <p:attrNameLst>
                                          <p:attrName>style.visibility</p:attrName>
                                        </p:attrNameLst>
                                      </p:cBhvr>
                                      <p:to>
                                        <p:strVal val="visible"/>
                                      </p:to>
                                    </p:set>
                                    <p:animEffect transition="out" filter="fade">
                                      <p:cBhvr additive="base">
                                        <p:cTn id="572" dur="227" fill="hold">
                                          <p:stCondLst>
                                            <p:cond delay="1590"/>
                                          </p:stCondLst>
                                        </p:cTn>
                                        <p:tgtEl>
                                          <p:spTgt spid="115"/>
                                        </p:tgtEl>
                                      </p:cBhvr>
                                    </p:animEffect>
                                    <p:animEffect transition="in" filter="fade">
                                      <p:cBhvr additive="base">
                                        <p:cTn id="573" dur="227" fill="hold">
                                          <p:stCondLst>
                                            <p:cond delay="0"/>
                                          </p:stCondLst>
                                        </p:cTn>
                                        <p:tgtEl>
                                          <p:spTgt spid="115"/>
                                        </p:tgtEl>
                                      </p:cBhvr>
                                    </p:animEffect>
                                    <p:set>
                                      <p:cBhvr additive="base">
                                        <p:cTn id="574" dur="1" fill="hold">
                                          <p:stCondLst>
                                            <p:cond delay="1816"/>
                                          </p:stCondLst>
                                        </p:cTn>
                                        <p:tgtEl>
                                          <p:spTgt spid="115"/>
                                        </p:tgtEl>
                                        <p:attrNameLst>
                                          <p:attrName>style.visibility</p:attrName>
                                        </p:attrNameLst>
                                      </p:cBhvr>
                                      <p:to>
                                        <p:strVal val="hidden"/>
                                      </p:to>
                                    </p:set>
                                    <p:set>
                                      <p:cBhvr additive="base">
                                        <p:cTn id="575" dur="2090" fill="hold">
                                          <p:stCondLst>
                                            <p:cond delay="0"/>
                                          </p:stCondLst>
                                        </p:cTn>
                                        <p:tgtEl>
                                          <p:spTgt spid="115"/>
                                        </p:tgtEl>
                                      </p:cBhvr>
                                      <p:to>
                                        <p:strVal val=""/>
                                      </p:to>
                                    </p:set>
                                  </p:childTnLst>
                                </p:cTn>
                              </p:par>
                              <p:par>
                                <p:cTn id="576" presetID="0" presetClass="path" presetSubtype="0" repeatCount="indefinite" fill="hold" grpId="1" nodeType="withEffect">
                                  <p:stCondLst>
                                    <p:cond delay="0"/>
                                  </p:stCondLst>
                                  <p:childTnLst>
                                    <p:animMotion origin="layout" path="M -0.00013 3.33333E-6 C 0.10482 -0.20695 0.17995 -0.01922 0.24831 -0.2419 " pathEditMode="relative" rAng="0" ptsTypes="AA">
                                      <p:cBhvr>
                                        <p:cTn id="577" dur="2965" fill="hold"/>
                                        <p:tgtEl>
                                          <p:spTgt spid="115"/>
                                        </p:tgtEl>
                                        <p:attrNameLst>
                                          <p:attrName>ppt_x</p:attrName>
                                          <p:attrName>ppt_y</p:attrName>
                                        </p:attrNameLst>
                                      </p:cBhvr>
                                      <p:rCtr x="12422" y="-12106"/>
                                    </p:animMotion>
                                  </p:childTnLst>
                                </p:cTn>
                              </p:par>
                              <p:par>
                                <p:cTn id="578" presetID="10" presetClass="entr" presetSubtype="0" repeatCount="indefinite" fill="hold" grpId="0" nodeType="withEffect">
                                  <p:stCondLst>
                                    <p:cond delay="0"/>
                                  </p:stCondLst>
                                  <p:childTnLst>
                                    <p:set>
                                      <p:cBhvr>
                                        <p:cTn id="579" dur="1" fill="hold">
                                          <p:stCondLst>
                                            <p:cond delay="0"/>
                                          </p:stCondLst>
                                        </p:cTn>
                                        <p:tgtEl>
                                          <p:spTgt spid="116"/>
                                        </p:tgtEl>
                                        <p:attrNameLst>
                                          <p:attrName>style.visibility</p:attrName>
                                        </p:attrNameLst>
                                      </p:cBhvr>
                                      <p:to>
                                        <p:strVal val="visible"/>
                                      </p:to>
                                    </p:set>
                                    <p:animEffect transition="out" filter="fade">
                                      <p:cBhvr additive="base">
                                        <p:cTn id="580" dur="345" fill="hold">
                                          <p:stCondLst>
                                            <p:cond delay="2417"/>
                                          </p:stCondLst>
                                        </p:cTn>
                                        <p:tgtEl>
                                          <p:spTgt spid="116"/>
                                        </p:tgtEl>
                                      </p:cBhvr>
                                    </p:animEffect>
                                    <p:animEffect transition="in" filter="fade">
                                      <p:cBhvr additive="base">
                                        <p:cTn id="581" dur="345" fill="hold">
                                          <p:stCondLst>
                                            <p:cond delay="0"/>
                                          </p:stCondLst>
                                        </p:cTn>
                                        <p:tgtEl>
                                          <p:spTgt spid="116"/>
                                        </p:tgtEl>
                                      </p:cBhvr>
                                    </p:animEffect>
                                    <p:set>
                                      <p:cBhvr additive="base">
                                        <p:cTn id="582" dur="1" fill="hold">
                                          <p:stCondLst>
                                            <p:cond delay="2761"/>
                                          </p:stCondLst>
                                        </p:cTn>
                                        <p:tgtEl>
                                          <p:spTgt spid="116"/>
                                        </p:tgtEl>
                                        <p:attrNameLst>
                                          <p:attrName>style.visibility</p:attrName>
                                        </p:attrNameLst>
                                      </p:cBhvr>
                                      <p:to>
                                        <p:strVal val="hidden"/>
                                      </p:to>
                                    </p:set>
                                    <p:set>
                                      <p:cBhvr additive="base">
                                        <p:cTn id="583" dur="3177" fill="hold">
                                          <p:stCondLst>
                                            <p:cond delay="0"/>
                                          </p:stCondLst>
                                        </p:cTn>
                                        <p:tgtEl>
                                          <p:spTgt spid="116"/>
                                        </p:tgtEl>
                                      </p:cBhvr>
                                      <p:to>
                                        <p:strVal val=""/>
                                      </p:to>
                                    </p:set>
                                  </p:childTnLst>
                                </p:cTn>
                              </p:par>
                              <p:par>
                                <p:cTn id="584" presetID="0" presetClass="path" presetSubtype="0" repeatCount="indefinite" fill="hold" grpId="1" nodeType="withEffect">
                                  <p:stCondLst>
                                    <p:cond delay="0"/>
                                  </p:stCondLst>
                                  <p:childTnLst>
                                    <p:animMotion origin="layout" path="M -4.79167E-6 1.85185E-6 C 0.03321 -0.23611 0.0431 -0.23704 0.13764 -0.34769 " pathEditMode="relative" rAng="0" ptsTypes="AA">
                                      <p:cBhvr>
                                        <p:cTn id="585" dur="3510" fill="hold"/>
                                        <p:tgtEl>
                                          <p:spTgt spid="116"/>
                                        </p:tgtEl>
                                        <p:attrNameLst>
                                          <p:attrName>ppt_x</p:attrName>
                                          <p:attrName>ppt_y</p:attrName>
                                        </p:attrNameLst>
                                      </p:cBhvr>
                                      <p:rCtr x="6875" y="-17384"/>
                                    </p:animMotion>
                                  </p:childTnLst>
                                </p:cTn>
                              </p:par>
                              <p:par>
                                <p:cTn id="586" presetID="10" presetClass="entr" presetSubtype="0" repeatCount="indefinite" fill="hold" grpId="0" nodeType="withEffect">
                                  <p:stCondLst>
                                    <p:cond delay="0"/>
                                  </p:stCondLst>
                                  <p:childTnLst>
                                    <p:set>
                                      <p:cBhvr>
                                        <p:cTn id="587" dur="1" fill="hold">
                                          <p:stCondLst>
                                            <p:cond delay="0"/>
                                          </p:stCondLst>
                                        </p:cTn>
                                        <p:tgtEl>
                                          <p:spTgt spid="117"/>
                                        </p:tgtEl>
                                        <p:attrNameLst>
                                          <p:attrName>style.visibility</p:attrName>
                                        </p:attrNameLst>
                                      </p:cBhvr>
                                      <p:to>
                                        <p:strVal val="visible"/>
                                      </p:to>
                                    </p:set>
                                    <p:animEffect transition="out" filter="fade">
                                      <p:cBhvr additive="base">
                                        <p:cTn id="588" dur="419" fill="hold">
                                          <p:stCondLst>
                                            <p:cond delay="2934"/>
                                          </p:stCondLst>
                                        </p:cTn>
                                        <p:tgtEl>
                                          <p:spTgt spid="117"/>
                                        </p:tgtEl>
                                      </p:cBhvr>
                                    </p:animEffect>
                                    <p:animEffect transition="in" filter="fade">
                                      <p:cBhvr additive="base">
                                        <p:cTn id="589" dur="419" fill="hold">
                                          <p:stCondLst>
                                            <p:cond delay="0"/>
                                          </p:stCondLst>
                                        </p:cTn>
                                        <p:tgtEl>
                                          <p:spTgt spid="117"/>
                                        </p:tgtEl>
                                      </p:cBhvr>
                                    </p:animEffect>
                                    <p:set>
                                      <p:cBhvr additive="base">
                                        <p:cTn id="590" dur="1" fill="hold">
                                          <p:stCondLst>
                                            <p:cond delay="3351"/>
                                          </p:stCondLst>
                                        </p:cTn>
                                        <p:tgtEl>
                                          <p:spTgt spid="117"/>
                                        </p:tgtEl>
                                        <p:attrNameLst>
                                          <p:attrName>style.visibility</p:attrName>
                                        </p:attrNameLst>
                                      </p:cBhvr>
                                      <p:to>
                                        <p:strVal val="hidden"/>
                                      </p:to>
                                    </p:set>
                                    <p:set>
                                      <p:cBhvr additive="base">
                                        <p:cTn id="591" dur="3856" fill="hold">
                                          <p:stCondLst>
                                            <p:cond delay="0"/>
                                          </p:stCondLst>
                                        </p:cTn>
                                        <p:tgtEl>
                                          <p:spTgt spid="117"/>
                                        </p:tgtEl>
                                      </p:cBhvr>
                                      <p:to>
                                        <p:strVal val=""/>
                                      </p:to>
                                    </p:set>
                                  </p:childTnLst>
                                </p:cTn>
                              </p:par>
                              <p:par>
                                <p:cTn id="592" presetID="0" presetClass="path" presetSubtype="0" repeatCount="indefinite" fill="hold" grpId="1" nodeType="withEffect">
                                  <p:stCondLst>
                                    <p:cond delay="0"/>
                                  </p:stCondLst>
                                  <p:childTnLst>
                                    <p:animMotion origin="layout" path="M 0.00013 4.44444E-6 C 0.00156 -0.15487 -0.16419 -0.17778 -0.12565 -0.34954 " pathEditMode="relative" rAng="0" ptsTypes="AA">
                                      <p:cBhvr>
                                        <p:cTn id="593" dur="2662" fill="hold"/>
                                        <p:tgtEl>
                                          <p:spTgt spid="117"/>
                                        </p:tgtEl>
                                        <p:attrNameLst>
                                          <p:attrName>ppt_x</p:attrName>
                                          <p:attrName>ppt_y</p:attrName>
                                        </p:attrNameLst>
                                      </p:cBhvr>
                                      <p:rCtr x="-6576" y="-17477"/>
                                    </p:animMotion>
                                  </p:childTnLst>
                                </p:cTn>
                              </p:par>
                              <p:par>
                                <p:cTn id="594" presetID="10" presetClass="entr" presetSubtype="0" repeatCount="indefinite" fill="hold" grpId="0" nodeType="withEffect">
                                  <p:stCondLst>
                                    <p:cond delay="0"/>
                                  </p:stCondLst>
                                  <p:childTnLst>
                                    <p:set>
                                      <p:cBhvr>
                                        <p:cTn id="595" dur="1" fill="hold">
                                          <p:stCondLst>
                                            <p:cond delay="0"/>
                                          </p:stCondLst>
                                        </p:cTn>
                                        <p:tgtEl>
                                          <p:spTgt spid="102"/>
                                        </p:tgtEl>
                                        <p:attrNameLst>
                                          <p:attrName>style.visibility</p:attrName>
                                        </p:attrNameLst>
                                      </p:cBhvr>
                                      <p:to>
                                        <p:strVal val="visible"/>
                                      </p:to>
                                    </p:set>
                                    <p:animEffect transition="out" filter="fade">
                                      <p:cBhvr additive="base">
                                        <p:cTn id="596" dur="355" fill="hold">
                                          <p:stCondLst>
                                            <p:cond delay="2487"/>
                                          </p:stCondLst>
                                        </p:cTn>
                                        <p:tgtEl>
                                          <p:spTgt spid="102"/>
                                        </p:tgtEl>
                                      </p:cBhvr>
                                    </p:animEffect>
                                    <p:animEffect transition="in" filter="fade">
                                      <p:cBhvr additive="base">
                                        <p:cTn id="597" dur="355" fill="hold">
                                          <p:stCondLst>
                                            <p:cond delay="0"/>
                                          </p:stCondLst>
                                        </p:cTn>
                                        <p:tgtEl>
                                          <p:spTgt spid="102"/>
                                        </p:tgtEl>
                                      </p:cBhvr>
                                    </p:animEffect>
                                    <p:set>
                                      <p:cBhvr additive="base">
                                        <p:cTn id="598" dur="1" fill="hold">
                                          <p:stCondLst>
                                            <p:cond delay="2841"/>
                                          </p:stCondLst>
                                        </p:cTn>
                                        <p:tgtEl>
                                          <p:spTgt spid="102"/>
                                        </p:tgtEl>
                                        <p:attrNameLst>
                                          <p:attrName>style.visibility</p:attrName>
                                        </p:attrNameLst>
                                      </p:cBhvr>
                                      <p:to>
                                        <p:strVal val="hidden"/>
                                      </p:to>
                                    </p:set>
                                    <p:set>
                                      <p:cBhvr additive="base">
                                        <p:cTn id="599" dur="3269" fill="hold">
                                          <p:stCondLst>
                                            <p:cond delay="0"/>
                                          </p:stCondLst>
                                        </p:cTn>
                                        <p:tgtEl>
                                          <p:spTgt spid="102"/>
                                        </p:tgtEl>
                                      </p:cBhvr>
                                      <p:to>
                                        <p:strVal val=""/>
                                      </p:to>
                                    </p:set>
                                  </p:childTnLst>
                                </p:cTn>
                              </p:par>
                              <p:par>
                                <p:cTn id="600" presetID="0" presetClass="path" presetSubtype="0" repeatCount="indefinite" fill="hold" grpId="1" nodeType="withEffect">
                                  <p:stCondLst>
                                    <p:cond delay="0"/>
                                  </p:stCondLst>
                                  <p:childTnLst>
                                    <p:animMotion origin="layout" path="M -1.25E-6 3.7037E-6 C 0.07123 -0.04399 0.06237 -0.16274 0.09011 -0.27848 " pathEditMode="relative" rAng="0" ptsTypes="AA">
                                      <p:cBhvr>
                                        <p:cTn id="601" dur="2820" fill="hold"/>
                                        <p:tgtEl>
                                          <p:spTgt spid="102"/>
                                        </p:tgtEl>
                                        <p:attrNameLst>
                                          <p:attrName>ppt_x</p:attrName>
                                          <p:attrName>ppt_y</p:attrName>
                                        </p:attrNameLst>
                                      </p:cBhvr>
                                      <p:rCtr x="4505" y="-13935"/>
                                    </p:animMotion>
                                  </p:childTnLst>
                                </p:cTn>
                              </p:par>
                              <p:par>
                                <p:cTn id="602" presetID="10" presetClass="entr" presetSubtype="0" repeatCount="indefinite" fill="hold" grpId="0" nodeType="withEffect">
                                  <p:stCondLst>
                                    <p:cond delay="0"/>
                                  </p:stCondLst>
                                  <p:childTnLst>
                                    <p:set>
                                      <p:cBhvr>
                                        <p:cTn id="603" dur="1" fill="hold">
                                          <p:stCondLst>
                                            <p:cond delay="0"/>
                                          </p:stCondLst>
                                        </p:cTn>
                                        <p:tgtEl>
                                          <p:spTgt spid="118"/>
                                        </p:tgtEl>
                                        <p:attrNameLst>
                                          <p:attrName>style.visibility</p:attrName>
                                        </p:attrNameLst>
                                      </p:cBhvr>
                                      <p:to>
                                        <p:strVal val="visible"/>
                                      </p:to>
                                    </p:set>
                                    <p:animEffect transition="out" filter="fade">
                                      <p:cBhvr additive="base">
                                        <p:cTn id="604" dur="293" fill="hold">
                                          <p:stCondLst>
                                            <p:cond delay="2051"/>
                                          </p:stCondLst>
                                        </p:cTn>
                                        <p:tgtEl>
                                          <p:spTgt spid="118"/>
                                        </p:tgtEl>
                                      </p:cBhvr>
                                    </p:animEffect>
                                    <p:animEffect transition="in" filter="fade">
                                      <p:cBhvr additive="base">
                                        <p:cTn id="605" dur="293" fill="hold">
                                          <p:stCondLst>
                                            <p:cond delay="0"/>
                                          </p:stCondLst>
                                        </p:cTn>
                                        <p:tgtEl>
                                          <p:spTgt spid="118"/>
                                        </p:tgtEl>
                                      </p:cBhvr>
                                    </p:animEffect>
                                    <p:set>
                                      <p:cBhvr additive="base">
                                        <p:cTn id="606" dur="1" fill="hold">
                                          <p:stCondLst>
                                            <p:cond delay="2343"/>
                                          </p:stCondLst>
                                        </p:cTn>
                                        <p:tgtEl>
                                          <p:spTgt spid="118"/>
                                        </p:tgtEl>
                                        <p:attrNameLst>
                                          <p:attrName>style.visibility</p:attrName>
                                        </p:attrNameLst>
                                      </p:cBhvr>
                                      <p:to>
                                        <p:strVal val="hidden"/>
                                      </p:to>
                                    </p:set>
                                    <p:set>
                                      <p:cBhvr additive="base">
                                        <p:cTn id="607" dur="2695" fill="hold">
                                          <p:stCondLst>
                                            <p:cond delay="0"/>
                                          </p:stCondLst>
                                        </p:cTn>
                                        <p:tgtEl>
                                          <p:spTgt spid="118"/>
                                        </p:tgtEl>
                                      </p:cBhvr>
                                      <p:to>
                                        <p:strVal val=""/>
                                      </p:to>
                                    </p:set>
                                  </p:childTnLst>
                                </p:cTn>
                              </p:par>
                              <p:par>
                                <p:cTn id="608" presetID="0" presetClass="path" presetSubtype="0" repeatCount="indefinite" fill="hold" grpId="1" nodeType="withEffect">
                                  <p:stCondLst>
                                    <p:cond delay="0"/>
                                  </p:stCondLst>
                                  <p:childTnLst>
                                    <p:animMotion origin="layout" path="M -3.125E-6 2.59259E-6 C 0.00378 -0.22477 0.15404 -0.14283 0.13373 -0.29121 " pathEditMode="relative" rAng="0" ptsTypes="AA">
                                      <p:cBhvr>
                                        <p:cTn id="609" dur="2298" fill="hold"/>
                                        <p:tgtEl>
                                          <p:spTgt spid="118"/>
                                        </p:tgtEl>
                                        <p:attrNameLst>
                                          <p:attrName>ppt_x</p:attrName>
                                          <p:attrName>ppt_y</p:attrName>
                                        </p:attrNameLst>
                                      </p:cBhvr>
                                      <p:rCtr x="6771" y="-14560"/>
                                    </p:animMotion>
                                  </p:childTnLst>
                                </p:cTn>
                              </p:par>
                              <p:par>
                                <p:cTn id="610" presetID="10" presetClass="entr" presetSubtype="0" repeatCount="indefinite" fill="hold" grpId="0" nodeType="withEffect">
                                  <p:stCondLst>
                                    <p:cond delay="0"/>
                                  </p:stCondLst>
                                  <p:childTnLst>
                                    <p:set>
                                      <p:cBhvr>
                                        <p:cTn id="611" dur="1" fill="hold">
                                          <p:stCondLst>
                                            <p:cond delay="0"/>
                                          </p:stCondLst>
                                        </p:cTn>
                                        <p:tgtEl>
                                          <p:spTgt spid="119"/>
                                        </p:tgtEl>
                                        <p:attrNameLst>
                                          <p:attrName>style.visibility</p:attrName>
                                        </p:attrNameLst>
                                      </p:cBhvr>
                                      <p:to>
                                        <p:strVal val="visible"/>
                                      </p:to>
                                    </p:set>
                                    <p:animEffect transition="out" filter="fade">
                                      <p:cBhvr additive="base">
                                        <p:cTn id="612" dur="336" fill="hold">
                                          <p:stCondLst>
                                            <p:cond delay="2355"/>
                                          </p:stCondLst>
                                        </p:cTn>
                                        <p:tgtEl>
                                          <p:spTgt spid="119"/>
                                        </p:tgtEl>
                                      </p:cBhvr>
                                    </p:animEffect>
                                    <p:animEffect transition="in" filter="fade">
                                      <p:cBhvr additive="base">
                                        <p:cTn id="613" dur="336" fill="hold">
                                          <p:stCondLst>
                                            <p:cond delay="0"/>
                                          </p:stCondLst>
                                        </p:cTn>
                                        <p:tgtEl>
                                          <p:spTgt spid="119"/>
                                        </p:tgtEl>
                                      </p:cBhvr>
                                    </p:animEffect>
                                    <p:set>
                                      <p:cBhvr additive="base">
                                        <p:cTn id="614" dur="1" fill="hold">
                                          <p:stCondLst>
                                            <p:cond delay="2690"/>
                                          </p:stCondLst>
                                        </p:cTn>
                                        <p:tgtEl>
                                          <p:spTgt spid="119"/>
                                        </p:tgtEl>
                                        <p:attrNameLst>
                                          <p:attrName>style.visibility</p:attrName>
                                        </p:attrNameLst>
                                      </p:cBhvr>
                                      <p:to>
                                        <p:strVal val="hidden"/>
                                      </p:to>
                                    </p:set>
                                    <p:set>
                                      <p:cBhvr additive="base">
                                        <p:cTn id="615" dur="3095" fill="hold">
                                          <p:stCondLst>
                                            <p:cond delay="0"/>
                                          </p:stCondLst>
                                        </p:cTn>
                                        <p:tgtEl>
                                          <p:spTgt spid="119"/>
                                        </p:tgtEl>
                                      </p:cBhvr>
                                      <p:to>
                                        <p:strVal val=""/>
                                      </p:to>
                                    </p:set>
                                  </p:childTnLst>
                                </p:cTn>
                              </p:par>
                              <p:par>
                                <p:cTn id="61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17" dur="3846" fill="hold"/>
                                        <p:tgtEl>
                                          <p:spTgt spid="119"/>
                                        </p:tgtEl>
                                        <p:attrNameLst>
                                          <p:attrName>ppt_x</p:attrName>
                                          <p:attrName>ppt_y</p:attrName>
                                        </p:attrNameLst>
                                      </p:cBhvr>
                                      <p:rCtr x="8138" y="-1852"/>
                                    </p:animMotion>
                                  </p:childTnLst>
                                </p:cTn>
                              </p:par>
                              <p:par>
                                <p:cTn id="618" presetID="10" presetClass="entr" presetSubtype="0" repeatCount="indefinite" fill="hold" grpId="0" nodeType="withEffect">
                                  <p:stCondLst>
                                    <p:cond delay="0"/>
                                  </p:stCondLst>
                                  <p:childTnLst>
                                    <p:set>
                                      <p:cBhvr>
                                        <p:cTn id="619" dur="1" fill="hold">
                                          <p:stCondLst>
                                            <p:cond delay="0"/>
                                          </p:stCondLst>
                                        </p:cTn>
                                        <p:tgtEl>
                                          <p:spTgt spid="120"/>
                                        </p:tgtEl>
                                        <p:attrNameLst>
                                          <p:attrName>style.visibility</p:attrName>
                                        </p:attrNameLst>
                                      </p:cBhvr>
                                      <p:to>
                                        <p:strVal val="visible"/>
                                      </p:to>
                                    </p:set>
                                    <p:animEffect transition="out" filter="fade">
                                      <p:cBhvr additive="base">
                                        <p:cTn id="620" dur="402" fill="hold">
                                          <p:stCondLst>
                                            <p:cond delay="2811"/>
                                          </p:stCondLst>
                                        </p:cTn>
                                        <p:tgtEl>
                                          <p:spTgt spid="120"/>
                                        </p:tgtEl>
                                      </p:cBhvr>
                                    </p:animEffect>
                                    <p:animEffect transition="in" filter="fade">
                                      <p:cBhvr additive="base">
                                        <p:cTn id="621" dur="402" fill="hold">
                                          <p:stCondLst>
                                            <p:cond delay="0"/>
                                          </p:stCondLst>
                                        </p:cTn>
                                        <p:tgtEl>
                                          <p:spTgt spid="120"/>
                                        </p:tgtEl>
                                      </p:cBhvr>
                                    </p:animEffect>
                                    <p:set>
                                      <p:cBhvr additive="base">
                                        <p:cTn id="622" dur="1" fill="hold">
                                          <p:stCondLst>
                                            <p:cond delay="3211"/>
                                          </p:stCondLst>
                                        </p:cTn>
                                        <p:tgtEl>
                                          <p:spTgt spid="120"/>
                                        </p:tgtEl>
                                        <p:attrNameLst>
                                          <p:attrName>style.visibility</p:attrName>
                                        </p:attrNameLst>
                                      </p:cBhvr>
                                      <p:to>
                                        <p:strVal val="hidden"/>
                                      </p:to>
                                    </p:set>
                                    <p:set>
                                      <p:cBhvr additive="base">
                                        <p:cTn id="623" dur="3694" fill="hold">
                                          <p:stCondLst>
                                            <p:cond delay="0"/>
                                          </p:stCondLst>
                                        </p:cTn>
                                        <p:tgtEl>
                                          <p:spTgt spid="120"/>
                                        </p:tgtEl>
                                      </p:cBhvr>
                                      <p:to>
                                        <p:strVal val=""/>
                                      </p:to>
                                    </p:set>
                                  </p:childTnLst>
                                </p:cTn>
                              </p:par>
                              <p:par>
                                <p:cTn id="624" presetID="0" presetClass="path" presetSubtype="0" repeatCount="indefinite" fill="hold" grpId="1" nodeType="withEffect">
                                  <p:stCondLst>
                                    <p:cond delay="0"/>
                                  </p:stCondLst>
                                  <p:childTnLst>
                                    <p:animMotion origin="layout" path="M -3.95833E-6 -1.11111E-6 C 0.00105 -0.11574 -0.11796 -0.13287 -0.09036 -0.26157 " pathEditMode="relative" rAng="0" ptsTypes="AA">
                                      <p:cBhvr>
                                        <p:cTn id="625" dur="3652" fill="hold"/>
                                        <p:tgtEl>
                                          <p:spTgt spid="120"/>
                                        </p:tgtEl>
                                        <p:attrNameLst>
                                          <p:attrName>ppt_x</p:attrName>
                                          <p:attrName>ppt_y</p:attrName>
                                        </p:attrNameLst>
                                      </p:cBhvr>
                                      <p:rCtr x="-4727" y="-13079"/>
                                    </p:animMotion>
                                  </p:childTnLst>
                                </p:cTn>
                              </p:par>
                              <p:par>
                                <p:cTn id="626" presetID="10" presetClass="entr" presetSubtype="0" repeatCount="indefinite" fill="hold" grpId="0" nodeType="withEffect">
                                  <p:stCondLst>
                                    <p:cond delay="0"/>
                                  </p:stCondLst>
                                  <p:childTnLst>
                                    <p:set>
                                      <p:cBhvr>
                                        <p:cTn id="627" dur="1" fill="hold">
                                          <p:stCondLst>
                                            <p:cond delay="0"/>
                                          </p:stCondLst>
                                        </p:cTn>
                                        <p:tgtEl>
                                          <p:spTgt spid="121"/>
                                        </p:tgtEl>
                                        <p:attrNameLst>
                                          <p:attrName>style.visibility</p:attrName>
                                        </p:attrNameLst>
                                      </p:cBhvr>
                                      <p:to>
                                        <p:strVal val="visible"/>
                                      </p:to>
                                    </p:set>
                                    <p:animEffect transition="out" filter="fade">
                                      <p:cBhvr additive="base">
                                        <p:cTn id="628" dur="364" fill="hold">
                                          <p:stCondLst>
                                            <p:cond delay="2545"/>
                                          </p:stCondLst>
                                        </p:cTn>
                                        <p:tgtEl>
                                          <p:spTgt spid="121"/>
                                        </p:tgtEl>
                                      </p:cBhvr>
                                    </p:animEffect>
                                    <p:animEffect transition="in" filter="fade">
                                      <p:cBhvr additive="base">
                                        <p:cTn id="629" dur="364" fill="hold">
                                          <p:stCondLst>
                                            <p:cond delay="0"/>
                                          </p:stCondLst>
                                        </p:cTn>
                                        <p:tgtEl>
                                          <p:spTgt spid="121"/>
                                        </p:tgtEl>
                                      </p:cBhvr>
                                    </p:animEffect>
                                    <p:set>
                                      <p:cBhvr additive="base">
                                        <p:cTn id="630" dur="1" fill="hold">
                                          <p:stCondLst>
                                            <p:cond delay="2907"/>
                                          </p:stCondLst>
                                        </p:cTn>
                                        <p:tgtEl>
                                          <p:spTgt spid="121"/>
                                        </p:tgtEl>
                                        <p:attrNameLst>
                                          <p:attrName>style.visibility</p:attrName>
                                        </p:attrNameLst>
                                      </p:cBhvr>
                                      <p:to>
                                        <p:strVal val="hidden"/>
                                      </p:to>
                                    </p:set>
                                    <p:set>
                                      <p:cBhvr additive="base">
                                        <p:cTn id="631" dur="3345" fill="hold">
                                          <p:stCondLst>
                                            <p:cond delay="0"/>
                                          </p:stCondLst>
                                        </p:cTn>
                                        <p:tgtEl>
                                          <p:spTgt spid="121"/>
                                        </p:tgtEl>
                                      </p:cBhvr>
                                      <p:to>
                                        <p:strVal val=""/>
                                      </p:to>
                                    </p:set>
                                  </p:childTnLst>
                                </p:cTn>
                              </p:par>
                              <p:par>
                                <p:cTn id="632" presetID="0" presetClass="path" presetSubtype="0" repeatCount="indefinite" fill="hold" grpId="1" nodeType="withEffect">
                                  <p:stCondLst>
                                    <p:cond delay="0"/>
                                  </p:stCondLst>
                                  <p:childTnLst>
                                    <p:animMotion origin="layout" path="M -2.91667E-6 4.07407E-6 C 0.1069 -0.07315 0.10586 -0.1625 0.1336 -0.29121 " pathEditMode="relative" rAng="0" ptsTypes="AA">
                                      <p:cBhvr>
                                        <p:cTn id="633" dur="3444" fill="hold"/>
                                        <p:tgtEl>
                                          <p:spTgt spid="121"/>
                                        </p:tgtEl>
                                        <p:attrNameLst>
                                          <p:attrName>ppt_x</p:attrName>
                                          <p:attrName>ppt_y</p:attrName>
                                        </p:attrNameLst>
                                      </p:cBhvr>
                                      <p:rCtr x="6680" y="-14560"/>
                                    </p:animMotion>
                                  </p:childTnLst>
                                </p:cTn>
                              </p:par>
                              <p:par>
                                <p:cTn id="634" presetID="10" presetClass="entr" presetSubtype="0" repeatCount="indefinite" fill="hold" grpId="0" nodeType="withEffect">
                                  <p:stCondLst>
                                    <p:cond delay="0"/>
                                  </p:stCondLst>
                                  <p:childTnLst>
                                    <p:set>
                                      <p:cBhvr>
                                        <p:cTn id="635" dur="1" fill="hold">
                                          <p:stCondLst>
                                            <p:cond delay="0"/>
                                          </p:stCondLst>
                                        </p:cTn>
                                        <p:tgtEl>
                                          <p:spTgt spid="122"/>
                                        </p:tgtEl>
                                        <p:attrNameLst>
                                          <p:attrName>style.visibility</p:attrName>
                                        </p:attrNameLst>
                                      </p:cBhvr>
                                      <p:to>
                                        <p:strVal val="visible"/>
                                      </p:to>
                                    </p:set>
                                    <p:animEffect transition="out" filter="fade">
                                      <p:cBhvr additive="base">
                                        <p:cTn id="636" dur="277" fill="hold">
                                          <p:stCondLst>
                                            <p:cond delay="1937"/>
                                          </p:stCondLst>
                                        </p:cTn>
                                        <p:tgtEl>
                                          <p:spTgt spid="122"/>
                                        </p:tgtEl>
                                      </p:cBhvr>
                                    </p:animEffect>
                                    <p:animEffect transition="in" filter="fade">
                                      <p:cBhvr additive="base">
                                        <p:cTn id="637" dur="277" fill="hold">
                                          <p:stCondLst>
                                            <p:cond delay="0"/>
                                          </p:stCondLst>
                                        </p:cTn>
                                        <p:tgtEl>
                                          <p:spTgt spid="122"/>
                                        </p:tgtEl>
                                      </p:cBhvr>
                                    </p:animEffect>
                                    <p:set>
                                      <p:cBhvr additive="base">
                                        <p:cTn id="638" dur="1" fill="hold">
                                          <p:stCondLst>
                                            <p:cond delay="2213"/>
                                          </p:stCondLst>
                                        </p:cTn>
                                        <p:tgtEl>
                                          <p:spTgt spid="122"/>
                                        </p:tgtEl>
                                        <p:attrNameLst>
                                          <p:attrName>style.visibility</p:attrName>
                                        </p:attrNameLst>
                                      </p:cBhvr>
                                      <p:to>
                                        <p:strVal val="hidden"/>
                                      </p:to>
                                    </p:set>
                                    <p:set>
                                      <p:cBhvr additive="base">
                                        <p:cTn id="639" dur="2546" fill="hold">
                                          <p:stCondLst>
                                            <p:cond delay="0"/>
                                          </p:stCondLst>
                                        </p:cTn>
                                        <p:tgtEl>
                                          <p:spTgt spid="122"/>
                                        </p:tgtEl>
                                      </p:cBhvr>
                                      <p:to>
                                        <p:strVal val=""/>
                                      </p:to>
                                    </p:set>
                                  </p:childTnLst>
                                </p:cTn>
                              </p:par>
                              <p:par>
                                <p:cTn id="640" presetID="0" presetClass="path" presetSubtype="0" repeatCount="indefinite" fill="hold" grpId="1" nodeType="withEffect">
                                  <p:stCondLst>
                                    <p:cond delay="0"/>
                                  </p:stCondLst>
                                  <p:childTnLst>
                                    <p:animMotion origin="layout" path="M 1.875E-6 4.07407E-6 C 0.07604 -0.05301 0.06666 -0.19607 0.09635 -0.33519 " pathEditMode="relative" rAng="0" ptsTypes="AA">
                                      <p:cBhvr>
                                        <p:cTn id="641" dur="3347" fill="hold"/>
                                        <p:tgtEl>
                                          <p:spTgt spid="122"/>
                                        </p:tgtEl>
                                        <p:attrNameLst>
                                          <p:attrName>ppt_x</p:attrName>
                                          <p:attrName>ppt_y</p:attrName>
                                        </p:attrNameLst>
                                      </p:cBhvr>
                                      <p:rCtr x="4818" y="-16759"/>
                                    </p:animMotion>
                                  </p:childTnLst>
                                </p:cTn>
                              </p:par>
                              <p:par>
                                <p:cTn id="642" presetID="10" presetClass="entr" presetSubtype="0" repeatCount="indefinite" fill="hold" grpId="0" nodeType="withEffect">
                                  <p:stCondLst>
                                    <p:cond delay="0"/>
                                  </p:stCondLst>
                                  <p:childTnLst>
                                    <p:set>
                                      <p:cBhvr>
                                        <p:cTn id="643" dur="1" fill="hold">
                                          <p:stCondLst>
                                            <p:cond delay="0"/>
                                          </p:stCondLst>
                                        </p:cTn>
                                        <p:tgtEl>
                                          <p:spTgt spid="123"/>
                                        </p:tgtEl>
                                        <p:attrNameLst>
                                          <p:attrName>style.visibility</p:attrName>
                                        </p:attrNameLst>
                                      </p:cBhvr>
                                      <p:to>
                                        <p:strVal val="visible"/>
                                      </p:to>
                                    </p:set>
                                    <p:animEffect transition="out" filter="fade">
                                      <p:cBhvr additive="base">
                                        <p:cTn id="644" dur="345" fill="hold">
                                          <p:stCondLst>
                                            <p:cond delay="2417"/>
                                          </p:stCondLst>
                                        </p:cTn>
                                        <p:tgtEl>
                                          <p:spTgt spid="123"/>
                                        </p:tgtEl>
                                      </p:cBhvr>
                                    </p:animEffect>
                                    <p:animEffect transition="in" filter="fade">
                                      <p:cBhvr additive="base">
                                        <p:cTn id="645" dur="345" fill="hold">
                                          <p:stCondLst>
                                            <p:cond delay="0"/>
                                          </p:stCondLst>
                                        </p:cTn>
                                        <p:tgtEl>
                                          <p:spTgt spid="123"/>
                                        </p:tgtEl>
                                      </p:cBhvr>
                                    </p:animEffect>
                                    <p:set>
                                      <p:cBhvr additive="base">
                                        <p:cTn id="646" dur="1" fill="hold">
                                          <p:stCondLst>
                                            <p:cond delay="2761"/>
                                          </p:stCondLst>
                                        </p:cTn>
                                        <p:tgtEl>
                                          <p:spTgt spid="123"/>
                                        </p:tgtEl>
                                        <p:attrNameLst>
                                          <p:attrName>style.visibility</p:attrName>
                                        </p:attrNameLst>
                                      </p:cBhvr>
                                      <p:to>
                                        <p:strVal val="hidden"/>
                                      </p:to>
                                    </p:set>
                                    <p:set>
                                      <p:cBhvr additive="base">
                                        <p:cTn id="647" dur="3177" fill="hold">
                                          <p:stCondLst>
                                            <p:cond delay="0"/>
                                          </p:stCondLst>
                                        </p:cTn>
                                        <p:tgtEl>
                                          <p:spTgt spid="123"/>
                                        </p:tgtEl>
                                      </p:cBhvr>
                                      <p:to>
                                        <p:strVal val=""/>
                                      </p:to>
                                    </p:set>
                                  </p:childTnLst>
                                </p:cTn>
                              </p:par>
                              <p:par>
                                <p:cTn id="648" presetID="0" presetClass="path" presetSubtype="0" repeatCount="indefinite" fill="hold" grpId="1" nodeType="withEffect">
                                  <p:stCondLst>
                                    <p:cond delay="0"/>
                                  </p:stCondLst>
                                  <p:childTnLst>
                                    <p:animMotion origin="layout" path="M 2.91667E-6 2.22222E-6 C 0.0332 -0.23611 0.0431 -0.23704 0.13763 -0.34769 " pathEditMode="relative" rAng="0" ptsTypes="AA">
                                      <p:cBhvr>
                                        <p:cTn id="649" dur="3510" fill="hold"/>
                                        <p:tgtEl>
                                          <p:spTgt spid="123"/>
                                        </p:tgtEl>
                                        <p:attrNameLst>
                                          <p:attrName>ppt_x</p:attrName>
                                          <p:attrName>ppt_y</p:attrName>
                                        </p:attrNameLst>
                                      </p:cBhvr>
                                      <p:rCtr x="6875" y="-17384"/>
                                    </p:animMotion>
                                  </p:childTnLst>
                                </p:cTn>
                              </p:par>
                              <p:par>
                                <p:cTn id="650" presetID="10" presetClass="entr" presetSubtype="0" repeatCount="indefinite" fill="hold" grpId="0" nodeType="withEffect">
                                  <p:stCondLst>
                                    <p:cond delay="0"/>
                                  </p:stCondLst>
                                  <p:childTnLst>
                                    <p:set>
                                      <p:cBhvr>
                                        <p:cTn id="651" dur="1" fill="hold">
                                          <p:stCondLst>
                                            <p:cond delay="0"/>
                                          </p:stCondLst>
                                        </p:cTn>
                                        <p:tgtEl>
                                          <p:spTgt spid="124"/>
                                        </p:tgtEl>
                                        <p:attrNameLst>
                                          <p:attrName>style.visibility</p:attrName>
                                        </p:attrNameLst>
                                      </p:cBhvr>
                                      <p:to>
                                        <p:strVal val="visible"/>
                                      </p:to>
                                    </p:set>
                                    <p:animEffect transition="out" filter="fade">
                                      <p:cBhvr additive="base">
                                        <p:cTn id="652" dur="419" fill="hold">
                                          <p:stCondLst>
                                            <p:cond delay="2934"/>
                                          </p:stCondLst>
                                        </p:cTn>
                                        <p:tgtEl>
                                          <p:spTgt spid="124"/>
                                        </p:tgtEl>
                                      </p:cBhvr>
                                    </p:animEffect>
                                    <p:animEffect transition="in" filter="fade">
                                      <p:cBhvr additive="base">
                                        <p:cTn id="653" dur="419" fill="hold">
                                          <p:stCondLst>
                                            <p:cond delay="0"/>
                                          </p:stCondLst>
                                        </p:cTn>
                                        <p:tgtEl>
                                          <p:spTgt spid="124"/>
                                        </p:tgtEl>
                                      </p:cBhvr>
                                    </p:animEffect>
                                    <p:set>
                                      <p:cBhvr additive="base">
                                        <p:cTn id="654" dur="1" fill="hold">
                                          <p:stCondLst>
                                            <p:cond delay="3351"/>
                                          </p:stCondLst>
                                        </p:cTn>
                                        <p:tgtEl>
                                          <p:spTgt spid="124"/>
                                        </p:tgtEl>
                                        <p:attrNameLst>
                                          <p:attrName>style.visibility</p:attrName>
                                        </p:attrNameLst>
                                      </p:cBhvr>
                                      <p:to>
                                        <p:strVal val="hidden"/>
                                      </p:to>
                                    </p:set>
                                    <p:set>
                                      <p:cBhvr additive="base">
                                        <p:cTn id="655" dur="3856" fill="hold">
                                          <p:stCondLst>
                                            <p:cond delay="0"/>
                                          </p:stCondLst>
                                        </p:cTn>
                                        <p:tgtEl>
                                          <p:spTgt spid="124"/>
                                        </p:tgtEl>
                                      </p:cBhvr>
                                      <p:to>
                                        <p:strVal val=""/>
                                      </p:to>
                                    </p:set>
                                  </p:childTnLst>
                                </p:cTn>
                              </p:par>
                              <p:par>
                                <p:cTn id="656" presetID="0" presetClass="path" presetSubtype="0" repeatCount="indefinite" fill="hold" grpId="1" nodeType="withEffect">
                                  <p:stCondLst>
                                    <p:cond delay="0"/>
                                  </p:stCondLst>
                                  <p:childTnLst>
                                    <p:animMotion origin="layout" path="M 3.125E-6 1.11111E-6 C 0.00143 -0.15486 -0.16407 -0.17778 -0.12565 -0.34954 " pathEditMode="relative" rAng="0" ptsTypes="AA">
                                      <p:cBhvr>
                                        <p:cTn id="657" dur="2662" fill="hold"/>
                                        <p:tgtEl>
                                          <p:spTgt spid="124"/>
                                        </p:tgtEl>
                                        <p:attrNameLst>
                                          <p:attrName>ppt_x</p:attrName>
                                          <p:attrName>ppt_y</p:attrName>
                                        </p:attrNameLst>
                                      </p:cBhvr>
                                      <p:rCtr x="-6576" y="-17477"/>
                                    </p:animMotion>
                                  </p:childTnLst>
                                </p:cTn>
                              </p:par>
                              <p:par>
                                <p:cTn id="658" presetID="10" presetClass="entr" presetSubtype="0" repeatCount="indefinite" fill="hold" grpId="0" nodeType="withEffect">
                                  <p:stCondLst>
                                    <p:cond delay="0"/>
                                  </p:stCondLst>
                                  <p:childTnLst>
                                    <p:set>
                                      <p:cBhvr>
                                        <p:cTn id="659" dur="1" fill="hold">
                                          <p:stCondLst>
                                            <p:cond delay="0"/>
                                          </p:stCondLst>
                                        </p:cTn>
                                        <p:tgtEl>
                                          <p:spTgt spid="125"/>
                                        </p:tgtEl>
                                        <p:attrNameLst>
                                          <p:attrName>style.visibility</p:attrName>
                                        </p:attrNameLst>
                                      </p:cBhvr>
                                      <p:to>
                                        <p:strVal val="visible"/>
                                      </p:to>
                                    </p:set>
                                    <p:animEffect transition="out" filter="fade">
                                      <p:cBhvr additive="base">
                                        <p:cTn id="660" dur="426" fill="hold">
                                          <p:stCondLst>
                                            <p:cond delay="2983"/>
                                          </p:stCondLst>
                                        </p:cTn>
                                        <p:tgtEl>
                                          <p:spTgt spid="125"/>
                                        </p:tgtEl>
                                      </p:cBhvr>
                                    </p:animEffect>
                                    <p:animEffect transition="in" filter="fade">
                                      <p:cBhvr additive="base">
                                        <p:cTn id="661" dur="426" fill="hold">
                                          <p:stCondLst>
                                            <p:cond delay="0"/>
                                          </p:stCondLst>
                                        </p:cTn>
                                        <p:tgtEl>
                                          <p:spTgt spid="125"/>
                                        </p:tgtEl>
                                      </p:cBhvr>
                                    </p:animEffect>
                                    <p:set>
                                      <p:cBhvr additive="base">
                                        <p:cTn id="662" dur="1" fill="hold">
                                          <p:stCondLst>
                                            <p:cond delay="3408"/>
                                          </p:stCondLst>
                                        </p:cTn>
                                        <p:tgtEl>
                                          <p:spTgt spid="125"/>
                                        </p:tgtEl>
                                        <p:attrNameLst>
                                          <p:attrName>style.visibility</p:attrName>
                                        </p:attrNameLst>
                                      </p:cBhvr>
                                      <p:to>
                                        <p:strVal val="hidden"/>
                                      </p:to>
                                    </p:set>
                                    <p:set>
                                      <p:cBhvr additive="base">
                                        <p:cTn id="663" dur="3921" fill="hold">
                                          <p:stCondLst>
                                            <p:cond delay="0"/>
                                          </p:stCondLst>
                                        </p:cTn>
                                        <p:tgtEl>
                                          <p:spTgt spid="125"/>
                                        </p:tgtEl>
                                      </p:cBhvr>
                                      <p:to>
                                        <p:strVal val=""/>
                                      </p:to>
                                    </p:set>
                                  </p:childTnLst>
                                </p:cTn>
                              </p:par>
                              <p:par>
                                <p:cTn id="664" presetID="0" presetClass="path" presetSubtype="0" repeatCount="indefinite" fill="hold" grpId="1" nodeType="withEffect">
                                  <p:stCondLst>
                                    <p:cond delay="0"/>
                                  </p:stCondLst>
                                  <p:childTnLst>
                                    <p:animMotion origin="layout" path="M -0.00013 1.48148E-6 C 0.06471 -0.13542 0.07708 -0.05139 0.13151 -0.18125 " pathEditMode="relative" rAng="0" ptsTypes="AA">
                                      <p:cBhvr>
                                        <p:cTn id="665" dur="2229" fill="hold"/>
                                        <p:tgtEl>
                                          <p:spTgt spid="125"/>
                                        </p:tgtEl>
                                        <p:attrNameLst>
                                          <p:attrName>ppt_x</p:attrName>
                                          <p:attrName>ppt_y</p:attrName>
                                        </p:attrNameLst>
                                      </p:cBhvr>
                                      <p:rCtr x="6576" y="-9074"/>
                                    </p:animMotion>
                                  </p:childTnLst>
                                </p:cTn>
                              </p:par>
                              <p:par>
                                <p:cTn id="666" presetID="10" presetClass="entr" presetSubtype="0" repeatCount="indefinite" fill="hold" grpId="0" nodeType="withEffect">
                                  <p:stCondLst>
                                    <p:cond delay="0"/>
                                  </p:stCondLst>
                                  <p:childTnLst>
                                    <p:set>
                                      <p:cBhvr>
                                        <p:cTn id="667" dur="1" fill="hold">
                                          <p:stCondLst>
                                            <p:cond delay="0"/>
                                          </p:stCondLst>
                                        </p:cTn>
                                        <p:tgtEl>
                                          <p:spTgt spid="126"/>
                                        </p:tgtEl>
                                        <p:attrNameLst>
                                          <p:attrName>style.visibility</p:attrName>
                                        </p:attrNameLst>
                                      </p:cBhvr>
                                      <p:to>
                                        <p:strVal val="visible"/>
                                      </p:to>
                                    </p:set>
                                    <p:animEffect transition="out" filter="fade">
                                      <p:cBhvr additive="base">
                                        <p:cTn id="668" dur="336" fill="hold">
                                          <p:stCondLst>
                                            <p:cond delay="2355"/>
                                          </p:stCondLst>
                                        </p:cTn>
                                        <p:tgtEl>
                                          <p:spTgt spid="126"/>
                                        </p:tgtEl>
                                      </p:cBhvr>
                                    </p:animEffect>
                                    <p:animEffect transition="in" filter="fade">
                                      <p:cBhvr additive="base">
                                        <p:cTn id="669" dur="336" fill="hold">
                                          <p:stCondLst>
                                            <p:cond delay="0"/>
                                          </p:stCondLst>
                                        </p:cTn>
                                        <p:tgtEl>
                                          <p:spTgt spid="126"/>
                                        </p:tgtEl>
                                      </p:cBhvr>
                                    </p:animEffect>
                                    <p:set>
                                      <p:cBhvr additive="base">
                                        <p:cTn id="670" dur="1" fill="hold">
                                          <p:stCondLst>
                                            <p:cond delay="2690"/>
                                          </p:stCondLst>
                                        </p:cTn>
                                        <p:tgtEl>
                                          <p:spTgt spid="126"/>
                                        </p:tgtEl>
                                        <p:attrNameLst>
                                          <p:attrName>style.visibility</p:attrName>
                                        </p:attrNameLst>
                                      </p:cBhvr>
                                      <p:to>
                                        <p:strVal val="hidden"/>
                                      </p:to>
                                    </p:set>
                                    <p:set>
                                      <p:cBhvr additive="base">
                                        <p:cTn id="671" dur="3095" fill="hold">
                                          <p:stCondLst>
                                            <p:cond delay="0"/>
                                          </p:stCondLst>
                                        </p:cTn>
                                        <p:tgtEl>
                                          <p:spTgt spid="126"/>
                                        </p:tgtEl>
                                      </p:cBhvr>
                                      <p:to>
                                        <p:strVal val=""/>
                                      </p:to>
                                    </p:set>
                                  </p:childTnLst>
                                </p:cTn>
                              </p:par>
                              <p:par>
                                <p:cTn id="67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73" dur="3846" fill="hold"/>
                                        <p:tgtEl>
                                          <p:spTgt spid="126"/>
                                        </p:tgtEl>
                                        <p:attrNameLst>
                                          <p:attrName>ppt_x</p:attrName>
                                          <p:attrName>ppt_y</p:attrName>
                                        </p:attrNameLst>
                                      </p:cBhvr>
                                      <p:rCtr x="8138" y="-1852"/>
                                    </p:animMotion>
                                  </p:childTnLst>
                                </p:cTn>
                              </p:par>
                              <p:par>
                                <p:cTn id="674" presetID="10" presetClass="entr" presetSubtype="0" repeatCount="indefinite" fill="hold" grpId="0" nodeType="withEffect">
                                  <p:stCondLst>
                                    <p:cond delay="0"/>
                                  </p:stCondLst>
                                  <p:childTnLst>
                                    <p:set>
                                      <p:cBhvr>
                                        <p:cTn id="675" dur="1" fill="hold">
                                          <p:stCondLst>
                                            <p:cond delay="0"/>
                                          </p:stCondLst>
                                        </p:cTn>
                                        <p:tgtEl>
                                          <p:spTgt spid="127"/>
                                        </p:tgtEl>
                                        <p:attrNameLst>
                                          <p:attrName>style.visibility</p:attrName>
                                        </p:attrNameLst>
                                      </p:cBhvr>
                                      <p:to>
                                        <p:strVal val="visible"/>
                                      </p:to>
                                    </p:set>
                                    <p:animEffect transition="out" filter="fade">
                                      <p:cBhvr additive="base">
                                        <p:cTn id="676" dur="250" fill="hold">
                                          <p:stCondLst>
                                            <p:cond delay="1750"/>
                                          </p:stCondLst>
                                        </p:cTn>
                                        <p:tgtEl>
                                          <p:spTgt spid="127"/>
                                        </p:tgtEl>
                                      </p:cBhvr>
                                    </p:animEffect>
                                    <p:animEffect transition="in" filter="fade">
                                      <p:cBhvr additive="base">
                                        <p:cTn id="677" dur="250" fill="hold">
                                          <p:stCondLst>
                                            <p:cond delay="0"/>
                                          </p:stCondLst>
                                        </p:cTn>
                                        <p:tgtEl>
                                          <p:spTgt spid="127"/>
                                        </p:tgtEl>
                                      </p:cBhvr>
                                    </p:animEffect>
                                    <p:set>
                                      <p:cBhvr additive="base">
                                        <p:cTn id="678" dur="1" fill="hold">
                                          <p:stCondLst>
                                            <p:cond delay="1999"/>
                                          </p:stCondLst>
                                        </p:cTn>
                                        <p:tgtEl>
                                          <p:spTgt spid="127"/>
                                        </p:tgtEl>
                                        <p:attrNameLst>
                                          <p:attrName>style.visibility</p:attrName>
                                        </p:attrNameLst>
                                      </p:cBhvr>
                                      <p:to>
                                        <p:strVal val="hidden"/>
                                      </p:to>
                                    </p:set>
                                    <p:set>
                                      <p:cBhvr additive="base">
                                        <p:cTn id="679" dur="2300" fill="hold">
                                          <p:stCondLst>
                                            <p:cond delay="0"/>
                                          </p:stCondLst>
                                        </p:cTn>
                                        <p:tgtEl>
                                          <p:spTgt spid="127"/>
                                        </p:tgtEl>
                                      </p:cBhvr>
                                      <p:to>
                                        <p:strVal val=""/>
                                      </p:to>
                                    </p:set>
                                  </p:childTnLst>
                                </p:cTn>
                              </p:par>
                              <p:par>
                                <p:cTn id="680" presetID="0" presetClass="path" presetSubtype="0" repeatCount="indefinite" fill="hold" grpId="1" nodeType="withEffect">
                                  <p:stCondLst>
                                    <p:cond delay="0"/>
                                  </p:stCondLst>
                                  <p:childTnLst>
                                    <p:animMotion origin="layout" path="M -1.66667E-6 -2.59259E-6 C 0.07123 -0.04398 0.06237 -0.16273 0.09011 -0.27847 " pathEditMode="relative" rAng="0" ptsTypes="AA">
                                      <p:cBhvr>
                                        <p:cTn id="681" dur="2300" fill="hold"/>
                                        <p:tgtEl>
                                          <p:spTgt spid="127"/>
                                        </p:tgtEl>
                                        <p:attrNameLst>
                                          <p:attrName>ppt_x</p:attrName>
                                          <p:attrName>ppt_y</p:attrName>
                                        </p:attrNameLst>
                                      </p:cBhvr>
                                      <p:rCtr x="4505" y="-13935"/>
                                    </p:animMotion>
                                  </p:childTnLst>
                                </p:cTn>
                              </p:par>
                              <p:par>
                                <p:cTn id="682" presetID="10" presetClass="entr" presetSubtype="0" repeatCount="indefinite" fill="hold" grpId="0" nodeType="withEffect">
                                  <p:stCondLst>
                                    <p:cond delay="0"/>
                                  </p:stCondLst>
                                  <p:childTnLst>
                                    <p:set>
                                      <p:cBhvr>
                                        <p:cTn id="683" dur="1" fill="hold">
                                          <p:stCondLst>
                                            <p:cond delay="0"/>
                                          </p:stCondLst>
                                        </p:cTn>
                                        <p:tgtEl>
                                          <p:spTgt spid="128"/>
                                        </p:tgtEl>
                                        <p:attrNameLst>
                                          <p:attrName>style.visibility</p:attrName>
                                        </p:attrNameLst>
                                      </p:cBhvr>
                                      <p:to>
                                        <p:strVal val="visible"/>
                                      </p:to>
                                    </p:set>
                                    <p:animEffect transition="out" filter="fade">
                                      <p:cBhvr additive="base">
                                        <p:cTn id="684" dur="250" fill="hold">
                                          <p:stCondLst>
                                            <p:cond delay="1750"/>
                                          </p:stCondLst>
                                        </p:cTn>
                                        <p:tgtEl>
                                          <p:spTgt spid="128"/>
                                        </p:tgtEl>
                                      </p:cBhvr>
                                    </p:animEffect>
                                    <p:animEffect transition="in" filter="fade">
                                      <p:cBhvr additive="base">
                                        <p:cTn id="685" dur="250" fill="hold">
                                          <p:stCondLst>
                                            <p:cond delay="0"/>
                                          </p:stCondLst>
                                        </p:cTn>
                                        <p:tgtEl>
                                          <p:spTgt spid="128"/>
                                        </p:tgtEl>
                                      </p:cBhvr>
                                    </p:animEffect>
                                    <p:set>
                                      <p:cBhvr additive="base">
                                        <p:cTn id="686" dur="1" fill="hold">
                                          <p:stCondLst>
                                            <p:cond delay="1999"/>
                                          </p:stCondLst>
                                        </p:cTn>
                                        <p:tgtEl>
                                          <p:spTgt spid="128"/>
                                        </p:tgtEl>
                                        <p:attrNameLst>
                                          <p:attrName>style.visibility</p:attrName>
                                        </p:attrNameLst>
                                      </p:cBhvr>
                                      <p:to>
                                        <p:strVal val="hidden"/>
                                      </p:to>
                                    </p:set>
                                    <p:set>
                                      <p:cBhvr additive="base">
                                        <p:cTn id="687" dur="2300" fill="hold">
                                          <p:stCondLst>
                                            <p:cond delay="0"/>
                                          </p:stCondLst>
                                        </p:cTn>
                                        <p:tgtEl>
                                          <p:spTgt spid="128"/>
                                        </p:tgtEl>
                                      </p:cBhvr>
                                      <p:to>
                                        <p:strVal val=""/>
                                      </p:to>
                                    </p:set>
                                  </p:childTnLst>
                                </p:cTn>
                              </p:par>
                              <p:par>
                                <p:cTn id="688" presetID="0" presetClass="path" presetSubtype="0" repeatCount="indefinite" fill="hold" grpId="1" nodeType="withEffect">
                                  <p:stCondLst>
                                    <p:cond delay="0"/>
                                  </p:stCondLst>
                                  <p:childTnLst>
                                    <p:animMotion origin="layout" path="M -0.00013 2.22222E-6 C 0.06471 -0.13542 0.07708 -0.05139 0.13151 -0.18125 " pathEditMode="relative" rAng="0" ptsTypes="AA">
                                      <p:cBhvr>
                                        <p:cTn id="689" dur="2300" fill="hold"/>
                                        <p:tgtEl>
                                          <p:spTgt spid="128"/>
                                        </p:tgtEl>
                                        <p:attrNameLst>
                                          <p:attrName>ppt_x</p:attrName>
                                          <p:attrName>ppt_y</p:attrName>
                                        </p:attrNameLst>
                                      </p:cBhvr>
                                      <p:rCtr x="6576" y="-9074"/>
                                    </p:animMotion>
                                  </p:childTnLst>
                                </p:cTn>
                              </p:par>
                              <p:par>
                                <p:cTn id="690" presetID="10" presetClass="entr" presetSubtype="0" repeatCount="indefinite" fill="hold" grpId="0" nodeType="withEffect">
                                  <p:stCondLst>
                                    <p:cond delay="0"/>
                                  </p:stCondLst>
                                  <p:childTnLst>
                                    <p:set>
                                      <p:cBhvr>
                                        <p:cTn id="691" dur="1" fill="hold">
                                          <p:stCondLst>
                                            <p:cond delay="0"/>
                                          </p:stCondLst>
                                        </p:cTn>
                                        <p:tgtEl>
                                          <p:spTgt spid="129"/>
                                        </p:tgtEl>
                                        <p:attrNameLst>
                                          <p:attrName>style.visibility</p:attrName>
                                        </p:attrNameLst>
                                      </p:cBhvr>
                                      <p:to>
                                        <p:strVal val="visible"/>
                                      </p:to>
                                    </p:set>
                                    <p:animEffect transition="out" filter="fade">
                                      <p:cBhvr additive="base">
                                        <p:cTn id="692" dur="250" fill="hold">
                                          <p:stCondLst>
                                            <p:cond delay="1750"/>
                                          </p:stCondLst>
                                        </p:cTn>
                                        <p:tgtEl>
                                          <p:spTgt spid="129"/>
                                        </p:tgtEl>
                                      </p:cBhvr>
                                    </p:animEffect>
                                    <p:animEffect transition="in" filter="fade">
                                      <p:cBhvr additive="base">
                                        <p:cTn id="693" dur="250" fill="hold">
                                          <p:stCondLst>
                                            <p:cond delay="0"/>
                                          </p:stCondLst>
                                        </p:cTn>
                                        <p:tgtEl>
                                          <p:spTgt spid="129"/>
                                        </p:tgtEl>
                                      </p:cBhvr>
                                    </p:animEffect>
                                    <p:set>
                                      <p:cBhvr additive="base">
                                        <p:cTn id="694" dur="1" fill="hold">
                                          <p:stCondLst>
                                            <p:cond delay="1999"/>
                                          </p:stCondLst>
                                        </p:cTn>
                                        <p:tgtEl>
                                          <p:spTgt spid="129"/>
                                        </p:tgtEl>
                                        <p:attrNameLst>
                                          <p:attrName>style.visibility</p:attrName>
                                        </p:attrNameLst>
                                      </p:cBhvr>
                                      <p:to>
                                        <p:strVal val="hidden"/>
                                      </p:to>
                                    </p:set>
                                    <p:set>
                                      <p:cBhvr additive="base">
                                        <p:cTn id="695" dur="2300" fill="hold">
                                          <p:stCondLst>
                                            <p:cond delay="0"/>
                                          </p:stCondLst>
                                        </p:cTn>
                                        <p:tgtEl>
                                          <p:spTgt spid="129"/>
                                        </p:tgtEl>
                                      </p:cBhvr>
                                      <p:to>
                                        <p:strVal val=""/>
                                      </p:to>
                                    </p:set>
                                  </p:childTnLst>
                                </p:cTn>
                              </p:par>
                              <p:par>
                                <p:cTn id="69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97" dur="2300" fill="hold"/>
                                        <p:tgtEl>
                                          <p:spTgt spid="129"/>
                                        </p:tgtEl>
                                        <p:attrNameLst>
                                          <p:attrName>ppt_x</p:attrName>
                                          <p:attrName>ppt_y</p:attrName>
                                        </p:attrNameLst>
                                      </p:cBhvr>
                                      <p:rCtr x="8138" y="-1852"/>
                                    </p:animMotion>
                                  </p:childTnLst>
                                </p:cTn>
                              </p:par>
                              <p:par>
                                <p:cTn id="698" presetID="10" presetClass="entr" presetSubtype="0" repeatCount="indefinite" fill="hold" grpId="0" nodeType="withEffect">
                                  <p:stCondLst>
                                    <p:cond delay="0"/>
                                  </p:stCondLst>
                                  <p:childTnLst>
                                    <p:set>
                                      <p:cBhvr>
                                        <p:cTn id="699" dur="1" fill="hold">
                                          <p:stCondLst>
                                            <p:cond delay="0"/>
                                          </p:stCondLst>
                                        </p:cTn>
                                        <p:tgtEl>
                                          <p:spTgt spid="130"/>
                                        </p:tgtEl>
                                        <p:attrNameLst>
                                          <p:attrName>style.visibility</p:attrName>
                                        </p:attrNameLst>
                                      </p:cBhvr>
                                      <p:to>
                                        <p:strVal val="visible"/>
                                      </p:to>
                                    </p:set>
                                    <p:animEffect transition="out" filter="fade">
                                      <p:cBhvr additive="base">
                                        <p:cTn id="700" dur="250" fill="hold">
                                          <p:stCondLst>
                                            <p:cond delay="1750"/>
                                          </p:stCondLst>
                                        </p:cTn>
                                        <p:tgtEl>
                                          <p:spTgt spid="130"/>
                                        </p:tgtEl>
                                      </p:cBhvr>
                                    </p:animEffect>
                                    <p:animEffect transition="in" filter="fade">
                                      <p:cBhvr additive="base">
                                        <p:cTn id="701" dur="250" fill="hold">
                                          <p:stCondLst>
                                            <p:cond delay="0"/>
                                          </p:stCondLst>
                                        </p:cTn>
                                        <p:tgtEl>
                                          <p:spTgt spid="130"/>
                                        </p:tgtEl>
                                      </p:cBhvr>
                                    </p:animEffect>
                                    <p:set>
                                      <p:cBhvr additive="base">
                                        <p:cTn id="702" dur="1" fill="hold">
                                          <p:stCondLst>
                                            <p:cond delay="1999"/>
                                          </p:stCondLst>
                                        </p:cTn>
                                        <p:tgtEl>
                                          <p:spTgt spid="130"/>
                                        </p:tgtEl>
                                        <p:attrNameLst>
                                          <p:attrName>style.visibility</p:attrName>
                                        </p:attrNameLst>
                                      </p:cBhvr>
                                      <p:to>
                                        <p:strVal val="hidden"/>
                                      </p:to>
                                    </p:set>
                                    <p:set>
                                      <p:cBhvr additive="base">
                                        <p:cTn id="703" dur="2300" fill="hold">
                                          <p:stCondLst>
                                            <p:cond delay="0"/>
                                          </p:stCondLst>
                                        </p:cTn>
                                        <p:tgtEl>
                                          <p:spTgt spid="130"/>
                                        </p:tgtEl>
                                      </p:cBhvr>
                                      <p:to>
                                        <p:strVal val=""/>
                                      </p:to>
                                    </p:set>
                                  </p:childTnLst>
                                </p:cTn>
                              </p:par>
                              <p:par>
                                <p:cTn id="704" presetID="0" presetClass="path" presetSubtype="0" repeatCount="indefinite" fill="hold" grpId="1" nodeType="withEffect">
                                  <p:stCondLst>
                                    <p:cond delay="0"/>
                                  </p:stCondLst>
                                  <p:childTnLst>
                                    <p:animMotion origin="layout" path="M -2.5E-6 -1.48148E-6 C 0.00378 -0.22477 0.15391 -0.14305 0.13373 -0.2912 " pathEditMode="relative" rAng="0" ptsTypes="AA">
                                      <p:cBhvr>
                                        <p:cTn id="705" dur="2300" fill="hold"/>
                                        <p:tgtEl>
                                          <p:spTgt spid="130"/>
                                        </p:tgtEl>
                                        <p:attrNameLst>
                                          <p:attrName>ppt_x</p:attrName>
                                          <p:attrName>ppt_y</p:attrName>
                                        </p:attrNameLst>
                                      </p:cBhvr>
                                      <p:rCtr x="6771" y="-14560"/>
                                    </p:animMotion>
                                  </p:childTnLst>
                                </p:cTn>
                              </p:par>
                              <p:par>
                                <p:cTn id="706" presetID="10" presetClass="entr" presetSubtype="0" repeatCount="indefinite" fill="hold" grpId="0" nodeType="withEffect">
                                  <p:stCondLst>
                                    <p:cond delay="0"/>
                                  </p:stCondLst>
                                  <p:childTnLst>
                                    <p:set>
                                      <p:cBhvr>
                                        <p:cTn id="707" dur="1" fill="hold">
                                          <p:stCondLst>
                                            <p:cond delay="0"/>
                                          </p:stCondLst>
                                        </p:cTn>
                                        <p:tgtEl>
                                          <p:spTgt spid="131"/>
                                        </p:tgtEl>
                                        <p:attrNameLst>
                                          <p:attrName>style.visibility</p:attrName>
                                        </p:attrNameLst>
                                      </p:cBhvr>
                                      <p:to>
                                        <p:strVal val="visible"/>
                                      </p:to>
                                    </p:set>
                                    <p:animEffect transition="out" filter="fade">
                                      <p:cBhvr additive="base">
                                        <p:cTn id="708" dur="250" fill="hold">
                                          <p:stCondLst>
                                            <p:cond delay="1750"/>
                                          </p:stCondLst>
                                        </p:cTn>
                                        <p:tgtEl>
                                          <p:spTgt spid="131"/>
                                        </p:tgtEl>
                                      </p:cBhvr>
                                    </p:animEffect>
                                    <p:animEffect transition="in" filter="fade">
                                      <p:cBhvr additive="base">
                                        <p:cTn id="709" dur="250" fill="hold">
                                          <p:stCondLst>
                                            <p:cond delay="0"/>
                                          </p:stCondLst>
                                        </p:cTn>
                                        <p:tgtEl>
                                          <p:spTgt spid="131"/>
                                        </p:tgtEl>
                                      </p:cBhvr>
                                    </p:animEffect>
                                    <p:set>
                                      <p:cBhvr additive="base">
                                        <p:cTn id="710" dur="1" fill="hold">
                                          <p:stCondLst>
                                            <p:cond delay="1999"/>
                                          </p:stCondLst>
                                        </p:cTn>
                                        <p:tgtEl>
                                          <p:spTgt spid="131"/>
                                        </p:tgtEl>
                                        <p:attrNameLst>
                                          <p:attrName>style.visibility</p:attrName>
                                        </p:attrNameLst>
                                      </p:cBhvr>
                                      <p:to>
                                        <p:strVal val="hidden"/>
                                      </p:to>
                                    </p:set>
                                    <p:set>
                                      <p:cBhvr additive="base">
                                        <p:cTn id="711" dur="2300" fill="hold">
                                          <p:stCondLst>
                                            <p:cond delay="0"/>
                                          </p:stCondLst>
                                        </p:cTn>
                                        <p:tgtEl>
                                          <p:spTgt spid="131"/>
                                        </p:tgtEl>
                                      </p:cBhvr>
                                      <p:to>
                                        <p:strVal val=""/>
                                      </p:to>
                                    </p:set>
                                  </p:childTnLst>
                                </p:cTn>
                              </p:par>
                              <p:par>
                                <p:cTn id="712" presetID="0" presetClass="path" presetSubtype="0" repeatCount="indefinite" fill="hold" grpId="1" nodeType="withEffect">
                                  <p:stCondLst>
                                    <p:cond delay="0"/>
                                  </p:stCondLst>
                                  <p:childTnLst>
                                    <p:animMotion origin="layout" path="M -2.70833E-6 -2.59259E-6 C 0.03229 -0.19768 0.04193 -0.19838 0.1336 -0.2912 " pathEditMode="relative" rAng="0" ptsTypes="AA">
                                      <p:cBhvr>
                                        <p:cTn id="713" dur="2300" fill="hold"/>
                                        <p:tgtEl>
                                          <p:spTgt spid="131"/>
                                        </p:tgtEl>
                                        <p:attrNameLst>
                                          <p:attrName>ppt_x</p:attrName>
                                          <p:attrName>ppt_y</p:attrName>
                                        </p:attrNameLst>
                                      </p:cBhvr>
                                      <p:rCtr x="6680" y="-14560"/>
                                    </p:animMotion>
                                  </p:childTnLst>
                                </p:cTn>
                              </p:par>
                              <p:par>
                                <p:cTn id="714" presetID="10" presetClass="entr" presetSubtype="0" repeatCount="indefinite" fill="hold" grpId="0" nodeType="withEffect">
                                  <p:stCondLst>
                                    <p:cond delay="0"/>
                                  </p:stCondLst>
                                  <p:childTnLst>
                                    <p:set>
                                      <p:cBhvr>
                                        <p:cTn id="715" dur="1" fill="hold">
                                          <p:stCondLst>
                                            <p:cond delay="0"/>
                                          </p:stCondLst>
                                        </p:cTn>
                                        <p:tgtEl>
                                          <p:spTgt spid="132"/>
                                        </p:tgtEl>
                                        <p:attrNameLst>
                                          <p:attrName>style.visibility</p:attrName>
                                        </p:attrNameLst>
                                      </p:cBhvr>
                                      <p:to>
                                        <p:strVal val="visible"/>
                                      </p:to>
                                    </p:set>
                                    <p:animEffect transition="out" filter="fade">
                                      <p:cBhvr additive="base">
                                        <p:cTn id="716" dur="250" fill="hold">
                                          <p:stCondLst>
                                            <p:cond delay="1750"/>
                                          </p:stCondLst>
                                        </p:cTn>
                                        <p:tgtEl>
                                          <p:spTgt spid="132"/>
                                        </p:tgtEl>
                                      </p:cBhvr>
                                    </p:animEffect>
                                    <p:animEffect transition="in" filter="fade">
                                      <p:cBhvr additive="base">
                                        <p:cTn id="717" dur="250" fill="hold">
                                          <p:stCondLst>
                                            <p:cond delay="0"/>
                                          </p:stCondLst>
                                        </p:cTn>
                                        <p:tgtEl>
                                          <p:spTgt spid="132"/>
                                        </p:tgtEl>
                                      </p:cBhvr>
                                    </p:animEffect>
                                    <p:set>
                                      <p:cBhvr additive="base">
                                        <p:cTn id="718" dur="1" fill="hold">
                                          <p:stCondLst>
                                            <p:cond delay="1999"/>
                                          </p:stCondLst>
                                        </p:cTn>
                                        <p:tgtEl>
                                          <p:spTgt spid="132"/>
                                        </p:tgtEl>
                                        <p:attrNameLst>
                                          <p:attrName>style.visibility</p:attrName>
                                        </p:attrNameLst>
                                      </p:cBhvr>
                                      <p:to>
                                        <p:strVal val="hidden"/>
                                      </p:to>
                                    </p:set>
                                    <p:set>
                                      <p:cBhvr additive="base">
                                        <p:cTn id="719" dur="2300" fill="hold">
                                          <p:stCondLst>
                                            <p:cond delay="0"/>
                                          </p:stCondLst>
                                        </p:cTn>
                                        <p:tgtEl>
                                          <p:spTgt spid="132"/>
                                        </p:tgtEl>
                                      </p:cBhvr>
                                      <p:to>
                                        <p:strVal val=""/>
                                      </p:to>
                                    </p:set>
                                  </p:childTnLst>
                                </p:cTn>
                              </p:par>
                              <p:par>
                                <p:cTn id="720" presetID="0" presetClass="path" presetSubtype="0" repeatCount="indefinite" fill="hold" grpId="1" nodeType="withEffect">
                                  <p:stCondLst>
                                    <p:cond delay="0"/>
                                  </p:stCondLst>
                                  <p:childTnLst>
                                    <p:animMotion origin="layout" path="M -2.08333E-6 1.11111E-6 C 0.00104 -0.11574 -0.11797 -0.13287 -0.09036 -0.26158 " pathEditMode="relative" rAng="0" ptsTypes="AA">
                                      <p:cBhvr>
                                        <p:cTn id="721" dur="2300" fill="hold"/>
                                        <p:tgtEl>
                                          <p:spTgt spid="132"/>
                                        </p:tgtEl>
                                        <p:attrNameLst>
                                          <p:attrName>ppt_x</p:attrName>
                                          <p:attrName>ppt_y</p:attrName>
                                        </p:attrNameLst>
                                      </p:cBhvr>
                                      <p:rCtr x="-4727" y="-13079"/>
                                    </p:animMotion>
                                  </p:childTnLst>
                                </p:cTn>
                              </p:par>
                              <p:par>
                                <p:cTn id="722" presetID="6" presetClass="emph" presetSubtype="0" repeatCount="indefinite" decel="100000" autoRev="1" fill="hold" grpId="0" nodeType="withEffect">
                                  <p:stCondLst>
                                    <p:cond delay="0"/>
                                  </p:stCondLst>
                                  <p:childTnLst>
                                    <p:animScale>
                                      <p:cBhvr>
                                        <p:cTn id="723" dur="1250" fill="hold"/>
                                        <p:tgtEl>
                                          <p:spTgt spid="134"/>
                                        </p:tgtEl>
                                      </p:cBhvr>
                                      <p:by x="150000" y="150000"/>
                                    </p:animScale>
                                  </p:childTnLst>
                                </p:cTn>
                              </p:par>
                              <p:par>
                                <p:cTn id="724" presetID="35" presetClass="path" presetSubtype="0" fill="hold" grpId="1" nodeType="withEffect">
                                  <p:stCondLst>
                                    <p:cond delay="0"/>
                                  </p:stCondLst>
                                  <p:childTnLst>
                                    <p:animMotion origin="layout" path="M 1.45833E-6 -7.40741E-7 L 0.19596 -7.40741E-7 " pathEditMode="relative" rAng="0" ptsTypes="AA">
                                      <p:cBhvr>
                                        <p:cTn id="725" dur="7000" fill="hold"/>
                                        <p:tgtEl>
                                          <p:spTgt spid="134"/>
                                        </p:tgtEl>
                                        <p:attrNameLst>
                                          <p:attrName>ppt_x</p:attrName>
                                          <p:attrName>ppt_y</p:attrName>
                                        </p:attrNameLst>
                                      </p:cBhvr>
                                      <p:rCtr x="9792" y="0"/>
                                    </p:animMotion>
                                  </p:childTnLst>
                                </p:cTn>
                              </p:par>
                              <p:par>
                                <p:cTn id="726" presetID="35" presetClass="path" presetSubtype="0" fill="hold" grpId="0" nodeType="withEffect">
                                  <p:stCondLst>
                                    <p:cond delay="0"/>
                                  </p:stCondLst>
                                  <p:childTnLst>
                                    <p:animMotion origin="layout" path="M 1.45833E-6 -7.40741E-7 L 0.19518 -7.40741E-7 " pathEditMode="relative" rAng="0" ptsTypes="AA">
                                      <p:cBhvr>
                                        <p:cTn id="72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组合 71"/>
          <p:cNvGrpSpPr/>
          <p:nvPr/>
        </p:nvGrpSpPr>
        <p:grpSpPr>
          <a:xfrm>
            <a:off x="672397" y="1750643"/>
            <a:ext cx="2340670" cy="2111238"/>
            <a:chOff x="533400" y="1226477"/>
            <a:chExt cx="1832400" cy="1652788"/>
          </a:xfrm>
        </p:grpSpPr>
        <p:pic>
          <p:nvPicPr>
            <p:cNvPr id="29" name="图片 72"/>
            <p:cNvPicPr>
              <a:picLocks noChangeAspect="1"/>
            </p:cNvPicPr>
            <p:nvPr/>
          </p:nvPicPr>
          <p:blipFill>
            <a:blip r:embed="rId1" cstate="screen"/>
            <a:stretch>
              <a:fillRect/>
            </a:stretch>
          </p:blipFill>
          <p:spPr>
            <a:xfrm>
              <a:off x="535056" y="1226477"/>
              <a:ext cx="1822532" cy="1652788"/>
            </a:xfrm>
            <a:custGeom>
              <a:avLst/>
              <a:gdLst>
                <a:gd name="connsiteX0" fmla="*/ 0 w 1839600"/>
                <a:gd name="connsiteY0" fmla="*/ 0 h 1658557"/>
                <a:gd name="connsiteX1" fmla="*/ 1839600 w 1839600"/>
                <a:gd name="connsiteY1" fmla="*/ 0 h 1658557"/>
                <a:gd name="connsiteX2" fmla="*/ 1839600 w 1839600"/>
                <a:gd name="connsiteY2" fmla="*/ 1658557 h 1658557"/>
                <a:gd name="connsiteX3" fmla="*/ 0 w 1839600"/>
                <a:gd name="connsiteY3" fmla="*/ 1658557 h 1658557"/>
              </a:gdLst>
              <a:ahLst/>
              <a:cxnLst>
                <a:cxn ang="0">
                  <a:pos x="connsiteX0" y="connsiteY0"/>
                </a:cxn>
                <a:cxn ang="0">
                  <a:pos x="connsiteX1" y="connsiteY1"/>
                </a:cxn>
                <a:cxn ang="0">
                  <a:pos x="connsiteX2" y="connsiteY2"/>
                </a:cxn>
                <a:cxn ang="0">
                  <a:pos x="connsiteX3" y="connsiteY3"/>
                </a:cxn>
              </a:cxnLst>
              <a:rect l="l" t="t" r="r" b="b"/>
              <a:pathLst>
                <a:path w="1839600" h="1658557">
                  <a:moveTo>
                    <a:pt x="0" y="0"/>
                  </a:moveTo>
                  <a:lnTo>
                    <a:pt x="1839600" y="0"/>
                  </a:lnTo>
                  <a:lnTo>
                    <a:pt x="1839600" y="1658557"/>
                  </a:lnTo>
                  <a:lnTo>
                    <a:pt x="0" y="1658557"/>
                  </a:lnTo>
                  <a:close/>
                </a:path>
              </a:pathLst>
            </a:custGeom>
          </p:spPr>
        </p:pic>
        <p:sp>
          <p:nvSpPr>
            <p:cNvPr id="30" name="矩形 7"/>
            <p:cNvSpPr>
              <a:spLocks noChangeArrowheads="1"/>
            </p:cNvSpPr>
            <p:nvPr/>
          </p:nvSpPr>
          <p:spPr bwMode="auto">
            <a:xfrm>
              <a:off x="533400" y="2638814"/>
              <a:ext cx="1832400" cy="232863"/>
            </a:xfrm>
            <a:prstGeom prst="rect">
              <a:avLst/>
            </a:prstGeom>
            <a:solidFill>
              <a:srgbClr val="92B5C2"/>
            </a:solidFill>
            <a:ln w="9525">
              <a:noFill/>
              <a:miter lim="800000"/>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1" name="组合 81"/>
          <p:cNvGrpSpPr/>
          <p:nvPr/>
        </p:nvGrpSpPr>
        <p:grpSpPr>
          <a:xfrm>
            <a:off x="3502367" y="1750181"/>
            <a:ext cx="2347827" cy="2119940"/>
            <a:chOff x="2628947" y="1226131"/>
            <a:chExt cx="1838001" cy="1659600"/>
          </a:xfrm>
        </p:grpSpPr>
        <p:pic>
          <p:nvPicPr>
            <p:cNvPr id="32" name="图片 82"/>
            <p:cNvPicPr>
              <a:picLocks noChangeAspect="1"/>
            </p:cNvPicPr>
            <p:nvPr/>
          </p:nvPicPr>
          <p:blipFill>
            <a:blip r:embed="rId2" cstate="print"/>
            <a:stretch>
              <a:fillRect/>
            </a:stretch>
          </p:blipFill>
          <p:spPr>
            <a:xfrm>
              <a:off x="2637406" y="1226131"/>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3" name="矩形 7"/>
            <p:cNvSpPr>
              <a:spLocks noChangeArrowheads="1"/>
            </p:cNvSpPr>
            <p:nvPr/>
          </p:nvSpPr>
          <p:spPr bwMode="auto">
            <a:xfrm>
              <a:off x="2628947" y="2639509"/>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4" name="组合 86"/>
          <p:cNvGrpSpPr/>
          <p:nvPr/>
        </p:nvGrpSpPr>
        <p:grpSpPr>
          <a:xfrm>
            <a:off x="6332334" y="1749717"/>
            <a:ext cx="2349869" cy="2119940"/>
            <a:chOff x="4734064" y="1225783"/>
            <a:chExt cx="1839600" cy="1659600"/>
          </a:xfrm>
        </p:grpSpPr>
        <p:pic>
          <p:nvPicPr>
            <p:cNvPr id="35" name="图片 87"/>
            <p:cNvPicPr>
              <a:picLocks noChangeAspect="1"/>
            </p:cNvPicPr>
            <p:nvPr/>
          </p:nvPicPr>
          <p:blipFill>
            <a:blip r:embed="rId3" cstate="print"/>
            <a:stretch>
              <a:fillRect/>
            </a:stretch>
          </p:blipFill>
          <p:spPr>
            <a:xfrm>
              <a:off x="4742523" y="1225783"/>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6" name="矩形 7"/>
            <p:cNvSpPr>
              <a:spLocks noChangeArrowheads="1"/>
            </p:cNvSpPr>
            <p:nvPr/>
          </p:nvSpPr>
          <p:spPr bwMode="auto">
            <a:xfrm>
              <a:off x="4734064" y="2639161"/>
              <a:ext cx="1839600" cy="232863"/>
            </a:xfrm>
            <a:prstGeom prst="rect">
              <a:avLst/>
            </a:prstGeom>
            <a:solidFill>
              <a:srgbClr val="92B5C2"/>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7" name="组合 89"/>
          <p:cNvGrpSpPr/>
          <p:nvPr/>
        </p:nvGrpSpPr>
        <p:grpSpPr>
          <a:xfrm>
            <a:off x="9164339" y="1702253"/>
            <a:ext cx="2350908" cy="2149877"/>
            <a:chOff x="6840781" y="1188640"/>
            <a:chExt cx="1840413" cy="1683036"/>
          </a:xfrm>
        </p:grpSpPr>
        <p:pic>
          <p:nvPicPr>
            <p:cNvPr id="38" name="图片 90"/>
            <p:cNvPicPr>
              <a:picLocks noChangeAspect="1"/>
            </p:cNvPicPr>
            <p:nvPr/>
          </p:nvPicPr>
          <p:blipFill>
            <a:blip r:embed="rId4" cstate="print"/>
            <a:stretch>
              <a:fillRect/>
            </a:stretch>
          </p:blipFill>
          <p:spPr>
            <a:xfrm>
              <a:off x="6849121" y="1188640"/>
              <a:ext cx="1832073" cy="1663027"/>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9" name="矩形 7"/>
            <p:cNvSpPr>
              <a:spLocks noChangeArrowheads="1"/>
            </p:cNvSpPr>
            <p:nvPr/>
          </p:nvSpPr>
          <p:spPr bwMode="auto">
            <a:xfrm>
              <a:off x="6840781" y="2638813"/>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40" name="组合 2"/>
          <p:cNvGrpSpPr/>
          <p:nvPr/>
        </p:nvGrpSpPr>
        <p:grpSpPr>
          <a:xfrm>
            <a:off x="749237" y="4521591"/>
            <a:ext cx="2478290" cy="1517563"/>
            <a:chOff x="437058" y="3441362"/>
            <a:chExt cx="1859202" cy="1138469"/>
          </a:xfrm>
        </p:grpSpPr>
        <p:sp>
          <p:nvSpPr>
            <p:cNvPr id="41" name="TextBox 40"/>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2" name="矩形 95"/>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3" name="组合 96"/>
          <p:cNvGrpSpPr/>
          <p:nvPr/>
        </p:nvGrpSpPr>
        <p:grpSpPr>
          <a:xfrm>
            <a:off x="3538400" y="4521591"/>
            <a:ext cx="2478290" cy="1517563"/>
            <a:chOff x="437058" y="3441362"/>
            <a:chExt cx="1859202" cy="1138469"/>
          </a:xfrm>
        </p:grpSpPr>
        <p:sp>
          <p:nvSpPr>
            <p:cNvPr id="44" name="TextBox 43"/>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5" name="矩形 99"/>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6" name="组合 100"/>
          <p:cNvGrpSpPr/>
          <p:nvPr/>
        </p:nvGrpSpPr>
        <p:grpSpPr>
          <a:xfrm>
            <a:off x="6315211" y="4521591"/>
            <a:ext cx="2478290" cy="1517563"/>
            <a:chOff x="437058" y="3441362"/>
            <a:chExt cx="1859202" cy="1138469"/>
          </a:xfrm>
        </p:grpSpPr>
        <p:sp>
          <p:nvSpPr>
            <p:cNvPr id="47" name="TextBox 46"/>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8" name="矩形 102"/>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9" name="组合 103"/>
          <p:cNvGrpSpPr/>
          <p:nvPr/>
        </p:nvGrpSpPr>
        <p:grpSpPr>
          <a:xfrm>
            <a:off x="9170915" y="4521592"/>
            <a:ext cx="2478290" cy="1439491"/>
            <a:chOff x="437058" y="3441362"/>
            <a:chExt cx="1859202" cy="1079900"/>
          </a:xfrm>
        </p:grpSpPr>
        <p:sp>
          <p:nvSpPr>
            <p:cNvPr id="50" name="TextBox 49"/>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1" name="矩形 106"/>
            <p:cNvSpPr/>
            <p:nvPr/>
          </p:nvSpPr>
          <p:spPr>
            <a:xfrm>
              <a:off x="437058" y="3750273"/>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8"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lide(fromLeft)">
                                      <p:cBhvr>
                                        <p:cTn id="11" dur="500"/>
                                        <p:tgtEl>
                                          <p:spTgt spid="28"/>
                                        </p:tgtEl>
                                      </p:cBhvr>
                                    </p:animEffect>
                                  </p:childTnLst>
                                </p:cTn>
                              </p:par>
                              <p:par>
                                <p:cTn id="12" presetID="2" presetClass="entr" presetSubtype="8" decel="100000" fill="hold" nodeType="withEffect">
                                  <p:stCondLst>
                                    <p:cond delay="5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12" presetClass="entr" presetSubtype="8" fill="hold" nodeType="withEffect">
                                  <p:stCondLst>
                                    <p:cond delay="1000"/>
                                  </p:stCondLst>
                                  <p:childTnLst>
                                    <p:set>
                                      <p:cBhvr>
                                        <p:cTn id="17" dur="1" fill="hold">
                                          <p:stCondLst>
                                            <p:cond delay="0"/>
                                          </p:stCondLst>
                                        </p:cTn>
                                        <p:tgtEl>
                                          <p:spTgt spid="31"/>
                                        </p:tgtEl>
                                        <p:attrNameLst>
                                          <p:attrName>style.visibility</p:attrName>
                                        </p:attrNameLst>
                                      </p:cBhvr>
                                      <p:to>
                                        <p:strVal val="visible"/>
                                      </p:to>
                                    </p:set>
                                    <p:animEffect transition="in" filter="slide(fromLeft)">
                                      <p:cBhvr>
                                        <p:cTn id="18" dur="500"/>
                                        <p:tgtEl>
                                          <p:spTgt spid="31"/>
                                        </p:tgtEl>
                                      </p:cBhvr>
                                    </p:animEffect>
                                  </p:childTnLst>
                                </p:cTn>
                              </p:par>
                              <p:par>
                                <p:cTn id="19" presetID="2" presetClass="entr" presetSubtype="8" decel="100000" fill="hold" nodeType="withEffect">
                                  <p:stCondLst>
                                    <p:cond delay="150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0-#ppt_w/2"/>
                                          </p:val>
                                        </p:tav>
                                        <p:tav tm="100000">
                                          <p:val>
                                            <p:strVal val="#ppt_x"/>
                                          </p:val>
                                        </p:tav>
                                      </p:tavLst>
                                    </p:anim>
                                    <p:anim calcmode="lin" valueType="num">
                                      <p:cBhvr additive="base">
                                        <p:cTn id="22" dur="500" fill="hold"/>
                                        <p:tgtEl>
                                          <p:spTgt spid="43"/>
                                        </p:tgtEl>
                                        <p:attrNameLst>
                                          <p:attrName>ppt_y</p:attrName>
                                        </p:attrNameLst>
                                      </p:cBhvr>
                                      <p:tavLst>
                                        <p:tav tm="0">
                                          <p:val>
                                            <p:strVal val="#ppt_y"/>
                                          </p:val>
                                        </p:tav>
                                        <p:tav tm="100000">
                                          <p:val>
                                            <p:strVal val="#ppt_y"/>
                                          </p:val>
                                        </p:tav>
                                      </p:tavLst>
                                    </p:anim>
                                  </p:childTnLst>
                                </p:cTn>
                              </p:par>
                              <p:par>
                                <p:cTn id="23" presetID="12" presetClass="entr" presetSubtype="8" fill="hold" nodeType="withEffect">
                                  <p:stCondLst>
                                    <p:cond delay="2000"/>
                                  </p:stCondLst>
                                  <p:childTnLst>
                                    <p:set>
                                      <p:cBhvr>
                                        <p:cTn id="24" dur="1" fill="hold">
                                          <p:stCondLst>
                                            <p:cond delay="0"/>
                                          </p:stCondLst>
                                        </p:cTn>
                                        <p:tgtEl>
                                          <p:spTgt spid="34"/>
                                        </p:tgtEl>
                                        <p:attrNameLst>
                                          <p:attrName>style.visibility</p:attrName>
                                        </p:attrNameLst>
                                      </p:cBhvr>
                                      <p:to>
                                        <p:strVal val="visible"/>
                                      </p:to>
                                    </p:set>
                                    <p:animEffect transition="in" filter="slide(fromLeft)">
                                      <p:cBhvr>
                                        <p:cTn id="25" dur="500"/>
                                        <p:tgtEl>
                                          <p:spTgt spid="34"/>
                                        </p:tgtEl>
                                      </p:cBhvr>
                                    </p:animEffect>
                                  </p:childTnLst>
                                </p:cTn>
                              </p:par>
                              <p:par>
                                <p:cTn id="26" presetID="2" presetClass="entr" presetSubtype="8" decel="100000" fill="hold" nodeType="withEffect">
                                  <p:stCondLst>
                                    <p:cond delay="250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0-#ppt_w/2"/>
                                          </p:val>
                                        </p:tav>
                                        <p:tav tm="100000">
                                          <p:val>
                                            <p:strVal val="#ppt_x"/>
                                          </p:val>
                                        </p:tav>
                                      </p:tavLst>
                                    </p:anim>
                                    <p:anim calcmode="lin" valueType="num">
                                      <p:cBhvr additive="base">
                                        <p:cTn id="29" dur="500" fill="hold"/>
                                        <p:tgtEl>
                                          <p:spTgt spid="46"/>
                                        </p:tgtEl>
                                        <p:attrNameLst>
                                          <p:attrName>ppt_y</p:attrName>
                                        </p:attrNameLst>
                                      </p:cBhvr>
                                      <p:tavLst>
                                        <p:tav tm="0">
                                          <p:val>
                                            <p:strVal val="#ppt_y"/>
                                          </p:val>
                                        </p:tav>
                                        <p:tav tm="100000">
                                          <p:val>
                                            <p:strVal val="#ppt_y"/>
                                          </p:val>
                                        </p:tav>
                                      </p:tavLst>
                                    </p:anim>
                                  </p:childTnLst>
                                </p:cTn>
                              </p:par>
                              <p:par>
                                <p:cTn id="30" presetID="12" presetClass="entr" presetSubtype="8" fill="hold" nodeType="withEffect">
                                  <p:stCondLst>
                                    <p:cond delay="3000"/>
                                  </p:stCondLst>
                                  <p:childTnLst>
                                    <p:set>
                                      <p:cBhvr>
                                        <p:cTn id="31" dur="1" fill="hold">
                                          <p:stCondLst>
                                            <p:cond delay="0"/>
                                          </p:stCondLst>
                                        </p:cTn>
                                        <p:tgtEl>
                                          <p:spTgt spid="37"/>
                                        </p:tgtEl>
                                        <p:attrNameLst>
                                          <p:attrName>style.visibility</p:attrName>
                                        </p:attrNameLst>
                                      </p:cBhvr>
                                      <p:to>
                                        <p:strVal val="visible"/>
                                      </p:to>
                                    </p:set>
                                    <p:animEffect transition="in" filter="slide(fromLeft)">
                                      <p:cBhvr>
                                        <p:cTn id="32" dur="500"/>
                                        <p:tgtEl>
                                          <p:spTgt spid="37"/>
                                        </p:tgtEl>
                                      </p:cBhvr>
                                    </p:animEffect>
                                  </p:childTnLst>
                                </p:cTn>
                              </p:par>
                              <p:par>
                                <p:cTn id="33" presetID="2" presetClass="entr" presetSubtype="8" decel="100000" fill="hold" nodeType="withEffect">
                                  <p:stCondLst>
                                    <p:cond delay="35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0-#ppt_w/2"/>
                                          </p:val>
                                        </p:tav>
                                        <p:tav tm="100000">
                                          <p:val>
                                            <p:strVal val="#ppt_x"/>
                                          </p:val>
                                        </p:tav>
                                      </p:tavLst>
                                    </p:anim>
                                    <p:anim calcmode="lin" valueType="num">
                                      <p:cBhvr additive="base">
                                        <p:cTn id="36"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57"/>
          <p:cNvGrpSpPr/>
          <p:nvPr/>
        </p:nvGrpSpPr>
        <p:grpSpPr>
          <a:xfrm>
            <a:off x="3876590" y="1698250"/>
            <a:ext cx="4077743" cy="4066942"/>
            <a:chOff x="2907008" y="1273349"/>
            <a:chExt cx="3059104" cy="3051001"/>
          </a:xfrm>
        </p:grpSpPr>
        <p:sp>
          <p:nvSpPr>
            <p:cNvPr id="54" name="Freeform 22"/>
            <p:cNvSpPr/>
            <p:nvPr/>
          </p:nvSpPr>
          <p:spPr bwMode="auto">
            <a:xfrm>
              <a:off x="5114192" y="1273349"/>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5" name="Freeform 18"/>
            <p:cNvSpPr/>
            <p:nvPr/>
          </p:nvSpPr>
          <p:spPr bwMode="auto">
            <a:xfrm>
              <a:off x="4300373" y="3473578"/>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6" name="Freeform 18"/>
            <p:cNvSpPr/>
            <p:nvPr/>
          </p:nvSpPr>
          <p:spPr bwMode="auto">
            <a:xfrm rot="16200000">
              <a:off x="5105797" y="3473580"/>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25400" dir="78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57" name="Freeform 18"/>
            <p:cNvSpPr/>
            <p:nvPr/>
          </p:nvSpPr>
          <p:spPr bwMode="auto">
            <a:xfrm rot="5400000">
              <a:off x="2995285" y="1303973"/>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ysClr val="window" lastClr="FFFFFF"/>
                </a:gs>
                <a:gs pos="100000">
                  <a:sysClr val="window" lastClr="FFFFFF">
                    <a:lumMod val="85000"/>
                  </a:sysClr>
                </a:gs>
              </a:gsLst>
              <a:lin ang="8100000" scaled="0"/>
              <a:tileRect/>
            </a:gradFill>
            <a:ln w="12700" cap="flat" cmpd="sng" algn="ctr">
              <a:noFill/>
              <a:prstDash val="solid"/>
              <a:miter lim="800000"/>
            </a:ln>
            <a:effectLst>
              <a:innerShdw blurRad="63500" dist="25400" dir="84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58" name="Freeform 22"/>
            <p:cNvSpPr/>
            <p:nvPr/>
          </p:nvSpPr>
          <p:spPr bwMode="auto">
            <a:xfrm>
              <a:off x="3839605" y="1302428"/>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9" name="Freeform 18"/>
            <p:cNvSpPr/>
            <p:nvPr/>
          </p:nvSpPr>
          <p:spPr bwMode="auto">
            <a:xfrm>
              <a:off x="2993069" y="2138774"/>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0" name="Freeform 18"/>
            <p:cNvSpPr/>
            <p:nvPr/>
          </p:nvSpPr>
          <p:spPr bwMode="auto">
            <a:xfrm>
              <a:off x="4268987" y="2103655"/>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1" name="Freeform 18"/>
            <p:cNvSpPr/>
            <p:nvPr/>
          </p:nvSpPr>
          <p:spPr bwMode="auto">
            <a:xfrm rot="16200000">
              <a:off x="5115343" y="2101396"/>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50800" dir="72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62" name="Freeform 10"/>
            <p:cNvSpPr/>
            <p:nvPr/>
          </p:nvSpPr>
          <p:spPr bwMode="auto">
            <a:xfrm>
              <a:off x="2907481" y="1277401"/>
              <a:ext cx="2206711" cy="2200437"/>
            </a:xfrm>
            <a:custGeom>
              <a:avLst/>
              <a:gdLst>
                <a:gd name="T0" fmla="*/ 0 w 2081"/>
                <a:gd name="T1" fmla="*/ 2075 h 2075"/>
                <a:gd name="T2" fmla="*/ 233 w 2081"/>
                <a:gd name="T3" fmla="*/ 1513 h 2075"/>
                <a:gd name="T4" fmla="*/ 797 w 2081"/>
                <a:gd name="T5" fmla="*/ 1280 h 2075"/>
                <a:gd name="T6" fmla="*/ 803 w 2081"/>
                <a:gd name="T7" fmla="*/ 1280 h 2075"/>
                <a:gd name="T8" fmla="*/ 900 w 2081"/>
                <a:gd name="T9" fmla="*/ 1270 h 2075"/>
                <a:gd name="T10" fmla="*/ 1285 w 2081"/>
                <a:gd name="T11" fmla="*/ 801 h 2075"/>
                <a:gd name="T12" fmla="*/ 1285 w 2081"/>
                <a:gd name="T13" fmla="*/ 800 h 2075"/>
                <a:gd name="T14" fmla="*/ 1285 w 2081"/>
                <a:gd name="T15" fmla="*/ 800 h 2075"/>
                <a:gd name="T16" fmla="*/ 1285 w 2081"/>
                <a:gd name="T17" fmla="*/ 798 h 2075"/>
                <a:gd name="T18" fmla="*/ 1285 w 2081"/>
                <a:gd name="T19" fmla="*/ 796 h 2075"/>
                <a:gd name="T20" fmla="*/ 1285 w 2081"/>
                <a:gd name="T21" fmla="*/ 796 h 2075"/>
                <a:gd name="T22" fmla="*/ 2081 w 2081"/>
                <a:gd name="T23" fmla="*/ 0 h 2075"/>
                <a:gd name="T24" fmla="*/ 2081 w 2081"/>
                <a:gd name="T25" fmla="*/ 310 h 2075"/>
                <a:gd name="T26" fmla="*/ 1601 w 2081"/>
                <a:gd name="T27" fmla="*/ 792 h 2075"/>
                <a:gd name="T28" fmla="*/ 1601 w 2081"/>
                <a:gd name="T29" fmla="*/ 796 h 2075"/>
                <a:gd name="T30" fmla="*/ 1601 w 2081"/>
                <a:gd name="T31" fmla="*/ 799 h 2075"/>
                <a:gd name="T32" fmla="*/ 1601 w 2081"/>
                <a:gd name="T33" fmla="*/ 799 h 2075"/>
                <a:gd name="T34" fmla="*/ 1374 w 2081"/>
                <a:gd name="T35" fmla="*/ 1355 h 2075"/>
                <a:gd name="T36" fmla="*/ 822 w 2081"/>
                <a:gd name="T37" fmla="*/ 1595 h 2075"/>
                <a:gd name="T38" fmla="*/ 800 w 2081"/>
                <a:gd name="T39" fmla="*/ 1596 h 2075"/>
                <a:gd name="T40" fmla="*/ 800 w 2081"/>
                <a:gd name="T41" fmla="*/ 1596 h 2075"/>
                <a:gd name="T42" fmla="*/ 798 w 2081"/>
                <a:gd name="T43" fmla="*/ 1595 h 2075"/>
                <a:gd name="T44" fmla="*/ 461 w 2081"/>
                <a:gd name="T45" fmla="*/ 1738 h 2075"/>
                <a:gd name="T46" fmla="*/ 321 w 2081"/>
                <a:gd name="T47" fmla="*/ 2075 h 2075"/>
                <a:gd name="T48" fmla="*/ 0 w 2081"/>
                <a:gd name="T49" fmla="*/ 2075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1" h="2075">
                  <a:moveTo>
                    <a:pt x="0" y="2075"/>
                  </a:moveTo>
                  <a:cubicBezTo>
                    <a:pt x="0" y="1863"/>
                    <a:pt x="83" y="1663"/>
                    <a:pt x="233" y="1513"/>
                  </a:cubicBezTo>
                  <a:cubicBezTo>
                    <a:pt x="384" y="1363"/>
                    <a:pt x="584" y="1280"/>
                    <a:pt x="797" y="1280"/>
                  </a:cubicBezTo>
                  <a:cubicBezTo>
                    <a:pt x="803" y="1280"/>
                    <a:pt x="803" y="1280"/>
                    <a:pt x="803" y="1280"/>
                  </a:cubicBezTo>
                  <a:cubicBezTo>
                    <a:pt x="836" y="1280"/>
                    <a:pt x="868" y="1276"/>
                    <a:pt x="900" y="1270"/>
                  </a:cubicBezTo>
                  <a:cubicBezTo>
                    <a:pt x="1119" y="1224"/>
                    <a:pt x="1281" y="1027"/>
                    <a:pt x="1285" y="801"/>
                  </a:cubicBezTo>
                  <a:cubicBezTo>
                    <a:pt x="1285" y="800"/>
                    <a:pt x="1285" y="800"/>
                    <a:pt x="1285" y="800"/>
                  </a:cubicBezTo>
                  <a:cubicBezTo>
                    <a:pt x="1285" y="800"/>
                    <a:pt x="1285" y="800"/>
                    <a:pt x="1285" y="800"/>
                  </a:cubicBezTo>
                  <a:cubicBezTo>
                    <a:pt x="1285" y="798"/>
                    <a:pt x="1285" y="798"/>
                    <a:pt x="1285" y="798"/>
                  </a:cubicBezTo>
                  <a:cubicBezTo>
                    <a:pt x="1285" y="796"/>
                    <a:pt x="1285" y="796"/>
                    <a:pt x="1285" y="796"/>
                  </a:cubicBezTo>
                  <a:cubicBezTo>
                    <a:pt x="1285" y="796"/>
                    <a:pt x="1285" y="796"/>
                    <a:pt x="1285" y="796"/>
                  </a:cubicBezTo>
                  <a:cubicBezTo>
                    <a:pt x="1286" y="357"/>
                    <a:pt x="1643" y="1"/>
                    <a:pt x="2081" y="0"/>
                  </a:cubicBezTo>
                  <a:cubicBezTo>
                    <a:pt x="2081" y="310"/>
                    <a:pt x="2081" y="310"/>
                    <a:pt x="2081" y="310"/>
                  </a:cubicBezTo>
                  <a:cubicBezTo>
                    <a:pt x="1816" y="311"/>
                    <a:pt x="1601" y="527"/>
                    <a:pt x="1601" y="792"/>
                  </a:cubicBezTo>
                  <a:cubicBezTo>
                    <a:pt x="1601" y="793"/>
                    <a:pt x="1601" y="794"/>
                    <a:pt x="1601" y="796"/>
                  </a:cubicBezTo>
                  <a:cubicBezTo>
                    <a:pt x="1601" y="799"/>
                    <a:pt x="1601" y="799"/>
                    <a:pt x="1601" y="799"/>
                  </a:cubicBezTo>
                  <a:cubicBezTo>
                    <a:pt x="1601" y="799"/>
                    <a:pt x="1601" y="799"/>
                    <a:pt x="1601" y="799"/>
                  </a:cubicBezTo>
                  <a:cubicBezTo>
                    <a:pt x="1601" y="1009"/>
                    <a:pt x="1520" y="1206"/>
                    <a:pt x="1374" y="1355"/>
                  </a:cubicBezTo>
                  <a:cubicBezTo>
                    <a:pt x="1227" y="1505"/>
                    <a:pt x="1032" y="1590"/>
                    <a:pt x="822" y="1595"/>
                  </a:cubicBezTo>
                  <a:cubicBezTo>
                    <a:pt x="814" y="1595"/>
                    <a:pt x="807" y="1596"/>
                    <a:pt x="800" y="1596"/>
                  </a:cubicBezTo>
                  <a:cubicBezTo>
                    <a:pt x="800" y="1596"/>
                    <a:pt x="800" y="1596"/>
                    <a:pt x="800" y="1596"/>
                  </a:cubicBezTo>
                  <a:cubicBezTo>
                    <a:pt x="798" y="1595"/>
                    <a:pt x="798" y="1595"/>
                    <a:pt x="798" y="1595"/>
                  </a:cubicBezTo>
                  <a:cubicBezTo>
                    <a:pt x="670" y="1597"/>
                    <a:pt x="551" y="1647"/>
                    <a:pt x="461" y="1738"/>
                  </a:cubicBezTo>
                  <a:cubicBezTo>
                    <a:pt x="371" y="1829"/>
                    <a:pt x="322" y="1948"/>
                    <a:pt x="321" y="2075"/>
                  </a:cubicBezTo>
                  <a:lnTo>
                    <a:pt x="0" y="2075"/>
                  </a:lnTo>
                  <a:close/>
                </a:path>
              </a:pathLst>
            </a:cu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innerShdw blurRad="63500" dist="25400" dir="135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63" name="Freeform 22"/>
            <p:cNvSpPr/>
            <p:nvPr/>
          </p:nvSpPr>
          <p:spPr bwMode="auto">
            <a:xfrm>
              <a:off x="5106379" y="2626503"/>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4" name="组合 47"/>
            <p:cNvGrpSpPr/>
            <p:nvPr/>
          </p:nvGrpSpPr>
          <p:grpSpPr>
            <a:xfrm>
              <a:off x="3258191" y="1613118"/>
              <a:ext cx="1052232" cy="1052234"/>
              <a:chOff x="7221558" y="1631354"/>
              <a:chExt cx="3672000" cy="3672000"/>
            </a:xfrm>
            <a:effectLst>
              <a:outerShdw blurRad="114300" dist="63500" dir="2700000" algn="tl" rotWithShape="0">
                <a:prstClr val="black">
                  <a:alpha val="40000"/>
                </a:prstClr>
              </a:outerShdw>
            </a:effectLst>
          </p:grpSpPr>
          <p:sp>
            <p:nvSpPr>
              <p:cNvPr id="88" name="椭圆 48"/>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9" name="椭圆 49"/>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65" name="文本框 20"/>
            <p:cNvSpPr txBox="1"/>
            <p:nvPr/>
          </p:nvSpPr>
          <p:spPr>
            <a:xfrm>
              <a:off x="3633980" y="1921517"/>
              <a:ext cx="363626"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01</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66" name="矩形 22"/>
            <p:cNvSpPr/>
            <p:nvPr/>
          </p:nvSpPr>
          <p:spPr>
            <a:xfrm>
              <a:off x="3477043"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67" name="任意多边形 58"/>
            <p:cNvSpPr/>
            <p:nvPr/>
          </p:nvSpPr>
          <p:spPr bwMode="auto">
            <a:xfrm>
              <a:off x="3753543" y="2803697"/>
              <a:ext cx="680124" cy="681131"/>
            </a:xfrm>
            <a:custGeom>
              <a:avLst/>
              <a:gdLst>
                <a:gd name="connsiteX0" fmla="*/ 742809 w 996535"/>
                <a:gd name="connsiteY0" fmla="*/ 0 h 998010"/>
                <a:gd name="connsiteX1" fmla="*/ 792398 w 996535"/>
                <a:gd name="connsiteY1" fmla="*/ 37023 h 998010"/>
                <a:gd name="connsiteX2" fmla="*/ 961497 w 996535"/>
                <a:gd name="connsiteY2" fmla="*/ 205800 h 998010"/>
                <a:gd name="connsiteX3" fmla="*/ 996535 w 996535"/>
                <a:gd name="connsiteY3" fmla="*/ 252553 h 998010"/>
                <a:gd name="connsiteX4" fmla="*/ 968121 w 996535"/>
                <a:gd name="connsiteY4" fmla="*/ 290519 h 998010"/>
                <a:gd name="connsiteX5" fmla="*/ 755866 w 996535"/>
                <a:gd name="connsiteY5" fmla="*/ 981612 h 998010"/>
                <a:gd name="connsiteX6" fmla="*/ 755866 w 996535"/>
                <a:gd name="connsiteY6" fmla="*/ 984721 h 998010"/>
                <a:gd name="connsiteX7" fmla="*/ 754451 w 996535"/>
                <a:gd name="connsiteY7" fmla="*/ 998010 h 998010"/>
                <a:gd name="connsiteX8" fmla="*/ 668631 w 996535"/>
                <a:gd name="connsiteY8" fmla="*/ 998010 h 998010"/>
                <a:gd name="connsiteX9" fmla="*/ 0 w 996535"/>
                <a:gd name="connsiteY9" fmla="*/ 998010 h 998010"/>
                <a:gd name="connsiteX10" fmla="*/ 0 w 996535"/>
                <a:gd name="connsiteY10" fmla="*/ 278096 h 998010"/>
                <a:gd name="connsiteX11" fmla="*/ 0 w 996535"/>
                <a:gd name="connsiteY11" fmla="*/ 241968 h 998010"/>
                <a:gd name="connsiteX12" fmla="*/ 211 w 996535"/>
                <a:gd name="connsiteY12" fmla="*/ 241945 h 998010"/>
                <a:gd name="connsiteX13" fmla="*/ 3318 w 996535"/>
                <a:gd name="connsiteY13" fmla="*/ 243499 h 998010"/>
                <a:gd name="connsiteX14" fmla="*/ 37500 w 996535"/>
                <a:gd name="connsiteY14" fmla="*/ 241945 h 998010"/>
                <a:gd name="connsiteX15" fmla="*/ 710682 w 996535"/>
                <a:gd name="connsiteY15" fmla="*/ 24534 h 998010"/>
                <a:gd name="connsiteX16" fmla="*/ 742809 w 996535"/>
                <a:gd name="connsiteY16" fmla="*/ 0 h 998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6535" h="998010">
                  <a:moveTo>
                    <a:pt x="742809" y="0"/>
                  </a:moveTo>
                  <a:lnTo>
                    <a:pt x="792398" y="37023"/>
                  </a:lnTo>
                  <a:cubicBezTo>
                    <a:pt x="853992" y="87769"/>
                    <a:pt x="910640" y="144305"/>
                    <a:pt x="961497" y="205800"/>
                  </a:cubicBezTo>
                  <a:lnTo>
                    <a:pt x="996535" y="252553"/>
                  </a:lnTo>
                  <a:lnTo>
                    <a:pt x="968121" y="290519"/>
                  </a:lnTo>
                  <a:cubicBezTo>
                    <a:pt x="834633" y="487870"/>
                    <a:pt x="756449" y="725668"/>
                    <a:pt x="755866" y="981612"/>
                  </a:cubicBezTo>
                  <a:cubicBezTo>
                    <a:pt x="755866" y="981612"/>
                    <a:pt x="755866" y="981612"/>
                    <a:pt x="755866" y="984721"/>
                  </a:cubicBezTo>
                  <a:lnTo>
                    <a:pt x="754451" y="998010"/>
                  </a:lnTo>
                  <a:lnTo>
                    <a:pt x="668631" y="998010"/>
                  </a:lnTo>
                  <a:cubicBezTo>
                    <a:pt x="0" y="998010"/>
                    <a:pt x="0" y="998010"/>
                    <a:pt x="0" y="998010"/>
                  </a:cubicBezTo>
                  <a:cubicBezTo>
                    <a:pt x="0" y="686696"/>
                    <a:pt x="0" y="453211"/>
                    <a:pt x="0" y="278096"/>
                  </a:cubicBezTo>
                  <a:lnTo>
                    <a:pt x="0" y="241968"/>
                  </a:lnTo>
                  <a:lnTo>
                    <a:pt x="211" y="241945"/>
                  </a:lnTo>
                  <a:cubicBezTo>
                    <a:pt x="211" y="241945"/>
                    <a:pt x="211" y="241945"/>
                    <a:pt x="3318" y="243499"/>
                  </a:cubicBezTo>
                  <a:cubicBezTo>
                    <a:pt x="14194" y="243499"/>
                    <a:pt x="25070" y="241945"/>
                    <a:pt x="37500" y="241945"/>
                  </a:cubicBezTo>
                  <a:cubicBezTo>
                    <a:pt x="282214" y="236118"/>
                    <a:pt x="513818" y="160371"/>
                    <a:pt x="710682" y="24534"/>
                  </a:cubicBezTo>
                  <a:lnTo>
                    <a:pt x="742809" y="0"/>
                  </a:ln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8" name="组合 50"/>
            <p:cNvGrpSpPr/>
            <p:nvPr/>
          </p:nvGrpSpPr>
          <p:grpSpPr>
            <a:xfrm>
              <a:off x="4575978" y="2940985"/>
              <a:ext cx="1052232" cy="1052234"/>
              <a:chOff x="7221558" y="1631354"/>
              <a:chExt cx="3672000" cy="3672000"/>
            </a:xfrm>
            <a:effectLst>
              <a:outerShdw blurRad="114300" dist="63500" dir="2700000" algn="tl" rotWithShape="0">
                <a:prstClr val="black">
                  <a:alpha val="40000"/>
                </a:prstClr>
              </a:outerShdw>
            </a:effectLst>
          </p:grpSpPr>
          <p:sp>
            <p:nvSpPr>
              <p:cNvPr id="86" name="椭圆 51"/>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7" name="椭圆 52"/>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69" name="矩形 24"/>
            <p:cNvSpPr/>
            <p:nvPr/>
          </p:nvSpPr>
          <p:spPr>
            <a:xfrm>
              <a:off x="4813441"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70" name="文本框 23"/>
            <p:cNvSpPr txBox="1"/>
            <p:nvPr/>
          </p:nvSpPr>
          <p:spPr>
            <a:xfrm>
              <a:off x="4947738"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04</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grpSp>
          <p:nvGrpSpPr>
            <p:cNvPr id="71" name="组合 5"/>
            <p:cNvGrpSpPr/>
            <p:nvPr/>
          </p:nvGrpSpPr>
          <p:grpSpPr>
            <a:xfrm>
              <a:off x="3753011" y="2629023"/>
              <a:ext cx="1353822" cy="1693472"/>
              <a:chOff x="5095290" y="3645833"/>
              <a:chExt cx="1983655" cy="2481316"/>
            </a:xfrm>
          </p:grpSpPr>
          <p:sp>
            <p:nvSpPr>
              <p:cNvPr id="83" name="任意多边形 59"/>
              <p:cNvSpPr/>
              <p:nvPr/>
            </p:nvSpPr>
            <p:spPr bwMode="auto">
              <a:xfrm>
                <a:off x="5095290" y="4899780"/>
                <a:ext cx="1236805" cy="1227369"/>
              </a:xfrm>
              <a:custGeom>
                <a:avLst/>
                <a:gdLst>
                  <a:gd name="connsiteX0" fmla="*/ 744721 w 1236805"/>
                  <a:gd name="connsiteY0" fmla="*/ 0 h 1227369"/>
                  <a:gd name="connsiteX1" fmla="*/ 825374 w 1236805"/>
                  <a:gd name="connsiteY1" fmla="*/ 0 h 1227369"/>
                  <a:gd name="connsiteX2" fmla="*/ 1017411 w 1236805"/>
                  <a:gd name="connsiteY2" fmla="*/ 0 h 1227369"/>
                  <a:gd name="connsiteX3" fmla="*/ 1236805 w 1236805"/>
                  <a:gd name="connsiteY3" fmla="*/ 0 h 1227369"/>
                  <a:gd name="connsiteX4" fmla="*/ 1230687 w 1236805"/>
                  <a:gd name="connsiteY4" fmla="*/ 115921 h 1227369"/>
                  <a:gd name="connsiteX5" fmla="*/ 0 w 1236805"/>
                  <a:gd name="connsiteY5" fmla="*/ 1227369 h 1227369"/>
                  <a:gd name="connsiteX6" fmla="*/ 0 w 1236805"/>
                  <a:gd name="connsiteY6" fmla="*/ 726753 h 1227369"/>
                  <a:gd name="connsiteX7" fmla="*/ 523850 w 1236805"/>
                  <a:gd name="connsiteY7" fmla="*/ 510648 h 1227369"/>
                  <a:gd name="connsiteX8" fmla="*/ 730640 w 1236805"/>
                  <a:gd name="connsiteY8" fmla="*/ 132198 h 1227369"/>
                  <a:gd name="connsiteX9" fmla="*/ 744721 w 1236805"/>
                  <a:gd name="connsiteY9" fmla="*/ 0 h 122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6805" h="1227369">
                    <a:moveTo>
                      <a:pt x="744721" y="0"/>
                    </a:moveTo>
                    <a:lnTo>
                      <a:pt x="825374" y="0"/>
                    </a:lnTo>
                    <a:cubicBezTo>
                      <a:pt x="885024" y="0"/>
                      <a:pt x="948935" y="0"/>
                      <a:pt x="1017411" y="0"/>
                    </a:cubicBezTo>
                    <a:lnTo>
                      <a:pt x="1236805" y="0"/>
                    </a:lnTo>
                    <a:lnTo>
                      <a:pt x="1230687" y="115921"/>
                    </a:lnTo>
                    <a:cubicBezTo>
                      <a:pt x="1166110" y="738000"/>
                      <a:pt x="639753" y="1225911"/>
                      <a:pt x="0" y="1227369"/>
                    </a:cubicBezTo>
                    <a:lnTo>
                      <a:pt x="0" y="726753"/>
                    </a:lnTo>
                    <a:cubicBezTo>
                      <a:pt x="197415" y="726753"/>
                      <a:pt x="383949" y="649017"/>
                      <a:pt x="523850" y="510648"/>
                    </a:cubicBezTo>
                    <a:cubicBezTo>
                      <a:pt x="629941" y="405705"/>
                      <a:pt x="701057" y="274527"/>
                      <a:pt x="730640" y="132198"/>
                    </a:cubicBezTo>
                    <a:lnTo>
                      <a:pt x="744721" y="0"/>
                    </a:lnTo>
                    <a:close/>
                  </a:path>
                </a:pathLst>
              </a:custGeom>
              <a:gradFill flip="none" rotWithShape="1">
                <a:gsLst>
                  <a:gs pos="0">
                    <a:srgbClr val="92B5C2">
                      <a:lumMod val="5000"/>
                      <a:lumOff val="95000"/>
                    </a:srgbClr>
                  </a:gs>
                  <a:gs pos="100000">
                    <a:sysClr val="window" lastClr="FFFFFF">
                      <a:lumMod val="85000"/>
                    </a:sysClr>
                  </a:gs>
                </a:gsLst>
                <a:lin ang="2700000" scaled="1"/>
                <a:tileRect/>
              </a:gradFill>
              <a:ln w="12700" cap="flat" cmpd="sng" algn="ctr">
                <a:noFill/>
                <a:prstDash val="solid"/>
                <a:miter lim="800000"/>
              </a:ln>
              <a:effectLst>
                <a:innerShdw blurRad="63500" dist="25400" dir="2700000">
                  <a:prstClr val="black">
                    <a:alpha val="36000"/>
                  </a:prstClr>
                </a:inn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4" name="任意多边形 65"/>
              <p:cNvSpPr/>
              <p:nvPr/>
            </p:nvSpPr>
            <p:spPr bwMode="auto">
              <a:xfrm>
                <a:off x="5840189" y="3645833"/>
                <a:ext cx="1238756" cy="1253947"/>
              </a:xfrm>
              <a:custGeom>
                <a:avLst/>
                <a:gdLst>
                  <a:gd name="connsiteX0" fmla="*/ 1238756 w 1238756"/>
                  <a:gd name="connsiteY0" fmla="*/ 0 h 1253947"/>
                  <a:gd name="connsiteX1" fmla="*/ 1238756 w 1238756"/>
                  <a:gd name="connsiteY1" fmla="*/ 481960 h 1253947"/>
                  <a:gd name="connsiteX2" fmla="*/ 492621 w 1238756"/>
                  <a:gd name="connsiteY2" fmla="*/ 1231330 h 1253947"/>
                  <a:gd name="connsiteX3" fmla="*/ 492621 w 1238756"/>
                  <a:gd name="connsiteY3" fmla="*/ 1237549 h 1253947"/>
                  <a:gd name="connsiteX4" fmla="*/ 492621 w 1238756"/>
                  <a:gd name="connsiteY4" fmla="*/ 1243768 h 1253947"/>
                  <a:gd name="connsiteX5" fmla="*/ 492102 w 1238756"/>
                  <a:gd name="connsiteY5" fmla="*/ 1253617 h 1253947"/>
                  <a:gd name="connsiteX6" fmla="*/ 492084 w 1238756"/>
                  <a:gd name="connsiteY6" fmla="*/ 1253947 h 1253947"/>
                  <a:gd name="connsiteX7" fmla="*/ 272690 w 1238756"/>
                  <a:gd name="connsiteY7" fmla="*/ 1253947 h 1253947"/>
                  <a:gd name="connsiteX8" fmla="*/ 80653 w 1238756"/>
                  <a:gd name="connsiteY8" fmla="*/ 1253947 h 1253947"/>
                  <a:gd name="connsiteX9" fmla="*/ 0 w 1238756"/>
                  <a:gd name="connsiteY9" fmla="*/ 1253947 h 1253947"/>
                  <a:gd name="connsiteX10" fmla="*/ 1415 w 1238756"/>
                  <a:gd name="connsiteY10" fmla="*/ 1240658 h 1253947"/>
                  <a:gd name="connsiteX11" fmla="*/ 1415 w 1238756"/>
                  <a:gd name="connsiteY11" fmla="*/ 1237549 h 1253947"/>
                  <a:gd name="connsiteX12" fmla="*/ 213670 w 1238756"/>
                  <a:gd name="connsiteY12" fmla="*/ 546456 h 1253947"/>
                  <a:gd name="connsiteX13" fmla="*/ 242084 w 1238756"/>
                  <a:gd name="connsiteY13" fmla="*/ 508490 h 1253947"/>
                  <a:gd name="connsiteX14" fmla="*/ 284919 w 1238756"/>
                  <a:gd name="connsiteY14" fmla="*/ 451254 h 1253947"/>
                  <a:gd name="connsiteX15" fmla="*/ 1238756 w 1238756"/>
                  <a:gd name="connsiteY15" fmla="*/ 0 h 125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8756" h="1253947">
                    <a:moveTo>
                      <a:pt x="1238756" y="0"/>
                    </a:moveTo>
                    <a:cubicBezTo>
                      <a:pt x="1238756" y="481960"/>
                      <a:pt x="1238756" y="481960"/>
                      <a:pt x="1238756" y="481960"/>
                    </a:cubicBezTo>
                    <a:cubicBezTo>
                      <a:pt x="826827" y="483515"/>
                      <a:pt x="492621" y="819332"/>
                      <a:pt x="492621" y="1231330"/>
                    </a:cubicBezTo>
                    <a:cubicBezTo>
                      <a:pt x="492621" y="1234439"/>
                      <a:pt x="492621" y="1235994"/>
                      <a:pt x="492621" y="1237549"/>
                    </a:cubicBezTo>
                    <a:cubicBezTo>
                      <a:pt x="492621" y="1243768"/>
                      <a:pt x="492621" y="1243768"/>
                      <a:pt x="492621" y="1243768"/>
                    </a:cubicBezTo>
                    <a:lnTo>
                      <a:pt x="492102" y="1253617"/>
                    </a:lnTo>
                    <a:lnTo>
                      <a:pt x="492084" y="1253947"/>
                    </a:lnTo>
                    <a:lnTo>
                      <a:pt x="272690" y="1253947"/>
                    </a:lnTo>
                    <a:cubicBezTo>
                      <a:pt x="204214" y="1253947"/>
                      <a:pt x="140303" y="1253947"/>
                      <a:pt x="80653" y="1253947"/>
                    </a:cubicBezTo>
                    <a:lnTo>
                      <a:pt x="0" y="1253947"/>
                    </a:lnTo>
                    <a:lnTo>
                      <a:pt x="1415" y="1240658"/>
                    </a:lnTo>
                    <a:cubicBezTo>
                      <a:pt x="1415" y="1237549"/>
                      <a:pt x="1415" y="1237549"/>
                      <a:pt x="1415" y="1237549"/>
                    </a:cubicBezTo>
                    <a:cubicBezTo>
                      <a:pt x="1998" y="981605"/>
                      <a:pt x="80182" y="743807"/>
                      <a:pt x="213670" y="546456"/>
                    </a:cubicBezTo>
                    <a:lnTo>
                      <a:pt x="242084" y="508490"/>
                    </a:lnTo>
                    <a:lnTo>
                      <a:pt x="284919" y="451254"/>
                    </a:lnTo>
                    <a:cubicBezTo>
                      <a:pt x="511875" y="176381"/>
                      <a:pt x="854905" y="875"/>
                      <a:pt x="1238756" y="0"/>
                    </a:cubicBezTo>
                    <a:close/>
                  </a:path>
                </a:pathLst>
              </a:custGeom>
              <a:gradFill flip="none" rotWithShape="1">
                <a:gsLst>
                  <a:gs pos="0">
                    <a:srgbClr val="92B5C2">
                      <a:lumMod val="5000"/>
                      <a:lumOff val="95000"/>
                    </a:srgbClr>
                  </a:gs>
                  <a:gs pos="100000">
                    <a:sysClr val="window" lastClr="FFFFFF">
                      <a:lumMod val="85000"/>
                    </a:sysClr>
                  </a:gs>
                </a:gsLst>
                <a:lin ang="13200000" scaled="0"/>
                <a:tileRect/>
              </a:gradFill>
              <a:ln w="12700" cap="flat" cmpd="sng" algn="ctr">
                <a:noFill/>
                <a:prstDash val="solid"/>
                <a:miter lim="800000"/>
              </a:ln>
              <a:effectLst>
                <a:innerShdw blurRad="63500" dist="25400" dir="14400000">
                  <a:prstClr val="black">
                    <a:alpha val="3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5" name="椭圆 2"/>
              <p:cNvSpPr/>
              <p:nvPr/>
            </p:nvSpPr>
            <p:spPr>
              <a:xfrm rot="701282">
                <a:off x="5871533" y="4466725"/>
                <a:ext cx="474869" cy="820979"/>
              </a:xfrm>
              <a:prstGeom prst="ellipse">
                <a:avLst/>
              </a:prstGeom>
              <a:gradFill>
                <a:gsLst>
                  <a:gs pos="0">
                    <a:srgbClr val="EBE7E6"/>
                  </a:gs>
                  <a:gs pos="100000">
                    <a:srgbClr val="E7E4E4"/>
                  </a:gs>
                </a:gsLst>
                <a:path path="circle">
                  <a:fillToRect l="50000" t="130000" r="50000" b="-3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2" name="Freeform 18"/>
            <p:cNvSpPr/>
            <p:nvPr/>
          </p:nvSpPr>
          <p:spPr bwMode="auto">
            <a:xfrm>
              <a:off x="2907008" y="3471300"/>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a:effectLst>
              <a:innerShdw blurRad="63500" dist="25400" dir="81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73" name="组合 53"/>
            <p:cNvGrpSpPr/>
            <p:nvPr/>
          </p:nvGrpSpPr>
          <p:grpSpPr>
            <a:xfrm>
              <a:off x="3225911" y="2940985"/>
              <a:ext cx="1052232" cy="1052234"/>
              <a:chOff x="7221558" y="1631354"/>
              <a:chExt cx="3672000" cy="3672000"/>
            </a:xfrm>
            <a:effectLst>
              <a:outerShdw blurRad="114300" dist="63500" dir="2700000" algn="tl" rotWithShape="0">
                <a:prstClr val="black">
                  <a:alpha val="40000"/>
                </a:prstClr>
              </a:outerShdw>
            </a:effectLst>
          </p:grpSpPr>
          <p:sp>
            <p:nvSpPr>
              <p:cNvPr id="81" name="椭圆 54"/>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2" name="椭圆 55"/>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4" name="文本框 26"/>
            <p:cNvSpPr txBox="1"/>
            <p:nvPr/>
          </p:nvSpPr>
          <p:spPr>
            <a:xfrm>
              <a:off x="3611340"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03</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5" name="矩形 30"/>
            <p:cNvSpPr/>
            <p:nvPr/>
          </p:nvSpPr>
          <p:spPr>
            <a:xfrm>
              <a:off x="3477043"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nvGrpSpPr>
            <p:cNvPr id="76" name="组合 44"/>
            <p:cNvGrpSpPr/>
            <p:nvPr/>
          </p:nvGrpSpPr>
          <p:grpSpPr>
            <a:xfrm>
              <a:off x="4580918" y="1613118"/>
              <a:ext cx="1052232" cy="1052234"/>
              <a:chOff x="7221558" y="1631354"/>
              <a:chExt cx="3672000" cy="3672000"/>
            </a:xfrm>
            <a:effectLst>
              <a:outerShdw blurRad="114300" dist="63500" dir="2700000" algn="tl" rotWithShape="0">
                <a:prstClr val="black">
                  <a:alpha val="40000"/>
                </a:prstClr>
              </a:outerShdw>
            </a:effectLst>
          </p:grpSpPr>
          <p:sp>
            <p:nvSpPr>
              <p:cNvPr id="79" name="椭圆 45"/>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0" name="椭圆 46"/>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7" name="文本框 18"/>
            <p:cNvSpPr txBox="1"/>
            <p:nvPr/>
          </p:nvSpPr>
          <p:spPr>
            <a:xfrm>
              <a:off x="4982471" y="1921517"/>
              <a:ext cx="339437"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02</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8" name="矩形 19"/>
            <p:cNvSpPr/>
            <p:nvPr/>
          </p:nvSpPr>
          <p:spPr>
            <a:xfrm>
              <a:off x="4813441"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grpSp>
        <p:nvGrpSpPr>
          <p:cNvPr id="90" name="组合 25"/>
          <p:cNvGrpSpPr/>
          <p:nvPr/>
        </p:nvGrpSpPr>
        <p:grpSpPr>
          <a:xfrm>
            <a:off x="8229045" y="2022520"/>
            <a:ext cx="3527957" cy="1019344"/>
            <a:chOff x="497329" y="2674282"/>
            <a:chExt cx="3210265" cy="764708"/>
          </a:xfrm>
        </p:grpSpPr>
        <p:sp>
          <p:nvSpPr>
            <p:cNvPr id="91" name="矩形 26"/>
            <p:cNvSpPr/>
            <p:nvPr/>
          </p:nvSpPr>
          <p:spPr>
            <a:xfrm>
              <a:off x="503238" y="3053880"/>
              <a:ext cx="3204356"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2" name="矩形 27"/>
            <p:cNvSpPr/>
            <p:nvPr/>
          </p:nvSpPr>
          <p:spPr>
            <a:xfrm>
              <a:off x="497329" y="2674282"/>
              <a:ext cx="2128466" cy="392517"/>
            </a:xfrm>
            <a:prstGeom prst="rect">
              <a:avLst/>
            </a:prstGeom>
          </p:spPr>
          <p:txBody>
            <a:bodyPr wrap="none">
              <a:spAutoFit/>
            </a:bodyPr>
            <a:lstStyle/>
            <a:p>
              <a:pP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grpSp>
        <p:nvGrpSpPr>
          <p:cNvPr id="93" name="组合 25"/>
          <p:cNvGrpSpPr/>
          <p:nvPr/>
        </p:nvGrpSpPr>
        <p:grpSpPr>
          <a:xfrm>
            <a:off x="8272283" y="4257143"/>
            <a:ext cx="3207115" cy="993623"/>
            <a:chOff x="497329" y="2693579"/>
            <a:chExt cx="2614313" cy="745411"/>
          </a:xfrm>
        </p:grpSpPr>
        <p:sp>
          <p:nvSpPr>
            <p:cNvPr id="94" name="矩形 26"/>
            <p:cNvSpPr/>
            <p:nvPr/>
          </p:nvSpPr>
          <p:spPr>
            <a:xfrm>
              <a:off x="503238" y="3053880"/>
              <a:ext cx="2608404"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5" name="矩形 27"/>
            <p:cNvSpPr/>
            <p:nvPr/>
          </p:nvSpPr>
          <p:spPr>
            <a:xfrm>
              <a:off x="497329" y="2693579"/>
              <a:ext cx="1906743" cy="392517"/>
            </a:xfrm>
            <a:prstGeom prst="rect">
              <a:avLst/>
            </a:prstGeom>
          </p:spPr>
          <p:txBody>
            <a:bodyPr wrap="none">
              <a:spAutoFit/>
            </a:bodyPr>
            <a:lstStyle/>
            <a:p>
              <a:pP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6" name="组合 25"/>
          <p:cNvGrpSpPr/>
          <p:nvPr/>
        </p:nvGrpSpPr>
        <p:grpSpPr>
          <a:xfrm>
            <a:off x="509457" y="2108550"/>
            <a:ext cx="3302008" cy="1012744"/>
            <a:chOff x="503238" y="2679234"/>
            <a:chExt cx="3217497" cy="759755"/>
          </a:xfrm>
        </p:grpSpPr>
        <p:sp>
          <p:nvSpPr>
            <p:cNvPr id="97" name="矩形 26"/>
            <p:cNvSpPr/>
            <p:nvPr/>
          </p:nvSpPr>
          <p:spPr>
            <a:xfrm>
              <a:off x="503238" y="3053879"/>
              <a:ext cx="3204356"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8" name="矩形 27"/>
            <p:cNvSpPr/>
            <p:nvPr/>
          </p:nvSpPr>
          <p:spPr>
            <a:xfrm>
              <a:off x="1441500" y="2679234"/>
              <a:ext cx="2279235" cy="392517"/>
            </a:xfrm>
            <a:prstGeom prst="rect">
              <a:avLst/>
            </a:prstGeom>
          </p:spPr>
          <p:txBody>
            <a:bodyPr wrap="none">
              <a:spAutoFit/>
            </a:bodyPr>
            <a:lstStyle/>
            <a:p>
              <a:pPr algn="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9" name="组合 25"/>
          <p:cNvGrpSpPr/>
          <p:nvPr/>
        </p:nvGrpSpPr>
        <p:grpSpPr>
          <a:xfrm>
            <a:off x="611029" y="4215252"/>
            <a:ext cx="3098861" cy="964634"/>
            <a:chOff x="954447" y="2715325"/>
            <a:chExt cx="2753147" cy="723665"/>
          </a:xfrm>
        </p:grpSpPr>
        <p:sp>
          <p:nvSpPr>
            <p:cNvPr id="100" name="矩形 26"/>
            <p:cNvSpPr/>
            <p:nvPr/>
          </p:nvSpPr>
          <p:spPr>
            <a:xfrm>
              <a:off x="954447" y="3053880"/>
              <a:ext cx="2753147"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01" name="矩形 27"/>
            <p:cNvSpPr/>
            <p:nvPr/>
          </p:nvSpPr>
          <p:spPr>
            <a:xfrm>
              <a:off x="1616304" y="2715325"/>
              <a:ext cx="2078148" cy="392517"/>
            </a:xfrm>
            <a:prstGeom prst="rect">
              <a:avLst/>
            </a:prstGeom>
          </p:spPr>
          <p:txBody>
            <a:bodyPr wrap="none">
              <a:spAutoFit/>
            </a:bodyPr>
            <a:lstStyle/>
            <a:p>
              <a:pPr algn="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16"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53"/>
                                        </p:tgtEl>
                                        <p:attrNameLst>
                                          <p:attrName>r</p:attrName>
                                        </p:attrNameLst>
                                      </p:cBhvr>
                                    </p:animRot>
                                  </p:childTnLst>
                                </p:cTn>
                              </p:par>
                            </p:childTnLst>
                          </p:cTn>
                        </p:par>
                        <p:par>
                          <p:cTn id="16" fill="hold">
                            <p:stCondLst>
                              <p:cond delay="1250"/>
                            </p:stCondLst>
                            <p:childTnLst>
                              <p:par>
                                <p:cTn id="17" presetID="2" presetClass="entr" presetSubtype="2" decel="10000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500" fill="hold"/>
                                        <p:tgtEl>
                                          <p:spTgt spid="96"/>
                                        </p:tgtEl>
                                        <p:attrNameLst>
                                          <p:attrName>ppt_x</p:attrName>
                                        </p:attrNameLst>
                                      </p:cBhvr>
                                      <p:tavLst>
                                        <p:tav tm="0">
                                          <p:val>
                                            <p:strVal val="1+#ppt_w/2"/>
                                          </p:val>
                                        </p:tav>
                                        <p:tav tm="100000">
                                          <p:val>
                                            <p:strVal val="#ppt_x"/>
                                          </p:val>
                                        </p:tav>
                                      </p:tavLst>
                                    </p:anim>
                                    <p:anim calcmode="lin" valueType="num">
                                      <p:cBhvr additive="base">
                                        <p:cTn id="20" dur="500" fill="hold"/>
                                        <p:tgtEl>
                                          <p:spTgt spid="96"/>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100000" fill="hold" nodeType="afterEffect">
                                  <p:stCondLst>
                                    <p:cond delay="0"/>
                                  </p:stCondLst>
                                  <p:childTnLst>
                                    <p:set>
                                      <p:cBhvr>
                                        <p:cTn id="23" dur="1" fill="hold">
                                          <p:stCondLst>
                                            <p:cond delay="0"/>
                                          </p:stCondLst>
                                        </p:cTn>
                                        <p:tgtEl>
                                          <p:spTgt spid="99"/>
                                        </p:tgtEl>
                                        <p:attrNameLst>
                                          <p:attrName>style.visibility</p:attrName>
                                        </p:attrNameLst>
                                      </p:cBhvr>
                                      <p:to>
                                        <p:strVal val="visible"/>
                                      </p:to>
                                    </p:set>
                                    <p:anim calcmode="lin" valueType="num">
                                      <p:cBhvr additive="base">
                                        <p:cTn id="24" dur="500" fill="hold"/>
                                        <p:tgtEl>
                                          <p:spTgt spid="99"/>
                                        </p:tgtEl>
                                        <p:attrNameLst>
                                          <p:attrName>ppt_x</p:attrName>
                                        </p:attrNameLst>
                                      </p:cBhvr>
                                      <p:tavLst>
                                        <p:tav tm="0">
                                          <p:val>
                                            <p:strVal val="1+#ppt_w/2"/>
                                          </p:val>
                                        </p:tav>
                                        <p:tav tm="100000">
                                          <p:val>
                                            <p:strVal val="#ppt_x"/>
                                          </p:val>
                                        </p:tav>
                                      </p:tavLst>
                                    </p:anim>
                                    <p:anim calcmode="lin" valueType="num">
                                      <p:cBhvr additive="base">
                                        <p:cTn id="25" dur="500" fill="hold"/>
                                        <p:tgtEl>
                                          <p:spTgt spid="99"/>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8" decel="10000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additive="base">
                                        <p:cTn id="29" dur="500" fill="hold"/>
                                        <p:tgtEl>
                                          <p:spTgt spid="90"/>
                                        </p:tgtEl>
                                        <p:attrNameLst>
                                          <p:attrName>ppt_x</p:attrName>
                                        </p:attrNameLst>
                                      </p:cBhvr>
                                      <p:tavLst>
                                        <p:tav tm="0">
                                          <p:val>
                                            <p:strVal val="0-#ppt_w/2"/>
                                          </p:val>
                                        </p:tav>
                                        <p:tav tm="100000">
                                          <p:val>
                                            <p:strVal val="#ppt_x"/>
                                          </p:val>
                                        </p:tav>
                                      </p:tavLst>
                                    </p:anim>
                                    <p:anim calcmode="lin" valueType="num">
                                      <p:cBhvr additive="base">
                                        <p:cTn id="30" dur="500" fill="hold"/>
                                        <p:tgtEl>
                                          <p:spTgt spid="90"/>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decel="100000" fill="hold"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additive="base">
                                        <p:cTn id="34" dur="500" fill="hold"/>
                                        <p:tgtEl>
                                          <p:spTgt spid="93"/>
                                        </p:tgtEl>
                                        <p:attrNameLst>
                                          <p:attrName>ppt_x</p:attrName>
                                        </p:attrNameLst>
                                      </p:cBhvr>
                                      <p:tavLst>
                                        <p:tav tm="0">
                                          <p:val>
                                            <p:strVal val="0-#ppt_w/2"/>
                                          </p:val>
                                        </p:tav>
                                        <p:tav tm="100000">
                                          <p:val>
                                            <p:strVal val="#ppt_x"/>
                                          </p:val>
                                        </p:tav>
                                      </p:tavLst>
                                    </p:anim>
                                    <p:anim calcmode="lin" valueType="num">
                                      <p:cBhvr additive="base">
                                        <p:cTn id="35"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7" name="组合 118"/>
          <p:cNvGrpSpPr/>
          <p:nvPr/>
        </p:nvGrpSpPr>
        <p:grpSpPr>
          <a:xfrm>
            <a:off x="535609" y="3789114"/>
            <a:ext cx="10935678" cy="437929"/>
            <a:chOff x="534438" y="3368953"/>
            <a:chExt cx="10944224" cy="438144"/>
          </a:xfrm>
          <a:solidFill>
            <a:srgbClr val="92B5C2"/>
          </a:solidFill>
        </p:grpSpPr>
        <p:sp>
          <p:nvSpPr>
            <p:cNvPr id="68" name="矩形 119"/>
            <p:cNvSpPr/>
            <p:nvPr/>
          </p:nvSpPr>
          <p:spPr>
            <a:xfrm>
              <a:off x="11049789" y="3503489"/>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9" name="组合 120"/>
            <p:cNvGrpSpPr/>
            <p:nvPr/>
          </p:nvGrpSpPr>
          <p:grpSpPr>
            <a:xfrm>
              <a:off x="534438" y="3368953"/>
              <a:ext cx="10944224" cy="438144"/>
              <a:chOff x="623889" y="3209929"/>
              <a:chExt cx="10944224" cy="438144"/>
            </a:xfrm>
            <a:grpFill/>
          </p:grpSpPr>
          <p:sp>
            <p:nvSpPr>
              <p:cNvPr id="70" name="矩形 121"/>
              <p:cNvSpPr/>
              <p:nvPr/>
            </p:nvSpPr>
            <p:spPr>
              <a:xfrm>
                <a:off x="623889" y="3344465"/>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1" name="矩形 122"/>
              <p:cNvSpPr/>
              <p:nvPr/>
            </p:nvSpPr>
            <p:spPr>
              <a:xfrm>
                <a:off x="717047"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2" name="矩形 123"/>
              <p:cNvSpPr/>
              <p:nvPr/>
            </p:nvSpPr>
            <p:spPr>
              <a:xfrm>
                <a:off x="866901"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3" name="矩形 124"/>
              <p:cNvSpPr/>
              <p:nvPr/>
            </p:nvSpPr>
            <p:spPr>
              <a:xfrm>
                <a:off x="1108099" y="3344465"/>
                <a:ext cx="9613876"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4" name="矩形 125"/>
              <p:cNvSpPr/>
              <p:nvPr/>
            </p:nvSpPr>
            <p:spPr>
              <a:xfrm>
                <a:off x="10994902"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5" name="矩形 126"/>
              <p:cNvSpPr/>
              <p:nvPr/>
            </p:nvSpPr>
            <p:spPr>
              <a:xfrm>
                <a:off x="10759220"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6" name="等腰三角形 127"/>
              <p:cNvSpPr/>
              <p:nvPr/>
            </p:nvSpPr>
            <p:spPr>
              <a:xfrm rot="5400000">
                <a:off x="11159803" y="3239763"/>
                <a:ext cx="438144" cy="37847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grpSp>
      </p:grpSp>
      <p:cxnSp>
        <p:nvCxnSpPr>
          <p:cNvPr id="77" name="肘形连接符 128"/>
          <p:cNvCxnSpPr>
            <a:stCxn id="79" idx="3"/>
            <a:endCxn id="82" idx="1"/>
          </p:cNvCxnSpPr>
          <p:nvPr/>
        </p:nvCxnSpPr>
        <p:spPr>
          <a:xfrm rot="5400000" flipH="1" flipV="1">
            <a:off x="1081806" y="3150267"/>
            <a:ext cx="752547" cy="291320"/>
          </a:xfrm>
          <a:prstGeom prst="bentConnector2">
            <a:avLst/>
          </a:prstGeom>
          <a:noFill/>
          <a:ln w="6350" cap="flat" cmpd="sng" algn="ctr">
            <a:solidFill>
              <a:srgbClr val="414455"/>
            </a:solidFill>
            <a:prstDash val="solid"/>
            <a:miter lim="800000"/>
          </a:ln>
          <a:effectLst/>
        </p:spPr>
      </p:cxnSp>
      <p:grpSp>
        <p:nvGrpSpPr>
          <p:cNvPr id="78" name="组合 129"/>
          <p:cNvGrpSpPr/>
          <p:nvPr/>
        </p:nvGrpSpPr>
        <p:grpSpPr>
          <a:xfrm>
            <a:off x="1021097" y="3672201"/>
            <a:ext cx="582642" cy="676060"/>
            <a:chOff x="1109756" y="3090803"/>
            <a:chExt cx="583096" cy="676392"/>
          </a:xfrm>
          <a:solidFill>
            <a:srgbClr val="005DA2"/>
          </a:solidFill>
        </p:grpSpPr>
        <p:sp>
          <p:nvSpPr>
            <p:cNvPr id="79" name="六边形 130"/>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0" name="文本框 64"/>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2009</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1" name="组合 132"/>
          <p:cNvGrpSpPr/>
          <p:nvPr/>
        </p:nvGrpSpPr>
        <p:grpSpPr>
          <a:xfrm>
            <a:off x="1603738" y="2481739"/>
            <a:ext cx="1412231" cy="875831"/>
            <a:chOff x="1853741" y="1952625"/>
            <a:chExt cx="1413335" cy="876262"/>
          </a:xfrm>
          <a:solidFill>
            <a:sysClr val="window" lastClr="FFFFFF">
              <a:lumMod val="75000"/>
            </a:sysClr>
          </a:solidFill>
        </p:grpSpPr>
        <p:sp>
          <p:nvSpPr>
            <p:cNvPr id="82" name="矩形 133"/>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83" name="文本框 66"/>
            <p:cNvSpPr txBox="1"/>
            <p:nvPr/>
          </p:nvSpPr>
          <p:spPr>
            <a:xfrm>
              <a:off x="1853742" y="1997873"/>
              <a:ext cx="1413334" cy="5850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cxnSp>
        <p:nvCxnSpPr>
          <p:cNvPr id="84" name="肘形连接符 135"/>
          <p:cNvCxnSpPr>
            <a:stCxn id="86" idx="3"/>
            <a:endCxn id="89" idx="1"/>
          </p:cNvCxnSpPr>
          <p:nvPr/>
        </p:nvCxnSpPr>
        <p:spPr>
          <a:xfrm rot="5400000" flipH="1" flipV="1">
            <a:off x="3660183" y="3150267"/>
            <a:ext cx="752547" cy="291320"/>
          </a:xfrm>
          <a:prstGeom prst="bentConnector2">
            <a:avLst/>
          </a:prstGeom>
          <a:noFill/>
          <a:ln w="6350" cap="flat" cmpd="sng" algn="ctr">
            <a:solidFill>
              <a:srgbClr val="414455"/>
            </a:solidFill>
            <a:prstDash val="solid"/>
            <a:miter lim="800000"/>
          </a:ln>
          <a:effectLst/>
        </p:spPr>
      </p:cxnSp>
      <p:grpSp>
        <p:nvGrpSpPr>
          <p:cNvPr id="85" name="组合 136"/>
          <p:cNvGrpSpPr/>
          <p:nvPr/>
        </p:nvGrpSpPr>
        <p:grpSpPr>
          <a:xfrm>
            <a:off x="3599473" y="3672201"/>
            <a:ext cx="582642" cy="676060"/>
            <a:chOff x="1109756" y="3090803"/>
            <a:chExt cx="583096" cy="676392"/>
          </a:xfrm>
          <a:solidFill>
            <a:srgbClr val="005DA2"/>
          </a:solidFill>
        </p:grpSpPr>
        <p:sp>
          <p:nvSpPr>
            <p:cNvPr id="86" name="六边形 137"/>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文本框 72"/>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2011</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8" name="组合 139"/>
          <p:cNvGrpSpPr/>
          <p:nvPr/>
        </p:nvGrpSpPr>
        <p:grpSpPr>
          <a:xfrm>
            <a:off x="4182116" y="2481739"/>
            <a:ext cx="1412231" cy="875831"/>
            <a:chOff x="1853741" y="1952625"/>
            <a:chExt cx="1413335" cy="876262"/>
          </a:xfrm>
          <a:solidFill>
            <a:sysClr val="window" lastClr="FFFFFF">
              <a:lumMod val="75000"/>
            </a:sysClr>
          </a:solidFill>
        </p:grpSpPr>
        <p:sp>
          <p:nvSpPr>
            <p:cNvPr id="89" name="矩形 140"/>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90" name="文本框 75"/>
            <p:cNvSpPr txBox="1"/>
            <p:nvPr/>
          </p:nvSpPr>
          <p:spPr>
            <a:xfrm>
              <a:off x="1853742" y="1997871"/>
              <a:ext cx="1413334" cy="585063"/>
            </a:xfrm>
            <a:prstGeom prst="rect">
              <a:avLst/>
            </a:prstGeom>
            <a:no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91" name="肘形连接符 142"/>
          <p:cNvCxnSpPr>
            <a:stCxn id="93" idx="3"/>
            <a:endCxn id="96" idx="1"/>
          </p:cNvCxnSpPr>
          <p:nvPr/>
        </p:nvCxnSpPr>
        <p:spPr>
          <a:xfrm rot="5400000" flipH="1" flipV="1">
            <a:off x="6238560" y="3150267"/>
            <a:ext cx="752547" cy="291320"/>
          </a:xfrm>
          <a:prstGeom prst="bentConnector2">
            <a:avLst/>
          </a:prstGeom>
          <a:noFill/>
          <a:ln w="6350" cap="flat" cmpd="sng" algn="ctr">
            <a:solidFill>
              <a:srgbClr val="414455"/>
            </a:solidFill>
            <a:prstDash val="solid"/>
            <a:miter lim="800000"/>
          </a:ln>
          <a:effectLst/>
        </p:spPr>
      </p:cxnSp>
      <p:grpSp>
        <p:nvGrpSpPr>
          <p:cNvPr id="92" name="组合 143"/>
          <p:cNvGrpSpPr/>
          <p:nvPr/>
        </p:nvGrpSpPr>
        <p:grpSpPr>
          <a:xfrm>
            <a:off x="6177851" y="3672201"/>
            <a:ext cx="582642" cy="676060"/>
            <a:chOff x="1109756" y="3090803"/>
            <a:chExt cx="583096" cy="676392"/>
          </a:xfrm>
          <a:solidFill>
            <a:srgbClr val="005DA2"/>
          </a:solidFill>
        </p:grpSpPr>
        <p:sp>
          <p:nvSpPr>
            <p:cNvPr id="93" name="六边形 144"/>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94" name="文本框 79"/>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2013</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95" name="组合 146"/>
          <p:cNvGrpSpPr/>
          <p:nvPr/>
        </p:nvGrpSpPr>
        <p:grpSpPr>
          <a:xfrm>
            <a:off x="6760494" y="2481739"/>
            <a:ext cx="1412231" cy="875831"/>
            <a:chOff x="1853741" y="1952625"/>
            <a:chExt cx="1413335" cy="876262"/>
          </a:xfrm>
          <a:solidFill>
            <a:srgbClr val="92B5C2"/>
          </a:solidFill>
        </p:grpSpPr>
        <p:sp>
          <p:nvSpPr>
            <p:cNvPr id="96" name="矩形 147"/>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97" name="文本框 82"/>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98" name="肘形连接符 149"/>
          <p:cNvCxnSpPr>
            <a:stCxn id="100" idx="3"/>
            <a:endCxn id="103" idx="1"/>
          </p:cNvCxnSpPr>
          <p:nvPr/>
        </p:nvCxnSpPr>
        <p:spPr>
          <a:xfrm rot="5400000" flipH="1" flipV="1">
            <a:off x="8816937" y="3150267"/>
            <a:ext cx="752547" cy="291320"/>
          </a:xfrm>
          <a:prstGeom prst="bentConnector2">
            <a:avLst/>
          </a:prstGeom>
          <a:noFill/>
          <a:ln w="6350" cap="flat" cmpd="sng" algn="ctr">
            <a:solidFill>
              <a:srgbClr val="414455"/>
            </a:solidFill>
            <a:prstDash val="solid"/>
            <a:miter lim="800000"/>
          </a:ln>
          <a:effectLst/>
        </p:spPr>
      </p:cxnSp>
      <p:grpSp>
        <p:nvGrpSpPr>
          <p:cNvPr id="99" name="组合 150"/>
          <p:cNvGrpSpPr/>
          <p:nvPr/>
        </p:nvGrpSpPr>
        <p:grpSpPr>
          <a:xfrm>
            <a:off x="8686265" y="3672200"/>
            <a:ext cx="719518" cy="676060"/>
            <a:chOff x="1039738" y="3090803"/>
            <a:chExt cx="720080" cy="676392"/>
          </a:xfrm>
          <a:solidFill>
            <a:srgbClr val="005DA2"/>
          </a:solidFill>
        </p:grpSpPr>
        <p:sp>
          <p:nvSpPr>
            <p:cNvPr id="100" name="六边形 151"/>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01" name="文本框 86"/>
            <p:cNvSpPr txBox="1"/>
            <p:nvPr/>
          </p:nvSpPr>
          <p:spPr>
            <a:xfrm>
              <a:off x="1039738" y="3298193"/>
              <a:ext cx="720080"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2" name="组合 153"/>
          <p:cNvGrpSpPr/>
          <p:nvPr/>
        </p:nvGrpSpPr>
        <p:grpSpPr>
          <a:xfrm>
            <a:off x="9338872" y="2481739"/>
            <a:ext cx="1412231" cy="875831"/>
            <a:chOff x="1853741" y="1952625"/>
            <a:chExt cx="1413335" cy="876262"/>
          </a:xfrm>
          <a:solidFill>
            <a:srgbClr val="92B5C2"/>
          </a:solidFill>
        </p:grpSpPr>
        <p:sp>
          <p:nvSpPr>
            <p:cNvPr id="103" name="矩形 154"/>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04" name="文本框 89"/>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05" name="肘形连接符 156"/>
          <p:cNvCxnSpPr>
            <a:stCxn id="107" idx="0"/>
            <a:endCxn id="110" idx="1"/>
          </p:cNvCxnSpPr>
          <p:nvPr/>
        </p:nvCxnSpPr>
        <p:spPr>
          <a:xfrm rot="16200000" flipH="1">
            <a:off x="2346265" y="4603601"/>
            <a:ext cx="802003" cy="291320"/>
          </a:xfrm>
          <a:prstGeom prst="bentConnector2">
            <a:avLst/>
          </a:prstGeom>
          <a:noFill/>
          <a:ln w="6350" cap="flat" cmpd="sng" algn="ctr">
            <a:solidFill>
              <a:srgbClr val="414455"/>
            </a:solidFill>
            <a:prstDash val="solid"/>
            <a:miter lim="800000"/>
          </a:ln>
          <a:effectLst/>
        </p:spPr>
      </p:cxnSp>
      <p:grpSp>
        <p:nvGrpSpPr>
          <p:cNvPr id="106" name="组合 157"/>
          <p:cNvGrpSpPr/>
          <p:nvPr/>
        </p:nvGrpSpPr>
        <p:grpSpPr>
          <a:xfrm>
            <a:off x="2310284" y="3672201"/>
            <a:ext cx="582642" cy="676060"/>
            <a:chOff x="1109756" y="3090803"/>
            <a:chExt cx="583096" cy="676392"/>
          </a:xfrm>
          <a:solidFill>
            <a:srgbClr val="005DA2"/>
          </a:solidFill>
        </p:grpSpPr>
        <p:sp>
          <p:nvSpPr>
            <p:cNvPr id="107" name="六边形 15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08" name="文本框 93"/>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2010</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9" name="组合 160"/>
          <p:cNvGrpSpPr/>
          <p:nvPr/>
        </p:nvGrpSpPr>
        <p:grpSpPr>
          <a:xfrm>
            <a:off x="2892929" y="4712348"/>
            <a:ext cx="1412231" cy="875831"/>
            <a:chOff x="1853741" y="1952625"/>
            <a:chExt cx="1413334" cy="876262"/>
          </a:xfrm>
          <a:solidFill>
            <a:sysClr val="window" lastClr="FFFFFF">
              <a:lumMod val="75000"/>
            </a:sysClr>
          </a:solidFill>
        </p:grpSpPr>
        <p:sp>
          <p:nvSpPr>
            <p:cNvPr id="110" name="矩形 161"/>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11" name="文本框 96"/>
            <p:cNvSpPr txBox="1"/>
            <p:nvPr/>
          </p:nvSpPr>
          <p:spPr>
            <a:xfrm>
              <a:off x="1853741" y="1997871"/>
              <a:ext cx="1413333"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12" name="肘形连接符 163"/>
          <p:cNvCxnSpPr>
            <a:stCxn id="114" idx="0"/>
            <a:endCxn id="117" idx="1"/>
          </p:cNvCxnSpPr>
          <p:nvPr/>
        </p:nvCxnSpPr>
        <p:spPr>
          <a:xfrm rot="16200000" flipH="1">
            <a:off x="4924641" y="4603601"/>
            <a:ext cx="802003" cy="291320"/>
          </a:xfrm>
          <a:prstGeom prst="bentConnector2">
            <a:avLst/>
          </a:prstGeom>
          <a:noFill/>
          <a:ln w="6350" cap="flat" cmpd="sng" algn="ctr">
            <a:solidFill>
              <a:srgbClr val="414455"/>
            </a:solidFill>
            <a:prstDash val="solid"/>
            <a:miter lim="800000"/>
          </a:ln>
          <a:effectLst/>
        </p:spPr>
      </p:cxnSp>
      <p:grpSp>
        <p:nvGrpSpPr>
          <p:cNvPr id="113" name="组合 164"/>
          <p:cNvGrpSpPr/>
          <p:nvPr/>
        </p:nvGrpSpPr>
        <p:grpSpPr>
          <a:xfrm>
            <a:off x="4888662" y="3672201"/>
            <a:ext cx="582642" cy="676060"/>
            <a:chOff x="1109756" y="3090803"/>
            <a:chExt cx="583096" cy="676392"/>
          </a:xfrm>
          <a:solidFill>
            <a:srgbClr val="92B5C2"/>
          </a:solidFill>
        </p:grpSpPr>
        <p:sp>
          <p:nvSpPr>
            <p:cNvPr id="114" name="六边形 165"/>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15" name="文本框 101"/>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2012</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16" name="组合 167"/>
          <p:cNvGrpSpPr/>
          <p:nvPr/>
        </p:nvGrpSpPr>
        <p:grpSpPr>
          <a:xfrm>
            <a:off x="5471306" y="4712348"/>
            <a:ext cx="1412231" cy="875831"/>
            <a:chOff x="1853741" y="1952625"/>
            <a:chExt cx="1413335" cy="876262"/>
          </a:xfrm>
          <a:solidFill>
            <a:sysClr val="window" lastClr="FFFFFF">
              <a:lumMod val="75000"/>
            </a:sysClr>
          </a:solidFill>
        </p:grpSpPr>
        <p:sp>
          <p:nvSpPr>
            <p:cNvPr id="117" name="矩形 168"/>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18" name="文本框 104"/>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19" name="肘形连接符 170"/>
          <p:cNvCxnSpPr>
            <a:stCxn id="121" idx="0"/>
            <a:endCxn id="124" idx="1"/>
          </p:cNvCxnSpPr>
          <p:nvPr/>
        </p:nvCxnSpPr>
        <p:spPr>
          <a:xfrm rot="16200000" flipH="1">
            <a:off x="7503019" y="4603601"/>
            <a:ext cx="802003" cy="291320"/>
          </a:xfrm>
          <a:prstGeom prst="bentConnector2">
            <a:avLst/>
          </a:prstGeom>
          <a:noFill/>
          <a:ln w="6350" cap="flat" cmpd="sng" algn="ctr">
            <a:solidFill>
              <a:srgbClr val="414455"/>
            </a:solidFill>
            <a:prstDash val="solid"/>
            <a:miter lim="800000"/>
          </a:ln>
          <a:effectLst/>
        </p:spPr>
      </p:cxnSp>
      <p:grpSp>
        <p:nvGrpSpPr>
          <p:cNvPr id="120" name="组合 171"/>
          <p:cNvGrpSpPr/>
          <p:nvPr/>
        </p:nvGrpSpPr>
        <p:grpSpPr>
          <a:xfrm>
            <a:off x="7431142" y="3672201"/>
            <a:ext cx="633224" cy="676060"/>
            <a:chOff x="1073832" y="3090803"/>
            <a:chExt cx="633719" cy="676392"/>
          </a:xfrm>
          <a:solidFill>
            <a:srgbClr val="005DA2"/>
          </a:solidFill>
        </p:grpSpPr>
        <p:sp>
          <p:nvSpPr>
            <p:cNvPr id="121" name="六边形 172"/>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22" name="文本框 108"/>
            <p:cNvSpPr txBox="1"/>
            <p:nvPr/>
          </p:nvSpPr>
          <p:spPr>
            <a:xfrm>
              <a:off x="1073832" y="3271523"/>
              <a:ext cx="633719"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23" name="组合 174"/>
          <p:cNvGrpSpPr/>
          <p:nvPr/>
        </p:nvGrpSpPr>
        <p:grpSpPr>
          <a:xfrm>
            <a:off x="8049682" y="4712348"/>
            <a:ext cx="1412231" cy="875831"/>
            <a:chOff x="1853741" y="1952625"/>
            <a:chExt cx="1413335" cy="876262"/>
          </a:xfrm>
          <a:solidFill>
            <a:sysClr val="window" lastClr="FFFFFF">
              <a:lumMod val="75000"/>
            </a:sysClr>
          </a:solidFill>
        </p:grpSpPr>
        <p:sp>
          <p:nvSpPr>
            <p:cNvPr id="124" name="矩形 175"/>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25" name="文本框 111"/>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26" name="组合 177"/>
          <p:cNvGrpSpPr/>
          <p:nvPr/>
        </p:nvGrpSpPr>
        <p:grpSpPr>
          <a:xfrm>
            <a:off x="9981398" y="3672200"/>
            <a:ext cx="681629" cy="676060"/>
            <a:chOff x="1045689" y="3090803"/>
            <a:chExt cx="682162" cy="676392"/>
          </a:xfrm>
          <a:solidFill>
            <a:srgbClr val="005DA2"/>
          </a:solidFill>
        </p:grpSpPr>
        <p:sp>
          <p:nvSpPr>
            <p:cNvPr id="127" name="六边形 17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28" name="文本框 114"/>
            <p:cNvSpPr txBox="1"/>
            <p:nvPr/>
          </p:nvSpPr>
          <p:spPr>
            <a:xfrm>
              <a:off x="1045689" y="3298193"/>
              <a:ext cx="682162"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2016</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left)">
                                      <p:cBhvr>
                                        <p:cTn id="12" dur="500"/>
                                        <p:tgtEl>
                                          <p:spTgt spid="67"/>
                                        </p:tgtEl>
                                      </p:cBhvr>
                                    </p:animEffect>
                                  </p:childTnLst>
                                </p:cTn>
                              </p:par>
                            </p:childTnLst>
                          </p:cTn>
                        </p:par>
                        <p:par>
                          <p:cTn id="13" fill="hold">
                            <p:stCondLst>
                              <p:cond delay="1250"/>
                            </p:stCondLst>
                            <p:childTnLst>
                              <p:par>
                                <p:cTn id="14" presetID="10" presetClass="entr" presetSubtype="0"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500"/>
                                        <p:tgtEl>
                                          <p:spTgt spid="78"/>
                                        </p:tgtEl>
                                      </p:cBhvr>
                                    </p:animEffect>
                                  </p:childTnLst>
                                </p:cTn>
                              </p:par>
                            </p:childTnLst>
                          </p:cTn>
                        </p:par>
                        <p:par>
                          <p:cTn id="17" fill="hold">
                            <p:stCondLst>
                              <p:cond delay="1750"/>
                            </p:stCondLst>
                            <p:childTnLst>
                              <p:par>
                                <p:cTn id="18" presetID="22" presetClass="entr" presetSubtype="4"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wipe(down)">
                                      <p:cBhvr>
                                        <p:cTn id="20" dur="500"/>
                                        <p:tgtEl>
                                          <p:spTgt spid="77"/>
                                        </p:tgtEl>
                                      </p:cBhvr>
                                    </p:animEffect>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childTnLst>
                          </p:cTn>
                        </p:par>
                        <p:par>
                          <p:cTn id="25" fill="hold">
                            <p:stCondLst>
                              <p:cond delay="2750"/>
                            </p:stCondLst>
                            <p:childTnLst>
                              <p:par>
                                <p:cTn id="26" presetID="10" presetClass="entr" presetSubtype="0"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childTnLst>
                          </p:cTn>
                        </p:par>
                        <p:par>
                          <p:cTn id="29" fill="hold">
                            <p:stCondLst>
                              <p:cond delay="3250"/>
                            </p:stCondLst>
                            <p:childTnLst>
                              <p:par>
                                <p:cTn id="30" presetID="22" presetClass="entr" presetSubtype="1"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up)">
                                      <p:cBhvr>
                                        <p:cTn id="32" dur="500"/>
                                        <p:tgtEl>
                                          <p:spTgt spid="105"/>
                                        </p:tgtEl>
                                      </p:cBhvr>
                                    </p:animEffect>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wipe(left)">
                                      <p:cBhvr>
                                        <p:cTn id="36" dur="500"/>
                                        <p:tgtEl>
                                          <p:spTgt spid="109"/>
                                        </p:tgtEl>
                                      </p:cBhvr>
                                    </p:animEffect>
                                  </p:childTnLst>
                                </p:cTn>
                              </p:par>
                            </p:childTnLst>
                          </p:cTn>
                        </p:par>
                        <p:par>
                          <p:cTn id="37" fill="hold">
                            <p:stCondLst>
                              <p:cond delay="4250"/>
                            </p:stCondLst>
                            <p:childTnLst>
                              <p:par>
                                <p:cTn id="38" presetID="10"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childTnLst>
                                </p:cTn>
                              </p:par>
                            </p:childTnLst>
                          </p:cTn>
                        </p:par>
                        <p:par>
                          <p:cTn id="41" fill="hold">
                            <p:stCondLst>
                              <p:cond delay="4750"/>
                            </p:stCondLst>
                            <p:childTnLst>
                              <p:par>
                                <p:cTn id="42" presetID="22" presetClass="entr" presetSubtype="4" fill="hold"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down)">
                                      <p:cBhvr>
                                        <p:cTn id="44" dur="500"/>
                                        <p:tgtEl>
                                          <p:spTgt spid="84"/>
                                        </p:tgtEl>
                                      </p:cBhvr>
                                    </p:animEffect>
                                  </p:childTnLst>
                                </p:cTn>
                              </p:par>
                            </p:childTnLst>
                          </p:cTn>
                        </p:par>
                        <p:par>
                          <p:cTn id="45" fill="hold">
                            <p:stCondLst>
                              <p:cond delay="5250"/>
                            </p:stCondLst>
                            <p:childTnLst>
                              <p:par>
                                <p:cTn id="46" presetID="22" presetClass="entr" presetSubtype="8" fill="hold"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left)">
                                      <p:cBhvr>
                                        <p:cTn id="48" dur="500"/>
                                        <p:tgtEl>
                                          <p:spTgt spid="88"/>
                                        </p:tgtEl>
                                      </p:cBhvr>
                                    </p:animEffect>
                                  </p:childTnLst>
                                </p:cTn>
                              </p:par>
                            </p:childTnLst>
                          </p:cTn>
                        </p:par>
                        <p:par>
                          <p:cTn id="49" fill="hold">
                            <p:stCondLst>
                              <p:cond delay="5750"/>
                            </p:stCondLst>
                            <p:childTnLst>
                              <p:par>
                                <p:cTn id="50" presetID="10" presetClass="entr" presetSubtype="0"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500"/>
                                        <p:tgtEl>
                                          <p:spTgt spid="113"/>
                                        </p:tgtEl>
                                      </p:cBhvr>
                                    </p:animEffect>
                                  </p:childTnLst>
                                </p:cTn>
                              </p:par>
                            </p:childTnLst>
                          </p:cTn>
                        </p:par>
                        <p:par>
                          <p:cTn id="53" fill="hold">
                            <p:stCondLst>
                              <p:cond delay="6250"/>
                            </p:stCondLst>
                            <p:childTnLst>
                              <p:par>
                                <p:cTn id="54" presetID="22" presetClass="entr" presetSubtype="1" fill="hold" nodeType="afterEffect">
                                  <p:stCondLst>
                                    <p:cond delay="0"/>
                                  </p:stCondLst>
                                  <p:childTnLst>
                                    <p:set>
                                      <p:cBhvr>
                                        <p:cTn id="55" dur="1" fill="hold">
                                          <p:stCondLst>
                                            <p:cond delay="0"/>
                                          </p:stCondLst>
                                        </p:cTn>
                                        <p:tgtEl>
                                          <p:spTgt spid="112"/>
                                        </p:tgtEl>
                                        <p:attrNameLst>
                                          <p:attrName>style.visibility</p:attrName>
                                        </p:attrNameLst>
                                      </p:cBhvr>
                                      <p:to>
                                        <p:strVal val="visible"/>
                                      </p:to>
                                    </p:set>
                                    <p:animEffect transition="in" filter="wipe(up)">
                                      <p:cBhvr>
                                        <p:cTn id="56" dur="500"/>
                                        <p:tgtEl>
                                          <p:spTgt spid="112"/>
                                        </p:tgtEl>
                                      </p:cBhvr>
                                    </p:animEffect>
                                  </p:childTnLst>
                                </p:cTn>
                              </p:par>
                            </p:childTnLst>
                          </p:cTn>
                        </p:par>
                        <p:par>
                          <p:cTn id="57" fill="hold">
                            <p:stCondLst>
                              <p:cond delay="6750"/>
                            </p:stCondLst>
                            <p:childTnLst>
                              <p:par>
                                <p:cTn id="58" presetID="22" presetClass="entr" presetSubtype="8" fill="hold" nodeType="afterEffect">
                                  <p:stCondLst>
                                    <p:cond delay="0"/>
                                  </p:stCondLst>
                                  <p:childTnLst>
                                    <p:set>
                                      <p:cBhvr>
                                        <p:cTn id="59" dur="1" fill="hold">
                                          <p:stCondLst>
                                            <p:cond delay="0"/>
                                          </p:stCondLst>
                                        </p:cTn>
                                        <p:tgtEl>
                                          <p:spTgt spid="116"/>
                                        </p:tgtEl>
                                        <p:attrNameLst>
                                          <p:attrName>style.visibility</p:attrName>
                                        </p:attrNameLst>
                                      </p:cBhvr>
                                      <p:to>
                                        <p:strVal val="visible"/>
                                      </p:to>
                                    </p:set>
                                    <p:animEffect transition="in" filter="wipe(left)">
                                      <p:cBhvr>
                                        <p:cTn id="60" dur="500"/>
                                        <p:tgtEl>
                                          <p:spTgt spid="116"/>
                                        </p:tgtEl>
                                      </p:cBhvr>
                                    </p:animEffect>
                                  </p:childTnLst>
                                </p:cTn>
                              </p:par>
                            </p:childTnLst>
                          </p:cTn>
                        </p:par>
                        <p:par>
                          <p:cTn id="61" fill="hold">
                            <p:stCondLst>
                              <p:cond delay="7250"/>
                            </p:stCondLst>
                            <p:childTnLst>
                              <p:par>
                                <p:cTn id="62" presetID="10" presetClass="entr" presetSubtype="0"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Effect transition="in" filter="fade">
                                      <p:cBhvr>
                                        <p:cTn id="64" dur="500"/>
                                        <p:tgtEl>
                                          <p:spTgt spid="92"/>
                                        </p:tgtEl>
                                      </p:cBhvr>
                                    </p:animEffect>
                                  </p:childTnLst>
                                </p:cTn>
                              </p:par>
                            </p:childTnLst>
                          </p:cTn>
                        </p:par>
                        <p:par>
                          <p:cTn id="65" fill="hold">
                            <p:stCondLst>
                              <p:cond delay="7750"/>
                            </p:stCondLst>
                            <p:childTnLst>
                              <p:par>
                                <p:cTn id="66" presetID="22" presetClass="entr" presetSubtype="4" fill="hold" nodeType="after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wipe(down)">
                                      <p:cBhvr>
                                        <p:cTn id="68" dur="500"/>
                                        <p:tgtEl>
                                          <p:spTgt spid="91"/>
                                        </p:tgtEl>
                                      </p:cBhvr>
                                    </p:animEffect>
                                  </p:childTnLst>
                                </p:cTn>
                              </p:par>
                            </p:childTnLst>
                          </p:cTn>
                        </p:par>
                        <p:par>
                          <p:cTn id="69" fill="hold">
                            <p:stCondLst>
                              <p:cond delay="8250"/>
                            </p:stCondLst>
                            <p:childTnLst>
                              <p:par>
                                <p:cTn id="70" presetID="22" presetClass="entr" presetSubtype="8" fill="hold" nodeType="after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wipe(left)">
                                      <p:cBhvr>
                                        <p:cTn id="72" dur="500"/>
                                        <p:tgtEl>
                                          <p:spTgt spid="95"/>
                                        </p:tgtEl>
                                      </p:cBhvr>
                                    </p:animEffect>
                                  </p:childTnLst>
                                </p:cTn>
                              </p:par>
                            </p:childTnLst>
                          </p:cTn>
                        </p:par>
                        <p:par>
                          <p:cTn id="73" fill="hold">
                            <p:stCondLst>
                              <p:cond delay="8750"/>
                            </p:stCondLst>
                            <p:childTnLst>
                              <p:par>
                                <p:cTn id="74" presetID="10" presetClass="entr" presetSubtype="0" fill="hold" nodeType="afterEffect">
                                  <p:stCondLst>
                                    <p:cond delay="0"/>
                                  </p:stCondLst>
                                  <p:childTnLst>
                                    <p:set>
                                      <p:cBhvr>
                                        <p:cTn id="75" dur="1" fill="hold">
                                          <p:stCondLst>
                                            <p:cond delay="0"/>
                                          </p:stCondLst>
                                        </p:cTn>
                                        <p:tgtEl>
                                          <p:spTgt spid="120"/>
                                        </p:tgtEl>
                                        <p:attrNameLst>
                                          <p:attrName>style.visibility</p:attrName>
                                        </p:attrNameLst>
                                      </p:cBhvr>
                                      <p:to>
                                        <p:strVal val="visible"/>
                                      </p:to>
                                    </p:set>
                                    <p:animEffect transition="in" filter="fade">
                                      <p:cBhvr>
                                        <p:cTn id="76" dur="500"/>
                                        <p:tgtEl>
                                          <p:spTgt spid="120"/>
                                        </p:tgtEl>
                                      </p:cBhvr>
                                    </p:animEffect>
                                  </p:childTnLst>
                                </p:cTn>
                              </p:par>
                            </p:childTnLst>
                          </p:cTn>
                        </p:par>
                        <p:par>
                          <p:cTn id="77" fill="hold">
                            <p:stCondLst>
                              <p:cond delay="9250"/>
                            </p:stCondLst>
                            <p:childTnLst>
                              <p:par>
                                <p:cTn id="78" presetID="22" presetClass="entr" presetSubtype="1" fill="hold" nodeType="after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up)">
                                      <p:cBhvr>
                                        <p:cTn id="80" dur="500"/>
                                        <p:tgtEl>
                                          <p:spTgt spid="119"/>
                                        </p:tgtEl>
                                      </p:cBhvr>
                                    </p:animEffect>
                                  </p:childTnLst>
                                </p:cTn>
                              </p:par>
                            </p:childTnLst>
                          </p:cTn>
                        </p:par>
                        <p:par>
                          <p:cTn id="81" fill="hold">
                            <p:stCondLst>
                              <p:cond delay="9750"/>
                            </p:stCondLst>
                            <p:childTnLst>
                              <p:par>
                                <p:cTn id="82" presetID="22" presetClass="entr" presetSubtype="8" fill="hold" nodeType="afterEffect">
                                  <p:stCondLst>
                                    <p:cond delay="0"/>
                                  </p:stCondLst>
                                  <p:childTnLst>
                                    <p:set>
                                      <p:cBhvr>
                                        <p:cTn id="83" dur="1" fill="hold">
                                          <p:stCondLst>
                                            <p:cond delay="0"/>
                                          </p:stCondLst>
                                        </p:cTn>
                                        <p:tgtEl>
                                          <p:spTgt spid="123"/>
                                        </p:tgtEl>
                                        <p:attrNameLst>
                                          <p:attrName>style.visibility</p:attrName>
                                        </p:attrNameLst>
                                      </p:cBhvr>
                                      <p:to>
                                        <p:strVal val="visible"/>
                                      </p:to>
                                    </p:set>
                                    <p:animEffect transition="in" filter="wipe(left)">
                                      <p:cBhvr>
                                        <p:cTn id="84" dur="500"/>
                                        <p:tgtEl>
                                          <p:spTgt spid="123"/>
                                        </p:tgtEl>
                                      </p:cBhvr>
                                    </p:animEffect>
                                  </p:childTnLst>
                                </p:cTn>
                              </p:par>
                            </p:childTnLst>
                          </p:cTn>
                        </p:par>
                        <p:par>
                          <p:cTn id="85" fill="hold">
                            <p:stCondLst>
                              <p:cond delay="10250"/>
                            </p:stCondLst>
                            <p:childTnLst>
                              <p:par>
                                <p:cTn id="86" presetID="10" presetClass="entr" presetSubtype="0" fill="hold" nodeType="afterEffect">
                                  <p:stCondLst>
                                    <p:cond delay="0"/>
                                  </p:stCondLst>
                                  <p:childTnLst>
                                    <p:set>
                                      <p:cBhvr>
                                        <p:cTn id="87" dur="1" fill="hold">
                                          <p:stCondLst>
                                            <p:cond delay="0"/>
                                          </p:stCondLst>
                                        </p:cTn>
                                        <p:tgtEl>
                                          <p:spTgt spid="99"/>
                                        </p:tgtEl>
                                        <p:attrNameLst>
                                          <p:attrName>style.visibility</p:attrName>
                                        </p:attrNameLst>
                                      </p:cBhvr>
                                      <p:to>
                                        <p:strVal val="visible"/>
                                      </p:to>
                                    </p:set>
                                    <p:animEffect transition="in" filter="fade">
                                      <p:cBhvr>
                                        <p:cTn id="88" dur="500"/>
                                        <p:tgtEl>
                                          <p:spTgt spid="99"/>
                                        </p:tgtEl>
                                      </p:cBhvr>
                                    </p:animEffect>
                                  </p:childTnLst>
                                </p:cTn>
                              </p:par>
                            </p:childTnLst>
                          </p:cTn>
                        </p:par>
                        <p:par>
                          <p:cTn id="89" fill="hold">
                            <p:stCondLst>
                              <p:cond delay="10750"/>
                            </p:stCondLst>
                            <p:childTnLst>
                              <p:par>
                                <p:cTn id="90" presetID="22" presetClass="entr" presetSubtype="4" fill="hold" nodeType="afterEffect">
                                  <p:stCondLst>
                                    <p:cond delay="0"/>
                                  </p:stCondLst>
                                  <p:childTnLst>
                                    <p:set>
                                      <p:cBhvr>
                                        <p:cTn id="91" dur="1" fill="hold">
                                          <p:stCondLst>
                                            <p:cond delay="0"/>
                                          </p:stCondLst>
                                        </p:cTn>
                                        <p:tgtEl>
                                          <p:spTgt spid="98"/>
                                        </p:tgtEl>
                                        <p:attrNameLst>
                                          <p:attrName>style.visibility</p:attrName>
                                        </p:attrNameLst>
                                      </p:cBhvr>
                                      <p:to>
                                        <p:strVal val="visible"/>
                                      </p:to>
                                    </p:set>
                                    <p:animEffect transition="in" filter="wipe(down)">
                                      <p:cBhvr>
                                        <p:cTn id="92" dur="500"/>
                                        <p:tgtEl>
                                          <p:spTgt spid="98"/>
                                        </p:tgtEl>
                                      </p:cBhvr>
                                    </p:animEffect>
                                  </p:childTnLst>
                                </p:cTn>
                              </p:par>
                            </p:childTnLst>
                          </p:cTn>
                        </p:par>
                        <p:par>
                          <p:cTn id="93" fill="hold">
                            <p:stCondLst>
                              <p:cond delay="11250"/>
                            </p:stCondLst>
                            <p:childTnLst>
                              <p:par>
                                <p:cTn id="94" presetID="22" presetClass="entr" presetSubtype="8" fill="hold" nodeType="after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wipe(left)">
                                      <p:cBhvr>
                                        <p:cTn id="96" dur="500"/>
                                        <p:tgtEl>
                                          <p:spTgt spid="102"/>
                                        </p:tgtEl>
                                      </p:cBhvr>
                                    </p:animEffect>
                                  </p:childTnLst>
                                </p:cTn>
                              </p:par>
                            </p:childTnLst>
                          </p:cTn>
                        </p:par>
                        <p:par>
                          <p:cTn id="97" fill="hold">
                            <p:stCondLst>
                              <p:cond delay="11750"/>
                            </p:stCondLst>
                            <p:childTnLst>
                              <p:par>
                                <p:cTn id="98" presetID="10" presetClass="entr" presetSubtype="0" fill="hold" nodeType="after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childTnLst>
                          </p:cTn>
                        </p:par>
                        <p:par>
                          <p:cTn id="101" fill="hold">
                            <p:stCondLst>
                              <p:cond delay="12250"/>
                            </p:stCondLst>
                            <p:childTnLst>
                              <p:par>
                                <p:cTn id="102" presetID="26" presetClass="emph" presetSubtype="0" fill="hold" nodeType="afterEffect">
                                  <p:stCondLst>
                                    <p:cond delay="0"/>
                                  </p:stCondLst>
                                  <p:childTnLst>
                                    <p:animEffect transition="out" filter="fade">
                                      <p:cBhvr>
                                        <p:cTn id="103" dur="500" tmFilter="0, 0; .2, .5; .8, .5; 1, 0"/>
                                        <p:tgtEl>
                                          <p:spTgt spid="126"/>
                                        </p:tgtEl>
                                      </p:cBhvr>
                                    </p:animEffect>
                                    <p:animScale>
                                      <p:cBhvr>
                                        <p:cTn id="104" dur="250" autoRev="1" fill="hold"/>
                                        <p:tgtEl>
                                          <p:spTgt spid="1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4" name="矩形 42"/>
          <p:cNvSpPr>
            <a:spLocks noChangeArrowheads="1"/>
          </p:cNvSpPr>
          <p:nvPr/>
        </p:nvSpPr>
        <p:spPr bwMode="auto">
          <a:xfrm>
            <a:off x="9784391" y="3838469"/>
            <a:ext cx="92368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sym typeface="方正兰亭黑_GBK" pitchFamily="2" charset="-122"/>
            </a:endParaRPr>
          </a:p>
        </p:txBody>
      </p:sp>
      <p:sp>
        <p:nvSpPr>
          <p:cNvPr id="15" name="矩形 37"/>
          <p:cNvSpPr>
            <a:spLocks noChangeArrowheads="1"/>
          </p:cNvSpPr>
          <p:nvPr/>
        </p:nvSpPr>
        <p:spPr bwMode="auto">
          <a:xfrm>
            <a:off x="4996150" y="3838469"/>
            <a:ext cx="466603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FFFF"/>
              </a:solidFill>
              <a:effectLst/>
              <a:uLnTx/>
              <a:uFillTx/>
              <a:latin typeface="方正兰亭黑_GBK" pitchFamily="2" charset="-122"/>
              <a:ea typeface="方正兰亭黑_GBK" pitchFamily="2" charset="-122"/>
              <a:sym typeface="方正兰亭黑_GBK" pitchFamily="2" charset="-122"/>
            </a:endParaRPr>
          </a:p>
        </p:txBody>
      </p:sp>
      <p:sp>
        <p:nvSpPr>
          <p:cNvPr id="16" name="矩形 46"/>
          <p:cNvSpPr>
            <a:spLocks noChangeAspect="1" noChangeArrowheads="1"/>
          </p:cNvSpPr>
          <p:nvPr/>
        </p:nvSpPr>
        <p:spPr bwMode="auto">
          <a:xfrm>
            <a:off x="1487102" y="3838469"/>
            <a:ext cx="3388431" cy="2260011"/>
          </a:xfrm>
          <a:prstGeom prst="rect">
            <a:avLst/>
          </a:prstGeom>
          <a:blipFill dpi="0" rotWithShape="1">
            <a:blip r:embed="rId1" cstate="screen"/>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17" name="矩形 47"/>
          <p:cNvSpPr>
            <a:spLocks noChangeAspect="1" noChangeArrowheads="1"/>
          </p:cNvSpPr>
          <p:nvPr/>
        </p:nvSpPr>
        <p:spPr bwMode="auto">
          <a:xfrm>
            <a:off x="3840752" y="1486407"/>
            <a:ext cx="3385256" cy="2258425"/>
          </a:xfrm>
          <a:prstGeom prst="rect">
            <a:avLst/>
          </a:prstGeom>
          <a:blipFill dpi="0" rotWithShape="1">
            <a:blip r:embed="rId2" cstate="screen"/>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18" name="矩形 1"/>
          <p:cNvSpPr>
            <a:spLocks noChangeArrowheads="1"/>
          </p:cNvSpPr>
          <p:nvPr/>
        </p:nvSpPr>
        <p:spPr bwMode="auto">
          <a:xfrm>
            <a:off x="1487102" y="1484821"/>
            <a:ext cx="2260011" cy="2260011"/>
          </a:xfrm>
          <a:prstGeom prst="rect">
            <a:avLst/>
          </a:prstGeom>
          <a:solidFill>
            <a:srgbClr val="92B5C2"/>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8607"/>
              </a:solidFill>
              <a:effectLst/>
              <a:uLnTx/>
              <a:uFillTx/>
              <a:latin typeface="方正兰亭黑_GBK" pitchFamily="2" charset="-122"/>
              <a:ea typeface="方正兰亭黑_GBK" pitchFamily="2" charset="-122"/>
              <a:sym typeface="方正兰亭黑_GBK" pitchFamily="2" charset="-122"/>
            </a:endParaRPr>
          </a:p>
        </p:txBody>
      </p:sp>
      <p:sp>
        <p:nvSpPr>
          <p:cNvPr id="19" name="矩形 59"/>
          <p:cNvSpPr>
            <a:spLocks noChangeAspect="1" noChangeArrowheads="1"/>
          </p:cNvSpPr>
          <p:nvPr/>
        </p:nvSpPr>
        <p:spPr bwMode="auto">
          <a:xfrm>
            <a:off x="7319645" y="1484821"/>
            <a:ext cx="3388429" cy="2260011"/>
          </a:xfrm>
          <a:prstGeom prst="rect">
            <a:avLst/>
          </a:prstGeom>
          <a:blipFill dpi="0" rotWithShape="1">
            <a:blip r:embed="rId3" cstate="print"/>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itchFamily="2" charset="-122"/>
              <a:ea typeface="方正兰亭黑_GBK" pitchFamily="2" charset="-122"/>
              <a:sym typeface="方正兰亭黑_GBK" pitchFamily="2" charset="-122"/>
            </a:endParaRPr>
          </a:p>
        </p:txBody>
      </p:sp>
      <p:sp>
        <p:nvSpPr>
          <p:cNvPr id="20" name="矩形 56"/>
          <p:cNvSpPr>
            <a:spLocks noChangeArrowheads="1"/>
          </p:cNvSpPr>
          <p:nvPr/>
        </p:nvSpPr>
        <p:spPr bwMode="auto">
          <a:xfrm>
            <a:off x="1487101" y="1613376"/>
            <a:ext cx="2152090" cy="553957"/>
          </a:xfrm>
          <a:prstGeom prst="rect">
            <a:avLst/>
          </a:prstGeom>
          <a:noFill/>
          <a:ln w="9525">
            <a:noFill/>
            <a:miter lim="800000"/>
          </a:ln>
        </p:spPr>
        <p:txBody>
          <a:bodyPr lIns="121880" tIns="60940" rIns="121880" bIns="60940">
            <a:spAutoFit/>
          </a:bodyPr>
          <a:lstStyle/>
          <a:p>
            <a:pPr algn="r"/>
            <a:r>
              <a:rPr lang="zh-CN" altLang="en-US" sz="2800" dirty="0">
                <a:solidFill>
                  <a:prstClr val="white"/>
                </a:solidFill>
                <a:latin typeface="微软雅黑" panose="020B0503020204020204" pitchFamily="34" charset="-122"/>
                <a:sym typeface="方正兰亭黑_GBK"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1" name="矩形 57"/>
          <p:cNvSpPr>
            <a:spLocks noChangeArrowheads="1"/>
          </p:cNvSpPr>
          <p:nvPr/>
        </p:nvSpPr>
        <p:spPr bwMode="auto">
          <a:xfrm>
            <a:off x="1802932" y="2062520"/>
            <a:ext cx="1841020" cy="1350970"/>
          </a:xfrm>
          <a:prstGeom prst="rect">
            <a:avLst/>
          </a:prstGeom>
          <a:noFill/>
          <a:ln w="9525">
            <a:noFill/>
            <a:miter lim="800000"/>
          </a:ln>
        </p:spPr>
        <p:txBody>
          <a:bodyPr lIns="121880" tIns="60940" rIns="121880" bIns="60940">
            <a:spAutoFit/>
          </a:bodyPr>
          <a:lstStyle/>
          <a:p>
            <a:pPr algn="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a:t>
            </a:r>
            <a:endParaRPr lang="zh-CN" altLang="en-US" sz="1400" dirty="0">
              <a:solidFill>
                <a:prstClr val="white"/>
              </a:solidFill>
              <a:latin typeface="微软雅黑" panose="020B0503020204020204" pitchFamily="34" charset="-122"/>
            </a:endParaRPr>
          </a:p>
        </p:txBody>
      </p:sp>
      <p:sp>
        <p:nvSpPr>
          <p:cNvPr id="22" name="矩形 44"/>
          <p:cNvSpPr>
            <a:spLocks noChangeArrowheads="1"/>
          </p:cNvSpPr>
          <p:nvPr/>
        </p:nvSpPr>
        <p:spPr bwMode="auto">
          <a:xfrm>
            <a:off x="5126292" y="3952431"/>
            <a:ext cx="3097993" cy="553957"/>
          </a:xfrm>
          <a:prstGeom prst="rect">
            <a:avLst/>
          </a:prstGeom>
          <a:noFill/>
          <a:ln w="9525">
            <a:noFill/>
            <a:miter lim="800000"/>
          </a:ln>
        </p:spPr>
        <p:txBody>
          <a:bodyPr lIns="121880" tIns="60940" rIns="121880" bIns="60940">
            <a:spAutoFit/>
          </a:bodyPr>
          <a:lstStyle/>
          <a:p>
            <a:r>
              <a:rPr lang="zh-CN" altLang="en-US" sz="2800" dirty="0">
                <a:solidFill>
                  <a:prstClr val="white"/>
                </a:solidFill>
                <a:latin typeface="微软雅黑" panose="020B0503020204020204" pitchFamily="34" charset="-122"/>
                <a:sym typeface="方正兰亭黑_GBK"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3" name="矩形 45"/>
          <p:cNvSpPr>
            <a:spLocks noChangeArrowheads="1"/>
          </p:cNvSpPr>
          <p:nvPr/>
        </p:nvSpPr>
        <p:spPr bwMode="auto">
          <a:xfrm>
            <a:off x="5126292" y="4512910"/>
            <a:ext cx="4280372" cy="1596551"/>
          </a:xfrm>
          <a:prstGeom prst="rect">
            <a:avLst/>
          </a:prstGeom>
          <a:noFill/>
          <a:ln w="9525">
            <a:noFill/>
            <a:miter lim="800000"/>
          </a:ln>
        </p:spPr>
        <p:txBody>
          <a:bodyPr lIns="121880" tIns="60940" rIns="121880" bIns="60940">
            <a:spAutoFit/>
          </a:bodyPr>
          <a:lstStyle/>
          <a:p>
            <a:pP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此处输入您的文本请在此处输入您的文本此处输入您的文本此处输入您的文本此处输入您的文本请在此处输入您的文本此处输入您的文本此处输入您的文本</a:t>
            </a:r>
            <a:endParaRPr lang="zh-CN" altLang="en-US" sz="1400" dirty="0">
              <a:solidFill>
                <a:prstClr val="white"/>
              </a:solidFill>
              <a:latin typeface="微软雅黑" panose="020B0503020204020204" pitchFamily="34" charset="-122"/>
            </a:endParaRPr>
          </a:p>
          <a:p>
            <a:pPr>
              <a:lnSpc>
                <a:spcPct val="114000"/>
              </a:lnSpc>
            </a:pPr>
            <a:endParaRPr lang="zh-CN" altLang="en-US" sz="1400" dirty="0">
              <a:solidFill>
                <a:prstClr val="white"/>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0-#ppt_w/2"/>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ppt_x</p:attrName>
                                        </p:attrNameLst>
                                      </p:cBhvr>
                                      <p:tavLst>
                                        <p:tav tm="0">
                                          <p:val>
                                            <p:strVal val="0-#ppt_w/2"/>
                                          </p:val>
                                        </p:tav>
                                        <p:tav tm="100000">
                                          <p:val>
                                            <p:strVal val="#ppt_x"/>
                                          </p:val>
                                        </p:tav>
                                      </p:tavLst>
                                    </p:anim>
                                    <p:anim calcmode="lin" valueType="num">
                                      <p:cBhvr>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ppt_x</p:attrName>
                                        </p:attrNameLst>
                                      </p:cBhvr>
                                      <p:tavLst>
                                        <p:tav tm="0">
                                          <p:val>
                                            <p:strVal val="1+#ppt_w/2"/>
                                          </p:val>
                                        </p:tav>
                                        <p:tav tm="100000">
                                          <p:val>
                                            <p:strVal val="#ppt_x"/>
                                          </p:val>
                                        </p:tav>
                                      </p:tavLst>
                                    </p:anim>
                                    <p:anim calcmode="lin" valueType="num">
                                      <p:cBhvr>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0-#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ppt_x</p:attrName>
                                        </p:attrNameLst>
                                      </p:cBhvr>
                                      <p:tavLst>
                                        <p:tav tm="0">
                                          <p:val>
                                            <p:strVal val="1+#ppt_w/2"/>
                                          </p:val>
                                        </p:tav>
                                        <p:tav tm="100000">
                                          <p:val>
                                            <p:strVal val="#ppt_x"/>
                                          </p:val>
                                        </p:tav>
                                      </p:tavLst>
                                    </p:anim>
                                    <p:anim calcmode="lin" valueType="num">
                                      <p:cBhvr>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 presetClass="entr" presetSubtype="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1+#ppt_w/2"/>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42"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childTnLst>
                          </p:cTn>
                        </p:par>
                        <p:par>
                          <p:cTn id="51" fill="hold">
                            <p:stCondLst>
                              <p:cond delay="5750"/>
                            </p:stCondLst>
                            <p:childTnLst>
                              <p:par>
                                <p:cTn id="52" presetID="42"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childTnLst>
                          </p:cTn>
                        </p:par>
                        <p:par>
                          <p:cTn id="57" fill="hold">
                            <p:stCondLst>
                              <p:cond delay="6750"/>
                            </p:stCondLst>
                            <p:childTnLst>
                              <p:par>
                                <p:cTn id="58" presetID="42"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000"/>
                                        <p:tgtEl>
                                          <p:spTgt spid="23"/>
                                        </p:tgtEl>
                                      </p:cBhvr>
                                    </p:animEffect>
                                    <p:anim calcmode="lin" valueType="num">
                                      <p:cBhvr>
                                        <p:cTn id="61" dur="1000" fill="hold"/>
                                        <p:tgtEl>
                                          <p:spTgt spid="23"/>
                                        </p:tgtEl>
                                        <p:attrNameLst>
                                          <p:attrName>ppt_x</p:attrName>
                                        </p:attrNameLst>
                                      </p:cBhvr>
                                      <p:tavLst>
                                        <p:tav tm="0">
                                          <p:val>
                                            <p:strVal val="#ppt_x"/>
                                          </p:val>
                                        </p:tav>
                                        <p:tav tm="100000">
                                          <p:val>
                                            <p:strVal val="#ppt_x"/>
                                          </p:val>
                                        </p:tav>
                                      </p:tavLst>
                                    </p:anim>
                                    <p:anim calcmode="lin" valueType="num">
                                      <p:cBhvr>
                                        <p:cTn id="6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utoUpdateAnimBg="0"/>
      <p:bldP spid="21" grpId="0" bldLvl="0" autoUpdateAnimBg="0"/>
      <p:bldP spid="22" grpId="0" bldLvl="0" autoUpdateAnimBg="0"/>
      <p:bldP spid="23"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0" name="Group 127"/>
          <p:cNvGrpSpPr/>
          <p:nvPr/>
        </p:nvGrpSpPr>
        <p:grpSpPr>
          <a:xfrm>
            <a:off x="7280071" y="3304567"/>
            <a:ext cx="1073372" cy="1105299"/>
            <a:chOff x="5217363" y="3593206"/>
            <a:chExt cx="805239" cy="829190"/>
          </a:xfrm>
        </p:grpSpPr>
        <p:sp>
          <p:nvSpPr>
            <p:cNvPr id="61" name="Oval 34"/>
            <p:cNvSpPr>
              <a:spLocks noChangeArrowheads="1"/>
            </p:cNvSpPr>
            <p:nvPr/>
          </p:nvSpPr>
          <p:spPr bwMode="auto">
            <a:xfrm>
              <a:off x="5217363" y="3593206"/>
              <a:ext cx="805239" cy="829190"/>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62" name="Group 126"/>
            <p:cNvGrpSpPr/>
            <p:nvPr/>
          </p:nvGrpSpPr>
          <p:grpSpPr>
            <a:xfrm>
              <a:off x="5268340" y="3645631"/>
              <a:ext cx="703284" cy="724338"/>
              <a:chOff x="5268340" y="3645631"/>
              <a:chExt cx="703284" cy="724338"/>
            </a:xfrm>
          </p:grpSpPr>
          <p:sp>
            <p:nvSpPr>
              <p:cNvPr id="63" name="Oval 35"/>
              <p:cNvSpPr>
                <a:spLocks noChangeArrowheads="1"/>
              </p:cNvSpPr>
              <p:nvPr/>
            </p:nvSpPr>
            <p:spPr bwMode="auto">
              <a:xfrm>
                <a:off x="5268340" y="3645631"/>
                <a:ext cx="703284" cy="72433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Oval 36"/>
              <p:cNvSpPr>
                <a:spLocks noChangeArrowheads="1"/>
              </p:cNvSpPr>
              <p:nvPr/>
            </p:nvSpPr>
            <p:spPr bwMode="auto">
              <a:xfrm>
                <a:off x="5316197" y="3695918"/>
                <a:ext cx="607570" cy="621625"/>
              </a:xfrm>
              <a:prstGeom prst="ellipse">
                <a:avLst/>
              </a:prstGeom>
              <a:solidFill>
                <a:srgbClr val="78AF74"/>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85"/>
              <p:cNvSpPr>
                <a:spLocks noEditPoints="1"/>
              </p:cNvSpPr>
              <p:nvPr/>
            </p:nvSpPr>
            <p:spPr bwMode="auto">
              <a:xfrm>
                <a:off x="5482655" y="3853197"/>
                <a:ext cx="268413" cy="305998"/>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66" name="Group 123"/>
          <p:cNvGrpSpPr/>
          <p:nvPr/>
        </p:nvGrpSpPr>
        <p:grpSpPr>
          <a:xfrm>
            <a:off x="3291581" y="2558671"/>
            <a:ext cx="2100981" cy="2162106"/>
            <a:chOff x="2668480" y="971897"/>
            <a:chExt cx="1576146" cy="1622002"/>
          </a:xfrm>
        </p:grpSpPr>
        <p:sp>
          <p:nvSpPr>
            <p:cNvPr id="67" name="Oval 43"/>
            <p:cNvSpPr>
              <a:spLocks noChangeArrowheads="1"/>
            </p:cNvSpPr>
            <p:nvPr/>
          </p:nvSpPr>
          <p:spPr bwMode="auto">
            <a:xfrm>
              <a:off x="2668480" y="971897"/>
              <a:ext cx="1576146" cy="1622002"/>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Oval 44"/>
            <p:cNvSpPr>
              <a:spLocks noChangeArrowheads="1"/>
            </p:cNvSpPr>
            <p:nvPr/>
          </p:nvSpPr>
          <p:spPr bwMode="auto">
            <a:xfrm>
              <a:off x="2770435" y="1076749"/>
              <a:ext cx="1372236" cy="141122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Oval 45"/>
            <p:cNvSpPr>
              <a:spLocks noChangeArrowheads="1"/>
            </p:cNvSpPr>
            <p:nvPr/>
          </p:nvSpPr>
          <p:spPr bwMode="auto">
            <a:xfrm>
              <a:off x="2867189" y="1176252"/>
              <a:ext cx="1179769" cy="1213292"/>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46"/>
            <p:cNvSpPr>
              <a:spLocks noEditPoints="1"/>
            </p:cNvSpPr>
            <p:nvPr/>
          </p:nvSpPr>
          <p:spPr bwMode="auto">
            <a:xfrm>
              <a:off x="2867189" y="1176252"/>
              <a:ext cx="620055" cy="634464"/>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1" name="Freeform 55"/>
            <p:cNvSpPr/>
            <p:nvPr/>
          </p:nvSpPr>
          <p:spPr bwMode="auto">
            <a:xfrm>
              <a:off x="3947083" y="2287901"/>
              <a:ext cx="124843" cy="128391"/>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4071926" y="2057868"/>
              <a:ext cx="124843" cy="23003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Oval 61"/>
            <p:cNvSpPr>
              <a:spLocks noChangeArrowheads="1"/>
            </p:cNvSpPr>
            <p:nvPr/>
          </p:nvSpPr>
          <p:spPr bwMode="auto">
            <a:xfrm>
              <a:off x="4071926" y="2287901"/>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Oval 67"/>
            <p:cNvSpPr>
              <a:spLocks noChangeArrowheads="1"/>
            </p:cNvSpPr>
            <p:nvPr/>
          </p:nvSpPr>
          <p:spPr bwMode="auto">
            <a:xfrm>
              <a:off x="3947083" y="2416292"/>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86"/>
            <p:cNvSpPr>
              <a:spLocks noEditPoints="1"/>
            </p:cNvSpPr>
            <p:nvPr/>
          </p:nvSpPr>
          <p:spPr bwMode="auto">
            <a:xfrm>
              <a:off x="3163691" y="1525047"/>
              <a:ext cx="611732" cy="522122"/>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78" name="Group 125"/>
          <p:cNvGrpSpPr/>
          <p:nvPr/>
        </p:nvGrpSpPr>
        <p:grpSpPr>
          <a:xfrm>
            <a:off x="5979262" y="3485693"/>
            <a:ext cx="1445032" cy="1486090"/>
            <a:chOff x="4548411" y="2906316"/>
            <a:chExt cx="1084056" cy="1114858"/>
          </a:xfrm>
        </p:grpSpPr>
        <p:sp>
          <p:nvSpPr>
            <p:cNvPr id="79" name="Oval 37"/>
            <p:cNvSpPr>
              <a:spLocks noChangeArrowheads="1"/>
            </p:cNvSpPr>
            <p:nvPr/>
          </p:nvSpPr>
          <p:spPr bwMode="auto">
            <a:xfrm>
              <a:off x="4548411" y="2906316"/>
              <a:ext cx="1007069" cy="1035684"/>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0" name="Oval 38"/>
            <p:cNvSpPr>
              <a:spLocks noChangeArrowheads="1"/>
            </p:cNvSpPr>
            <p:nvPr/>
          </p:nvSpPr>
          <p:spPr bwMode="auto">
            <a:xfrm>
              <a:off x="4612913" y="2971581"/>
              <a:ext cx="879105" cy="905154"/>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Oval 39"/>
            <p:cNvSpPr>
              <a:spLocks noChangeArrowheads="1"/>
            </p:cNvSpPr>
            <p:nvPr/>
          </p:nvSpPr>
          <p:spPr bwMode="auto">
            <a:xfrm>
              <a:off x="4673254" y="3034707"/>
              <a:ext cx="758423" cy="775694"/>
            </a:xfrm>
            <a:prstGeom prst="ellipse">
              <a:avLst/>
            </a:pr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2" name="Freeform 48"/>
            <p:cNvSpPr>
              <a:spLocks noEditPoints="1"/>
            </p:cNvSpPr>
            <p:nvPr/>
          </p:nvSpPr>
          <p:spPr bwMode="auto">
            <a:xfrm>
              <a:off x="4673254" y="3034707"/>
              <a:ext cx="399498" cy="414060"/>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50"/>
            <p:cNvSpPr>
              <a:spLocks noEditPoints="1"/>
            </p:cNvSpPr>
            <p:nvPr/>
          </p:nvSpPr>
          <p:spPr bwMode="auto">
            <a:xfrm>
              <a:off x="5316197" y="3695918"/>
              <a:ext cx="316270" cy="325256"/>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Freeform 52"/>
            <p:cNvSpPr/>
            <p:nvPr/>
          </p:nvSpPr>
          <p:spPr bwMode="auto">
            <a:xfrm>
              <a:off x="5379658" y="3761183"/>
              <a:ext cx="55140" cy="55636"/>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75"/>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Freeform 76"/>
            <p:cNvSpPr/>
            <p:nvPr/>
          </p:nvSpPr>
          <p:spPr bwMode="auto">
            <a:xfrm>
              <a:off x="5434798" y="3602834"/>
              <a:ext cx="89471" cy="158349"/>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Freeform 77"/>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Oval 78"/>
            <p:cNvSpPr>
              <a:spLocks noChangeArrowheads="1"/>
            </p:cNvSpPr>
            <p:nvPr/>
          </p:nvSpPr>
          <p:spPr bwMode="auto">
            <a:xfrm>
              <a:off x="5434798" y="3761183"/>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Freeform 81"/>
            <p:cNvSpPr/>
            <p:nvPr/>
          </p:nvSpPr>
          <p:spPr bwMode="auto">
            <a:xfrm>
              <a:off x="5322439" y="3816820"/>
              <a:ext cx="57220" cy="134810"/>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0" name="Freeform 82"/>
            <p:cNvSpPr/>
            <p:nvPr/>
          </p:nvSpPr>
          <p:spPr bwMode="auto">
            <a:xfrm>
              <a:off x="5226726" y="3816820"/>
              <a:ext cx="152933" cy="92014"/>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1" name="Oval 84"/>
            <p:cNvSpPr>
              <a:spLocks noChangeArrowheads="1"/>
            </p:cNvSpPr>
            <p:nvPr/>
          </p:nvSpPr>
          <p:spPr bwMode="auto">
            <a:xfrm>
              <a:off x="5379658" y="3816819"/>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2" name="Freeform 87"/>
            <p:cNvSpPr>
              <a:spLocks noEditPoints="1"/>
            </p:cNvSpPr>
            <p:nvPr/>
          </p:nvSpPr>
          <p:spPr bwMode="auto">
            <a:xfrm>
              <a:off x="4871964" y="3277578"/>
              <a:ext cx="351642" cy="322047"/>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93" name="Group 124"/>
          <p:cNvGrpSpPr/>
          <p:nvPr/>
        </p:nvGrpSpPr>
        <p:grpSpPr>
          <a:xfrm>
            <a:off x="5129073" y="1931148"/>
            <a:ext cx="1755671" cy="1745659"/>
            <a:chOff x="3707801" y="2040749"/>
            <a:chExt cx="1317096" cy="1309585"/>
          </a:xfrm>
        </p:grpSpPr>
        <p:sp>
          <p:nvSpPr>
            <p:cNvPr id="94" name="Oval 40"/>
            <p:cNvSpPr>
              <a:spLocks noChangeArrowheads="1"/>
            </p:cNvSpPr>
            <p:nvPr/>
          </p:nvSpPr>
          <p:spPr bwMode="auto">
            <a:xfrm>
              <a:off x="3707801" y="2040749"/>
              <a:ext cx="1259877" cy="1295676"/>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5" name="Oval 41"/>
            <p:cNvSpPr>
              <a:spLocks noChangeArrowheads="1"/>
            </p:cNvSpPr>
            <p:nvPr/>
          </p:nvSpPr>
          <p:spPr bwMode="auto">
            <a:xfrm>
              <a:off x="3791029" y="2123134"/>
              <a:ext cx="1096540" cy="1131977"/>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6" name="Oval 42"/>
            <p:cNvSpPr>
              <a:spLocks noChangeArrowheads="1"/>
            </p:cNvSpPr>
            <p:nvPr/>
          </p:nvSpPr>
          <p:spPr bwMode="auto">
            <a:xfrm>
              <a:off x="3868016" y="2202308"/>
              <a:ext cx="942566" cy="973629"/>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7" name="Freeform 53"/>
            <p:cNvSpPr>
              <a:spLocks noEditPoints="1"/>
            </p:cNvSpPr>
            <p:nvPr/>
          </p:nvSpPr>
          <p:spPr bwMode="auto">
            <a:xfrm>
              <a:off x="3868016" y="2202308"/>
              <a:ext cx="498333" cy="515702"/>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8" name="Freeform 64"/>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9" name="Freeform 66"/>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0" name="Freeform 68"/>
            <p:cNvSpPr>
              <a:spLocks noEditPoints="1"/>
            </p:cNvSpPr>
            <p:nvPr/>
          </p:nvSpPr>
          <p:spPr bwMode="auto">
            <a:xfrm>
              <a:off x="4944788" y="2906316"/>
              <a:ext cx="80109" cy="9630"/>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1" name="Freeform 71"/>
            <p:cNvSpPr/>
            <p:nvPr/>
          </p:nvSpPr>
          <p:spPr bwMode="auto">
            <a:xfrm>
              <a:off x="4565058" y="2922365"/>
              <a:ext cx="361005" cy="3712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2" name="Freeform 72"/>
            <p:cNvSpPr/>
            <p:nvPr/>
          </p:nvSpPr>
          <p:spPr bwMode="auto">
            <a:xfrm>
              <a:off x="4679497" y="3041126"/>
              <a:ext cx="300664" cy="30920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3" name="Freeform 88"/>
            <p:cNvSpPr>
              <a:spLocks noEditPoints="1"/>
            </p:cNvSpPr>
            <p:nvPr/>
          </p:nvSpPr>
          <p:spPr bwMode="auto">
            <a:xfrm>
              <a:off x="4037594" y="2524353"/>
              <a:ext cx="600288" cy="312418"/>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104" name="Group 128"/>
          <p:cNvGrpSpPr/>
          <p:nvPr/>
        </p:nvGrpSpPr>
        <p:grpSpPr>
          <a:xfrm>
            <a:off x="6899880" y="1529056"/>
            <a:ext cx="3127636" cy="923609"/>
            <a:chOff x="384265" y="2982432"/>
            <a:chExt cx="2346338" cy="692887"/>
          </a:xfrm>
        </p:grpSpPr>
        <p:sp>
          <p:nvSpPr>
            <p:cNvPr id="105"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6"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07" name="Group 131"/>
          <p:cNvGrpSpPr/>
          <p:nvPr/>
        </p:nvGrpSpPr>
        <p:grpSpPr>
          <a:xfrm>
            <a:off x="510067" y="2985296"/>
            <a:ext cx="2781514" cy="923609"/>
            <a:chOff x="336640" y="2982432"/>
            <a:chExt cx="2086679" cy="692887"/>
          </a:xfrm>
        </p:grpSpPr>
        <p:sp>
          <p:nvSpPr>
            <p:cNvPr id="108" name="文本框 11"/>
            <p:cNvSpPr txBox="1"/>
            <p:nvPr/>
          </p:nvSpPr>
          <p:spPr>
            <a:xfrm>
              <a:off x="1161435"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9" name="矩形 9"/>
            <p:cNvSpPr/>
            <p:nvPr/>
          </p:nvSpPr>
          <p:spPr>
            <a:xfrm>
              <a:off x="336640" y="3290209"/>
              <a:ext cx="2086679"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10" name="Group 134"/>
          <p:cNvGrpSpPr/>
          <p:nvPr/>
        </p:nvGrpSpPr>
        <p:grpSpPr>
          <a:xfrm>
            <a:off x="8463698" y="3249139"/>
            <a:ext cx="3127636" cy="923609"/>
            <a:chOff x="384265" y="2982432"/>
            <a:chExt cx="2346338" cy="692887"/>
          </a:xfrm>
        </p:grpSpPr>
        <p:sp>
          <p:nvSpPr>
            <p:cNvPr id="11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2"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13" name="Group 137"/>
          <p:cNvGrpSpPr/>
          <p:nvPr/>
        </p:nvGrpSpPr>
        <p:grpSpPr>
          <a:xfrm>
            <a:off x="5860476" y="4971784"/>
            <a:ext cx="3127636" cy="923609"/>
            <a:chOff x="384265" y="2982432"/>
            <a:chExt cx="2346338" cy="692887"/>
          </a:xfrm>
        </p:grpSpPr>
        <p:sp>
          <p:nvSpPr>
            <p:cNvPr id="11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5"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9" presetClass="entr" presetSubtype="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1000" fill="hold"/>
                                        <p:tgtEl>
                                          <p:spTgt spid="66"/>
                                        </p:tgtEl>
                                        <p:attrNameLst>
                                          <p:attrName>ppt_x</p:attrName>
                                        </p:attrNameLst>
                                      </p:cBhvr>
                                      <p:tavLst>
                                        <p:tav tm="0">
                                          <p:val>
                                            <p:strVal val="#ppt_x-.2"/>
                                          </p:val>
                                        </p:tav>
                                        <p:tav tm="100000">
                                          <p:val>
                                            <p:strVal val="#ppt_x"/>
                                          </p:val>
                                        </p:tav>
                                      </p:tavLst>
                                    </p:anim>
                                    <p:anim calcmode="lin" valueType="num">
                                      <p:cBhvr>
                                        <p:cTn id="13" dur="10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14" dur="1000"/>
                                        <p:tgtEl>
                                          <p:spTgt spid="66"/>
                                        </p:tgtEl>
                                      </p:cBhvr>
                                    </p:animEffect>
                                  </p:childTnLst>
                                </p:cTn>
                              </p:par>
                            </p:childTnLst>
                          </p:cTn>
                        </p:par>
                        <p:par>
                          <p:cTn id="15" fill="hold">
                            <p:stCondLst>
                              <p:cond delay="1750"/>
                            </p:stCondLst>
                            <p:childTnLst>
                              <p:par>
                                <p:cTn id="16" presetID="29" presetClass="entr" presetSubtype="0" fill="hold" nodeType="after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p:cTn id="18" dur="1000" fill="hold"/>
                                        <p:tgtEl>
                                          <p:spTgt spid="93"/>
                                        </p:tgtEl>
                                        <p:attrNameLst>
                                          <p:attrName>ppt_x</p:attrName>
                                        </p:attrNameLst>
                                      </p:cBhvr>
                                      <p:tavLst>
                                        <p:tav tm="0">
                                          <p:val>
                                            <p:strVal val="#ppt_x-.2"/>
                                          </p:val>
                                        </p:tav>
                                        <p:tav tm="100000">
                                          <p:val>
                                            <p:strVal val="#ppt_x"/>
                                          </p:val>
                                        </p:tav>
                                      </p:tavLst>
                                    </p:anim>
                                    <p:anim calcmode="lin" valueType="num">
                                      <p:cBhvr>
                                        <p:cTn id="19" dur="1000" fill="hold"/>
                                        <p:tgtEl>
                                          <p:spTgt spid="93"/>
                                        </p:tgtEl>
                                        <p:attrNameLst>
                                          <p:attrName>ppt_y</p:attrName>
                                        </p:attrNameLst>
                                      </p:cBhvr>
                                      <p:tavLst>
                                        <p:tav tm="0">
                                          <p:val>
                                            <p:strVal val="#ppt_y"/>
                                          </p:val>
                                        </p:tav>
                                        <p:tav tm="100000">
                                          <p:val>
                                            <p:strVal val="#ppt_y"/>
                                          </p:val>
                                        </p:tav>
                                      </p:tavLst>
                                    </p:anim>
                                    <p:animEffect transition="in" filter="wipe(right)" prLst="gradientSize: 0.1">
                                      <p:cBhvr>
                                        <p:cTn id="20" dur="1000"/>
                                        <p:tgtEl>
                                          <p:spTgt spid="93"/>
                                        </p:tgtEl>
                                      </p:cBhvr>
                                    </p:animEffect>
                                  </p:childTnLst>
                                </p:cTn>
                              </p:par>
                            </p:childTnLst>
                          </p:cTn>
                        </p:par>
                        <p:par>
                          <p:cTn id="21" fill="hold">
                            <p:stCondLst>
                              <p:cond delay="2750"/>
                            </p:stCondLst>
                            <p:childTnLst>
                              <p:par>
                                <p:cTn id="22" presetID="29" presetClass="entr" presetSubtype="0"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1000" fill="hold"/>
                                        <p:tgtEl>
                                          <p:spTgt spid="78"/>
                                        </p:tgtEl>
                                        <p:attrNameLst>
                                          <p:attrName>ppt_x</p:attrName>
                                        </p:attrNameLst>
                                      </p:cBhvr>
                                      <p:tavLst>
                                        <p:tav tm="0">
                                          <p:val>
                                            <p:strVal val="#ppt_x-.2"/>
                                          </p:val>
                                        </p:tav>
                                        <p:tav tm="100000">
                                          <p:val>
                                            <p:strVal val="#ppt_x"/>
                                          </p:val>
                                        </p:tav>
                                      </p:tavLst>
                                    </p:anim>
                                    <p:anim calcmode="lin" valueType="num">
                                      <p:cBhvr>
                                        <p:cTn id="25"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78"/>
                                        </p:tgtEl>
                                      </p:cBhvr>
                                    </p:animEffect>
                                  </p:childTnLst>
                                </p:cTn>
                              </p:par>
                            </p:childTnLst>
                          </p:cTn>
                        </p:par>
                        <p:par>
                          <p:cTn id="27" fill="hold">
                            <p:stCondLst>
                              <p:cond delay="3750"/>
                            </p:stCondLst>
                            <p:childTnLst>
                              <p:par>
                                <p:cTn id="28" presetID="29" presetClass="entr" presetSubtype="0"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1000" fill="hold"/>
                                        <p:tgtEl>
                                          <p:spTgt spid="60"/>
                                        </p:tgtEl>
                                        <p:attrNameLst>
                                          <p:attrName>ppt_x</p:attrName>
                                        </p:attrNameLst>
                                      </p:cBhvr>
                                      <p:tavLst>
                                        <p:tav tm="0">
                                          <p:val>
                                            <p:strVal val="#ppt_x-.2"/>
                                          </p:val>
                                        </p:tav>
                                        <p:tav tm="100000">
                                          <p:val>
                                            <p:strVal val="#ppt_x"/>
                                          </p:val>
                                        </p:tav>
                                      </p:tavLst>
                                    </p:anim>
                                    <p:anim calcmode="lin" valueType="num">
                                      <p:cBhvr>
                                        <p:cTn id="31"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32" dur="1000"/>
                                        <p:tgtEl>
                                          <p:spTgt spid="60"/>
                                        </p:tgtEl>
                                      </p:cBhvr>
                                    </p:animEffect>
                                  </p:childTnLst>
                                </p:cTn>
                              </p:par>
                            </p:childTnLst>
                          </p:cTn>
                        </p:par>
                        <p:par>
                          <p:cTn id="33" fill="hold">
                            <p:stCondLst>
                              <p:cond delay="4750"/>
                            </p:stCondLst>
                            <p:childTnLst>
                              <p:par>
                                <p:cTn id="34" presetID="12" presetClass="entr" presetSubtype="1" fill="hold" nodeType="after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slide(fromTop)">
                                      <p:cBhvr>
                                        <p:cTn id="36" dur="500"/>
                                        <p:tgtEl>
                                          <p:spTgt spid="104"/>
                                        </p:tgtEl>
                                      </p:cBhvr>
                                    </p:animEffect>
                                  </p:childTnLst>
                                </p:cTn>
                              </p:par>
                            </p:childTnLst>
                          </p:cTn>
                        </p:par>
                        <p:par>
                          <p:cTn id="37" fill="hold">
                            <p:stCondLst>
                              <p:cond delay="5250"/>
                            </p:stCondLst>
                            <p:childTnLst>
                              <p:par>
                                <p:cTn id="38" presetID="12" presetClass="entr" presetSubtype="1" fill="hold"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slide(fromTop)">
                                      <p:cBhvr>
                                        <p:cTn id="40" dur="500"/>
                                        <p:tgtEl>
                                          <p:spTgt spid="107"/>
                                        </p:tgtEl>
                                      </p:cBhvr>
                                    </p:animEffect>
                                  </p:childTnLst>
                                </p:cTn>
                              </p:par>
                            </p:childTnLst>
                          </p:cTn>
                        </p:par>
                        <p:par>
                          <p:cTn id="41" fill="hold">
                            <p:stCondLst>
                              <p:cond delay="5750"/>
                            </p:stCondLst>
                            <p:childTnLst>
                              <p:par>
                                <p:cTn id="42" presetID="12" presetClass="entr" presetSubtype="1" fill="hold" nodeType="after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slide(fromTop)">
                                      <p:cBhvr>
                                        <p:cTn id="44" dur="500"/>
                                        <p:tgtEl>
                                          <p:spTgt spid="110"/>
                                        </p:tgtEl>
                                      </p:cBhvr>
                                    </p:animEffect>
                                  </p:childTnLst>
                                </p:cTn>
                              </p:par>
                            </p:childTnLst>
                          </p:cTn>
                        </p:par>
                        <p:par>
                          <p:cTn id="45" fill="hold">
                            <p:stCondLst>
                              <p:cond delay="6250"/>
                            </p:stCondLst>
                            <p:childTnLst>
                              <p:par>
                                <p:cTn id="46" presetID="12" presetClass="entr" presetSubtype="1" fill="hold" nodeType="after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750" y="1057275"/>
            <a:ext cx="3835400" cy="376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02</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275024"/>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MH" val="20151121191650"/>
  <p:tag name="MH_LIBRARY" val="GRAPHIC"/>
  <p:tag name="MH_TYPE" val="Other"/>
  <p:tag name="MH_ORDER" val="4"/>
</p:tagLst>
</file>

<file path=ppt/tags/tag11.xml><?xml version="1.0" encoding="utf-8"?>
<p:tagLst xmlns:p="http://schemas.openxmlformats.org/presentationml/2006/main">
  <p:tag name="MH" val="20151121191650"/>
  <p:tag name="MH_LIBRARY" val="GRAPHIC"/>
  <p:tag name="MH_TYPE" val="Other"/>
  <p:tag name="MH_ORDER" val="5"/>
</p:tagLst>
</file>

<file path=ppt/tags/tag12.xml><?xml version="1.0" encoding="utf-8"?>
<p:tagLst xmlns:p="http://schemas.openxmlformats.org/presentationml/2006/main">
  <p:tag name="MH" val="20151121191650"/>
  <p:tag name="MH_LIBRARY" val="GRAPHIC"/>
  <p:tag name="MH_TYPE" val="Other"/>
  <p:tag name="MH_ORDER" val="6"/>
</p:tagLst>
</file>

<file path=ppt/tags/tag13.xml><?xml version="1.0" encoding="utf-8"?>
<p:tagLst xmlns:p="http://schemas.openxmlformats.org/presentationml/2006/main">
  <p:tag name="MH" val="20151121191650"/>
  <p:tag name="MH_LIBRARY" val="GRAPHIC"/>
  <p:tag name="MH_TYPE" val="Other"/>
  <p:tag name="MH_ORDER" val="7"/>
</p:tagLst>
</file>

<file path=ppt/tags/tag14.xml><?xml version="1.0" encoding="utf-8"?>
<p:tagLst xmlns:p="http://schemas.openxmlformats.org/presentationml/2006/main">
  <p:tag name="MH" val="20151121191650"/>
  <p:tag name="MH_LIBRARY" val="GRAPHIC"/>
  <p:tag name="MH_TYPE" val="Other"/>
  <p:tag name="MH_ORDER" val="8"/>
</p:tagLst>
</file>

<file path=ppt/tags/tag15.xml><?xml version="1.0" encoding="utf-8"?>
<p:tagLst xmlns:p="http://schemas.openxmlformats.org/presentationml/2006/main">
  <p:tag name="MH" val="20151121191650"/>
  <p:tag name="MH_LIBRARY" val="GRAPHIC"/>
  <p:tag name="MH_TYPE" val="SubTitle"/>
  <p:tag name="MH_ORDER" val="4"/>
</p:tagLst>
</file>

<file path=ppt/tags/tag16.xml><?xml version="1.0" encoding="utf-8"?>
<p:tagLst xmlns:p="http://schemas.openxmlformats.org/presentationml/2006/main">
  <p:tag name="MH" val="20150812112923"/>
  <p:tag name="MH_LIBRARY" val="GRAPHIC"/>
  <p:tag name="MH_TYPE" val="Other"/>
  <p:tag name="MH_ORDER" val="1"/>
</p:tagLst>
</file>

<file path=ppt/tags/tag17.xml><?xml version="1.0" encoding="utf-8"?>
<p:tagLst xmlns:p="http://schemas.openxmlformats.org/presentationml/2006/main">
  <p:tag name="MH" val="20150812112923"/>
  <p:tag name="MH_LIBRARY" val="GRAPHIC"/>
  <p:tag name="MH_TYPE" val="SubTitle"/>
  <p:tag name="MH_ORDER" val="2"/>
</p:tagLst>
</file>

<file path=ppt/tags/tag18.xml><?xml version="1.0" encoding="utf-8"?>
<p:tagLst xmlns:p="http://schemas.openxmlformats.org/presentationml/2006/main">
  <p:tag name="MH" val="20150812112923"/>
  <p:tag name="MH_LIBRARY" val="GRAPHIC"/>
  <p:tag name="MH_TYPE" val="Other"/>
  <p:tag name="MH_ORDER" val="2"/>
</p:tagLst>
</file>

<file path=ppt/tags/tag19.xml><?xml version="1.0" encoding="utf-8"?>
<p:tagLst xmlns:p="http://schemas.openxmlformats.org/presentationml/2006/main">
  <p:tag name="MH" val="20150812112923"/>
  <p:tag name="MH_LIBRARY" val="GRAPHIC"/>
  <p:tag name="MH_TYPE" val="Other"/>
  <p:tag name="MH_ORDER" val="3"/>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MH" val="20150812112923"/>
  <p:tag name="MH_LIBRARY" val="GRAPHIC"/>
  <p:tag name="MH_TYPE" val="SubTitle"/>
  <p:tag name="MH_ORDER" val="1"/>
</p:tagLst>
</file>

<file path=ppt/tags/tag21.xml><?xml version="1.0" encoding="utf-8"?>
<p:tagLst xmlns:p="http://schemas.openxmlformats.org/presentationml/2006/main">
  <p:tag name="MH" val="20150812112923"/>
  <p:tag name="MH_LIBRARY" val="GRAPHIC"/>
  <p:tag name="MH_TYPE" val="Other"/>
  <p:tag name="MH_ORDER" val="4"/>
</p:tagLst>
</file>

<file path=ppt/tags/tag22.xml><?xml version="1.0" encoding="utf-8"?>
<p:tagLst xmlns:p="http://schemas.openxmlformats.org/presentationml/2006/main">
  <p:tag name="MH" val="20150812112923"/>
  <p:tag name="MH_LIBRARY" val="GRAPHIC"/>
  <p:tag name="MH_TYPE" val="Other"/>
  <p:tag name="MH_ORDER" val="5"/>
</p:tagLst>
</file>

<file path=ppt/tags/tag23.xml><?xml version="1.0" encoding="utf-8"?>
<p:tagLst xmlns:p="http://schemas.openxmlformats.org/presentationml/2006/main">
  <p:tag name="MH" val="20150812112923"/>
  <p:tag name="MH_LIBRARY" val="GRAPHIC"/>
  <p:tag name="MH_TYPE" val="Other"/>
  <p:tag name="MH_ORDER" val="6"/>
</p:tagLst>
</file>

<file path=ppt/tags/tag24.xml><?xml version="1.0" encoding="utf-8"?>
<p:tagLst xmlns:p="http://schemas.openxmlformats.org/presentationml/2006/main">
  <p:tag name="MH" val="20150812112923"/>
  <p:tag name="MH_LIBRARY" val="GRAPHIC"/>
  <p:tag name="MH_TYPE" val="SubTitle"/>
  <p:tag name="MH_ORDER" val="3"/>
</p:tagLst>
</file>

<file path=ppt/tags/tag25.xml><?xml version="1.0" encoding="utf-8"?>
<p:tagLst xmlns:p="http://schemas.openxmlformats.org/presentationml/2006/main">
  <p:tag name="MH" val="20150812112923"/>
  <p:tag name="MH_LIBRARY" val="GRAPHIC"/>
  <p:tag name="MH_TYPE" val="Other"/>
  <p:tag name="MH_ORDER" val="7"/>
</p:tagLst>
</file>

<file path=ppt/tags/tag26.xml><?xml version="1.0" encoding="utf-8"?>
<p:tagLst xmlns:p="http://schemas.openxmlformats.org/presentationml/2006/main">
  <p:tag name="MH" val="20150812112923"/>
  <p:tag name="MH_LIBRARY" val="GRAPHIC"/>
  <p:tag name="MH_TYPE" val="SubTitle"/>
  <p:tag name="MH_ORDER" val="4"/>
</p:tagLst>
</file>

<file path=ppt/tags/tag27.xml><?xml version="1.0" encoding="utf-8"?>
<p:tagLst xmlns:p="http://schemas.openxmlformats.org/presentationml/2006/main">
  <p:tag name="MH" val="20150812112923"/>
  <p:tag name="MH_LIBRARY" val="GRAPHIC"/>
  <p:tag name="MH_TYPE" val="Other"/>
  <p:tag name="MH_ORDER" val="9"/>
</p:tagLst>
</file>

<file path=ppt/tags/tag28.xml><?xml version="1.0" encoding="utf-8"?>
<p:tagLst xmlns:p="http://schemas.openxmlformats.org/presentationml/2006/main">
  <p:tag name="MH" val="20150812112923"/>
  <p:tag name="MH_LIBRARY" val="GRAPHIC"/>
  <p:tag name="MH_TYPE" val="SubTitle"/>
  <p:tag name="MH_ORDER" val="5"/>
</p:tagLst>
</file>

<file path=ppt/tags/tag29.xml><?xml version="1.0" encoding="utf-8"?>
<p:tagLst xmlns:p="http://schemas.openxmlformats.org/presentationml/2006/main">
  <p:tag name="MH" val="20150812112923"/>
  <p:tag name="MH_LIBRARY" val="GRAPHIC"/>
  <p:tag name="MH_TYPE" val="Other"/>
  <p:tag name="MH_ORDER" val="1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MH" val="20150812112923"/>
  <p:tag name="MH_LIBRARY" val="GRAPHIC"/>
  <p:tag name="MH_TYPE" val="Other"/>
  <p:tag name="MH_ORDER" val="1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ISPRING_ULTRA_SCORM_COURSE_ID" val="BAD49515-C54E-40A8-934E-0FE6E8DEECDE"/>
  <p:tag name="ISPRING_SCORM_RATE_SLIDES" val="1"/>
  <p:tag name="ISPRINGONLINEFOLDERID" val="0"/>
  <p:tag name="ISPRINGONLINEFOLDERPATH" val="内容列表"/>
  <p:tag name="ISPRINGCLOUDFOLDERID" val="0"/>
  <p:tag name="ISPRINGCLOUDFOLDERPATH" val="资源库"/>
  <p:tag name="ISPRING_PLAYERS_CUSTOMIZATION" val="UEsDBBQAAgAIADmNqk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5japK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DmNqkqJxK+4sgIAAFUKAAAhAAAAdW5pdmVyc2FsL2ZsYXNoX3NraW5fc2V0dGluZ3MueG1slVZtb9sgEP6+XxFl3+vuNZ1EI7VpJlXq1mqt+h3bFxsFgwU4Xf79OMAxTuzGy6lSeO55uOO4IyV6y8Tyw2xGMsmlegZjmCg0Ii02Y/n1PG2MkeIik8KAMBdCqory+fLjT/chiWOeU8kdqKmaDc2gC7NwnymSEOPbAm1MkMmqpmL/IAt5kdJsWyjZiPxsauW+BsWZ2Frm5Y/Faj0agDNt7g1UvZzWV2jTJLUCrQFT+r5GO6viNAXeRrp0n4maLtT7pz+S7ZhmxsluPqGNyWpaQL/IVzdo43xhd+/fygLtfYGBv8ZSv3xGG6VyugfV3/zuK9qoQtZN/T89UitZYEH7mvcv8aDhkuZ2/DCrS7SzAjwQBjp7C6E87qx3ESl8jeee4LgqyZ+wrkcPAl56ymG5oVwDSdqld+pSvj02xg7IgRBDHenJZv1EGw1Lo5rA6rCO9wfemMgjUgA6xqvkTQUrn3BE7OMdf7W6dW9FnN8BixJUsAtglGEHdszftq4nzAjsmM+c5fAo+P6EfuzxmvaOb2m4zaj8XturvvWCoHbZ1qtdtV6M9ICTq6PQAWg5lcxhqTGdF1YB3hpJHOZTSk5yIoLuWEENk+IX8tK9O4wmyZEjtNpwYxHDDIehfnM52lc6vi+3ntCO/lehO5xfz4x9xK/n1BialZX9VdLzWdDZKbGFmSfDCnwmLR3UvdjISONij4kqqragXqTkU8MIaUBP3V760RqjkySqAUmGq0zCJkPlF02VglrbW2PQtk0f87ySFSW3f+aVwRvkfcGI0ytNabcTlB26MgJCCwBVWdn2rF94T9VwwzjsoJ38CHAHHjsZ0bZHx9rtxjzAxsQNF5BJHRkeiq5TYl7fMSB4tXkNK7xnQtcbmmp3tN7gn3uW29cMmy8meSA0U29r6z8togXx38l/UEsDBBQAAgAIADmNqkpGdqD88gIAAEcLAAAmAAAAdW5pdmVyc2FsL2h0bWxfcHVibGlzaGluZ19zZXR0aW5ncy54bWzNVt1O2zAUvu9TWJ64pAHGNlalRYiCQGO0op02rtBp7DYWjp3ZTku52tPswfYkO47b0grWBUSnqYoaH5/znT+fL44P7zJJxtxYoVWT7tZ3KOEq0UyoUZN+6Z9uH1BiHSgGUivepEpTctiqxXkxkMKmPe4cqlqCMMo2ctekqXN5I4omk0ld2Nz4XS0Lh/i2nugsyg23XDluolzCFP/cNOeWzhAqAOCTaTUza9VqhMQB6bNmheREMIxcCZ8UyDOXSRoFrQEktyOjC8WOtdSGmNGgSd8cHPnfXCcgtUXGlS+JbaHQi10DGBM+CJA9cc9JysUoxWj39imZCObS8jXy+nH0GKXEDpmDRznWWALlZvAZd8DAQVgGf47fOTsXBBGbKshE0scd4tNv0nb/5uy6e3J1cX756abf6Vz0z7shiNImWsWJo1VHMQakC5PwhZ8YnIMkxbjRZgjS8jhaFs3VhlqtBOfXZKAllr60omSIkcppkx4ZAZIS4UCKZLHrwIy4OxUSc/C2u/WhcvQBMOSbpGAsX3Y037G+iknrqy4kI1NdECluOXGaYEZFhm8pJ8vlJkOjs1IqwTpipWCcjAWfcHZYVmkG+CdH1+giK9ASD18uuQsevhfingz4UBvE5TDGo4pyYQN+/VnAOVj7AArzGLd6F+ftk5vzy/bJty2fILAxqOSZ4NhCnuVuI/gwJUq7uR2WI4HC8rIpTLByr0pu9Ze3wYqskKHNr92MJegNtmQzXp7TmL9GUNltCuNyEP1wldA4ggJbEjBxI8FxF6rgVQETUEQrOSWQIFFZP9ZjoQuLkjDAAdq+PMJgT4QqVyP8cqBHw7ipBLmzu/d2/937DwcfG/Xo14+f22uNZhTeleDdBQ4/XkviCyJ/zIZx5LnzaRp2pvhXLHx90qtSqMtOFa3OpypaV4Hmu0sUXykEpIVROOZIDFJkwnH2mk1+QaPWfy9DG1+pURvMYu1x+3+TCKvF9WjlPhRHT17Yaihfvfy2ar8BUEsDBBQAAgAIADmNqkpF+P6SmAEAAB8GAAAfAAAAdW5pdmVyc2FsL2h0bWxfc2tpbl9zZXR0aW5ncy5qc42UTW/CMAyG7/yKKrtOiH122w0NJk3iMGncph3SYkpFmlRJ2tEh/vvq8NEmTQfxhb48fR27sreDoD4kJsFLsDW/zfOH/Ww0QE3LAq5tnfXoGepEsXQB8zQDlnIgDlIeXz3Ju4bwGRNuTKPqE21Vy48I/GdJmWrjucdCejTl0Uqf4Y8H3PjAX6u0Q1n7klp9jgqtBR/GgmvgesiFzKhhyNWbOe0KHViUIM+gSxqDZRqa00c2jg8hRpuLRZZTXs1EIoYRjdeJFAVf9OVfVTnI+ouv98DoOXydWnYsVfpdQ+Ymnj5h9JO5BKXgkPdxiuGFGY2AtXxH5vyDWsbdghy6TFWqj/T4BqNN5zSBTpeexhg2xmuvTjdDjC6nYaP3xN0thkUwWoHsWE3uMSxQ5EV+wQfMpUiwIx202/MTygRdpDw5pB5heDm8LNr2da8p1Fx/QqwREs4IrTwTmfVtjgvGXnsHVzlZZ76ZZz6R+8T+ZeWKzRay7qPdRYLPXwGhWtN4ldX7oV6OdSOoXIOcC8HqAr7PXdXNNdj9AVBLAwQUAAIACAA5japK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5japKDNK2rG4AAABuAAAAHAAAAHVuaXZlcnNhbC9sb2NhbF9zZXR0aW5ncy54bWyzsa/IzVEoSy0qzszPs1Uy1DNQUkjNS85PycxLt1UKDXHTtVBSKC5JzEtJzMnPS7VVystXUrC347LJyU9OzAlOLSkBKixWKMhJrEwtCknNBTJKUv0Sc4Eqn7aueNm8QkFX4cn+dc+m7FTSt+MC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5japK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DmNqkrRO6BVfQEAAGUXAAAXAAAAdW5pdmVyc2FsL3VuaXZlcnNhbC5wbmfrDPBz5+WS4mJgYOD19HAJYmBg6WFgYM7nYAOK7Fd05AVSjMVB7k4M687JvARyWNIdfR0ZGDb2c/9JZAXyOQs8IosZGPgOgzDj8fwVKQwMYr88XRxDKuLe3jZctTpAwi3wuf0+E7MwpSWcSwSDft7jfHJv90HBI18Prvr3mMXMQrZ+2/vfG9e93qhz+vbbMmagmQ+4a3+dz3BczPn3rr/BrW1vvyQDBRn23c9wnr+3+eLjjxa1HED+gdIety98buuvv/7CCJK/bhx10eRfsLU1E5BTYLtY1PezzXw5kNSOeRe7lm1mBitSlQCJCDQJgniKo5xRzihnlDPKGeWMckY5o5xRzihnlDPKGeWMckY5o5xRzihnlDPKGRYcw7Ofa6pAjAdVbtqzrpXa2sLHin/vQxorfvx/W651LQN0kNnkG59b8vfff78ogkTu529ZeL6u6eKNzz9tpqVa/gUNRTe8N466kOG037qvPj5oxSfV7wxJIKWern4u65wSmgBQSwMEFAACAAgAOY2qSiGCv4RKAAAAawAAABsAAAB1bml2ZXJzYWwvdW5pdmVyc2FsLnBuZy54bWyzsa/IzVEoSy0qzszPs1Uy1DNQsrfj5bIpKEoty0wtV6gAigEFIUBJoRLINUJwyzNTSjJAKkwMEIIZqZnpGSW2ShampnBBfaCZAFBLAQIAABQAAgAIADmNqkoVDq0oZAQAAAcRAAAdAAAAAAAAAAEAAAAAAAAAAAB1bml2ZXJzYWwvY29tbW9uX21lc3NhZ2VzLmxuZ1BLAQIAABQAAgAIADmNqkokZf8LHQMAADYMAAAnAAAAAAAAAAEAAAAAAJ8EAAB1bml2ZXJzYWwvZmxhc2hfcHVibGlzaGluZ19zZXR0aW5ncy54bWxQSwECAAAUAAIACAA5japKicSvuLICAABVCgAAIQAAAAAAAAABAAAAAAABCAAAdW5pdmVyc2FsL2ZsYXNoX3NraW5fc2V0dGluZ3MueG1sUEsBAgAAFAACAAgAOY2qSkZ2oPzyAgAARwsAACYAAAAAAAAAAQAAAAAA8goAAHVuaXZlcnNhbC9odG1sX3B1Ymxpc2hpbmdfc2V0dGluZ3MueG1sUEsBAgAAFAACAAgAOY2qSkX4/pKYAQAAHwYAAB8AAAAAAAAAAQAAAAAAKA4AAHVuaXZlcnNhbC9odG1sX3NraW5fc2V0dGluZ3MuanNQSwECAAAUAAIACAA5japKPTwv0cEAAADlAQAAGgAAAAAAAAABAAAAAAD9DwAAdW5pdmVyc2FsL2kxOG5fcHJlc2V0cy54bWxQSwECAAAUAAIACAA5japKDNK2rG4AAABuAAAAHAAAAAAAAAABAAAAAAD2EAAAdW5pdmVyc2FsL2xvY2FsX3NldHRpbmdzLnhtbFBLAQIAABQAAgAIAESUV0cjtE77+wIAALAIAAAUAAAAAAAAAAEAAAAAAJ4RAAB1bml2ZXJzYWwvcGxheWVyLnhtbFBLAQIAABQAAgAIADmNqko129mtaAEAAPMCAAApAAAAAAAAAAEAAAAAAMsUAAB1bml2ZXJzYWwvc2tpbl9jdXN0b21pemF0aW9uX3NldHRpbmdzLnhtbFBLAQIAABQAAgAIADmNqkrRO6BVfQEAAGUXAAAXAAAAAAAAAAAAAAAAAHoWAAB1bml2ZXJzYWwvdW5pdmVyc2FsLnBuZ1BLAQIAABQAAgAIADmNqkohgr+ESgAAAGsAAAAbAAAAAAAAAAEAAAAAACwYAAB1bml2ZXJzYWwvdW5pdmVyc2FsLnBuZy54bWxQSwUGAAAAAAsACwBJAwAArxgAAAAA"/>
  <p:tag name="ISPRING_SCORM_ENDPOINT" val="&lt;endpoint&gt;&lt;enable&gt;0&lt;/enable&gt;&lt;lrs&gt;http://&lt;/lrs&gt;&lt;auth&gt;0&lt;/auth&gt;&lt;login&gt;&lt;/login&gt;&lt;password&gt;&lt;/password&gt;&lt;key&gt;&lt;/key&gt;&lt;name&gt;&lt;/name&gt;&lt;email&gt;&lt;/email&gt;&lt;/endpoint&gt;&#10;"/>
  <p:tag name="ISPRING_PRESENTATION_TITLE" val="创意羽毛小清新"/>
</p:tagLst>
</file>

<file path=ppt/tags/tag4.xml><?xml version="1.0" encoding="utf-8"?>
<p:tagLst xmlns:p="http://schemas.openxmlformats.org/presentationml/2006/main">
  <p:tag name="MH" val="20151121191650"/>
  <p:tag name="MH_LIBRARY" val="GRAPHIC"/>
  <p:tag name="MH_TYPE" val="SubTitle"/>
  <p:tag name="MH_ORDER" val="4"/>
</p:tagLst>
</file>

<file path=ppt/tags/tag5.xml><?xml version="1.0" encoding="utf-8"?>
<p:tagLst xmlns:p="http://schemas.openxmlformats.org/presentationml/2006/main">
  <p:tag name="MH" val="20151121191650"/>
  <p:tag name="MH_LIBRARY" val="GRAPHIC"/>
  <p:tag name="MH_TYPE" val="SubTitle"/>
  <p:tag name="MH_ORDER" val="4"/>
</p:tagLst>
</file>

<file path=ppt/tags/tag6.xml><?xml version="1.0" encoding="utf-8"?>
<p:tagLst xmlns:p="http://schemas.openxmlformats.org/presentationml/2006/main">
  <p:tag name="MH" val="20151121191650"/>
  <p:tag name="MH_LIBRARY" val="GRAPHIC"/>
  <p:tag name="MH_TYPE" val="SubTitle"/>
  <p:tag name="MH_ORDER" val="4"/>
</p:tagLst>
</file>

<file path=ppt/tags/tag7.xml><?xml version="1.0" encoding="utf-8"?>
<p:tagLst xmlns:p="http://schemas.openxmlformats.org/presentationml/2006/main">
  <p:tag name="MH" val="20151121191650"/>
  <p:tag name="MH_LIBRARY" val="GRAPHIC"/>
  <p:tag name="MH_TYPE" val="Other"/>
  <p:tag name="MH_ORDER" val="1"/>
</p:tagLst>
</file>

<file path=ppt/tags/tag8.xml><?xml version="1.0" encoding="utf-8"?>
<p:tagLst xmlns:p="http://schemas.openxmlformats.org/presentationml/2006/main">
  <p:tag name="MH" val="20151121191650"/>
  <p:tag name="MH_LIBRARY" val="GRAPHIC"/>
  <p:tag name="MH_TYPE" val="Other"/>
  <p:tag name="MH_ORDER" val="2"/>
</p:tagLst>
</file>

<file path=ppt/tags/tag9.xml><?xml version="1.0" encoding="utf-8"?>
<p:tagLst xmlns:p="http://schemas.openxmlformats.org/presentationml/2006/main">
  <p:tag name="MH" val="20151121191650"/>
  <p:tag name="MH_LIBRARY" val="GRAPHIC"/>
  <p:tag name="MH_TYPE" val="Other"/>
  <p:tag name="MH_ORDER" val="3"/>
</p:tagLst>
</file>

<file path=ppt/theme/theme1.xml><?xml version="1.0" encoding="utf-8"?>
<a:theme xmlns:a="http://schemas.openxmlformats.org/drawingml/2006/main" name="office主题">
  <a:themeElements>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fontScheme name="ujdeljg0">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5596</Words>
  <Application>WPS 演示</Application>
  <PresentationFormat>宽屏</PresentationFormat>
  <Paragraphs>775</Paragraphs>
  <Slides>37</Slides>
  <Notes>6</Notes>
  <HiddenSlides>0</HiddenSlides>
  <MMClips>0</MMClips>
  <ScaleCrop>false</ScaleCrop>
  <HeadingPairs>
    <vt:vector size="6" baseType="variant">
      <vt:variant>
        <vt:lpstr>已用的字体</vt:lpstr>
      </vt:variant>
      <vt:variant>
        <vt:i4>37</vt:i4>
      </vt:variant>
      <vt:variant>
        <vt:lpstr>主题</vt:lpstr>
      </vt:variant>
      <vt:variant>
        <vt:i4>1</vt:i4>
      </vt:variant>
      <vt:variant>
        <vt:lpstr>幻灯片标题</vt:lpstr>
      </vt:variant>
      <vt:variant>
        <vt:i4>37</vt:i4>
      </vt:variant>
    </vt:vector>
  </HeadingPairs>
  <TitlesOfParts>
    <vt:vector size="75" baseType="lpstr">
      <vt:lpstr>Arial</vt:lpstr>
      <vt:lpstr>宋体</vt:lpstr>
      <vt:lpstr>Wingdings</vt:lpstr>
      <vt:lpstr>Calibri</vt:lpstr>
      <vt:lpstr>Calibri</vt:lpstr>
      <vt:lpstr>Agency FB</vt:lpstr>
      <vt:lpstr>Trebuchet MS</vt:lpstr>
      <vt:lpstr>微软雅黑</vt:lpstr>
      <vt:lpstr>Arial</vt:lpstr>
      <vt:lpstr>MEllan HK Xbold</vt:lpstr>
      <vt:lpstr>MingLiU-ExtB</vt:lpstr>
      <vt:lpstr>Impact</vt:lpstr>
      <vt:lpstr>方正兰亭黑_GBK</vt:lpstr>
      <vt:lpstr>黑体</vt:lpstr>
      <vt:lpstr>Arial Unicode MS</vt:lpstr>
      <vt:lpstr>等线</vt:lpstr>
      <vt:lpstr>方正正纤黑简体</vt:lpstr>
      <vt:lpstr>LiHei Pro</vt:lpstr>
      <vt:lpstr>华文黑体</vt:lpstr>
      <vt:lpstr>方正兰亭细黑_GBK</vt:lpstr>
      <vt:lpstr>Arial Narrow</vt:lpstr>
      <vt:lpstr>微软雅黑 Light</vt:lpstr>
      <vt:lpstr>MS PGothic</vt:lpstr>
      <vt:lpstr>方正中等线简体</vt:lpstr>
      <vt:lpstr>Open Sans</vt:lpstr>
      <vt:lpstr>Segoe Print</vt:lpstr>
      <vt:lpstr>Corbel</vt:lpstr>
      <vt:lpstr>Gulim</vt:lpstr>
      <vt:lpstr>TeXGyreAdventor</vt:lpstr>
      <vt:lpstr>Menk Amglang Tig</vt:lpstr>
      <vt:lpstr>Arial Black</vt:lpstr>
      <vt:lpstr>Raavi</vt:lpstr>
      <vt:lpstr>Segoe UI Symbol</vt:lpstr>
      <vt:lpstr>Meiryo</vt:lpstr>
      <vt:lpstr>Yu Gothic UI</vt:lpstr>
      <vt:lpstr>Malgun Gothic</vt:lpstr>
      <vt:lpstr>Calibri Light</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铭</cp:lastModifiedBy>
  <cp:revision>372</cp:revision>
  <dcterms:created xsi:type="dcterms:W3CDTF">2017-05-12T01:42:00Z</dcterms:created>
  <dcterms:modified xsi:type="dcterms:W3CDTF">2022-02-28T02:26:09Z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431B129045774144B360B25DFB02B32F</vt:lpwstr>
  </property>
  <property fmtid="{D5CDD505-2E9C-101B-9397-08002B2CF9AE}" pid="3" name="KSOProductBuildVer">
    <vt:lpwstr>2052-11.1.0.11194</vt:lpwstr>
  </property>
</Properties>
</file>