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32" r:id="rId3"/>
    <p:sldId id="733" r:id="rId5"/>
    <p:sldId id="734" r:id="rId6"/>
    <p:sldId id="735" r:id="rId7"/>
    <p:sldId id="761" r:id="rId8"/>
    <p:sldId id="762" r:id="rId9"/>
    <p:sldId id="763" r:id="rId10"/>
    <p:sldId id="764" r:id="rId11"/>
    <p:sldId id="767" r:id="rId12"/>
    <p:sldId id="768" r:id="rId13"/>
    <p:sldId id="769" r:id="rId14"/>
    <p:sldId id="770" r:id="rId15"/>
    <p:sldId id="765" r:id="rId16"/>
    <p:sldId id="771" r:id="rId17"/>
    <p:sldId id="772" r:id="rId18"/>
    <p:sldId id="773" r:id="rId19"/>
    <p:sldId id="774" r:id="rId20"/>
    <p:sldId id="780" r:id="rId21"/>
    <p:sldId id="766" r:id="rId22"/>
    <p:sldId id="776" r:id="rId23"/>
    <p:sldId id="777" r:id="rId24"/>
    <p:sldId id="778" r:id="rId25"/>
    <p:sldId id="779" r:id="rId26"/>
    <p:sldId id="782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F8B"/>
    <a:srgbClr val="4996AF"/>
    <a:srgbClr val="E7E6E6"/>
    <a:srgbClr val="CAD0D8"/>
    <a:srgbClr val="595959"/>
    <a:srgbClr val="7F7F7F"/>
    <a:srgbClr val="404040"/>
    <a:srgbClr val="D00000"/>
    <a:srgbClr val="E80000"/>
    <a:srgbClr val="ECE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6" autoAdjust="0"/>
    <p:restoredTop sz="86727" autoAdjust="0"/>
  </p:normalViewPr>
  <p:slideViewPr>
    <p:cSldViewPr snapToGrid="0" showGuides="1">
      <p:cViewPr>
        <p:scale>
          <a:sx n="50" d="100"/>
          <a:sy n="50" d="100"/>
        </p:scale>
        <p:origin x="-288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 cmpd="sng" algn="ctr">
              <a:solidFill>
                <a:srgbClr val="4996AF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4996AF"/>
              </a:solidFill>
              <a:ln w="19050" cap="flat" cmpd="sng" algn="ctr">
                <a:solidFill>
                  <a:srgbClr val="4996AF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 cap="rnd" cmpd="sng" algn="ctr">
              <a:solidFill>
                <a:srgbClr val="266F8B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266F8B"/>
              </a:solidFill>
              <a:ln w="19050" cap="flat" cmpd="sng" algn="ctr">
                <a:solidFill>
                  <a:srgbClr val="266F8B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 cap="rnd" cmpd="sng" algn="ctr">
              <a:solidFill>
                <a:srgbClr val="4996AF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4996AF"/>
              </a:solidFill>
              <a:ln w="19050" cap="flat" cmpd="sng" algn="ctr">
                <a:solidFill>
                  <a:srgbClr val="4996AF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 cap="rnd" cmpd="sng" algn="ctr">
              <a:solidFill>
                <a:srgbClr val="266F8B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266F8B"/>
              </a:solidFill>
              <a:ln w="19050" cap="flat" cmpd="sng" algn="ctr">
                <a:solidFill>
                  <a:srgbClr val="266F8B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250752"/>
        <c:axId val="120252672"/>
      </c:lineChart>
      <c:catAx>
        <c:axId val="12025075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0252672"/>
        <c:crosses val="autoZero"/>
        <c:auto val="1"/>
        <c:lblAlgn val="ctr"/>
        <c:lblOffset val="100"/>
        <c:noMultiLvlLbl val="0"/>
      </c:catAx>
      <c:valAx>
        <c:axId val="12025267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0250752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spPr>
    <a:ln w="19050">
      <a:noFill/>
    </a:ln>
  </c:spPr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9E13E272-A017-45D1-BF50-E01C56DEC431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1D5DD8BC-D6FC-4DC7-95EE-0B21F35818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300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EE8C1BB4-362A-4FA9-8DB1-67ED03367B5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FF8A68BC-99F0-46F7-8FC8-CC50DBF267E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2390946" y="2167116"/>
            <a:ext cx="805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cs typeface="+mn-ea"/>
                <a:sym typeface="+mn-lt"/>
              </a:rPr>
              <a:t>商务销售培训</a:t>
            </a:r>
            <a:r>
              <a:rPr lang="en-US" altLang="zh-CN" sz="5400" b="1" spc="600" dirty="0">
                <a:cs typeface="+mn-ea"/>
                <a:sym typeface="+mn-lt"/>
              </a:rPr>
              <a:t>PPT</a:t>
            </a:r>
            <a:r>
              <a:rPr lang="zh-CN" altLang="en-US" sz="5400" b="1" spc="600" dirty="0">
                <a:cs typeface="+mn-ea"/>
                <a:sym typeface="+mn-lt"/>
              </a:rPr>
              <a:t>模板</a:t>
            </a:r>
            <a:endParaRPr lang="zh-CN" altLang="en-US" sz="5400" b="1" spc="6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6239" y="3090446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PA_文本框 4"/>
          <p:cNvSpPr txBox="1"/>
          <p:nvPr>
            <p:custDataLst>
              <p:tags r:id="rId3"/>
            </p:custDataLst>
          </p:nvPr>
        </p:nvSpPr>
        <p:spPr>
          <a:xfrm>
            <a:off x="2291019" y="424111"/>
            <a:ext cx="8053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 spc="600" dirty="0" smtClean="0">
                <a:solidFill>
                  <a:srgbClr val="266F8B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12000" spc="600" dirty="0">
              <a:solidFill>
                <a:srgbClr val="266F8B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6238" y="3658454"/>
            <a:ext cx="6167755" cy="337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cs typeface="+mn-ea"/>
                <a:sym typeface="+mn-lt"/>
              </a:rPr>
              <a:t>:XXX</a:t>
            </a:r>
            <a:r>
              <a:rPr lang="zh-CN" altLang="en-US" sz="1600" dirty="0" smtClean="0">
                <a:cs typeface="+mn-ea"/>
                <a:sym typeface="+mn-lt"/>
              </a:rPr>
              <a:t>    时</a:t>
            </a:r>
            <a:r>
              <a:rPr lang="zh-CN" altLang="en-US" sz="1600" dirty="0">
                <a:cs typeface="+mn-ea"/>
                <a:sym typeface="+mn-lt"/>
              </a:rPr>
              <a:t>间：</a:t>
            </a:r>
            <a:r>
              <a:rPr lang="en-US" altLang="zh-CN" sz="1600" dirty="0" smtClean="0">
                <a:cs typeface="+mn-ea"/>
                <a:sym typeface="+mn-lt"/>
              </a:rPr>
              <a:t>2030.12.12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cxnSp>
        <p:nvCxnSpPr>
          <p:cNvPr id="8" name="Straight Connector 101"/>
          <p:cNvCxnSpPr/>
          <p:nvPr/>
        </p:nvCxnSpPr>
        <p:spPr>
          <a:xfrm flipH="1">
            <a:off x="3342534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wn Arrow Callout 133"/>
          <p:cNvSpPr/>
          <p:nvPr/>
        </p:nvSpPr>
        <p:spPr>
          <a:xfrm>
            <a:off x="3294039" y="2171438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0" name="Sev01"/>
          <p:cNvSpPr>
            <a:spLocks noChangeAspect="1"/>
          </p:cNvSpPr>
          <p:nvPr/>
        </p:nvSpPr>
        <p:spPr>
          <a:xfrm>
            <a:off x="4562666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41"/>
          <p:cNvCxnSpPr/>
          <p:nvPr/>
        </p:nvCxnSpPr>
        <p:spPr>
          <a:xfrm flipH="1">
            <a:off x="6128936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Callout 144"/>
          <p:cNvSpPr/>
          <p:nvPr/>
        </p:nvSpPr>
        <p:spPr>
          <a:xfrm flipV="1">
            <a:off x="6080441" y="4187683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4293888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Callout 152"/>
          <p:cNvSpPr/>
          <p:nvPr/>
        </p:nvSpPr>
        <p:spPr>
          <a:xfrm>
            <a:off x="8870556" y="2171438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10139183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ev01"/>
          <p:cNvSpPr>
            <a:spLocks noChangeAspect="1"/>
          </p:cNvSpPr>
          <p:nvPr/>
        </p:nvSpPr>
        <p:spPr>
          <a:xfrm>
            <a:off x="7013496" y="2888034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4217948" y="4293888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0" name="Straight Connector 141"/>
          <p:cNvCxnSpPr/>
          <p:nvPr/>
        </p:nvCxnSpPr>
        <p:spPr>
          <a:xfrm flipH="1">
            <a:off x="529323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Callout 144"/>
          <p:cNvSpPr/>
          <p:nvPr/>
        </p:nvSpPr>
        <p:spPr>
          <a:xfrm flipV="1">
            <a:off x="480827" y="4187683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1749455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Sev01"/>
          <p:cNvSpPr>
            <a:spLocks noChangeAspect="1"/>
          </p:cNvSpPr>
          <p:nvPr/>
        </p:nvSpPr>
        <p:spPr>
          <a:xfrm>
            <a:off x="1413883" y="2888034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62"/>
          <p:cNvSpPr>
            <a:spLocks noEditPoints="1"/>
          </p:cNvSpPr>
          <p:nvPr/>
        </p:nvSpPr>
        <p:spPr bwMode="auto">
          <a:xfrm>
            <a:off x="4381261" y="4489186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3078894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6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Freeform 73"/>
            <p:cNvSpPr/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74"/>
            <p:cNvSpPr/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" name="Freeform 75"/>
            <p:cNvSpPr/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Freeform 76"/>
            <p:cNvSpPr/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Freeform 77"/>
            <p:cNvSpPr/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Freeform 78"/>
            <p:cNvSpPr/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Freeform 79"/>
            <p:cNvSpPr/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Freeform 80"/>
            <p:cNvSpPr/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Freeform 81"/>
            <p:cNvSpPr/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Freeform 82"/>
            <p:cNvSpPr/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7" name="Freeform 86"/>
          <p:cNvSpPr>
            <a:spLocks noEditPoints="1"/>
          </p:cNvSpPr>
          <p:nvPr/>
        </p:nvSpPr>
        <p:spPr bwMode="auto">
          <a:xfrm>
            <a:off x="1574615" y="3078894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Freeform 96"/>
          <p:cNvSpPr>
            <a:spLocks noEditPoints="1"/>
          </p:cNvSpPr>
          <p:nvPr/>
        </p:nvSpPr>
        <p:spPr bwMode="auto">
          <a:xfrm>
            <a:off x="10027905" y="4573269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00075" y="4481128"/>
            <a:ext cx="2552699" cy="1288042"/>
            <a:chOff x="600075" y="4165359"/>
            <a:chExt cx="2552699" cy="1288042"/>
          </a:xfrm>
        </p:grpSpPr>
        <p:sp>
          <p:nvSpPr>
            <p:cNvPr id="40" name="文本框 3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00075" y="4520838"/>
              <a:ext cx="255269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6155" y="4481128"/>
            <a:ext cx="2552699" cy="1568119"/>
            <a:chOff x="600075" y="4165359"/>
            <a:chExt cx="2552699" cy="1568119"/>
          </a:xfrm>
        </p:grpSpPr>
        <p:sp>
          <p:nvSpPr>
            <p:cNvPr id="43" name="文本框 42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00075" y="4520838"/>
              <a:ext cx="2552699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94984" y="2280296"/>
            <a:ext cx="2552699" cy="1568119"/>
            <a:chOff x="600075" y="4165359"/>
            <a:chExt cx="2552699" cy="1568119"/>
          </a:xfrm>
        </p:grpSpPr>
        <p:sp>
          <p:nvSpPr>
            <p:cNvPr id="46" name="文本框 45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00075" y="4520838"/>
              <a:ext cx="2552699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989263" y="2280296"/>
            <a:ext cx="2552699" cy="1288042"/>
            <a:chOff x="600075" y="4165359"/>
            <a:chExt cx="2552699" cy="1288042"/>
          </a:xfrm>
        </p:grpSpPr>
        <p:sp>
          <p:nvSpPr>
            <p:cNvPr id="49" name="文本框 48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00075" y="4520838"/>
              <a:ext cx="255269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 bwMode="auto">
          <a:xfrm>
            <a:off x="7968608" y="2993030"/>
            <a:ext cx="104839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 bwMode="auto">
          <a:xfrm rot="16200000" flipV="1">
            <a:off x="8363199" y="3043036"/>
            <a:ext cx="1339850" cy="1428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>
            <a:off x="8030520" y="4726580"/>
            <a:ext cx="100974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 rot="16200000" flipV="1">
            <a:off x="8368658" y="477738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>
            <a:off x="3240935" y="2994617"/>
            <a:ext cx="103991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>
            <a:off x="3224023" y="4626567"/>
            <a:ext cx="10568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 bwMode="auto">
          <a:xfrm rot="16200000" flipV="1">
            <a:off x="2547748" y="304383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 rot="16200000" flipV="1">
            <a:off x="2547748" y="477738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613315" y="2396553"/>
            <a:ext cx="2506663" cy="1256141"/>
            <a:chOff x="613315" y="2396553"/>
            <a:chExt cx="2506663" cy="1256141"/>
          </a:xfrm>
        </p:grpSpPr>
        <p:sp>
          <p:nvSpPr>
            <p:cNvPr id="20" name="矩形 16"/>
            <p:cNvSpPr>
              <a:spLocks noChangeArrowheads="1"/>
            </p:cNvSpPr>
            <p:nvPr/>
          </p:nvSpPr>
          <p:spPr bwMode="auto">
            <a:xfrm>
              <a:off x="613315" y="2396553"/>
              <a:ext cx="250666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17"/>
            <p:cNvSpPr>
              <a:spLocks noChangeArrowheads="1"/>
            </p:cNvSpPr>
            <p:nvPr/>
          </p:nvSpPr>
          <p:spPr bwMode="auto">
            <a:xfrm>
              <a:off x="1066981" y="2698587"/>
              <a:ext cx="202088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15"/>
          <p:cNvGrpSpPr/>
          <p:nvPr/>
        </p:nvGrpSpPr>
        <p:grpSpPr bwMode="auto">
          <a:xfrm>
            <a:off x="9214199" y="2421141"/>
            <a:ext cx="2506662" cy="1241804"/>
            <a:chOff x="4677649" y="391655"/>
            <a:chExt cx="1998971" cy="1047333"/>
          </a:xfrm>
        </p:grpSpPr>
        <p:sp>
          <p:nvSpPr>
            <p:cNvPr id="23" name="矩形 16"/>
            <p:cNvSpPr>
              <a:spLocks noChangeArrowheads="1"/>
            </p:cNvSpPr>
            <p:nvPr/>
          </p:nvSpPr>
          <p:spPr bwMode="auto">
            <a:xfrm>
              <a:off x="4677649" y="391655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17"/>
            <p:cNvSpPr>
              <a:spLocks noChangeArrowheads="1"/>
            </p:cNvSpPr>
            <p:nvPr/>
          </p:nvSpPr>
          <p:spPr bwMode="auto">
            <a:xfrm>
              <a:off x="4684632" y="634298"/>
              <a:ext cx="1625707" cy="804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8751" y="4274773"/>
            <a:ext cx="2506663" cy="918279"/>
            <a:chOff x="658751" y="4274773"/>
            <a:chExt cx="2506663" cy="918279"/>
          </a:xfrm>
        </p:grpSpPr>
        <p:sp>
          <p:nvSpPr>
            <p:cNvPr id="25" name="矩形 16"/>
            <p:cNvSpPr>
              <a:spLocks noChangeArrowheads="1"/>
            </p:cNvSpPr>
            <p:nvPr/>
          </p:nvSpPr>
          <p:spPr bwMode="auto">
            <a:xfrm>
              <a:off x="658751" y="4274773"/>
              <a:ext cx="250666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17"/>
            <p:cNvSpPr>
              <a:spLocks noChangeArrowheads="1"/>
            </p:cNvSpPr>
            <p:nvPr/>
          </p:nvSpPr>
          <p:spPr bwMode="auto">
            <a:xfrm>
              <a:off x="1025293" y="4592888"/>
              <a:ext cx="2105025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0"/>
          <p:cNvGrpSpPr/>
          <p:nvPr/>
        </p:nvGrpSpPr>
        <p:grpSpPr bwMode="auto">
          <a:xfrm>
            <a:off x="9241783" y="4113805"/>
            <a:ext cx="2506662" cy="1256219"/>
            <a:chOff x="4942713" y="357172"/>
            <a:chExt cx="1998971" cy="1059490"/>
          </a:xfrm>
        </p:grpSpPr>
        <p:sp>
          <p:nvSpPr>
            <p:cNvPr id="28" name="矩形 16"/>
            <p:cNvSpPr>
              <a:spLocks noChangeArrowheads="1"/>
            </p:cNvSpPr>
            <p:nvPr/>
          </p:nvSpPr>
          <p:spPr bwMode="auto">
            <a:xfrm>
              <a:off x="4942713" y="357172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17"/>
            <p:cNvSpPr>
              <a:spLocks noChangeArrowheads="1"/>
            </p:cNvSpPr>
            <p:nvPr/>
          </p:nvSpPr>
          <p:spPr bwMode="auto">
            <a:xfrm>
              <a:off x="4949697" y="611972"/>
              <a:ext cx="1625707" cy="804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284020" y="3502617"/>
            <a:ext cx="2006600" cy="2055813"/>
            <a:chOff x="4284020" y="3502617"/>
            <a:chExt cx="2006600" cy="2055813"/>
          </a:xfrm>
        </p:grpSpPr>
        <p:sp>
          <p:nvSpPr>
            <p:cNvPr id="11" name="椭圆 10"/>
            <p:cNvSpPr/>
            <p:nvPr/>
          </p:nvSpPr>
          <p:spPr bwMode="auto">
            <a:xfrm>
              <a:off x="4284020" y="3502617"/>
              <a:ext cx="2006600" cy="2055813"/>
            </a:xfrm>
            <a:prstGeom prst="ellipse">
              <a:avLst/>
            </a:prstGeom>
            <a:solidFill>
              <a:srgbClr val="266F8B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0" name="图片 2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19941" y="3974125"/>
              <a:ext cx="11430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5976295" y="1972267"/>
            <a:ext cx="2006600" cy="2055813"/>
            <a:chOff x="5976295" y="1972267"/>
            <a:chExt cx="2006600" cy="2055813"/>
          </a:xfrm>
        </p:grpSpPr>
        <p:sp>
          <p:nvSpPr>
            <p:cNvPr id="9" name="椭圆 8"/>
            <p:cNvSpPr/>
            <p:nvPr/>
          </p:nvSpPr>
          <p:spPr bwMode="auto">
            <a:xfrm>
              <a:off x="5976295" y="1972267"/>
              <a:ext cx="2006600" cy="2055813"/>
            </a:xfrm>
            <a:prstGeom prst="ellipse">
              <a:avLst/>
            </a:prstGeom>
            <a:solidFill>
              <a:srgbClr val="266F8B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1" name="图片 2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03894" y="2425138"/>
              <a:ext cx="1195388" cy="119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6076308" y="3502617"/>
            <a:ext cx="2006600" cy="2055813"/>
            <a:chOff x="6076308" y="3502617"/>
            <a:chExt cx="2006600" cy="2055813"/>
          </a:xfrm>
        </p:grpSpPr>
        <p:sp>
          <p:nvSpPr>
            <p:cNvPr id="10" name="椭圆 9"/>
            <p:cNvSpPr/>
            <p:nvPr/>
          </p:nvSpPr>
          <p:spPr bwMode="auto">
            <a:xfrm>
              <a:off x="6076308" y="3502617"/>
              <a:ext cx="2006600" cy="2055813"/>
            </a:xfrm>
            <a:prstGeom prst="ellipse">
              <a:avLst/>
            </a:prstGeom>
            <a:solidFill>
              <a:srgbClr val="4996AF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3" name="图片 3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67252" y="3759110"/>
              <a:ext cx="1579563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4284020" y="1972267"/>
            <a:ext cx="2006600" cy="2055813"/>
            <a:chOff x="4284020" y="1972267"/>
            <a:chExt cx="2006600" cy="2055813"/>
          </a:xfrm>
        </p:grpSpPr>
        <p:sp>
          <p:nvSpPr>
            <p:cNvPr id="8" name="椭圆 7"/>
            <p:cNvSpPr/>
            <p:nvPr/>
          </p:nvSpPr>
          <p:spPr bwMode="auto">
            <a:xfrm>
              <a:off x="4284020" y="1972267"/>
              <a:ext cx="2006600" cy="2055813"/>
            </a:xfrm>
            <a:prstGeom prst="ellipse">
              <a:avLst/>
            </a:prstGeom>
            <a:solidFill>
              <a:srgbClr val="4996AF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5" name="图片 3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30927" y="2084534"/>
              <a:ext cx="1579563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49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49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49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49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49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49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49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49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49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149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649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149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20"/>
          <p:cNvGrpSpPr/>
          <p:nvPr/>
        </p:nvGrpSpPr>
        <p:grpSpPr bwMode="auto">
          <a:xfrm>
            <a:off x="653255" y="1890674"/>
            <a:ext cx="10885486" cy="3944477"/>
            <a:chOff x="428596" y="1000114"/>
            <a:chExt cx="8286808" cy="3032208"/>
          </a:xfrm>
        </p:grpSpPr>
        <p:sp>
          <p:nvSpPr>
            <p:cNvPr id="9" name="KSO_Shape"/>
            <p:cNvSpPr/>
            <p:nvPr/>
          </p:nvSpPr>
          <p:spPr bwMode="auto">
            <a:xfrm>
              <a:off x="606248" y="1311303"/>
              <a:ext cx="1594036" cy="1382653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99898" y="1011098"/>
              <a:ext cx="1700385" cy="1682858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1" name="组合 4"/>
            <p:cNvGrpSpPr/>
            <p:nvPr/>
          </p:nvGrpSpPr>
          <p:grpSpPr bwMode="auto">
            <a:xfrm>
              <a:off x="2643174" y="1011461"/>
              <a:ext cx="1699938" cy="1681887"/>
              <a:chOff x="3538629" y="1468119"/>
              <a:chExt cx="2520000" cy="2520000"/>
            </a:xfrm>
          </p:grpSpPr>
          <p:sp>
            <p:nvSpPr>
              <p:cNvPr id="26" name="KSO_Shape"/>
              <p:cNvSpPr/>
              <p:nvPr/>
            </p:nvSpPr>
            <p:spPr bwMode="auto">
              <a:xfrm>
                <a:off x="3813673" y="1807669"/>
                <a:ext cx="2090699" cy="1901605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4996A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7" name="椭圆 6"/>
              <p:cNvSpPr/>
              <p:nvPr/>
            </p:nvSpPr>
            <p:spPr>
              <a:xfrm>
                <a:off x="3537779" y="1467574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7"/>
            <p:cNvGrpSpPr/>
            <p:nvPr/>
          </p:nvGrpSpPr>
          <p:grpSpPr bwMode="auto">
            <a:xfrm>
              <a:off x="4800888" y="1000114"/>
              <a:ext cx="1699938" cy="1693234"/>
              <a:chOff x="6365437" y="1321071"/>
              <a:chExt cx="2520000" cy="2537002"/>
            </a:xfrm>
          </p:grpSpPr>
          <p:sp>
            <p:nvSpPr>
              <p:cNvPr id="24" name="KSO_Shape"/>
              <p:cNvSpPr>
                <a:spLocks noChangeAspect="1"/>
              </p:cNvSpPr>
              <p:nvPr/>
            </p:nvSpPr>
            <p:spPr>
              <a:xfrm rot="17075650">
                <a:off x="6279198" y="1892997"/>
                <a:ext cx="2525113" cy="1381259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rgbClr val="4996AF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6365624" y="1337528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0"/>
            <p:cNvGrpSpPr/>
            <p:nvPr/>
          </p:nvGrpSpPr>
          <p:grpSpPr bwMode="auto">
            <a:xfrm>
              <a:off x="6872590" y="1011461"/>
              <a:ext cx="1699938" cy="1681887"/>
              <a:chOff x="9271075" y="1351913"/>
              <a:chExt cx="2520000" cy="2520000"/>
            </a:xfrm>
          </p:grpSpPr>
          <p:sp>
            <p:nvSpPr>
              <p:cNvPr id="22" name="KSO_Shape"/>
              <p:cNvSpPr/>
              <p:nvPr/>
            </p:nvSpPr>
            <p:spPr bwMode="auto">
              <a:xfrm>
                <a:off x="9516251" y="1572612"/>
                <a:ext cx="2194608" cy="2285583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270814" y="1351368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圆角矩形 29"/>
            <p:cNvSpPr>
              <a:spLocks noChangeArrowheads="1"/>
            </p:cNvSpPr>
            <p:nvPr/>
          </p:nvSpPr>
          <p:spPr bwMode="auto">
            <a:xfrm>
              <a:off x="500034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8"/>
            <p:cNvSpPr>
              <a:spLocks noChangeArrowheads="1"/>
            </p:cNvSpPr>
            <p:nvPr/>
          </p:nvSpPr>
          <p:spPr bwMode="auto">
            <a:xfrm>
              <a:off x="428596" y="3429006"/>
              <a:ext cx="1785950" cy="40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圆角矩形 29"/>
            <p:cNvSpPr>
              <a:spLocks noChangeArrowheads="1"/>
            </p:cNvSpPr>
            <p:nvPr/>
          </p:nvSpPr>
          <p:spPr bwMode="auto">
            <a:xfrm>
              <a:off x="271461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8"/>
            <p:cNvSpPr>
              <a:spLocks noChangeArrowheads="1"/>
            </p:cNvSpPr>
            <p:nvPr/>
          </p:nvSpPr>
          <p:spPr bwMode="auto">
            <a:xfrm>
              <a:off x="2643174" y="3429006"/>
              <a:ext cx="1840024" cy="603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圆角矩形 29"/>
            <p:cNvSpPr>
              <a:spLocks noChangeArrowheads="1"/>
            </p:cNvSpPr>
            <p:nvPr/>
          </p:nvSpPr>
          <p:spPr bwMode="auto">
            <a:xfrm>
              <a:off x="4929190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8"/>
            <p:cNvSpPr>
              <a:spLocks noChangeArrowheads="1"/>
            </p:cNvSpPr>
            <p:nvPr/>
          </p:nvSpPr>
          <p:spPr bwMode="auto">
            <a:xfrm>
              <a:off x="4857752" y="3429006"/>
              <a:ext cx="1840024" cy="555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圆角矩形 29"/>
            <p:cNvSpPr>
              <a:spLocks noChangeArrowheads="1"/>
            </p:cNvSpPr>
            <p:nvPr/>
          </p:nvSpPr>
          <p:spPr bwMode="auto">
            <a:xfrm>
              <a:off x="700089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8"/>
            <p:cNvSpPr>
              <a:spLocks noChangeArrowheads="1"/>
            </p:cNvSpPr>
            <p:nvPr/>
          </p:nvSpPr>
          <p:spPr bwMode="auto">
            <a:xfrm>
              <a:off x="6875380" y="3429006"/>
              <a:ext cx="1840024" cy="40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83193" y="1516383"/>
            <a:ext cx="1431535" cy="1431535"/>
            <a:chOff x="7050877" y="1503564"/>
            <a:chExt cx="1431535" cy="1431535"/>
          </a:xfrm>
        </p:grpSpPr>
        <p:sp>
          <p:nvSpPr>
            <p:cNvPr id="19" name="圆角矩形 32"/>
            <p:cNvSpPr/>
            <p:nvPr/>
          </p:nvSpPr>
          <p:spPr>
            <a:xfrm>
              <a:off x="7050877" y="1503564"/>
              <a:ext cx="1431535" cy="1431535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11"/>
            <p:cNvSpPr>
              <a:spLocks noEditPoints="1"/>
            </p:cNvSpPr>
            <p:nvPr/>
          </p:nvSpPr>
          <p:spPr bwMode="auto">
            <a:xfrm>
              <a:off x="7330259" y="1861456"/>
              <a:ext cx="902463" cy="622585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28" name="AutoShape 4"/>
          <p:cNvSpPr/>
          <p:nvPr/>
        </p:nvSpPr>
        <p:spPr bwMode="auto">
          <a:xfrm>
            <a:off x="5828053" y="5121972"/>
            <a:ext cx="571469" cy="570675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29" name="AutoShape 5"/>
          <p:cNvSpPr/>
          <p:nvPr/>
        </p:nvSpPr>
        <p:spPr bwMode="auto">
          <a:xfrm>
            <a:off x="8359650" y="3681376"/>
            <a:ext cx="570674" cy="570675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30" name="AutoShape 6"/>
          <p:cNvSpPr/>
          <p:nvPr/>
        </p:nvSpPr>
        <p:spPr bwMode="auto">
          <a:xfrm>
            <a:off x="5916155" y="5202931"/>
            <a:ext cx="403203" cy="403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AutoShape 7"/>
          <p:cNvSpPr/>
          <p:nvPr/>
        </p:nvSpPr>
        <p:spPr bwMode="auto">
          <a:xfrm>
            <a:off x="8446164" y="3764716"/>
            <a:ext cx="403203" cy="4039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 flipH="1">
            <a:off x="6087269" y="3477393"/>
            <a:ext cx="0" cy="1392196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3" name="Line 9"/>
          <p:cNvSpPr>
            <a:spLocks noChangeShapeType="1"/>
          </p:cNvSpPr>
          <p:nvPr/>
        </p:nvSpPr>
        <p:spPr bwMode="auto">
          <a:xfrm>
            <a:off x="7746115" y="3966714"/>
            <a:ext cx="418283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4" name="AutoShape 10"/>
          <p:cNvSpPr/>
          <p:nvPr/>
        </p:nvSpPr>
        <p:spPr bwMode="auto">
          <a:xfrm>
            <a:off x="8509660" y="3828561"/>
            <a:ext cx="268273" cy="276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AutoShape 11"/>
          <p:cNvSpPr/>
          <p:nvPr/>
        </p:nvSpPr>
        <p:spPr bwMode="auto">
          <a:xfrm>
            <a:off x="5985207" y="5272252"/>
            <a:ext cx="268273" cy="268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AutoShape 12"/>
          <p:cNvSpPr/>
          <p:nvPr/>
        </p:nvSpPr>
        <p:spPr bwMode="auto">
          <a:xfrm>
            <a:off x="9005725" y="3749154"/>
            <a:ext cx="2667871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AutoShape 13"/>
          <p:cNvSpPr/>
          <p:nvPr/>
        </p:nvSpPr>
        <p:spPr bwMode="auto">
          <a:xfrm>
            <a:off x="5029495" y="5764595"/>
            <a:ext cx="2257367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AutoShape 14"/>
          <p:cNvSpPr/>
          <p:nvPr/>
        </p:nvSpPr>
        <p:spPr bwMode="auto">
          <a:xfrm>
            <a:off x="3230720" y="3681376"/>
            <a:ext cx="570674" cy="570675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39" name="AutoShape 15"/>
          <p:cNvSpPr/>
          <p:nvPr/>
        </p:nvSpPr>
        <p:spPr bwMode="auto">
          <a:xfrm>
            <a:off x="3317233" y="3765113"/>
            <a:ext cx="403203" cy="403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AutoShape 16"/>
          <p:cNvSpPr/>
          <p:nvPr/>
        </p:nvSpPr>
        <p:spPr bwMode="auto">
          <a:xfrm>
            <a:off x="3380729" y="3828561"/>
            <a:ext cx="268273" cy="276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Line 17"/>
          <p:cNvSpPr>
            <a:spLocks noChangeShapeType="1"/>
          </p:cNvSpPr>
          <p:nvPr/>
        </p:nvSpPr>
        <p:spPr bwMode="auto">
          <a:xfrm>
            <a:off x="3918863" y="3966714"/>
            <a:ext cx="377011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2" name="AutoShape 18"/>
          <p:cNvSpPr/>
          <p:nvPr/>
        </p:nvSpPr>
        <p:spPr bwMode="auto">
          <a:xfrm>
            <a:off x="453081" y="3681376"/>
            <a:ext cx="2666681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AutoShape 19"/>
          <p:cNvSpPr/>
          <p:nvPr/>
        </p:nvSpPr>
        <p:spPr bwMode="auto">
          <a:xfrm rot="11714207">
            <a:off x="4493506" y="3251981"/>
            <a:ext cx="1494550" cy="1494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4" name="AutoShape 20"/>
          <p:cNvSpPr/>
          <p:nvPr/>
        </p:nvSpPr>
        <p:spPr bwMode="auto">
          <a:xfrm rot="10087742">
            <a:off x="6122985" y="3236107"/>
            <a:ext cx="1498518" cy="1495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AutoShape 21"/>
          <p:cNvSpPr/>
          <p:nvPr/>
        </p:nvSpPr>
        <p:spPr bwMode="auto">
          <a:xfrm rot="2700000">
            <a:off x="5348725" y="2126901"/>
            <a:ext cx="1499311" cy="1495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6" name="AutoShape 22"/>
          <p:cNvSpPr/>
          <p:nvPr/>
        </p:nvSpPr>
        <p:spPr bwMode="auto">
          <a:xfrm>
            <a:off x="5561042" y="2720556"/>
            <a:ext cx="1069916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AutoShape 23"/>
          <p:cNvSpPr/>
          <p:nvPr/>
        </p:nvSpPr>
        <p:spPr bwMode="auto">
          <a:xfrm>
            <a:off x="5674245" y="2289311"/>
            <a:ext cx="857003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AutoShape 24"/>
          <p:cNvSpPr/>
          <p:nvPr/>
        </p:nvSpPr>
        <p:spPr bwMode="auto">
          <a:xfrm>
            <a:off x="4581213" y="4116495"/>
            <a:ext cx="1069122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AutoShape 25"/>
          <p:cNvSpPr/>
          <p:nvPr/>
        </p:nvSpPr>
        <p:spPr bwMode="auto">
          <a:xfrm>
            <a:off x="4693701" y="3679425"/>
            <a:ext cx="857640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AutoShape 26"/>
          <p:cNvSpPr/>
          <p:nvPr/>
        </p:nvSpPr>
        <p:spPr bwMode="auto">
          <a:xfrm>
            <a:off x="6480947" y="4092846"/>
            <a:ext cx="1069916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AutoShape 27"/>
          <p:cNvSpPr/>
          <p:nvPr/>
        </p:nvSpPr>
        <p:spPr bwMode="auto">
          <a:xfrm>
            <a:off x="6594149" y="3677207"/>
            <a:ext cx="857003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29" grpId="0" animBg="1"/>
      <p:bldP spid="32" grpId="0" animBg="1"/>
      <p:bldP spid="33" grpId="0" animBg="1"/>
      <p:bldP spid="34" grpId="0" autoUpdateAnimBg="0"/>
      <p:bldP spid="35" grpId="0" autoUpdateAnimBg="0"/>
      <p:bldP spid="36" grpId="0" autoUpdateAnimBg="0"/>
      <p:bldP spid="37" grpId="0" autoUpdateAnimBg="0"/>
      <p:bldP spid="38" grpId="0" animBg="1"/>
      <p:bldP spid="40" grpId="0" autoUpdateAnimBg="0"/>
      <p:bldP spid="41" grpId="0" animBg="1"/>
      <p:bldP spid="42" grpId="0" autoUpdateAnimBg="0"/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42" name="0e6995ff-7793-46d4-a544-d16085d1f0e6"/>
          <p:cNvGrpSpPr>
            <a:grpSpLocks noChangeAspect="1"/>
          </p:cNvGrpSpPr>
          <p:nvPr/>
        </p:nvGrpSpPr>
        <p:grpSpPr>
          <a:xfrm>
            <a:off x="1233714" y="1784223"/>
            <a:ext cx="9912901" cy="4791085"/>
            <a:chOff x="1286476" y="1230313"/>
            <a:chExt cx="9912901" cy="4791085"/>
          </a:xfrm>
        </p:grpSpPr>
        <p:grpSp>
          <p:nvGrpSpPr>
            <p:cNvPr id="43" name="Group 2"/>
            <p:cNvGrpSpPr/>
            <p:nvPr/>
          </p:nvGrpSpPr>
          <p:grpSpPr>
            <a:xfrm>
              <a:off x="5888038" y="1230313"/>
              <a:ext cx="354013" cy="4791085"/>
              <a:chOff x="5888038" y="1230313"/>
              <a:chExt cx="354013" cy="4791085"/>
            </a:xfrm>
          </p:grpSpPr>
          <p:sp>
            <p:nvSpPr>
              <p:cNvPr id="86" name="íṡľíḍè-Rectangle 44"/>
              <p:cNvSpPr/>
              <p:nvPr/>
            </p:nvSpPr>
            <p:spPr bwMode="auto">
              <a:xfrm>
                <a:off x="5916613" y="1384300"/>
                <a:ext cx="283448" cy="4637098"/>
              </a:xfrm>
              <a:prstGeom prst="rect">
                <a:avLst/>
              </a:prstGeom>
              <a:gradFill>
                <a:gsLst>
                  <a:gs pos="15000">
                    <a:schemeClr val="bg2"/>
                  </a:gs>
                  <a:gs pos="100000">
                    <a:schemeClr val="bg2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7" name="íṡľíḍè-Rectangle 45"/>
              <p:cNvSpPr/>
              <p:nvPr/>
            </p:nvSpPr>
            <p:spPr bwMode="auto">
              <a:xfrm>
                <a:off x="5888038" y="1230313"/>
                <a:ext cx="354013" cy="255588"/>
              </a:xfrm>
              <a:prstGeom prst="rect">
                <a:avLst/>
              </a:prstGeom>
              <a:gradFill>
                <a:gsLst>
                  <a:gs pos="15000">
                    <a:schemeClr val="tx2"/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44" name="íṡľíḍè-Rectangle 3"/>
            <p:cNvSpPr/>
            <p:nvPr/>
          </p:nvSpPr>
          <p:spPr bwMode="auto">
            <a:xfrm>
              <a:off x="5916613" y="2390775"/>
              <a:ext cx="300038" cy="287338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íṡľíḍè-Rectangle 4"/>
            <p:cNvSpPr/>
            <p:nvPr/>
          </p:nvSpPr>
          <p:spPr bwMode="auto">
            <a:xfrm>
              <a:off x="5916613" y="4572000"/>
              <a:ext cx="300038" cy="290513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6" name="Group 5"/>
            <p:cNvGrpSpPr/>
            <p:nvPr/>
          </p:nvGrpSpPr>
          <p:grpSpPr>
            <a:xfrm>
              <a:off x="3494088" y="3925888"/>
              <a:ext cx="3324225" cy="884238"/>
              <a:chOff x="3494088" y="3925888"/>
              <a:chExt cx="3324225" cy="884238"/>
            </a:xfrm>
          </p:grpSpPr>
          <p:sp>
            <p:nvSpPr>
              <p:cNvPr id="84" name="íṡľíḍè-Freeform: Shape 42"/>
              <p:cNvSpPr/>
              <p:nvPr/>
            </p:nvSpPr>
            <p:spPr bwMode="auto">
              <a:xfrm>
                <a:off x="3494088" y="3925888"/>
                <a:ext cx="3324225" cy="884238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5" name="íṡľíḍè-Freeform: Shape 43"/>
              <p:cNvSpPr/>
              <p:nvPr/>
            </p:nvSpPr>
            <p:spPr bwMode="auto">
              <a:xfrm>
                <a:off x="3590926" y="40100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47" name="íṡľíḍè-Rectangle 6"/>
            <p:cNvSpPr/>
            <p:nvPr/>
          </p:nvSpPr>
          <p:spPr bwMode="auto">
            <a:xfrm>
              <a:off x="5916613" y="3468688"/>
              <a:ext cx="300038" cy="287338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8" name="íṡľíḍè-Rectangle 7"/>
            <p:cNvSpPr/>
            <p:nvPr/>
          </p:nvSpPr>
          <p:spPr bwMode="auto">
            <a:xfrm>
              <a:off x="5916613" y="5649913"/>
              <a:ext cx="300038" cy="288925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9" name="Group 8"/>
            <p:cNvGrpSpPr/>
            <p:nvPr/>
          </p:nvGrpSpPr>
          <p:grpSpPr>
            <a:xfrm>
              <a:off x="5486401" y="4994275"/>
              <a:ext cx="3322638" cy="882650"/>
              <a:chOff x="5486401" y="4994275"/>
              <a:chExt cx="3322638" cy="882650"/>
            </a:xfrm>
          </p:grpSpPr>
          <p:sp>
            <p:nvSpPr>
              <p:cNvPr id="82" name="íṡľíḍè-Freeform: Shape 40"/>
              <p:cNvSpPr/>
              <p:nvPr/>
            </p:nvSpPr>
            <p:spPr bwMode="auto">
              <a:xfrm>
                <a:off x="5486401" y="4994275"/>
                <a:ext cx="3322638" cy="882650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3" name="íṡľíḍè-Freeform: Shape 41"/>
              <p:cNvSpPr/>
              <p:nvPr/>
            </p:nvSpPr>
            <p:spPr bwMode="auto">
              <a:xfrm>
                <a:off x="5581651" y="50768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9"/>
            <p:cNvGrpSpPr/>
            <p:nvPr/>
          </p:nvGrpSpPr>
          <p:grpSpPr>
            <a:xfrm>
              <a:off x="3494088" y="1728788"/>
              <a:ext cx="3324225" cy="884238"/>
              <a:chOff x="3494088" y="1728788"/>
              <a:chExt cx="3324225" cy="884238"/>
            </a:xfrm>
          </p:grpSpPr>
          <p:sp>
            <p:nvSpPr>
              <p:cNvPr id="80" name="íṡľíḍè-Freeform: Shape 38"/>
              <p:cNvSpPr/>
              <p:nvPr/>
            </p:nvSpPr>
            <p:spPr bwMode="auto">
              <a:xfrm>
                <a:off x="3494088" y="1728788"/>
                <a:ext cx="3324225" cy="884238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1" name="íṡľíḍè-Freeform: Shape 39"/>
              <p:cNvSpPr/>
              <p:nvPr/>
            </p:nvSpPr>
            <p:spPr bwMode="auto">
              <a:xfrm>
                <a:off x="3590926" y="18129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10"/>
            <p:cNvGrpSpPr/>
            <p:nvPr/>
          </p:nvGrpSpPr>
          <p:grpSpPr>
            <a:xfrm>
              <a:off x="5486401" y="2797175"/>
              <a:ext cx="3322638" cy="882650"/>
              <a:chOff x="5486401" y="2797175"/>
              <a:chExt cx="3322638" cy="882650"/>
            </a:xfrm>
          </p:grpSpPr>
          <p:sp>
            <p:nvSpPr>
              <p:cNvPr id="78" name="íṡľíḍè-Freeform: Shape 36"/>
              <p:cNvSpPr/>
              <p:nvPr/>
            </p:nvSpPr>
            <p:spPr bwMode="auto">
              <a:xfrm>
                <a:off x="5486401" y="2797175"/>
                <a:ext cx="3322638" cy="882650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9" name="íṡľíḍè-Freeform: Shape 37"/>
              <p:cNvSpPr/>
              <p:nvPr/>
            </p:nvSpPr>
            <p:spPr bwMode="auto">
              <a:xfrm>
                <a:off x="5581651" y="28797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52" name="íṡľíḍè-TextBox 11"/>
            <p:cNvSpPr txBox="1"/>
            <p:nvPr/>
          </p:nvSpPr>
          <p:spPr>
            <a:xfrm>
              <a:off x="6958181" y="1692054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3" name="íṡľíḍè-Rectangle 12"/>
            <p:cNvSpPr/>
            <p:nvPr/>
          </p:nvSpPr>
          <p:spPr>
            <a:xfrm>
              <a:off x="6972219" y="2022922"/>
              <a:ext cx="4227158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íṡľíḍè-TextBox 13"/>
            <p:cNvSpPr txBox="1"/>
            <p:nvPr/>
          </p:nvSpPr>
          <p:spPr>
            <a:xfrm>
              <a:off x="4483000" y="1985229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14"/>
            <p:cNvGrpSpPr/>
            <p:nvPr/>
          </p:nvGrpSpPr>
          <p:grpSpPr>
            <a:xfrm>
              <a:off x="3918263" y="1981200"/>
              <a:ext cx="463238" cy="403317"/>
              <a:chOff x="1482726" y="3625850"/>
              <a:chExt cx="319088" cy="277813"/>
            </a:xfrm>
            <a:solidFill>
              <a:schemeClr val="bg1"/>
            </a:solidFill>
          </p:grpSpPr>
          <p:sp>
            <p:nvSpPr>
              <p:cNvPr id="76" name="íṡľíḍè-Freeform: Shape 34"/>
              <p:cNvSpPr/>
              <p:nvPr/>
            </p:nvSpPr>
            <p:spPr bwMode="auto">
              <a:xfrm>
                <a:off x="1482726" y="3625850"/>
                <a:ext cx="319088" cy="277813"/>
              </a:xfrm>
              <a:custGeom>
                <a:avLst/>
                <a:gdLst>
                  <a:gd name="T0" fmla="*/ 108 w 120"/>
                  <a:gd name="T1" fmla="*/ 0 h 104"/>
                  <a:gd name="T2" fmla="*/ 12 w 120"/>
                  <a:gd name="T3" fmla="*/ 0 h 104"/>
                  <a:gd name="T4" fmla="*/ 0 w 120"/>
                  <a:gd name="T5" fmla="*/ 12 h 104"/>
                  <a:gd name="T6" fmla="*/ 0 w 120"/>
                  <a:gd name="T7" fmla="*/ 16 h 104"/>
                  <a:gd name="T8" fmla="*/ 8 w 120"/>
                  <a:gd name="T9" fmla="*/ 27 h 104"/>
                  <a:gd name="T10" fmla="*/ 8 w 120"/>
                  <a:gd name="T11" fmla="*/ 96 h 104"/>
                  <a:gd name="T12" fmla="*/ 16 w 120"/>
                  <a:gd name="T13" fmla="*/ 104 h 104"/>
                  <a:gd name="T14" fmla="*/ 104 w 120"/>
                  <a:gd name="T15" fmla="*/ 104 h 104"/>
                  <a:gd name="T16" fmla="*/ 112 w 120"/>
                  <a:gd name="T17" fmla="*/ 96 h 104"/>
                  <a:gd name="T18" fmla="*/ 112 w 120"/>
                  <a:gd name="T19" fmla="*/ 27 h 104"/>
                  <a:gd name="T20" fmla="*/ 120 w 120"/>
                  <a:gd name="T21" fmla="*/ 16 h 104"/>
                  <a:gd name="T22" fmla="*/ 120 w 120"/>
                  <a:gd name="T23" fmla="*/ 12 h 104"/>
                  <a:gd name="T24" fmla="*/ 108 w 120"/>
                  <a:gd name="T25" fmla="*/ 0 h 104"/>
                  <a:gd name="T26" fmla="*/ 8 w 120"/>
                  <a:gd name="T27" fmla="*/ 12 h 104"/>
                  <a:gd name="T28" fmla="*/ 12 w 120"/>
                  <a:gd name="T29" fmla="*/ 8 h 104"/>
                  <a:gd name="T30" fmla="*/ 108 w 120"/>
                  <a:gd name="T31" fmla="*/ 8 h 104"/>
                  <a:gd name="T32" fmla="*/ 112 w 120"/>
                  <a:gd name="T33" fmla="*/ 12 h 104"/>
                  <a:gd name="T34" fmla="*/ 112 w 120"/>
                  <a:gd name="T35" fmla="*/ 16 h 104"/>
                  <a:gd name="T36" fmla="*/ 108 w 120"/>
                  <a:gd name="T37" fmla="*/ 20 h 104"/>
                  <a:gd name="T38" fmla="*/ 108 w 120"/>
                  <a:gd name="T39" fmla="*/ 20 h 104"/>
                  <a:gd name="T40" fmla="*/ 12 w 120"/>
                  <a:gd name="T41" fmla="*/ 20 h 104"/>
                  <a:gd name="T42" fmla="*/ 12 w 120"/>
                  <a:gd name="T43" fmla="*/ 20 h 104"/>
                  <a:gd name="T44" fmla="*/ 8 w 120"/>
                  <a:gd name="T45" fmla="*/ 16 h 104"/>
                  <a:gd name="T46" fmla="*/ 8 w 120"/>
                  <a:gd name="T47" fmla="*/ 12 h 104"/>
                  <a:gd name="T48" fmla="*/ 16 w 120"/>
                  <a:gd name="T49" fmla="*/ 96 h 104"/>
                  <a:gd name="T50" fmla="*/ 16 w 120"/>
                  <a:gd name="T51" fmla="*/ 28 h 104"/>
                  <a:gd name="T52" fmla="*/ 104 w 120"/>
                  <a:gd name="T53" fmla="*/ 28 h 104"/>
                  <a:gd name="T54" fmla="*/ 104 w 120"/>
                  <a:gd name="T55" fmla="*/ 96 h 104"/>
                  <a:gd name="T56" fmla="*/ 16 w 120"/>
                  <a:gd name="T57" fmla="*/ 9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04">
                    <a:moveTo>
                      <a:pt x="10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3" y="26"/>
                      <a:pt x="8" y="27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8" y="100"/>
                      <a:pt x="12" y="104"/>
                      <a:pt x="16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8" y="104"/>
                      <a:pt x="112" y="100"/>
                      <a:pt x="112" y="96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7" y="26"/>
                      <a:pt x="120" y="21"/>
                      <a:pt x="120" y="16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5"/>
                      <a:pt x="115" y="0"/>
                      <a:pt x="108" y="0"/>
                    </a:cubicBezTo>
                    <a:close/>
                    <a:moveTo>
                      <a:pt x="8" y="12"/>
                    </a:moveTo>
                    <a:cubicBezTo>
                      <a:pt x="8" y="10"/>
                      <a:pt x="10" y="8"/>
                      <a:pt x="12" y="8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10" y="8"/>
                      <a:pt x="112" y="10"/>
                      <a:pt x="112" y="12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2" y="18"/>
                      <a:pt x="110" y="20"/>
                      <a:pt x="108" y="20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0" y="20"/>
                      <a:pt x="8" y="18"/>
                      <a:pt x="8" y="16"/>
                    </a:cubicBezTo>
                    <a:lnTo>
                      <a:pt x="8" y="12"/>
                    </a:lnTo>
                    <a:close/>
                    <a:moveTo>
                      <a:pt x="16" y="96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104" y="96"/>
                      <a:pt x="104" y="96"/>
                      <a:pt x="104" y="96"/>
                    </a:cubicBezTo>
                    <a:lnTo>
                      <a:pt x="16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7" name="íṡľíḍè-Freeform: Shape 35"/>
              <p:cNvSpPr/>
              <p:nvPr/>
            </p:nvSpPr>
            <p:spPr bwMode="auto">
              <a:xfrm>
                <a:off x="1600201" y="3732213"/>
                <a:ext cx="84138" cy="22225"/>
              </a:xfrm>
              <a:custGeom>
                <a:avLst/>
                <a:gdLst>
                  <a:gd name="T0" fmla="*/ 28 w 32"/>
                  <a:gd name="T1" fmla="*/ 0 h 8"/>
                  <a:gd name="T2" fmla="*/ 4 w 32"/>
                  <a:gd name="T3" fmla="*/ 0 h 8"/>
                  <a:gd name="T4" fmla="*/ 0 w 32"/>
                  <a:gd name="T5" fmla="*/ 4 h 8"/>
                  <a:gd name="T6" fmla="*/ 4 w 32"/>
                  <a:gd name="T7" fmla="*/ 8 h 8"/>
                  <a:gd name="T8" fmla="*/ 28 w 32"/>
                  <a:gd name="T9" fmla="*/ 8 h 8"/>
                  <a:gd name="T10" fmla="*/ 32 w 32"/>
                  <a:gd name="T11" fmla="*/ 4 h 8"/>
                  <a:gd name="T12" fmla="*/ 28 w 3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8"/>
                      <a:pt x="32" y="6"/>
                      <a:pt x="32" y="4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56" name="íṡľíḍè-TextBox 15"/>
            <p:cNvSpPr txBox="1"/>
            <p:nvPr/>
          </p:nvSpPr>
          <p:spPr>
            <a:xfrm>
              <a:off x="3842028" y="2759929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r"/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7" name="íṡľíḍè-Rectangle 16"/>
            <p:cNvSpPr/>
            <p:nvPr/>
          </p:nvSpPr>
          <p:spPr>
            <a:xfrm>
              <a:off x="1286476" y="3129144"/>
              <a:ext cx="4029081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íṡľíḍè-TextBox 17"/>
            <p:cNvSpPr txBox="1"/>
            <p:nvPr/>
          </p:nvSpPr>
          <p:spPr>
            <a:xfrm>
              <a:off x="6898094" y="3894214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9" name="íṡľíḍè-Rectangle 18"/>
            <p:cNvSpPr/>
            <p:nvPr/>
          </p:nvSpPr>
          <p:spPr>
            <a:xfrm>
              <a:off x="6914716" y="4232353"/>
              <a:ext cx="3665105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íṡľíḍè-TextBox 19"/>
            <p:cNvSpPr txBox="1"/>
            <p:nvPr/>
          </p:nvSpPr>
          <p:spPr>
            <a:xfrm>
              <a:off x="3987159" y="4952532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r"/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61" name="íṡľíḍè-Rectangle 20"/>
            <p:cNvSpPr/>
            <p:nvPr/>
          </p:nvSpPr>
          <p:spPr>
            <a:xfrm>
              <a:off x="1701295" y="5294634"/>
              <a:ext cx="3820738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Group 21"/>
            <p:cNvGrpSpPr/>
            <p:nvPr/>
          </p:nvGrpSpPr>
          <p:grpSpPr>
            <a:xfrm>
              <a:off x="5811201" y="3022601"/>
              <a:ext cx="508480" cy="444500"/>
              <a:chOff x="9344026" y="4030663"/>
              <a:chExt cx="239713" cy="209551"/>
            </a:xfrm>
            <a:solidFill>
              <a:schemeClr val="bg1"/>
            </a:solidFill>
          </p:grpSpPr>
          <p:sp>
            <p:nvSpPr>
              <p:cNvPr id="74" name="íṡľíḍè-Freeform: Shape 32"/>
              <p:cNvSpPr/>
              <p:nvPr/>
            </p:nvSpPr>
            <p:spPr bwMode="auto">
              <a:xfrm>
                <a:off x="9344026" y="4030663"/>
                <a:ext cx="239713" cy="179388"/>
              </a:xfrm>
              <a:custGeom>
                <a:avLst/>
                <a:gdLst>
                  <a:gd name="T0" fmla="*/ 56 w 64"/>
                  <a:gd name="T1" fmla="*/ 18 h 48"/>
                  <a:gd name="T2" fmla="*/ 56 w 64"/>
                  <a:gd name="T3" fmla="*/ 18 h 48"/>
                  <a:gd name="T4" fmla="*/ 38 w 64"/>
                  <a:gd name="T5" fmla="*/ 0 h 48"/>
                  <a:gd name="T6" fmla="*/ 22 w 64"/>
                  <a:gd name="T7" fmla="*/ 9 h 48"/>
                  <a:gd name="T8" fmla="*/ 18 w 64"/>
                  <a:gd name="T9" fmla="*/ 8 h 48"/>
                  <a:gd name="T10" fmla="*/ 8 w 64"/>
                  <a:gd name="T11" fmla="*/ 18 h 48"/>
                  <a:gd name="T12" fmla="*/ 8 w 64"/>
                  <a:gd name="T13" fmla="*/ 18 h 48"/>
                  <a:gd name="T14" fmla="*/ 0 w 64"/>
                  <a:gd name="T15" fmla="*/ 32 h 48"/>
                  <a:gd name="T16" fmla="*/ 16 w 64"/>
                  <a:gd name="T17" fmla="*/ 48 h 48"/>
                  <a:gd name="T18" fmla="*/ 20 w 64"/>
                  <a:gd name="T19" fmla="*/ 48 h 48"/>
                  <a:gd name="T20" fmla="*/ 20 w 64"/>
                  <a:gd name="T21" fmla="*/ 44 h 48"/>
                  <a:gd name="T22" fmla="*/ 16 w 64"/>
                  <a:gd name="T23" fmla="*/ 44 h 48"/>
                  <a:gd name="T24" fmla="*/ 4 w 64"/>
                  <a:gd name="T25" fmla="*/ 32 h 48"/>
                  <a:gd name="T26" fmla="*/ 10 w 64"/>
                  <a:gd name="T27" fmla="*/ 22 h 48"/>
                  <a:gd name="T28" fmla="*/ 12 w 64"/>
                  <a:gd name="T29" fmla="*/ 21 h 48"/>
                  <a:gd name="T30" fmla="*/ 12 w 64"/>
                  <a:gd name="T31" fmla="*/ 18 h 48"/>
                  <a:gd name="T32" fmla="*/ 12 w 64"/>
                  <a:gd name="T33" fmla="*/ 18 h 48"/>
                  <a:gd name="T34" fmla="*/ 18 w 64"/>
                  <a:gd name="T35" fmla="*/ 12 h 48"/>
                  <a:gd name="T36" fmla="*/ 21 w 64"/>
                  <a:gd name="T37" fmla="*/ 13 h 48"/>
                  <a:gd name="T38" fmla="*/ 24 w 64"/>
                  <a:gd name="T39" fmla="*/ 14 h 48"/>
                  <a:gd name="T40" fmla="*/ 26 w 64"/>
                  <a:gd name="T41" fmla="*/ 11 h 48"/>
                  <a:gd name="T42" fmla="*/ 38 w 64"/>
                  <a:gd name="T43" fmla="*/ 4 h 48"/>
                  <a:gd name="T44" fmla="*/ 52 w 64"/>
                  <a:gd name="T45" fmla="*/ 18 h 48"/>
                  <a:gd name="T46" fmla="*/ 52 w 64"/>
                  <a:gd name="T47" fmla="*/ 18 h 48"/>
                  <a:gd name="T48" fmla="*/ 52 w 64"/>
                  <a:gd name="T49" fmla="*/ 21 h 48"/>
                  <a:gd name="T50" fmla="*/ 54 w 64"/>
                  <a:gd name="T51" fmla="*/ 22 h 48"/>
                  <a:gd name="T52" fmla="*/ 60 w 64"/>
                  <a:gd name="T53" fmla="*/ 32 h 48"/>
                  <a:gd name="T54" fmla="*/ 48 w 64"/>
                  <a:gd name="T55" fmla="*/ 44 h 48"/>
                  <a:gd name="T56" fmla="*/ 44 w 64"/>
                  <a:gd name="T57" fmla="*/ 44 h 48"/>
                  <a:gd name="T58" fmla="*/ 44 w 64"/>
                  <a:gd name="T59" fmla="*/ 48 h 48"/>
                  <a:gd name="T60" fmla="*/ 48 w 64"/>
                  <a:gd name="T61" fmla="*/ 48 h 48"/>
                  <a:gd name="T62" fmla="*/ 64 w 64"/>
                  <a:gd name="T63" fmla="*/ 32 h 48"/>
                  <a:gd name="T64" fmla="*/ 56 w 64"/>
                  <a:gd name="T6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48">
                    <a:moveTo>
                      <a:pt x="56" y="1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8"/>
                      <a:pt x="48" y="0"/>
                      <a:pt x="38" y="0"/>
                    </a:cubicBezTo>
                    <a:cubicBezTo>
                      <a:pt x="31" y="0"/>
                      <a:pt x="26" y="4"/>
                      <a:pt x="22" y="9"/>
                    </a:cubicBezTo>
                    <a:cubicBezTo>
                      <a:pt x="21" y="8"/>
                      <a:pt x="20" y="8"/>
                      <a:pt x="18" y="8"/>
                    </a:cubicBezTo>
                    <a:cubicBezTo>
                      <a:pt x="12" y="8"/>
                      <a:pt x="8" y="12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1"/>
                      <a:pt x="0" y="26"/>
                      <a:pt x="0" y="32"/>
                    </a:cubicBezTo>
                    <a:cubicBezTo>
                      <a:pt x="0" y="41"/>
                      <a:pt x="7" y="48"/>
                      <a:pt x="16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" y="44"/>
                      <a:pt x="4" y="39"/>
                      <a:pt x="4" y="32"/>
                    </a:cubicBezTo>
                    <a:cubicBezTo>
                      <a:pt x="4" y="28"/>
                      <a:pt x="6" y="24"/>
                      <a:pt x="10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5" y="12"/>
                      <a:pt x="18" y="12"/>
                    </a:cubicBezTo>
                    <a:cubicBezTo>
                      <a:pt x="19" y="12"/>
                      <a:pt x="20" y="12"/>
                      <a:pt x="21" y="13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8" y="7"/>
                      <a:pt x="33" y="4"/>
                      <a:pt x="38" y="4"/>
                    </a:cubicBezTo>
                    <a:cubicBezTo>
                      <a:pt x="46" y="4"/>
                      <a:pt x="52" y="10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8" y="24"/>
                      <a:pt x="60" y="28"/>
                      <a:pt x="60" y="32"/>
                    </a:cubicBezTo>
                    <a:cubicBezTo>
                      <a:pt x="60" y="39"/>
                      <a:pt x="55" y="44"/>
                      <a:pt x="48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7" y="48"/>
                      <a:pt x="64" y="41"/>
                      <a:pt x="64" y="32"/>
                    </a:cubicBezTo>
                    <a:cubicBezTo>
                      <a:pt x="64" y="26"/>
                      <a:pt x="61" y="21"/>
                      <a:pt x="5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5" name="íṡľíḍè-Freeform: Shape 33"/>
              <p:cNvSpPr/>
              <p:nvPr/>
            </p:nvSpPr>
            <p:spPr bwMode="auto">
              <a:xfrm>
                <a:off x="9418638" y="4105276"/>
                <a:ext cx="90488" cy="134938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38 h 85"/>
                  <a:gd name="T4" fmla="*/ 19 w 57"/>
                  <a:gd name="T5" fmla="*/ 38 h 85"/>
                  <a:gd name="T6" fmla="*/ 19 w 57"/>
                  <a:gd name="T7" fmla="*/ 85 h 85"/>
                  <a:gd name="T8" fmla="*/ 38 w 57"/>
                  <a:gd name="T9" fmla="*/ 85 h 85"/>
                  <a:gd name="T10" fmla="*/ 38 w 57"/>
                  <a:gd name="T11" fmla="*/ 38 h 85"/>
                  <a:gd name="T12" fmla="*/ 57 w 57"/>
                  <a:gd name="T13" fmla="*/ 38 h 85"/>
                  <a:gd name="T14" fmla="*/ 28 w 57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38"/>
                    </a:lnTo>
                    <a:lnTo>
                      <a:pt x="19" y="38"/>
                    </a:lnTo>
                    <a:lnTo>
                      <a:pt x="19" y="85"/>
                    </a:lnTo>
                    <a:lnTo>
                      <a:pt x="38" y="85"/>
                    </a:lnTo>
                    <a:lnTo>
                      <a:pt x="38" y="38"/>
                    </a:lnTo>
                    <a:lnTo>
                      <a:pt x="57" y="38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22"/>
            <p:cNvGrpSpPr/>
            <p:nvPr/>
          </p:nvGrpSpPr>
          <p:grpSpPr>
            <a:xfrm>
              <a:off x="3753764" y="4163936"/>
              <a:ext cx="508479" cy="444500"/>
              <a:chOff x="8863013" y="4030663"/>
              <a:chExt cx="239713" cy="209551"/>
            </a:xfrm>
            <a:solidFill>
              <a:schemeClr val="bg1"/>
            </a:solidFill>
          </p:grpSpPr>
          <p:sp>
            <p:nvSpPr>
              <p:cNvPr id="71" name="íṡľíḍè-Freeform: Shape 30"/>
              <p:cNvSpPr/>
              <p:nvPr/>
            </p:nvSpPr>
            <p:spPr bwMode="auto">
              <a:xfrm>
                <a:off x="8937626" y="4105276"/>
                <a:ext cx="90488" cy="134938"/>
              </a:xfrm>
              <a:custGeom>
                <a:avLst/>
                <a:gdLst>
                  <a:gd name="T0" fmla="*/ 38 w 57"/>
                  <a:gd name="T1" fmla="*/ 0 h 85"/>
                  <a:gd name="T2" fmla="*/ 19 w 57"/>
                  <a:gd name="T3" fmla="*/ 0 h 85"/>
                  <a:gd name="T4" fmla="*/ 19 w 57"/>
                  <a:gd name="T5" fmla="*/ 47 h 85"/>
                  <a:gd name="T6" fmla="*/ 0 w 57"/>
                  <a:gd name="T7" fmla="*/ 47 h 85"/>
                  <a:gd name="T8" fmla="*/ 28 w 57"/>
                  <a:gd name="T9" fmla="*/ 85 h 85"/>
                  <a:gd name="T10" fmla="*/ 57 w 57"/>
                  <a:gd name="T11" fmla="*/ 47 h 85"/>
                  <a:gd name="T12" fmla="*/ 38 w 57"/>
                  <a:gd name="T13" fmla="*/ 47 h 85"/>
                  <a:gd name="T14" fmla="*/ 38 w 57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5">
                    <a:moveTo>
                      <a:pt x="38" y="0"/>
                    </a:moveTo>
                    <a:lnTo>
                      <a:pt x="19" y="0"/>
                    </a:lnTo>
                    <a:lnTo>
                      <a:pt x="19" y="47"/>
                    </a:lnTo>
                    <a:lnTo>
                      <a:pt x="0" y="47"/>
                    </a:lnTo>
                    <a:lnTo>
                      <a:pt x="28" y="85"/>
                    </a:lnTo>
                    <a:lnTo>
                      <a:pt x="57" y="47"/>
                    </a:lnTo>
                    <a:lnTo>
                      <a:pt x="38" y="47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3" name="íṡľíḍè-Freeform: Shape 31"/>
              <p:cNvSpPr/>
              <p:nvPr/>
            </p:nvSpPr>
            <p:spPr bwMode="auto">
              <a:xfrm>
                <a:off x="8863013" y="4030663"/>
                <a:ext cx="239713" cy="179388"/>
              </a:xfrm>
              <a:custGeom>
                <a:avLst/>
                <a:gdLst>
                  <a:gd name="T0" fmla="*/ 56 w 64"/>
                  <a:gd name="T1" fmla="*/ 18 h 48"/>
                  <a:gd name="T2" fmla="*/ 56 w 64"/>
                  <a:gd name="T3" fmla="*/ 18 h 48"/>
                  <a:gd name="T4" fmla="*/ 38 w 64"/>
                  <a:gd name="T5" fmla="*/ 0 h 48"/>
                  <a:gd name="T6" fmla="*/ 22 w 64"/>
                  <a:gd name="T7" fmla="*/ 9 h 48"/>
                  <a:gd name="T8" fmla="*/ 18 w 64"/>
                  <a:gd name="T9" fmla="*/ 8 h 48"/>
                  <a:gd name="T10" fmla="*/ 8 w 64"/>
                  <a:gd name="T11" fmla="*/ 18 h 48"/>
                  <a:gd name="T12" fmla="*/ 8 w 64"/>
                  <a:gd name="T13" fmla="*/ 18 h 48"/>
                  <a:gd name="T14" fmla="*/ 0 w 64"/>
                  <a:gd name="T15" fmla="*/ 32 h 48"/>
                  <a:gd name="T16" fmla="*/ 16 w 64"/>
                  <a:gd name="T17" fmla="*/ 48 h 48"/>
                  <a:gd name="T18" fmla="*/ 16 w 64"/>
                  <a:gd name="T19" fmla="*/ 44 h 48"/>
                  <a:gd name="T20" fmla="*/ 4 w 64"/>
                  <a:gd name="T21" fmla="*/ 32 h 48"/>
                  <a:gd name="T22" fmla="*/ 10 w 64"/>
                  <a:gd name="T23" fmla="*/ 22 h 48"/>
                  <a:gd name="T24" fmla="*/ 12 w 64"/>
                  <a:gd name="T25" fmla="*/ 21 h 48"/>
                  <a:gd name="T26" fmla="*/ 12 w 64"/>
                  <a:gd name="T27" fmla="*/ 18 h 48"/>
                  <a:gd name="T28" fmla="*/ 12 w 64"/>
                  <a:gd name="T29" fmla="*/ 18 h 48"/>
                  <a:gd name="T30" fmla="*/ 18 w 64"/>
                  <a:gd name="T31" fmla="*/ 12 h 48"/>
                  <a:gd name="T32" fmla="*/ 21 w 64"/>
                  <a:gd name="T33" fmla="*/ 13 h 48"/>
                  <a:gd name="T34" fmla="*/ 24 w 64"/>
                  <a:gd name="T35" fmla="*/ 14 h 48"/>
                  <a:gd name="T36" fmla="*/ 26 w 64"/>
                  <a:gd name="T37" fmla="*/ 11 h 48"/>
                  <a:gd name="T38" fmla="*/ 38 w 64"/>
                  <a:gd name="T39" fmla="*/ 4 h 48"/>
                  <a:gd name="T40" fmla="*/ 52 w 64"/>
                  <a:gd name="T41" fmla="*/ 18 h 48"/>
                  <a:gd name="T42" fmla="*/ 52 w 64"/>
                  <a:gd name="T43" fmla="*/ 18 h 48"/>
                  <a:gd name="T44" fmla="*/ 52 w 64"/>
                  <a:gd name="T45" fmla="*/ 21 h 48"/>
                  <a:gd name="T46" fmla="*/ 54 w 64"/>
                  <a:gd name="T47" fmla="*/ 22 h 48"/>
                  <a:gd name="T48" fmla="*/ 60 w 64"/>
                  <a:gd name="T49" fmla="*/ 32 h 48"/>
                  <a:gd name="T50" fmla="*/ 48 w 64"/>
                  <a:gd name="T51" fmla="*/ 44 h 48"/>
                  <a:gd name="T52" fmla="*/ 48 w 64"/>
                  <a:gd name="T53" fmla="*/ 48 h 48"/>
                  <a:gd name="T54" fmla="*/ 64 w 64"/>
                  <a:gd name="T55" fmla="*/ 32 h 48"/>
                  <a:gd name="T56" fmla="*/ 56 w 64"/>
                  <a:gd name="T5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4" h="48">
                    <a:moveTo>
                      <a:pt x="56" y="1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8"/>
                      <a:pt x="48" y="0"/>
                      <a:pt x="38" y="0"/>
                    </a:cubicBezTo>
                    <a:cubicBezTo>
                      <a:pt x="31" y="0"/>
                      <a:pt x="26" y="4"/>
                      <a:pt x="22" y="9"/>
                    </a:cubicBezTo>
                    <a:cubicBezTo>
                      <a:pt x="21" y="8"/>
                      <a:pt x="20" y="8"/>
                      <a:pt x="18" y="8"/>
                    </a:cubicBezTo>
                    <a:cubicBezTo>
                      <a:pt x="12" y="8"/>
                      <a:pt x="8" y="12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1"/>
                      <a:pt x="0" y="26"/>
                      <a:pt x="0" y="32"/>
                    </a:cubicBezTo>
                    <a:cubicBezTo>
                      <a:pt x="0" y="41"/>
                      <a:pt x="7" y="48"/>
                      <a:pt x="16" y="48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" y="44"/>
                      <a:pt x="4" y="39"/>
                      <a:pt x="4" y="32"/>
                    </a:cubicBezTo>
                    <a:cubicBezTo>
                      <a:pt x="4" y="28"/>
                      <a:pt x="6" y="24"/>
                      <a:pt x="10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5" y="12"/>
                      <a:pt x="18" y="12"/>
                    </a:cubicBezTo>
                    <a:cubicBezTo>
                      <a:pt x="19" y="12"/>
                      <a:pt x="20" y="12"/>
                      <a:pt x="21" y="13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8" y="7"/>
                      <a:pt x="33" y="4"/>
                      <a:pt x="38" y="4"/>
                    </a:cubicBezTo>
                    <a:cubicBezTo>
                      <a:pt x="46" y="4"/>
                      <a:pt x="52" y="10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8" y="24"/>
                      <a:pt x="60" y="28"/>
                      <a:pt x="60" y="32"/>
                    </a:cubicBezTo>
                    <a:cubicBezTo>
                      <a:pt x="60" y="39"/>
                      <a:pt x="55" y="44"/>
                      <a:pt x="48" y="44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7" y="48"/>
                      <a:pt x="64" y="41"/>
                      <a:pt x="64" y="32"/>
                    </a:cubicBezTo>
                    <a:cubicBezTo>
                      <a:pt x="64" y="26"/>
                      <a:pt x="61" y="21"/>
                      <a:pt x="5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64" name="íṡľíḍè-TextBox 23"/>
            <p:cNvSpPr txBox="1"/>
            <p:nvPr/>
          </p:nvSpPr>
          <p:spPr>
            <a:xfrm>
              <a:off x="6413400" y="30288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íṡľíḍè-TextBox 24"/>
            <p:cNvSpPr txBox="1"/>
            <p:nvPr/>
          </p:nvSpPr>
          <p:spPr>
            <a:xfrm>
              <a:off x="4317900" y="4195029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íṡľíḍè-TextBox 25"/>
            <p:cNvSpPr txBox="1"/>
            <p:nvPr/>
          </p:nvSpPr>
          <p:spPr>
            <a:xfrm>
              <a:off x="6375300" y="52386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7" name="Group 26"/>
            <p:cNvGrpSpPr/>
            <p:nvPr/>
          </p:nvGrpSpPr>
          <p:grpSpPr>
            <a:xfrm>
              <a:off x="5844336" y="5200201"/>
              <a:ext cx="492974" cy="481770"/>
              <a:chOff x="4913313" y="1749426"/>
              <a:chExt cx="558800" cy="546100"/>
            </a:xfrm>
            <a:solidFill>
              <a:schemeClr val="bg1"/>
            </a:solidFill>
          </p:grpSpPr>
          <p:sp>
            <p:nvSpPr>
              <p:cNvPr id="68" name="íṡľíḍè-Freeform: Shape 27"/>
              <p:cNvSpPr/>
              <p:nvPr/>
            </p:nvSpPr>
            <p:spPr bwMode="auto">
              <a:xfrm>
                <a:off x="4913313" y="1795463"/>
                <a:ext cx="463550" cy="500063"/>
              </a:xfrm>
              <a:custGeom>
                <a:avLst/>
                <a:gdLst>
                  <a:gd name="T0" fmla="*/ 200 w 208"/>
                  <a:gd name="T1" fmla="*/ 224 h 224"/>
                  <a:gd name="T2" fmla="*/ 8 w 208"/>
                  <a:gd name="T3" fmla="*/ 224 h 224"/>
                  <a:gd name="T4" fmla="*/ 0 w 208"/>
                  <a:gd name="T5" fmla="*/ 216 h 224"/>
                  <a:gd name="T6" fmla="*/ 0 w 208"/>
                  <a:gd name="T7" fmla="*/ 8 h 224"/>
                  <a:gd name="T8" fmla="*/ 8 w 208"/>
                  <a:gd name="T9" fmla="*/ 0 h 224"/>
                  <a:gd name="T10" fmla="*/ 169 w 208"/>
                  <a:gd name="T11" fmla="*/ 0 h 224"/>
                  <a:gd name="T12" fmla="*/ 177 w 208"/>
                  <a:gd name="T13" fmla="*/ 8 h 224"/>
                  <a:gd name="T14" fmla="*/ 169 w 208"/>
                  <a:gd name="T15" fmla="*/ 16 h 224"/>
                  <a:gd name="T16" fmla="*/ 16 w 208"/>
                  <a:gd name="T17" fmla="*/ 16 h 224"/>
                  <a:gd name="T18" fmla="*/ 16 w 208"/>
                  <a:gd name="T19" fmla="*/ 208 h 224"/>
                  <a:gd name="T20" fmla="*/ 192 w 208"/>
                  <a:gd name="T21" fmla="*/ 208 h 224"/>
                  <a:gd name="T22" fmla="*/ 192 w 208"/>
                  <a:gd name="T23" fmla="*/ 90 h 224"/>
                  <a:gd name="T24" fmla="*/ 200 w 208"/>
                  <a:gd name="T25" fmla="*/ 82 h 224"/>
                  <a:gd name="T26" fmla="*/ 208 w 208"/>
                  <a:gd name="T27" fmla="*/ 90 h 224"/>
                  <a:gd name="T28" fmla="*/ 208 w 208"/>
                  <a:gd name="T29" fmla="*/ 216 h 224"/>
                  <a:gd name="T30" fmla="*/ 200 w 208"/>
                  <a:gd name="T31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8" h="224">
                    <a:moveTo>
                      <a:pt x="200" y="224"/>
                    </a:moveTo>
                    <a:cubicBezTo>
                      <a:pt x="8" y="224"/>
                      <a:pt x="8" y="224"/>
                      <a:pt x="8" y="224"/>
                    </a:cubicBezTo>
                    <a:cubicBezTo>
                      <a:pt x="4" y="224"/>
                      <a:pt x="0" y="220"/>
                      <a:pt x="0" y="2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4" y="0"/>
                      <a:pt x="177" y="4"/>
                      <a:pt x="177" y="8"/>
                    </a:cubicBezTo>
                    <a:cubicBezTo>
                      <a:pt x="177" y="12"/>
                      <a:pt x="174" y="16"/>
                      <a:pt x="169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92" y="85"/>
                      <a:pt x="196" y="82"/>
                      <a:pt x="200" y="82"/>
                    </a:cubicBezTo>
                    <a:cubicBezTo>
                      <a:pt x="204" y="82"/>
                      <a:pt x="208" y="85"/>
                      <a:pt x="208" y="90"/>
                    </a:cubicBezTo>
                    <a:cubicBezTo>
                      <a:pt x="208" y="216"/>
                      <a:pt x="208" y="216"/>
                      <a:pt x="208" y="216"/>
                    </a:cubicBezTo>
                    <a:cubicBezTo>
                      <a:pt x="208" y="220"/>
                      <a:pt x="204" y="224"/>
                      <a:pt x="200" y="2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69" name="íṡľíḍè-Freeform: Shape 28"/>
              <p:cNvSpPr/>
              <p:nvPr/>
            </p:nvSpPr>
            <p:spPr bwMode="auto">
              <a:xfrm>
                <a:off x="5114925" y="1749426"/>
                <a:ext cx="357188" cy="354013"/>
              </a:xfrm>
              <a:custGeom>
                <a:avLst/>
                <a:gdLst>
                  <a:gd name="T0" fmla="*/ 6 w 160"/>
                  <a:gd name="T1" fmla="*/ 159 h 159"/>
                  <a:gd name="T2" fmla="*/ 2 w 160"/>
                  <a:gd name="T3" fmla="*/ 157 h 159"/>
                  <a:gd name="T4" fmla="*/ 1 w 160"/>
                  <a:gd name="T5" fmla="*/ 151 h 159"/>
                  <a:gd name="T6" fmla="*/ 14 w 160"/>
                  <a:gd name="T7" fmla="*/ 118 h 159"/>
                  <a:gd name="T8" fmla="*/ 16 w 160"/>
                  <a:gd name="T9" fmla="*/ 116 h 159"/>
                  <a:gd name="T10" fmla="*/ 127 w 160"/>
                  <a:gd name="T11" fmla="*/ 5 h 159"/>
                  <a:gd name="T12" fmla="*/ 139 w 160"/>
                  <a:gd name="T13" fmla="*/ 0 h 159"/>
                  <a:gd name="T14" fmla="*/ 158 w 160"/>
                  <a:gd name="T15" fmla="*/ 13 h 159"/>
                  <a:gd name="T16" fmla="*/ 154 w 160"/>
                  <a:gd name="T17" fmla="*/ 32 h 159"/>
                  <a:gd name="T18" fmla="*/ 43 w 160"/>
                  <a:gd name="T19" fmla="*/ 143 h 159"/>
                  <a:gd name="T20" fmla="*/ 41 w 160"/>
                  <a:gd name="T21" fmla="*/ 145 h 159"/>
                  <a:gd name="T22" fmla="*/ 8 w 160"/>
                  <a:gd name="T23" fmla="*/ 159 h 159"/>
                  <a:gd name="T24" fmla="*/ 6 w 160"/>
                  <a:gd name="T25" fmla="*/ 159 h 159"/>
                  <a:gd name="T26" fmla="*/ 25 w 160"/>
                  <a:gd name="T27" fmla="*/ 124 h 159"/>
                  <a:gd name="T28" fmla="*/ 18 w 160"/>
                  <a:gd name="T29" fmla="*/ 142 h 159"/>
                  <a:gd name="T30" fmla="*/ 35 w 160"/>
                  <a:gd name="T31" fmla="*/ 134 h 159"/>
                  <a:gd name="T32" fmla="*/ 145 w 160"/>
                  <a:gd name="T33" fmla="*/ 24 h 159"/>
                  <a:gd name="T34" fmla="*/ 146 w 160"/>
                  <a:gd name="T35" fmla="*/ 18 h 159"/>
                  <a:gd name="T36" fmla="*/ 139 w 160"/>
                  <a:gd name="T37" fmla="*/ 12 h 159"/>
                  <a:gd name="T38" fmla="*/ 135 w 160"/>
                  <a:gd name="T39" fmla="*/ 14 h 159"/>
                  <a:gd name="T40" fmla="*/ 25 w 160"/>
                  <a:gd name="T41" fmla="*/ 12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159">
                    <a:moveTo>
                      <a:pt x="6" y="159"/>
                    </a:moveTo>
                    <a:cubicBezTo>
                      <a:pt x="5" y="159"/>
                      <a:pt x="3" y="158"/>
                      <a:pt x="2" y="157"/>
                    </a:cubicBezTo>
                    <a:cubicBezTo>
                      <a:pt x="0" y="156"/>
                      <a:pt x="0" y="153"/>
                      <a:pt x="1" y="151"/>
                    </a:cubicBezTo>
                    <a:cubicBezTo>
                      <a:pt x="14" y="118"/>
                      <a:pt x="14" y="118"/>
                      <a:pt x="14" y="118"/>
                    </a:cubicBezTo>
                    <a:cubicBezTo>
                      <a:pt x="15" y="118"/>
                      <a:pt x="15" y="117"/>
                      <a:pt x="16" y="116"/>
                    </a:cubicBezTo>
                    <a:cubicBezTo>
                      <a:pt x="127" y="5"/>
                      <a:pt x="127" y="5"/>
                      <a:pt x="127" y="5"/>
                    </a:cubicBezTo>
                    <a:cubicBezTo>
                      <a:pt x="130" y="2"/>
                      <a:pt x="134" y="0"/>
                      <a:pt x="139" y="0"/>
                    </a:cubicBezTo>
                    <a:cubicBezTo>
                      <a:pt x="147" y="0"/>
                      <a:pt x="154" y="6"/>
                      <a:pt x="158" y="13"/>
                    </a:cubicBezTo>
                    <a:cubicBezTo>
                      <a:pt x="160" y="20"/>
                      <a:pt x="159" y="27"/>
                      <a:pt x="154" y="32"/>
                    </a:cubicBezTo>
                    <a:cubicBezTo>
                      <a:pt x="43" y="143"/>
                      <a:pt x="43" y="143"/>
                      <a:pt x="43" y="143"/>
                    </a:cubicBezTo>
                    <a:cubicBezTo>
                      <a:pt x="42" y="144"/>
                      <a:pt x="42" y="144"/>
                      <a:pt x="41" y="145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8" y="159"/>
                      <a:pt x="7" y="159"/>
                      <a:pt x="6" y="159"/>
                    </a:cubicBezTo>
                    <a:close/>
                    <a:moveTo>
                      <a:pt x="25" y="124"/>
                    </a:moveTo>
                    <a:cubicBezTo>
                      <a:pt x="18" y="142"/>
                      <a:pt x="18" y="142"/>
                      <a:pt x="18" y="142"/>
                    </a:cubicBezTo>
                    <a:cubicBezTo>
                      <a:pt x="35" y="134"/>
                      <a:pt x="35" y="134"/>
                      <a:pt x="35" y="134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46" y="23"/>
                      <a:pt x="148" y="21"/>
                      <a:pt x="146" y="18"/>
                    </a:cubicBezTo>
                    <a:cubicBezTo>
                      <a:pt x="145" y="15"/>
                      <a:pt x="142" y="12"/>
                      <a:pt x="139" y="12"/>
                    </a:cubicBezTo>
                    <a:cubicBezTo>
                      <a:pt x="138" y="12"/>
                      <a:pt x="136" y="13"/>
                      <a:pt x="135" y="14"/>
                    </a:cubicBezTo>
                    <a:lnTo>
                      <a:pt x="25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0" name="íṡľíḍè-Freeform: Shape 29"/>
              <p:cNvSpPr/>
              <p:nvPr/>
            </p:nvSpPr>
            <p:spPr bwMode="auto">
              <a:xfrm>
                <a:off x="5367338" y="1790701"/>
                <a:ext cx="60325" cy="60325"/>
              </a:xfrm>
              <a:custGeom>
                <a:avLst/>
                <a:gdLst>
                  <a:gd name="T0" fmla="*/ 27 w 38"/>
                  <a:gd name="T1" fmla="*/ 38 h 38"/>
                  <a:gd name="T2" fmla="*/ 0 w 38"/>
                  <a:gd name="T3" fmla="*/ 13 h 38"/>
                  <a:gd name="T4" fmla="*/ 12 w 38"/>
                  <a:gd name="T5" fmla="*/ 0 h 38"/>
                  <a:gd name="T6" fmla="*/ 38 w 38"/>
                  <a:gd name="T7" fmla="*/ 27 h 38"/>
                  <a:gd name="T8" fmla="*/ 27 w 38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7" y="38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8" y="27"/>
                    </a:lnTo>
                    <a:lnTo>
                      <a:pt x="2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  <a:ln>
              <a:solidFill>
                <a:srgbClr val="4996AF"/>
              </a:solidFill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  <a:ln>
              <a:solidFill>
                <a:srgbClr val="4996AF"/>
              </a:solidFill>
            </a:ln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Bent Arrow 49"/>
          <p:cNvSpPr/>
          <p:nvPr/>
        </p:nvSpPr>
        <p:spPr>
          <a:xfrm flipH="1">
            <a:off x="0" y="3304125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34"/>
          <p:cNvSpPr/>
          <p:nvPr/>
        </p:nvSpPr>
        <p:spPr>
          <a:xfrm>
            <a:off x="2249767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34"/>
          <p:cNvSpPr/>
          <p:nvPr/>
        </p:nvSpPr>
        <p:spPr>
          <a:xfrm>
            <a:off x="5002492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34"/>
          <p:cNvSpPr/>
          <p:nvPr/>
        </p:nvSpPr>
        <p:spPr>
          <a:xfrm>
            <a:off x="7783626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Oval 34"/>
          <p:cNvSpPr/>
          <p:nvPr/>
        </p:nvSpPr>
        <p:spPr>
          <a:xfrm>
            <a:off x="10095896" y="3940849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Straight Connector 32"/>
          <p:cNvCxnSpPr/>
          <p:nvPr/>
        </p:nvCxnSpPr>
        <p:spPr>
          <a:xfrm flipV="1">
            <a:off x="2380063" y="3304124"/>
            <a:ext cx="0" cy="723052"/>
          </a:xfrm>
          <a:prstGeom prst="line">
            <a:avLst/>
          </a:prstGeom>
          <a:ln w="19050">
            <a:solidFill>
              <a:srgbClr val="4996AF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32"/>
          <p:cNvCxnSpPr/>
          <p:nvPr/>
        </p:nvCxnSpPr>
        <p:spPr>
          <a:xfrm flipV="1">
            <a:off x="5128767" y="3304124"/>
            <a:ext cx="0" cy="723052"/>
          </a:xfrm>
          <a:prstGeom prst="line">
            <a:avLst/>
          </a:prstGeom>
          <a:ln w="19050">
            <a:solidFill>
              <a:srgbClr val="266F8B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2"/>
          <p:cNvCxnSpPr/>
          <p:nvPr/>
        </p:nvCxnSpPr>
        <p:spPr>
          <a:xfrm flipV="1">
            <a:off x="7910856" y="3304124"/>
            <a:ext cx="0" cy="723052"/>
          </a:xfrm>
          <a:prstGeom prst="line">
            <a:avLst/>
          </a:prstGeom>
          <a:ln w="19050">
            <a:solidFill>
              <a:srgbClr val="4996AF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47"/>
          <p:cNvSpPr/>
          <p:nvPr/>
        </p:nvSpPr>
        <p:spPr>
          <a:xfrm>
            <a:off x="1407853" y="4153452"/>
            <a:ext cx="1936377" cy="414925"/>
          </a:xfrm>
          <a:prstGeom prst="roundRect">
            <a:avLst/>
          </a:prstGeom>
          <a:solidFill>
            <a:srgbClr val="4996AF"/>
          </a:solidFill>
          <a:ln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圆角矩形 48"/>
          <p:cNvSpPr/>
          <p:nvPr/>
        </p:nvSpPr>
        <p:spPr>
          <a:xfrm>
            <a:off x="4160578" y="4153452"/>
            <a:ext cx="1936377" cy="414925"/>
          </a:xfrm>
          <a:prstGeom prst="roundRect">
            <a:avLst/>
          </a:prstGeom>
          <a:solidFill>
            <a:srgbClr val="266F8B"/>
          </a:solidFill>
          <a:ln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圆角矩形 49"/>
          <p:cNvSpPr/>
          <p:nvPr/>
        </p:nvSpPr>
        <p:spPr>
          <a:xfrm>
            <a:off x="6913303" y="4153452"/>
            <a:ext cx="1936377" cy="414925"/>
          </a:xfrm>
          <a:prstGeom prst="roundRect">
            <a:avLst/>
          </a:prstGeom>
          <a:solidFill>
            <a:srgbClr val="4996AF"/>
          </a:solidFill>
          <a:ln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26667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07853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79392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60578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61482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42668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569248" y="2422769"/>
            <a:ext cx="624494" cy="624492"/>
            <a:chOff x="7473695" y="1743073"/>
            <a:chExt cx="815598" cy="815596"/>
          </a:xfrm>
        </p:grpSpPr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4996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67816" y="2422769"/>
            <a:ext cx="624494" cy="624492"/>
            <a:chOff x="1972263" y="1791342"/>
            <a:chExt cx="815598" cy="815596"/>
          </a:xfrm>
        </p:grpSpPr>
        <p:sp>
          <p:nvSpPr>
            <p:cNvPr id="2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4996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18532" y="2422769"/>
            <a:ext cx="624494" cy="624492"/>
            <a:chOff x="4722979" y="1746592"/>
            <a:chExt cx="815598" cy="815596"/>
          </a:xfrm>
        </p:grpSpPr>
        <p:sp>
          <p:nvSpPr>
            <p:cNvPr id="32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266F8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9826631" y="414064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2018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aphicFrame>
        <p:nvGraphicFramePr>
          <p:cNvPr id="10" name="Chart 18"/>
          <p:cNvGraphicFramePr/>
          <p:nvPr/>
        </p:nvGraphicFramePr>
        <p:xfrm>
          <a:off x="1596375" y="2169029"/>
          <a:ext cx="4735708" cy="3196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1" name="Group 29"/>
          <p:cNvGrpSpPr/>
          <p:nvPr/>
        </p:nvGrpSpPr>
        <p:grpSpPr>
          <a:xfrm>
            <a:off x="6625368" y="2384748"/>
            <a:ext cx="3882030" cy="684738"/>
            <a:chOff x="648100" y="3562350"/>
            <a:chExt cx="3771500" cy="914400"/>
          </a:xfrm>
        </p:grpSpPr>
        <p:sp>
          <p:nvSpPr>
            <p:cNvPr id="12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3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6625368" y="3137330"/>
            <a:ext cx="3882030" cy="684738"/>
            <a:chOff x="648100" y="3562350"/>
            <a:chExt cx="3771500" cy="914400"/>
          </a:xfrm>
        </p:grpSpPr>
        <p:sp>
          <p:nvSpPr>
            <p:cNvPr id="15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grpSp>
        <p:nvGrpSpPr>
          <p:cNvPr id="17" name="Group 35"/>
          <p:cNvGrpSpPr/>
          <p:nvPr/>
        </p:nvGrpSpPr>
        <p:grpSpPr>
          <a:xfrm>
            <a:off x="6625368" y="3900501"/>
            <a:ext cx="3882030" cy="684738"/>
            <a:chOff x="648100" y="3562350"/>
            <a:chExt cx="3771500" cy="914400"/>
          </a:xfrm>
        </p:grpSpPr>
        <p:sp>
          <p:nvSpPr>
            <p:cNvPr id="18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9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sp>
        <p:nvSpPr>
          <p:cNvPr id="20" name="TextBox 28"/>
          <p:cNvSpPr txBox="1"/>
          <p:nvPr/>
        </p:nvSpPr>
        <p:spPr>
          <a:xfrm>
            <a:off x="6939100" y="2455859"/>
            <a:ext cx="3485060" cy="7437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请在此处添加具体内容，请言简意赅，不必繁 琐。请在此处添加具体内容，请言简意赅，简单说明即可，不必繁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6939100" y="3210532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6939100" y="3965205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请在此处添加具体内容。请在此处添加具体内容，请言简意赅，简单说明即可，不必繁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Group 35"/>
          <p:cNvGrpSpPr/>
          <p:nvPr/>
        </p:nvGrpSpPr>
        <p:grpSpPr>
          <a:xfrm>
            <a:off x="6625368" y="4650438"/>
            <a:ext cx="3882030" cy="684738"/>
            <a:chOff x="648100" y="3562350"/>
            <a:chExt cx="3771500" cy="914400"/>
          </a:xfrm>
        </p:grpSpPr>
        <p:sp>
          <p:nvSpPr>
            <p:cNvPr id="2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2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sp>
        <p:nvSpPr>
          <p:cNvPr id="26" name="TextBox 45"/>
          <p:cNvSpPr txBox="1"/>
          <p:nvPr/>
        </p:nvSpPr>
        <p:spPr>
          <a:xfrm>
            <a:off x="6939100" y="4719879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49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4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49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49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0" grpId="0">
        <p:bldAsOne/>
      </p:bldGraphic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27" name="Group 54"/>
          <p:cNvGrpSpPr/>
          <p:nvPr/>
        </p:nvGrpSpPr>
        <p:grpSpPr>
          <a:xfrm rot="16200000">
            <a:off x="8094297" y="5037459"/>
            <a:ext cx="709065" cy="741818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8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Freeform 5"/>
          <p:cNvSpPr/>
          <p:nvPr/>
        </p:nvSpPr>
        <p:spPr bwMode="auto">
          <a:xfrm flipH="1">
            <a:off x="4760760" y="2426224"/>
            <a:ext cx="1851501" cy="213705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996AF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Freeform 5"/>
          <p:cNvSpPr/>
          <p:nvPr/>
        </p:nvSpPr>
        <p:spPr bwMode="auto">
          <a:xfrm flipH="1">
            <a:off x="4158855" y="4125274"/>
            <a:ext cx="1179757" cy="136170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2" name="Freeform 5"/>
          <p:cNvSpPr/>
          <p:nvPr/>
        </p:nvSpPr>
        <p:spPr bwMode="auto">
          <a:xfrm flipH="1">
            <a:off x="6708480" y="2670426"/>
            <a:ext cx="1039645" cy="119998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3" name="Freeform 5"/>
          <p:cNvSpPr/>
          <p:nvPr/>
        </p:nvSpPr>
        <p:spPr bwMode="auto">
          <a:xfrm flipH="1">
            <a:off x="7261430" y="3481879"/>
            <a:ext cx="1632981" cy="188483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266F8B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Freeform 5"/>
          <p:cNvSpPr/>
          <p:nvPr/>
        </p:nvSpPr>
        <p:spPr bwMode="auto">
          <a:xfrm flipH="1">
            <a:off x="9000549" y="3697349"/>
            <a:ext cx="879607" cy="101526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5" name="Freeform 5"/>
          <p:cNvSpPr/>
          <p:nvPr/>
        </p:nvSpPr>
        <p:spPr bwMode="auto">
          <a:xfrm flipH="1">
            <a:off x="3197164" y="3665577"/>
            <a:ext cx="879607" cy="101526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266F8B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6" name="Group 42"/>
          <p:cNvGrpSpPr/>
          <p:nvPr/>
        </p:nvGrpSpPr>
        <p:grpSpPr>
          <a:xfrm>
            <a:off x="2065236" y="4201210"/>
            <a:ext cx="1025790" cy="360097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7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45"/>
          <p:cNvGrpSpPr/>
          <p:nvPr/>
        </p:nvGrpSpPr>
        <p:grpSpPr>
          <a:xfrm rot="10800000" flipH="1">
            <a:off x="3008128" y="2833722"/>
            <a:ext cx="1613560" cy="360097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0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8"/>
          <p:cNvGrpSpPr/>
          <p:nvPr/>
        </p:nvGrpSpPr>
        <p:grpSpPr>
          <a:xfrm rot="16200000" flipH="1">
            <a:off x="7756713" y="2030970"/>
            <a:ext cx="382578" cy="89633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3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Freeform 474"/>
          <p:cNvSpPr>
            <a:spLocks noEditPoints="1"/>
          </p:cNvSpPr>
          <p:nvPr/>
        </p:nvSpPr>
        <p:spPr bwMode="auto">
          <a:xfrm>
            <a:off x="7777373" y="4149704"/>
            <a:ext cx="601094" cy="601094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800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494100" y="4005148"/>
            <a:ext cx="280915" cy="331702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4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4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38495" y="3070860"/>
            <a:ext cx="870085" cy="870085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50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51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514091" y="1915241"/>
            <a:ext cx="3192679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行动策略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83318" y="4669194"/>
            <a:ext cx="2710782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日程安排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910994" y="5346295"/>
            <a:ext cx="3252623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后勤保障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465976" y="1953240"/>
            <a:ext cx="3192679" cy="1110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客户服务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spcBef>
                <a:spcPts val="500"/>
              </a:spcBef>
              <a:defRPr/>
            </a:pPr>
            <a:endParaRPr lang="zh-CN" altLang="en-US" sz="1400" kern="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649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149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649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149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649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149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649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149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5" grpId="0" animBg="1"/>
      <p:bldP spid="52" grpId="0"/>
      <p:bldP spid="53" grpId="0"/>
      <p:bldP spid="54" grpId="0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5374542" y="1507732"/>
            <a:ext cx="1440186" cy="1440186"/>
            <a:chOff x="7589428" y="1584002"/>
            <a:chExt cx="1440186" cy="1440186"/>
          </a:xfrm>
        </p:grpSpPr>
        <p:sp>
          <p:nvSpPr>
            <p:cNvPr id="13" name="圆角矩形 33"/>
            <p:cNvSpPr/>
            <p:nvPr/>
          </p:nvSpPr>
          <p:spPr>
            <a:xfrm>
              <a:off x="7589428" y="1584002"/>
              <a:ext cx="1440186" cy="1440186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45"/>
            <p:cNvSpPr/>
            <p:nvPr/>
          </p:nvSpPr>
          <p:spPr bwMode="auto">
            <a:xfrm>
              <a:off x="7890723" y="1898869"/>
              <a:ext cx="842225" cy="726257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91987"/>
            <a:ext cx="12192000" cy="46370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2192000" cy="17335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985618" y="2103643"/>
            <a:ext cx="2344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266F8B"/>
                </a:solidFill>
                <a:cs typeface="+mn-ea"/>
                <a:sym typeface="+mn-lt"/>
              </a:rPr>
              <a:t>目录</a:t>
            </a:r>
            <a:endParaRPr lang="zh-CN" altLang="en-US" sz="8000" b="1" dirty="0">
              <a:solidFill>
                <a:srgbClr val="266F8B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2499" y="3343442"/>
            <a:ext cx="441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4996AF"/>
                </a:solidFill>
                <a:cs typeface="+mn-ea"/>
                <a:sym typeface="+mn-lt"/>
              </a:rPr>
              <a:t>CONTENTS</a:t>
            </a:r>
            <a:endParaRPr lang="zh-CN" altLang="en-US" sz="5400" b="1" dirty="0">
              <a:solidFill>
                <a:srgbClr val="4996AF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02479" y="1782334"/>
            <a:ext cx="3446887" cy="711200"/>
            <a:chOff x="6367119" y="1321282"/>
            <a:chExt cx="3446887" cy="711200"/>
          </a:xfrm>
        </p:grpSpPr>
        <p:sp>
          <p:nvSpPr>
            <p:cNvPr id="18" name="圆角矩形 30"/>
            <p:cNvSpPr/>
            <p:nvPr/>
          </p:nvSpPr>
          <p:spPr>
            <a:xfrm>
              <a:off x="6367119" y="1321282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45"/>
            <p:cNvSpPr/>
            <p:nvPr/>
          </p:nvSpPr>
          <p:spPr bwMode="auto">
            <a:xfrm>
              <a:off x="6474641" y="1477463"/>
              <a:ext cx="398838" cy="39883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0" name="TextBox 64"/>
            <p:cNvSpPr txBox="1"/>
            <p:nvPr/>
          </p:nvSpPr>
          <p:spPr>
            <a:xfrm>
              <a:off x="7282544" y="1460353"/>
              <a:ext cx="25314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404040"/>
                  </a:solidFill>
                  <a:cs typeface="+mn-ea"/>
                  <a:sym typeface="+mn-lt"/>
                </a:rPr>
                <a:t>PART 01</a:t>
              </a:r>
              <a:r>
                <a:rPr lang="zh-CN" altLang="en-US" sz="2000" dirty="0">
                  <a:solidFill>
                    <a:srgbClr val="404040"/>
                  </a:solidFill>
                  <a:cs typeface="+mn-ea"/>
                  <a:sym typeface="+mn-lt"/>
                </a:rPr>
                <a:t>   </a:t>
              </a:r>
              <a:r>
                <a:rPr lang="zh-CN" altLang="en-US" sz="2000" spc="75" dirty="0">
                  <a:solidFill>
                    <a:srgbClr val="404040"/>
                  </a:solidFill>
                  <a:cs typeface="+mn-ea"/>
                  <a:sym typeface="+mn-lt"/>
                </a:rPr>
                <a:t>销售概述</a:t>
              </a:r>
              <a:endParaRPr lang="zh-CN" altLang="en-US" sz="2000" spc="75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02479" y="2659306"/>
            <a:ext cx="3385592" cy="711200"/>
            <a:chOff x="6367119" y="2198254"/>
            <a:chExt cx="3385592" cy="711200"/>
          </a:xfrm>
        </p:grpSpPr>
        <p:sp>
          <p:nvSpPr>
            <p:cNvPr id="22" name="圆角矩形 31"/>
            <p:cNvSpPr/>
            <p:nvPr/>
          </p:nvSpPr>
          <p:spPr>
            <a:xfrm>
              <a:off x="6367119" y="2198254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54"/>
            <p:cNvGrpSpPr/>
            <p:nvPr/>
          </p:nvGrpSpPr>
          <p:grpSpPr>
            <a:xfrm>
              <a:off x="6479987" y="2327338"/>
              <a:ext cx="477524" cy="477524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25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65"/>
            <p:cNvSpPr txBox="1"/>
            <p:nvPr/>
          </p:nvSpPr>
          <p:spPr>
            <a:xfrm>
              <a:off x="7280559" y="2341444"/>
              <a:ext cx="24721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02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302479" y="3536278"/>
            <a:ext cx="3424002" cy="711200"/>
            <a:chOff x="6367119" y="3075226"/>
            <a:chExt cx="3424002" cy="711200"/>
          </a:xfrm>
        </p:grpSpPr>
        <p:sp>
          <p:nvSpPr>
            <p:cNvPr id="28" name="圆角矩形 32"/>
            <p:cNvSpPr/>
            <p:nvPr/>
          </p:nvSpPr>
          <p:spPr>
            <a:xfrm>
              <a:off x="6367119" y="3075226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6485450" y="3251574"/>
              <a:ext cx="448352" cy="309306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0" name="TextBox 66"/>
            <p:cNvSpPr txBox="1"/>
            <p:nvPr/>
          </p:nvSpPr>
          <p:spPr>
            <a:xfrm>
              <a:off x="7278574" y="3222534"/>
              <a:ext cx="251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03 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职场应用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02479" y="4413250"/>
            <a:ext cx="3422018" cy="711200"/>
            <a:chOff x="6367119" y="3952198"/>
            <a:chExt cx="3422018" cy="711200"/>
          </a:xfrm>
        </p:grpSpPr>
        <p:sp>
          <p:nvSpPr>
            <p:cNvPr id="32" name="圆角矩形 33"/>
            <p:cNvSpPr/>
            <p:nvPr/>
          </p:nvSpPr>
          <p:spPr>
            <a:xfrm>
              <a:off x="6367119" y="3952198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45"/>
            <p:cNvSpPr/>
            <p:nvPr/>
          </p:nvSpPr>
          <p:spPr bwMode="auto">
            <a:xfrm>
              <a:off x="6515906" y="4107687"/>
              <a:ext cx="415912" cy="3586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4" name="TextBox 67"/>
            <p:cNvSpPr txBox="1"/>
            <p:nvPr/>
          </p:nvSpPr>
          <p:spPr>
            <a:xfrm>
              <a:off x="7276590" y="4103624"/>
              <a:ext cx="251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04 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社交应用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34415" y="2173605"/>
            <a:ext cx="10123805" cy="1217930"/>
            <a:chOff x="1629" y="4375"/>
            <a:chExt cx="15943" cy="1918"/>
          </a:xfrm>
        </p:grpSpPr>
        <p:grpSp>
          <p:nvGrpSpPr>
            <p:cNvPr id="9" name="Group 5"/>
            <p:cNvGrpSpPr/>
            <p:nvPr/>
          </p:nvGrpSpPr>
          <p:grpSpPr>
            <a:xfrm>
              <a:off x="1629" y="5017"/>
              <a:ext cx="3986" cy="1277"/>
              <a:chOff x="775627" y="2038350"/>
              <a:chExt cx="1898125" cy="608107"/>
            </a:xfrm>
            <a:solidFill>
              <a:srgbClr val="3F3F3F"/>
            </a:solidFill>
          </p:grpSpPr>
          <p:sp>
            <p:nvSpPr>
              <p:cNvPr id="53" name="Freeform 38"/>
              <p:cNvSpPr/>
              <p:nvPr/>
            </p:nvSpPr>
            <p:spPr>
              <a:xfrm rot="10800000" flipH="1">
                <a:off x="1724903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37"/>
              <p:cNvSpPr/>
              <p:nvPr/>
            </p:nvSpPr>
            <p:spPr>
              <a:xfrm rot="10800000">
                <a:off x="775627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8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8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8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8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5616" y="5017"/>
              <a:ext cx="3986" cy="1277"/>
              <a:chOff x="2674830" y="2038350"/>
              <a:chExt cx="1898125" cy="608107"/>
            </a:xfrm>
            <a:solidFill>
              <a:srgbClr val="7DB9B2"/>
            </a:solidFill>
          </p:grpSpPr>
          <p:sp>
            <p:nvSpPr>
              <p:cNvPr id="51" name="Freeform 40"/>
              <p:cNvSpPr/>
              <p:nvPr/>
            </p:nvSpPr>
            <p:spPr>
              <a:xfrm rot="10800000" flipH="1">
                <a:off x="3624106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39"/>
              <p:cNvSpPr/>
              <p:nvPr/>
            </p:nvSpPr>
            <p:spPr>
              <a:xfrm rot="10800000">
                <a:off x="2674830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3"/>
            <p:cNvGrpSpPr/>
            <p:nvPr/>
          </p:nvGrpSpPr>
          <p:grpSpPr>
            <a:xfrm>
              <a:off x="9600" y="5017"/>
              <a:ext cx="3986" cy="1277"/>
              <a:chOff x="4572120" y="2038350"/>
              <a:chExt cx="1898125" cy="608107"/>
            </a:xfrm>
            <a:solidFill>
              <a:srgbClr val="3F3F3F"/>
            </a:solidFill>
          </p:grpSpPr>
          <p:sp>
            <p:nvSpPr>
              <p:cNvPr id="49" name="Freeform 42"/>
              <p:cNvSpPr/>
              <p:nvPr/>
            </p:nvSpPr>
            <p:spPr>
              <a:xfrm rot="10800000" flipH="1">
                <a:off x="5521396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41"/>
              <p:cNvSpPr/>
              <p:nvPr/>
            </p:nvSpPr>
            <p:spPr>
              <a:xfrm rot="10800000">
                <a:off x="4572120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6"/>
            <p:cNvGrpSpPr/>
            <p:nvPr/>
          </p:nvGrpSpPr>
          <p:grpSpPr>
            <a:xfrm>
              <a:off x="13586" y="5017"/>
              <a:ext cx="3986" cy="1277"/>
              <a:chOff x="6470247" y="2038350"/>
              <a:chExt cx="1898126" cy="608107"/>
            </a:xfrm>
            <a:solidFill>
              <a:srgbClr val="7DB9B2"/>
            </a:solidFill>
          </p:grpSpPr>
          <p:sp>
            <p:nvSpPr>
              <p:cNvPr id="47" name="Freeform 44"/>
              <p:cNvSpPr/>
              <p:nvPr/>
            </p:nvSpPr>
            <p:spPr>
              <a:xfrm rot="10800000" flipH="1">
                <a:off x="7419524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 43"/>
              <p:cNvSpPr/>
              <p:nvPr/>
            </p:nvSpPr>
            <p:spPr>
              <a:xfrm rot="10800000">
                <a:off x="6470247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Oval 55"/>
            <p:cNvSpPr/>
            <p:nvPr/>
          </p:nvSpPr>
          <p:spPr>
            <a:xfrm>
              <a:off x="14936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56"/>
            <p:cNvSpPr/>
            <p:nvPr/>
          </p:nvSpPr>
          <p:spPr>
            <a:xfrm>
              <a:off x="2979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57"/>
            <p:cNvSpPr/>
            <p:nvPr/>
          </p:nvSpPr>
          <p:spPr>
            <a:xfrm>
              <a:off x="6967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58"/>
            <p:cNvSpPr/>
            <p:nvPr/>
          </p:nvSpPr>
          <p:spPr>
            <a:xfrm>
              <a:off x="10951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275" y="4637"/>
              <a:ext cx="692" cy="760"/>
              <a:chOff x="-7369176" y="-4148138"/>
              <a:chExt cx="3597276" cy="3946525"/>
            </a:xfrm>
            <a:solidFill>
              <a:schemeClr val="bg1"/>
            </a:solidFill>
          </p:grpSpPr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-6780213" y="-3541713"/>
                <a:ext cx="2419350" cy="3340100"/>
              </a:xfrm>
              <a:custGeom>
                <a:avLst/>
                <a:gdLst>
                  <a:gd name="T0" fmla="*/ 1127 w 3048"/>
                  <a:gd name="T1" fmla="*/ 451 h 4208"/>
                  <a:gd name="T2" fmla="*/ 720 w 3048"/>
                  <a:gd name="T3" fmla="*/ 701 h 4208"/>
                  <a:gd name="T4" fmla="*/ 457 w 3048"/>
                  <a:gd name="T5" fmla="*/ 1087 h 4208"/>
                  <a:gd name="T6" fmla="*/ 389 w 3048"/>
                  <a:gd name="T7" fmla="*/ 1554 h 4208"/>
                  <a:gd name="T8" fmla="*/ 471 w 3048"/>
                  <a:gd name="T9" fmla="*/ 1929 h 4208"/>
                  <a:gd name="T10" fmla="*/ 622 w 3048"/>
                  <a:gd name="T11" fmla="*/ 2212 h 4208"/>
                  <a:gd name="T12" fmla="*/ 797 w 3048"/>
                  <a:gd name="T13" fmla="*/ 2475 h 4208"/>
                  <a:gd name="T14" fmla="*/ 905 w 3048"/>
                  <a:gd name="T15" fmla="*/ 2770 h 4208"/>
                  <a:gd name="T16" fmla="*/ 971 w 3048"/>
                  <a:gd name="T17" fmla="*/ 2973 h 4208"/>
                  <a:gd name="T18" fmla="*/ 2022 w 3048"/>
                  <a:gd name="T19" fmla="*/ 3023 h 4208"/>
                  <a:gd name="T20" fmla="*/ 2135 w 3048"/>
                  <a:gd name="T21" fmla="*/ 2875 h 4208"/>
                  <a:gd name="T22" fmla="*/ 2193 w 3048"/>
                  <a:gd name="T23" fmla="*/ 2587 h 4208"/>
                  <a:gd name="T24" fmla="*/ 2359 w 3048"/>
                  <a:gd name="T25" fmla="*/ 2312 h 4208"/>
                  <a:gd name="T26" fmla="*/ 2521 w 3048"/>
                  <a:gd name="T27" fmla="*/ 2051 h 4208"/>
                  <a:gd name="T28" fmla="*/ 2639 w 3048"/>
                  <a:gd name="T29" fmla="*/ 1718 h 4208"/>
                  <a:gd name="T30" fmla="*/ 2645 w 3048"/>
                  <a:gd name="T31" fmla="*/ 1270 h 4208"/>
                  <a:gd name="T32" fmla="*/ 2455 w 3048"/>
                  <a:gd name="T33" fmla="*/ 841 h 4208"/>
                  <a:gd name="T34" fmla="*/ 2099 w 3048"/>
                  <a:gd name="T35" fmla="*/ 530 h 4208"/>
                  <a:gd name="T36" fmla="*/ 1628 w 3048"/>
                  <a:gd name="T37" fmla="*/ 388 h 4208"/>
                  <a:gd name="T38" fmla="*/ 1889 w 3048"/>
                  <a:gd name="T39" fmla="*/ 44 h 4208"/>
                  <a:gd name="T40" fmla="*/ 2423 w 3048"/>
                  <a:gd name="T41" fmla="*/ 283 h 4208"/>
                  <a:gd name="T42" fmla="*/ 2820 w 3048"/>
                  <a:gd name="T43" fmla="*/ 693 h 4208"/>
                  <a:gd name="T44" fmla="*/ 3028 w 3048"/>
                  <a:gd name="T45" fmla="*/ 1226 h 4208"/>
                  <a:gd name="T46" fmla="*/ 3025 w 3048"/>
                  <a:gd name="T47" fmla="*/ 1753 h 4208"/>
                  <a:gd name="T48" fmla="*/ 2906 w 3048"/>
                  <a:gd name="T49" fmla="*/ 2140 h 4208"/>
                  <a:gd name="T50" fmla="*/ 2743 w 3048"/>
                  <a:gd name="T51" fmla="*/ 2431 h 4208"/>
                  <a:gd name="T52" fmla="*/ 2576 w 3048"/>
                  <a:gd name="T53" fmla="*/ 2683 h 4208"/>
                  <a:gd name="T54" fmla="*/ 2519 w 3048"/>
                  <a:gd name="T55" fmla="*/ 2908 h 4208"/>
                  <a:gd name="T56" fmla="*/ 2362 w 3048"/>
                  <a:gd name="T57" fmla="*/ 3231 h 4208"/>
                  <a:gd name="T58" fmla="*/ 2234 w 3048"/>
                  <a:gd name="T59" fmla="*/ 3449 h 4208"/>
                  <a:gd name="T60" fmla="*/ 2223 w 3048"/>
                  <a:gd name="T61" fmla="*/ 3652 h 4208"/>
                  <a:gd name="T62" fmla="*/ 2218 w 3048"/>
                  <a:gd name="T63" fmla="*/ 3745 h 4208"/>
                  <a:gd name="T64" fmla="*/ 2173 w 3048"/>
                  <a:gd name="T65" fmla="*/ 3871 h 4208"/>
                  <a:gd name="T66" fmla="*/ 2014 w 3048"/>
                  <a:gd name="T67" fmla="*/ 4008 h 4208"/>
                  <a:gd name="T68" fmla="*/ 1779 w 3048"/>
                  <a:gd name="T69" fmla="*/ 4177 h 4208"/>
                  <a:gd name="T70" fmla="*/ 1338 w 3048"/>
                  <a:gd name="T71" fmla="*/ 4205 h 4208"/>
                  <a:gd name="T72" fmla="*/ 1145 w 3048"/>
                  <a:gd name="T73" fmla="*/ 4055 h 4208"/>
                  <a:gd name="T74" fmla="*/ 912 w 3048"/>
                  <a:gd name="T75" fmla="*/ 3917 h 4208"/>
                  <a:gd name="T76" fmla="*/ 834 w 3048"/>
                  <a:gd name="T77" fmla="*/ 3772 h 4208"/>
                  <a:gd name="T78" fmla="*/ 828 w 3048"/>
                  <a:gd name="T79" fmla="*/ 3706 h 4208"/>
                  <a:gd name="T80" fmla="*/ 819 w 3048"/>
                  <a:gd name="T81" fmla="*/ 3533 h 4208"/>
                  <a:gd name="T82" fmla="*/ 808 w 3048"/>
                  <a:gd name="T83" fmla="*/ 3339 h 4208"/>
                  <a:gd name="T84" fmla="*/ 565 w 3048"/>
                  <a:gd name="T85" fmla="*/ 3044 h 4208"/>
                  <a:gd name="T86" fmla="*/ 510 w 3048"/>
                  <a:gd name="T87" fmla="*/ 2764 h 4208"/>
                  <a:gd name="T88" fmla="*/ 372 w 3048"/>
                  <a:gd name="T89" fmla="*/ 2528 h 4208"/>
                  <a:gd name="T90" fmla="*/ 206 w 3048"/>
                  <a:gd name="T91" fmla="*/ 2267 h 4208"/>
                  <a:gd name="T92" fmla="*/ 61 w 3048"/>
                  <a:gd name="T93" fmla="*/ 1921 h 4208"/>
                  <a:gd name="T94" fmla="*/ 0 w 3048"/>
                  <a:gd name="T95" fmla="*/ 1463 h 4208"/>
                  <a:gd name="T96" fmla="*/ 120 w 3048"/>
                  <a:gd name="T97" fmla="*/ 895 h 4208"/>
                  <a:gd name="T98" fmla="*/ 447 w 3048"/>
                  <a:gd name="T99" fmla="*/ 430 h 4208"/>
                  <a:gd name="T100" fmla="*/ 932 w 3048"/>
                  <a:gd name="T101" fmla="*/ 116 h 4208"/>
                  <a:gd name="T102" fmla="*/ 1524 w 3048"/>
                  <a:gd name="T103" fmla="*/ 0 h 4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48" h="4208">
                    <a:moveTo>
                      <a:pt x="1524" y="383"/>
                    </a:moveTo>
                    <a:lnTo>
                      <a:pt x="1420" y="388"/>
                    </a:lnTo>
                    <a:lnTo>
                      <a:pt x="1319" y="401"/>
                    </a:lnTo>
                    <a:lnTo>
                      <a:pt x="1222" y="422"/>
                    </a:lnTo>
                    <a:lnTo>
                      <a:pt x="1127" y="451"/>
                    </a:lnTo>
                    <a:lnTo>
                      <a:pt x="1036" y="488"/>
                    </a:lnTo>
                    <a:lnTo>
                      <a:pt x="949" y="532"/>
                    </a:lnTo>
                    <a:lnTo>
                      <a:pt x="868" y="582"/>
                    </a:lnTo>
                    <a:lnTo>
                      <a:pt x="792" y="638"/>
                    </a:lnTo>
                    <a:lnTo>
                      <a:pt x="720" y="701"/>
                    </a:lnTo>
                    <a:lnTo>
                      <a:pt x="653" y="768"/>
                    </a:lnTo>
                    <a:lnTo>
                      <a:pt x="595" y="841"/>
                    </a:lnTo>
                    <a:lnTo>
                      <a:pt x="542" y="920"/>
                    </a:lnTo>
                    <a:lnTo>
                      <a:pt x="496" y="1001"/>
                    </a:lnTo>
                    <a:lnTo>
                      <a:pt x="457" y="1087"/>
                    </a:lnTo>
                    <a:lnTo>
                      <a:pt x="427" y="1177"/>
                    </a:lnTo>
                    <a:lnTo>
                      <a:pt x="405" y="1270"/>
                    </a:lnTo>
                    <a:lnTo>
                      <a:pt x="390" y="1365"/>
                    </a:lnTo>
                    <a:lnTo>
                      <a:pt x="386" y="1463"/>
                    </a:lnTo>
                    <a:lnTo>
                      <a:pt x="389" y="1554"/>
                    </a:lnTo>
                    <a:lnTo>
                      <a:pt x="397" y="1639"/>
                    </a:lnTo>
                    <a:lnTo>
                      <a:pt x="409" y="1718"/>
                    </a:lnTo>
                    <a:lnTo>
                      <a:pt x="427" y="1793"/>
                    </a:lnTo>
                    <a:lnTo>
                      <a:pt x="447" y="1864"/>
                    </a:lnTo>
                    <a:lnTo>
                      <a:pt x="471" y="1929"/>
                    </a:lnTo>
                    <a:lnTo>
                      <a:pt x="498" y="1992"/>
                    </a:lnTo>
                    <a:lnTo>
                      <a:pt x="527" y="2051"/>
                    </a:lnTo>
                    <a:lnTo>
                      <a:pt x="557" y="2107"/>
                    </a:lnTo>
                    <a:lnTo>
                      <a:pt x="590" y="2161"/>
                    </a:lnTo>
                    <a:lnTo>
                      <a:pt x="622" y="2212"/>
                    </a:lnTo>
                    <a:lnTo>
                      <a:pt x="657" y="2262"/>
                    </a:lnTo>
                    <a:lnTo>
                      <a:pt x="688" y="2311"/>
                    </a:lnTo>
                    <a:lnTo>
                      <a:pt x="726" y="2365"/>
                    </a:lnTo>
                    <a:lnTo>
                      <a:pt x="762" y="2420"/>
                    </a:lnTo>
                    <a:lnTo>
                      <a:pt x="797" y="2475"/>
                    </a:lnTo>
                    <a:lnTo>
                      <a:pt x="828" y="2529"/>
                    </a:lnTo>
                    <a:lnTo>
                      <a:pt x="855" y="2587"/>
                    </a:lnTo>
                    <a:lnTo>
                      <a:pt x="877" y="2645"/>
                    </a:lnTo>
                    <a:lnTo>
                      <a:pt x="894" y="2706"/>
                    </a:lnTo>
                    <a:lnTo>
                      <a:pt x="905" y="2770"/>
                    </a:lnTo>
                    <a:lnTo>
                      <a:pt x="908" y="2837"/>
                    </a:lnTo>
                    <a:lnTo>
                      <a:pt x="913" y="2875"/>
                    </a:lnTo>
                    <a:lnTo>
                      <a:pt x="927" y="2911"/>
                    </a:lnTo>
                    <a:lnTo>
                      <a:pt x="946" y="2944"/>
                    </a:lnTo>
                    <a:lnTo>
                      <a:pt x="971" y="2973"/>
                    </a:lnTo>
                    <a:lnTo>
                      <a:pt x="998" y="3000"/>
                    </a:lnTo>
                    <a:lnTo>
                      <a:pt x="1027" y="3023"/>
                    </a:lnTo>
                    <a:lnTo>
                      <a:pt x="1053" y="3044"/>
                    </a:lnTo>
                    <a:lnTo>
                      <a:pt x="1995" y="3044"/>
                    </a:lnTo>
                    <a:lnTo>
                      <a:pt x="2022" y="3023"/>
                    </a:lnTo>
                    <a:lnTo>
                      <a:pt x="2050" y="3000"/>
                    </a:lnTo>
                    <a:lnTo>
                      <a:pt x="2078" y="2973"/>
                    </a:lnTo>
                    <a:lnTo>
                      <a:pt x="2102" y="2944"/>
                    </a:lnTo>
                    <a:lnTo>
                      <a:pt x="2121" y="2911"/>
                    </a:lnTo>
                    <a:lnTo>
                      <a:pt x="2135" y="2875"/>
                    </a:lnTo>
                    <a:lnTo>
                      <a:pt x="2140" y="2837"/>
                    </a:lnTo>
                    <a:lnTo>
                      <a:pt x="2143" y="2770"/>
                    </a:lnTo>
                    <a:lnTo>
                      <a:pt x="2154" y="2706"/>
                    </a:lnTo>
                    <a:lnTo>
                      <a:pt x="2171" y="2645"/>
                    </a:lnTo>
                    <a:lnTo>
                      <a:pt x="2193" y="2587"/>
                    </a:lnTo>
                    <a:lnTo>
                      <a:pt x="2220" y="2531"/>
                    </a:lnTo>
                    <a:lnTo>
                      <a:pt x="2251" y="2475"/>
                    </a:lnTo>
                    <a:lnTo>
                      <a:pt x="2285" y="2420"/>
                    </a:lnTo>
                    <a:lnTo>
                      <a:pt x="2321" y="2367"/>
                    </a:lnTo>
                    <a:lnTo>
                      <a:pt x="2359" y="2312"/>
                    </a:lnTo>
                    <a:lnTo>
                      <a:pt x="2392" y="2264"/>
                    </a:lnTo>
                    <a:lnTo>
                      <a:pt x="2425" y="2214"/>
                    </a:lnTo>
                    <a:lnTo>
                      <a:pt x="2458" y="2162"/>
                    </a:lnTo>
                    <a:lnTo>
                      <a:pt x="2491" y="2107"/>
                    </a:lnTo>
                    <a:lnTo>
                      <a:pt x="2521" y="2051"/>
                    </a:lnTo>
                    <a:lnTo>
                      <a:pt x="2551" y="1992"/>
                    </a:lnTo>
                    <a:lnTo>
                      <a:pt x="2577" y="1929"/>
                    </a:lnTo>
                    <a:lnTo>
                      <a:pt x="2601" y="1864"/>
                    </a:lnTo>
                    <a:lnTo>
                      <a:pt x="2621" y="1793"/>
                    </a:lnTo>
                    <a:lnTo>
                      <a:pt x="2639" y="1718"/>
                    </a:lnTo>
                    <a:lnTo>
                      <a:pt x="2651" y="1639"/>
                    </a:lnTo>
                    <a:lnTo>
                      <a:pt x="2659" y="1554"/>
                    </a:lnTo>
                    <a:lnTo>
                      <a:pt x="2662" y="1463"/>
                    </a:lnTo>
                    <a:lnTo>
                      <a:pt x="2658" y="1365"/>
                    </a:lnTo>
                    <a:lnTo>
                      <a:pt x="2645" y="1270"/>
                    </a:lnTo>
                    <a:lnTo>
                      <a:pt x="2621" y="1176"/>
                    </a:lnTo>
                    <a:lnTo>
                      <a:pt x="2592" y="1087"/>
                    </a:lnTo>
                    <a:lnTo>
                      <a:pt x="2554" y="1001"/>
                    </a:lnTo>
                    <a:lnTo>
                      <a:pt x="2507" y="918"/>
                    </a:lnTo>
                    <a:lnTo>
                      <a:pt x="2455" y="841"/>
                    </a:lnTo>
                    <a:lnTo>
                      <a:pt x="2395" y="768"/>
                    </a:lnTo>
                    <a:lnTo>
                      <a:pt x="2329" y="701"/>
                    </a:lnTo>
                    <a:lnTo>
                      <a:pt x="2258" y="638"/>
                    </a:lnTo>
                    <a:lnTo>
                      <a:pt x="2181" y="580"/>
                    </a:lnTo>
                    <a:lnTo>
                      <a:pt x="2099" y="530"/>
                    </a:lnTo>
                    <a:lnTo>
                      <a:pt x="2012" y="488"/>
                    </a:lnTo>
                    <a:lnTo>
                      <a:pt x="1921" y="451"/>
                    </a:lnTo>
                    <a:lnTo>
                      <a:pt x="1826" y="422"/>
                    </a:lnTo>
                    <a:lnTo>
                      <a:pt x="1729" y="401"/>
                    </a:lnTo>
                    <a:lnTo>
                      <a:pt x="1628" y="388"/>
                    </a:lnTo>
                    <a:lnTo>
                      <a:pt x="1524" y="383"/>
                    </a:lnTo>
                    <a:close/>
                    <a:moveTo>
                      <a:pt x="1524" y="0"/>
                    </a:moveTo>
                    <a:lnTo>
                      <a:pt x="1648" y="5"/>
                    </a:lnTo>
                    <a:lnTo>
                      <a:pt x="1771" y="21"/>
                    </a:lnTo>
                    <a:lnTo>
                      <a:pt x="1889" y="44"/>
                    </a:lnTo>
                    <a:lnTo>
                      <a:pt x="2006" y="75"/>
                    </a:lnTo>
                    <a:lnTo>
                      <a:pt x="2116" y="116"/>
                    </a:lnTo>
                    <a:lnTo>
                      <a:pt x="2223" y="165"/>
                    </a:lnTo>
                    <a:lnTo>
                      <a:pt x="2325" y="221"/>
                    </a:lnTo>
                    <a:lnTo>
                      <a:pt x="2423" y="283"/>
                    </a:lnTo>
                    <a:lnTo>
                      <a:pt x="2514" y="354"/>
                    </a:lnTo>
                    <a:lnTo>
                      <a:pt x="2601" y="430"/>
                    </a:lnTo>
                    <a:lnTo>
                      <a:pt x="2680" y="512"/>
                    </a:lnTo>
                    <a:lnTo>
                      <a:pt x="2754" y="601"/>
                    </a:lnTo>
                    <a:lnTo>
                      <a:pt x="2820" y="693"/>
                    </a:lnTo>
                    <a:lnTo>
                      <a:pt x="2878" y="791"/>
                    </a:lnTo>
                    <a:lnTo>
                      <a:pt x="2929" y="895"/>
                    </a:lnTo>
                    <a:lnTo>
                      <a:pt x="2969" y="1002"/>
                    </a:lnTo>
                    <a:lnTo>
                      <a:pt x="3004" y="1112"/>
                    </a:lnTo>
                    <a:lnTo>
                      <a:pt x="3028" y="1226"/>
                    </a:lnTo>
                    <a:lnTo>
                      <a:pt x="3043" y="1343"/>
                    </a:lnTo>
                    <a:lnTo>
                      <a:pt x="3048" y="1463"/>
                    </a:lnTo>
                    <a:lnTo>
                      <a:pt x="3045" y="1565"/>
                    </a:lnTo>
                    <a:lnTo>
                      <a:pt x="3037" y="1662"/>
                    </a:lnTo>
                    <a:lnTo>
                      <a:pt x="3025" y="1753"/>
                    </a:lnTo>
                    <a:lnTo>
                      <a:pt x="3007" y="1840"/>
                    </a:lnTo>
                    <a:lnTo>
                      <a:pt x="2987" y="1921"/>
                    </a:lnTo>
                    <a:lnTo>
                      <a:pt x="2963" y="1998"/>
                    </a:lnTo>
                    <a:lnTo>
                      <a:pt x="2935" y="2071"/>
                    </a:lnTo>
                    <a:lnTo>
                      <a:pt x="2906" y="2140"/>
                    </a:lnTo>
                    <a:lnTo>
                      <a:pt x="2875" y="2204"/>
                    </a:lnTo>
                    <a:lnTo>
                      <a:pt x="2843" y="2265"/>
                    </a:lnTo>
                    <a:lnTo>
                      <a:pt x="2809" y="2325"/>
                    </a:lnTo>
                    <a:lnTo>
                      <a:pt x="2776" y="2379"/>
                    </a:lnTo>
                    <a:lnTo>
                      <a:pt x="2743" y="2431"/>
                    </a:lnTo>
                    <a:lnTo>
                      <a:pt x="2710" y="2479"/>
                    </a:lnTo>
                    <a:lnTo>
                      <a:pt x="2677" y="2526"/>
                    </a:lnTo>
                    <a:lnTo>
                      <a:pt x="2639" y="2584"/>
                    </a:lnTo>
                    <a:lnTo>
                      <a:pt x="2604" y="2636"/>
                    </a:lnTo>
                    <a:lnTo>
                      <a:pt x="2576" y="2683"/>
                    </a:lnTo>
                    <a:lnTo>
                      <a:pt x="2554" y="2725"/>
                    </a:lnTo>
                    <a:lnTo>
                      <a:pt x="2538" y="2764"/>
                    </a:lnTo>
                    <a:lnTo>
                      <a:pt x="2527" y="2801"/>
                    </a:lnTo>
                    <a:lnTo>
                      <a:pt x="2524" y="2837"/>
                    </a:lnTo>
                    <a:lnTo>
                      <a:pt x="2519" y="2908"/>
                    </a:lnTo>
                    <a:lnTo>
                      <a:pt x="2505" y="2976"/>
                    </a:lnTo>
                    <a:lnTo>
                      <a:pt x="2483" y="3044"/>
                    </a:lnTo>
                    <a:lnTo>
                      <a:pt x="2450" y="3109"/>
                    </a:lnTo>
                    <a:lnTo>
                      <a:pt x="2411" y="3172"/>
                    </a:lnTo>
                    <a:lnTo>
                      <a:pt x="2362" y="3231"/>
                    </a:lnTo>
                    <a:lnTo>
                      <a:pt x="2305" y="3288"/>
                    </a:lnTo>
                    <a:lnTo>
                      <a:pt x="2240" y="3339"/>
                    </a:lnTo>
                    <a:lnTo>
                      <a:pt x="2239" y="3370"/>
                    </a:lnTo>
                    <a:lnTo>
                      <a:pt x="2237" y="3408"/>
                    </a:lnTo>
                    <a:lnTo>
                      <a:pt x="2234" y="3449"/>
                    </a:lnTo>
                    <a:lnTo>
                      <a:pt x="2233" y="3491"/>
                    </a:lnTo>
                    <a:lnTo>
                      <a:pt x="2229" y="3533"/>
                    </a:lnTo>
                    <a:lnTo>
                      <a:pt x="2228" y="3575"/>
                    </a:lnTo>
                    <a:lnTo>
                      <a:pt x="2225" y="3616"/>
                    </a:lnTo>
                    <a:lnTo>
                      <a:pt x="2223" y="3652"/>
                    </a:lnTo>
                    <a:lnTo>
                      <a:pt x="2222" y="3681"/>
                    </a:lnTo>
                    <a:lnTo>
                      <a:pt x="2220" y="3706"/>
                    </a:lnTo>
                    <a:lnTo>
                      <a:pt x="2220" y="3722"/>
                    </a:lnTo>
                    <a:lnTo>
                      <a:pt x="2218" y="3727"/>
                    </a:lnTo>
                    <a:lnTo>
                      <a:pt x="2218" y="3745"/>
                    </a:lnTo>
                    <a:lnTo>
                      <a:pt x="2215" y="3767"/>
                    </a:lnTo>
                    <a:lnTo>
                      <a:pt x="2209" y="3791"/>
                    </a:lnTo>
                    <a:lnTo>
                      <a:pt x="2201" y="3816"/>
                    </a:lnTo>
                    <a:lnTo>
                      <a:pt x="2189" y="3844"/>
                    </a:lnTo>
                    <a:lnTo>
                      <a:pt x="2173" y="3871"/>
                    </a:lnTo>
                    <a:lnTo>
                      <a:pt x="2152" y="3899"/>
                    </a:lnTo>
                    <a:lnTo>
                      <a:pt x="2127" y="3928"/>
                    </a:lnTo>
                    <a:lnTo>
                      <a:pt x="2096" y="3955"/>
                    </a:lnTo>
                    <a:lnTo>
                      <a:pt x="2058" y="3983"/>
                    </a:lnTo>
                    <a:lnTo>
                      <a:pt x="2014" y="4008"/>
                    </a:lnTo>
                    <a:lnTo>
                      <a:pt x="1963" y="4033"/>
                    </a:lnTo>
                    <a:lnTo>
                      <a:pt x="1904" y="4055"/>
                    </a:lnTo>
                    <a:lnTo>
                      <a:pt x="1869" y="4099"/>
                    </a:lnTo>
                    <a:lnTo>
                      <a:pt x="1826" y="4139"/>
                    </a:lnTo>
                    <a:lnTo>
                      <a:pt x="1779" y="4177"/>
                    </a:lnTo>
                    <a:lnTo>
                      <a:pt x="1746" y="4194"/>
                    </a:lnTo>
                    <a:lnTo>
                      <a:pt x="1710" y="4205"/>
                    </a:lnTo>
                    <a:lnTo>
                      <a:pt x="1672" y="4208"/>
                    </a:lnTo>
                    <a:lnTo>
                      <a:pt x="1376" y="4208"/>
                    </a:lnTo>
                    <a:lnTo>
                      <a:pt x="1338" y="4205"/>
                    </a:lnTo>
                    <a:lnTo>
                      <a:pt x="1302" y="4194"/>
                    </a:lnTo>
                    <a:lnTo>
                      <a:pt x="1269" y="4177"/>
                    </a:lnTo>
                    <a:lnTo>
                      <a:pt x="1222" y="4139"/>
                    </a:lnTo>
                    <a:lnTo>
                      <a:pt x="1179" y="4099"/>
                    </a:lnTo>
                    <a:lnTo>
                      <a:pt x="1145" y="4055"/>
                    </a:lnTo>
                    <a:lnTo>
                      <a:pt x="1082" y="4030"/>
                    </a:lnTo>
                    <a:lnTo>
                      <a:pt x="1028" y="4005"/>
                    </a:lnTo>
                    <a:lnTo>
                      <a:pt x="981" y="3977"/>
                    </a:lnTo>
                    <a:lnTo>
                      <a:pt x="943" y="3947"/>
                    </a:lnTo>
                    <a:lnTo>
                      <a:pt x="912" y="3917"/>
                    </a:lnTo>
                    <a:lnTo>
                      <a:pt x="886" y="3886"/>
                    </a:lnTo>
                    <a:lnTo>
                      <a:pt x="868" y="3856"/>
                    </a:lnTo>
                    <a:lnTo>
                      <a:pt x="852" y="3827"/>
                    </a:lnTo>
                    <a:lnTo>
                      <a:pt x="842" y="3799"/>
                    </a:lnTo>
                    <a:lnTo>
                      <a:pt x="834" y="3772"/>
                    </a:lnTo>
                    <a:lnTo>
                      <a:pt x="831" y="3749"/>
                    </a:lnTo>
                    <a:lnTo>
                      <a:pt x="830" y="3727"/>
                    </a:lnTo>
                    <a:lnTo>
                      <a:pt x="830" y="3727"/>
                    </a:lnTo>
                    <a:lnTo>
                      <a:pt x="830" y="3722"/>
                    </a:lnTo>
                    <a:lnTo>
                      <a:pt x="828" y="3706"/>
                    </a:lnTo>
                    <a:lnTo>
                      <a:pt x="827" y="3681"/>
                    </a:lnTo>
                    <a:lnTo>
                      <a:pt x="825" y="3652"/>
                    </a:lnTo>
                    <a:lnTo>
                      <a:pt x="823" y="3616"/>
                    </a:lnTo>
                    <a:lnTo>
                      <a:pt x="820" y="3575"/>
                    </a:lnTo>
                    <a:lnTo>
                      <a:pt x="819" y="3533"/>
                    </a:lnTo>
                    <a:lnTo>
                      <a:pt x="816" y="3491"/>
                    </a:lnTo>
                    <a:lnTo>
                      <a:pt x="814" y="3449"/>
                    </a:lnTo>
                    <a:lnTo>
                      <a:pt x="811" y="3408"/>
                    </a:lnTo>
                    <a:lnTo>
                      <a:pt x="809" y="3370"/>
                    </a:lnTo>
                    <a:lnTo>
                      <a:pt x="808" y="3339"/>
                    </a:lnTo>
                    <a:lnTo>
                      <a:pt x="743" y="3288"/>
                    </a:lnTo>
                    <a:lnTo>
                      <a:pt x="686" y="3231"/>
                    </a:lnTo>
                    <a:lnTo>
                      <a:pt x="638" y="3172"/>
                    </a:lnTo>
                    <a:lnTo>
                      <a:pt x="598" y="3109"/>
                    </a:lnTo>
                    <a:lnTo>
                      <a:pt x="565" y="3044"/>
                    </a:lnTo>
                    <a:lnTo>
                      <a:pt x="543" y="2976"/>
                    </a:lnTo>
                    <a:lnTo>
                      <a:pt x="529" y="2908"/>
                    </a:lnTo>
                    <a:lnTo>
                      <a:pt x="524" y="2837"/>
                    </a:lnTo>
                    <a:lnTo>
                      <a:pt x="521" y="2801"/>
                    </a:lnTo>
                    <a:lnTo>
                      <a:pt x="510" y="2764"/>
                    </a:lnTo>
                    <a:lnTo>
                      <a:pt x="494" y="2725"/>
                    </a:lnTo>
                    <a:lnTo>
                      <a:pt x="472" y="2683"/>
                    </a:lnTo>
                    <a:lnTo>
                      <a:pt x="444" y="2636"/>
                    </a:lnTo>
                    <a:lnTo>
                      <a:pt x="411" y="2584"/>
                    </a:lnTo>
                    <a:lnTo>
                      <a:pt x="372" y="2528"/>
                    </a:lnTo>
                    <a:lnTo>
                      <a:pt x="340" y="2481"/>
                    </a:lnTo>
                    <a:lnTo>
                      <a:pt x="307" y="2431"/>
                    </a:lnTo>
                    <a:lnTo>
                      <a:pt x="272" y="2379"/>
                    </a:lnTo>
                    <a:lnTo>
                      <a:pt x="239" y="2325"/>
                    </a:lnTo>
                    <a:lnTo>
                      <a:pt x="206" y="2267"/>
                    </a:lnTo>
                    <a:lnTo>
                      <a:pt x="173" y="2204"/>
                    </a:lnTo>
                    <a:lnTo>
                      <a:pt x="142" y="2140"/>
                    </a:lnTo>
                    <a:lnTo>
                      <a:pt x="113" y="2071"/>
                    </a:lnTo>
                    <a:lnTo>
                      <a:pt x="85" y="1998"/>
                    </a:lnTo>
                    <a:lnTo>
                      <a:pt x="61" y="1921"/>
                    </a:lnTo>
                    <a:lnTo>
                      <a:pt x="41" y="1840"/>
                    </a:lnTo>
                    <a:lnTo>
                      <a:pt x="24" y="1753"/>
                    </a:lnTo>
                    <a:lnTo>
                      <a:pt x="11" y="1662"/>
                    </a:lnTo>
                    <a:lnTo>
                      <a:pt x="3" y="1565"/>
                    </a:lnTo>
                    <a:lnTo>
                      <a:pt x="0" y="1463"/>
                    </a:lnTo>
                    <a:lnTo>
                      <a:pt x="5" y="1343"/>
                    </a:lnTo>
                    <a:lnTo>
                      <a:pt x="20" y="1226"/>
                    </a:lnTo>
                    <a:lnTo>
                      <a:pt x="44" y="1112"/>
                    </a:lnTo>
                    <a:lnTo>
                      <a:pt x="79" y="1002"/>
                    </a:lnTo>
                    <a:lnTo>
                      <a:pt x="120" y="895"/>
                    </a:lnTo>
                    <a:lnTo>
                      <a:pt x="170" y="791"/>
                    </a:lnTo>
                    <a:lnTo>
                      <a:pt x="228" y="693"/>
                    </a:lnTo>
                    <a:lnTo>
                      <a:pt x="294" y="601"/>
                    </a:lnTo>
                    <a:lnTo>
                      <a:pt x="368" y="512"/>
                    </a:lnTo>
                    <a:lnTo>
                      <a:pt x="447" y="430"/>
                    </a:lnTo>
                    <a:lnTo>
                      <a:pt x="534" y="354"/>
                    </a:lnTo>
                    <a:lnTo>
                      <a:pt x="625" y="283"/>
                    </a:lnTo>
                    <a:lnTo>
                      <a:pt x="723" y="221"/>
                    </a:lnTo>
                    <a:lnTo>
                      <a:pt x="825" y="165"/>
                    </a:lnTo>
                    <a:lnTo>
                      <a:pt x="932" y="116"/>
                    </a:lnTo>
                    <a:lnTo>
                      <a:pt x="1044" y="75"/>
                    </a:lnTo>
                    <a:lnTo>
                      <a:pt x="1159" y="44"/>
                    </a:lnTo>
                    <a:lnTo>
                      <a:pt x="1277" y="21"/>
                    </a:lnTo>
                    <a:lnTo>
                      <a:pt x="1400" y="5"/>
                    </a:lnTo>
                    <a:lnTo>
                      <a:pt x="1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7"/>
              <p:cNvSpPr/>
              <p:nvPr/>
            </p:nvSpPr>
            <p:spPr bwMode="auto">
              <a:xfrm>
                <a:off x="-5646738" y="-4148138"/>
                <a:ext cx="152400" cy="377825"/>
              </a:xfrm>
              <a:custGeom>
                <a:avLst/>
                <a:gdLst>
                  <a:gd name="T0" fmla="*/ 96 w 192"/>
                  <a:gd name="T1" fmla="*/ 0 h 477"/>
                  <a:gd name="T2" fmla="*/ 96 w 192"/>
                  <a:gd name="T3" fmla="*/ 0 h 477"/>
                  <a:gd name="T4" fmla="*/ 121 w 192"/>
                  <a:gd name="T5" fmla="*/ 3 h 477"/>
                  <a:gd name="T6" fmla="*/ 145 w 192"/>
                  <a:gd name="T7" fmla="*/ 13 h 477"/>
                  <a:gd name="T8" fmla="*/ 164 w 192"/>
                  <a:gd name="T9" fmla="*/ 28 h 477"/>
                  <a:gd name="T10" fmla="*/ 180 w 192"/>
                  <a:gd name="T11" fmla="*/ 47 h 477"/>
                  <a:gd name="T12" fmla="*/ 189 w 192"/>
                  <a:gd name="T13" fmla="*/ 70 h 477"/>
                  <a:gd name="T14" fmla="*/ 192 w 192"/>
                  <a:gd name="T15" fmla="*/ 95 h 477"/>
                  <a:gd name="T16" fmla="*/ 192 w 192"/>
                  <a:gd name="T17" fmla="*/ 382 h 477"/>
                  <a:gd name="T18" fmla="*/ 189 w 192"/>
                  <a:gd name="T19" fmla="*/ 408 h 477"/>
                  <a:gd name="T20" fmla="*/ 180 w 192"/>
                  <a:gd name="T21" fmla="*/ 430 h 477"/>
                  <a:gd name="T22" fmla="*/ 164 w 192"/>
                  <a:gd name="T23" fmla="*/ 450 h 477"/>
                  <a:gd name="T24" fmla="*/ 145 w 192"/>
                  <a:gd name="T25" fmla="*/ 464 h 477"/>
                  <a:gd name="T26" fmla="*/ 121 w 192"/>
                  <a:gd name="T27" fmla="*/ 474 h 477"/>
                  <a:gd name="T28" fmla="*/ 96 w 192"/>
                  <a:gd name="T29" fmla="*/ 477 h 477"/>
                  <a:gd name="T30" fmla="*/ 71 w 192"/>
                  <a:gd name="T31" fmla="*/ 474 h 477"/>
                  <a:gd name="T32" fmla="*/ 47 w 192"/>
                  <a:gd name="T33" fmla="*/ 464 h 477"/>
                  <a:gd name="T34" fmla="*/ 28 w 192"/>
                  <a:gd name="T35" fmla="*/ 450 h 477"/>
                  <a:gd name="T36" fmla="*/ 13 w 192"/>
                  <a:gd name="T37" fmla="*/ 430 h 477"/>
                  <a:gd name="T38" fmla="*/ 3 w 192"/>
                  <a:gd name="T39" fmla="*/ 408 h 477"/>
                  <a:gd name="T40" fmla="*/ 0 w 192"/>
                  <a:gd name="T41" fmla="*/ 382 h 477"/>
                  <a:gd name="T42" fmla="*/ 0 w 192"/>
                  <a:gd name="T43" fmla="*/ 95 h 477"/>
                  <a:gd name="T44" fmla="*/ 3 w 192"/>
                  <a:gd name="T45" fmla="*/ 70 h 477"/>
                  <a:gd name="T46" fmla="*/ 13 w 192"/>
                  <a:gd name="T47" fmla="*/ 47 h 477"/>
                  <a:gd name="T48" fmla="*/ 28 w 192"/>
                  <a:gd name="T49" fmla="*/ 28 h 477"/>
                  <a:gd name="T50" fmla="*/ 47 w 192"/>
                  <a:gd name="T51" fmla="*/ 13 h 477"/>
                  <a:gd name="T52" fmla="*/ 71 w 192"/>
                  <a:gd name="T53" fmla="*/ 3 h 477"/>
                  <a:gd name="T54" fmla="*/ 96 w 192"/>
                  <a:gd name="T55" fmla="*/ 0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2" h="477">
                    <a:moveTo>
                      <a:pt x="96" y="0"/>
                    </a:moveTo>
                    <a:lnTo>
                      <a:pt x="96" y="0"/>
                    </a:lnTo>
                    <a:lnTo>
                      <a:pt x="121" y="3"/>
                    </a:lnTo>
                    <a:lnTo>
                      <a:pt x="145" y="13"/>
                    </a:lnTo>
                    <a:lnTo>
                      <a:pt x="164" y="28"/>
                    </a:lnTo>
                    <a:lnTo>
                      <a:pt x="180" y="47"/>
                    </a:lnTo>
                    <a:lnTo>
                      <a:pt x="189" y="70"/>
                    </a:lnTo>
                    <a:lnTo>
                      <a:pt x="192" y="95"/>
                    </a:lnTo>
                    <a:lnTo>
                      <a:pt x="192" y="382"/>
                    </a:lnTo>
                    <a:lnTo>
                      <a:pt x="189" y="408"/>
                    </a:lnTo>
                    <a:lnTo>
                      <a:pt x="180" y="430"/>
                    </a:lnTo>
                    <a:lnTo>
                      <a:pt x="164" y="450"/>
                    </a:lnTo>
                    <a:lnTo>
                      <a:pt x="145" y="464"/>
                    </a:lnTo>
                    <a:lnTo>
                      <a:pt x="121" y="474"/>
                    </a:lnTo>
                    <a:lnTo>
                      <a:pt x="96" y="477"/>
                    </a:lnTo>
                    <a:lnTo>
                      <a:pt x="71" y="474"/>
                    </a:lnTo>
                    <a:lnTo>
                      <a:pt x="47" y="464"/>
                    </a:lnTo>
                    <a:lnTo>
                      <a:pt x="28" y="450"/>
                    </a:lnTo>
                    <a:lnTo>
                      <a:pt x="13" y="430"/>
                    </a:lnTo>
                    <a:lnTo>
                      <a:pt x="3" y="408"/>
                    </a:lnTo>
                    <a:lnTo>
                      <a:pt x="0" y="382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3" y="47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71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8"/>
              <p:cNvSpPr/>
              <p:nvPr/>
            </p:nvSpPr>
            <p:spPr bwMode="auto">
              <a:xfrm>
                <a:off x="-6507163" y="-3921125"/>
                <a:ext cx="266700" cy="350837"/>
              </a:xfrm>
              <a:custGeom>
                <a:avLst/>
                <a:gdLst>
                  <a:gd name="T0" fmla="*/ 96 w 337"/>
                  <a:gd name="T1" fmla="*/ 0 h 441"/>
                  <a:gd name="T2" fmla="*/ 121 w 337"/>
                  <a:gd name="T3" fmla="*/ 3 h 441"/>
                  <a:gd name="T4" fmla="*/ 144 w 337"/>
                  <a:gd name="T5" fmla="*/ 12 h 441"/>
                  <a:gd name="T6" fmla="*/ 164 w 337"/>
                  <a:gd name="T7" fmla="*/ 28 h 441"/>
                  <a:gd name="T8" fmla="*/ 180 w 337"/>
                  <a:gd name="T9" fmla="*/ 48 h 441"/>
                  <a:gd name="T10" fmla="*/ 325 w 337"/>
                  <a:gd name="T11" fmla="*/ 297 h 441"/>
                  <a:gd name="T12" fmla="*/ 334 w 337"/>
                  <a:gd name="T13" fmla="*/ 320 h 441"/>
                  <a:gd name="T14" fmla="*/ 337 w 337"/>
                  <a:gd name="T15" fmla="*/ 345 h 441"/>
                  <a:gd name="T16" fmla="*/ 334 w 337"/>
                  <a:gd name="T17" fmla="*/ 369 h 441"/>
                  <a:gd name="T18" fmla="*/ 325 w 337"/>
                  <a:gd name="T19" fmla="*/ 392 h 441"/>
                  <a:gd name="T20" fmla="*/ 310 w 337"/>
                  <a:gd name="T21" fmla="*/ 412 h 441"/>
                  <a:gd name="T22" fmla="*/ 290 w 337"/>
                  <a:gd name="T23" fmla="*/ 428 h 441"/>
                  <a:gd name="T24" fmla="*/ 266 w 337"/>
                  <a:gd name="T25" fmla="*/ 437 h 441"/>
                  <a:gd name="T26" fmla="*/ 241 w 337"/>
                  <a:gd name="T27" fmla="*/ 441 h 441"/>
                  <a:gd name="T28" fmla="*/ 216 w 337"/>
                  <a:gd name="T29" fmla="*/ 437 h 441"/>
                  <a:gd name="T30" fmla="*/ 194 w 337"/>
                  <a:gd name="T31" fmla="*/ 428 h 441"/>
                  <a:gd name="T32" fmla="*/ 173 w 337"/>
                  <a:gd name="T33" fmla="*/ 412 h 441"/>
                  <a:gd name="T34" fmla="*/ 158 w 337"/>
                  <a:gd name="T35" fmla="*/ 392 h 441"/>
                  <a:gd name="T36" fmla="*/ 13 w 337"/>
                  <a:gd name="T37" fmla="*/ 144 h 441"/>
                  <a:gd name="T38" fmla="*/ 3 w 337"/>
                  <a:gd name="T39" fmla="*/ 120 h 441"/>
                  <a:gd name="T40" fmla="*/ 0 w 337"/>
                  <a:gd name="T41" fmla="*/ 95 h 441"/>
                  <a:gd name="T42" fmla="*/ 3 w 337"/>
                  <a:gd name="T43" fmla="*/ 72 h 441"/>
                  <a:gd name="T44" fmla="*/ 13 w 337"/>
                  <a:gd name="T45" fmla="*/ 48 h 441"/>
                  <a:gd name="T46" fmla="*/ 29 w 337"/>
                  <a:gd name="T47" fmla="*/ 29 h 441"/>
                  <a:gd name="T48" fmla="*/ 47 w 337"/>
                  <a:gd name="T49" fmla="*/ 14 h 441"/>
                  <a:gd name="T50" fmla="*/ 73 w 337"/>
                  <a:gd name="T51" fmla="*/ 3 h 441"/>
                  <a:gd name="T52" fmla="*/ 96 w 337"/>
                  <a:gd name="T5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7" h="441">
                    <a:moveTo>
                      <a:pt x="96" y="0"/>
                    </a:moveTo>
                    <a:lnTo>
                      <a:pt x="121" y="3"/>
                    </a:lnTo>
                    <a:lnTo>
                      <a:pt x="144" y="12"/>
                    </a:lnTo>
                    <a:lnTo>
                      <a:pt x="164" y="28"/>
                    </a:lnTo>
                    <a:lnTo>
                      <a:pt x="180" y="48"/>
                    </a:lnTo>
                    <a:lnTo>
                      <a:pt x="325" y="297"/>
                    </a:lnTo>
                    <a:lnTo>
                      <a:pt x="334" y="320"/>
                    </a:lnTo>
                    <a:lnTo>
                      <a:pt x="337" y="345"/>
                    </a:lnTo>
                    <a:lnTo>
                      <a:pt x="334" y="369"/>
                    </a:lnTo>
                    <a:lnTo>
                      <a:pt x="325" y="392"/>
                    </a:lnTo>
                    <a:lnTo>
                      <a:pt x="310" y="412"/>
                    </a:lnTo>
                    <a:lnTo>
                      <a:pt x="290" y="428"/>
                    </a:lnTo>
                    <a:lnTo>
                      <a:pt x="266" y="437"/>
                    </a:lnTo>
                    <a:lnTo>
                      <a:pt x="241" y="441"/>
                    </a:lnTo>
                    <a:lnTo>
                      <a:pt x="216" y="437"/>
                    </a:lnTo>
                    <a:lnTo>
                      <a:pt x="194" y="428"/>
                    </a:lnTo>
                    <a:lnTo>
                      <a:pt x="173" y="412"/>
                    </a:lnTo>
                    <a:lnTo>
                      <a:pt x="158" y="392"/>
                    </a:lnTo>
                    <a:lnTo>
                      <a:pt x="13" y="144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2"/>
                    </a:lnTo>
                    <a:lnTo>
                      <a:pt x="13" y="48"/>
                    </a:lnTo>
                    <a:lnTo>
                      <a:pt x="29" y="29"/>
                    </a:lnTo>
                    <a:lnTo>
                      <a:pt x="47" y="14"/>
                    </a:lnTo>
                    <a:lnTo>
                      <a:pt x="73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-7137400" y="-3294063"/>
                <a:ext cx="350838" cy="265112"/>
              </a:xfrm>
              <a:custGeom>
                <a:avLst/>
                <a:gdLst>
                  <a:gd name="T0" fmla="*/ 96 w 442"/>
                  <a:gd name="T1" fmla="*/ 0 h 335"/>
                  <a:gd name="T2" fmla="*/ 119 w 442"/>
                  <a:gd name="T3" fmla="*/ 3 h 335"/>
                  <a:gd name="T4" fmla="*/ 145 w 442"/>
                  <a:gd name="T5" fmla="*/ 13 h 335"/>
                  <a:gd name="T6" fmla="*/ 395 w 442"/>
                  <a:gd name="T7" fmla="*/ 155 h 335"/>
                  <a:gd name="T8" fmla="*/ 415 w 442"/>
                  <a:gd name="T9" fmla="*/ 172 h 335"/>
                  <a:gd name="T10" fmla="*/ 430 w 442"/>
                  <a:gd name="T11" fmla="*/ 191 h 335"/>
                  <a:gd name="T12" fmla="*/ 439 w 442"/>
                  <a:gd name="T13" fmla="*/ 214 h 335"/>
                  <a:gd name="T14" fmla="*/ 442 w 442"/>
                  <a:gd name="T15" fmla="*/ 238 h 335"/>
                  <a:gd name="T16" fmla="*/ 439 w 442"/>
                  <a:gd name="T17" fmla="*/ 263 h 335"/>
                  <a:gd name="T18" fmla="*/ 430 w 442"/>
                  <a:gd name="T19" fmla="*/ 286 h 335"/>
                  <a:gd name="T20" fmla="*/ 414 w 442"/>
                  <a:gd name="T21" fmla="*/ 306 h 335"/>
                  <a:gd name="T22" fmla="*/ 393 w 442"/>
                  <a:gd name="T23" fmla="*/ 322 h 335"/>
                  <a:gd name="T24" fmla="*/ 370 w 442"/>
                  <a:gd name="T25" fmla="*/ 331 h 335"/>
                  <a:gd name="T26" fmla="*/ 346 w 442"/>
                  <a:gd name="T27" fmla="*/ 335 h 335"/>
                  <a:gd name="T28" fmla="*/ 321 w 442"/>
                  <a:gd name="T29" fmla="*/ 331 h 335"/>
                  <a:gd name="T30" fmla="*/ 297 w 442"/>
                  <a:gd name="T31" fmla="*/ 320 h 335"/>
                  <a:gd name="T32" fmla="*/ 47 w 442"/>
                  <a:gd name="T33" fmla="*/ 178 h 335"/>
                  <a:gd name="T34" fmla="*/ 26 w 442"/>
                  <a:gd name="T35" fmla="*/ 163 h 335"/>
                  <a:gd name="T36" fmla="*/ 12 w 442"/>
                  <a:gd name="T37" fmla="*/ 142 h 335"/>
                  <a:gd name="T38" fmla="*/ 3 w 442"/>
                  <a:gd name="T39" fmla="*/ 120 h 335"/>
                  <a:gd name="T40" fmla="*/ 0 w 442"/>
                  <a:gd name="T41" fmla="*/ 95 h 335"/>
                  <a:gd name="T42" fmla="*/ 3 w 442"/>
                  <a:gd name="T43" fmla="*/ 70 h 335"/>
                  <a:gd name="T44" fmla="*/ 12 w 442"/>
                  <a:gd name="T45" fmla="*/ 47 h 335"/>
                  <a:gd name="T46" fmla="*/ 28 w 442"/>
                  <a:gd name="T47" fmla="*/ 27 h 335"/>
                  <a:gd name="T48" fmla="*/ 49 w 442"/>
                  <a:gd name="T49" fmla="*/ 13 h 335"/>
                  <a:gd name="T50" fmla="*/ 71 w 442"/>
                  <a:gd name="T51" fmla="*/ 3 h 335"/>
                  <a:gd name="T52" fmla="*/ 96 w 442"/>
                  <a:gd name="T53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5">
                    <a:moveTo>
                      <a:pt x="96" y="0"/>
                    </a:moveTo>
                    <a:lnTo>
                      <a:pt x="119" y="3"/>
                    </a:lnTo>
                    <a:lnTo>
                      <a:pt x="145" y="13"/>
                    </a:lnTo>
                    <a:lnTo>
                      <a:pt x="395" y="155"/>
                    </a:lnTo>
                    <a:lnTo>
                      <a:pt x="415" y="172"/>
                    </a:lnTo>
                    <a:lnTo>
                      <a:pt x="430" y="191"/>
                    </a:lnTo>
                    <a:lnTo>
                      <a:pt x="439" y="214"/>
                    </a:lnTo>
                    <a:lnTo>
                      <a:pt x="442" y="238"/>
                    </a:lnTo>
                    <a:lnTo>
                      <a:pt x="439" y="263"/>
                    </a:lnTo>
                    <a:lnTo>
                      <a:pt x="430" y="286"/>
                    </a:lnTo>
                    <a:lnTo>
                      <a:pt x="414" y="306"/>
                    </a:lnTo>
                    <a:lnTo>
                      <a:pt x="393" y="322"/>
                    </a:lnTo>
                    <a:lnTo>
                      <a:pt x="370" y="331"/>
                    </a:lnTo>
                    <a:lnTo>
                      <a:pt x="346" y="335"/>
                    </a:lnTo>
                    <a:lnTo>
                      <a:pt x="321" y="331"/>
                    </a:lnTo>
                    <a:lnTo>
                      <a:pt x="297" y="320"/>
                    </a:lnTo>
                    <a:lnTo>
                      <a:pt x="47" y="178"/>
                    </a:lnTo>
                    <a:lnTo>
                      <a:pt x="26" y="163"/>
                    </a:lnTo>
                    <a:lnTo>
                      <a:pt x="12" y="142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2" y="47"/>
                    </a:lnTo>
                    <a:lnTo>
                      <a:pt x="28" y="27"/>
                    </a:lnTo>
                    <a:lnTo>
                      <a:pt x="49" y="13"/>
                    </a:lnTo>
                    <a:lnTo>
                      <a:pt x="71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 10"/>
              <p:cNvSpPr/>
              <p:nvPr/>
            </p:nvSpPr>
            <p:spPr bwMode="auto">
              <a:xfrm>
                <a:off x="-7369176" y="-2439988"/>
                <a:ext cx="382588" cy="152400"/>
              </a:xfrm>
              <a:custGeom>
                <a:avLst/>
                <a:gdLst>
                  <a:gd name="T0" fmla="*/ 96 w 482"/>
                  <a:gd name="T1" fmla="*/ 0 h 193"/>
                  <a:gd name="T2" fmla="*/ 386 w 482"/>
                  <a:gd name="T3" fmla="*/ 0 h 193"/>
                  <a:gd name="T4" fmla="*/ 411 w 482"/>
                  <a:gd name="T5" fmla="*/ 5 h 193"/>
                  <a:gd name="T6" fmla="*/ 435 w 482"/>
                  <a:gd name="T7" fmla="*/ 15 h 193"/>
                  <a:gd name="T8" fmla="*/ 454 w 482"/>
                  <a:gd name="T9" fmla="*/ 29 h 193"/>
                  <a:gd name="T10" fmla="*/ 470 w 482"/>
                  <a:gd name="T11" fmla="*/ 49 h 193"/>
                  <a:gd name="T12" fmla="*/ 479 w 482"/>
                  <a:gd name="T13" fmla="*/ 71 h 193"/>
                  <a:gd name="T14" fmla="*/ 482 w 482"/>
                  <a:gd name="T15" fmla="*/ 97 h 193"/>
                  <a:gd name="T16" fmla="*/ 479 w 482"/>
                  <a:gd name="T17" fmla="*/ 122 h 193"/>
                  <a:gd name="T18" fmla="*/ 470 w 482"/>
                  <a:gd name="T19" fmla="*/ 144 h 193"/>
                  <a:gd name="T20" fmla="*/ 454 w 482"/>
                  <a:gd name="T21" fmla="*/ 165 h 193"/>
                  <a:gd name="T22" fmla="*/ 435 w 482"/>
                  <a:gd name="T23" fmla="*/ 179 h 193"/>
                  <a:gd name="T24" fmla="*/ 411 w 482"/>
                  <a:gd name="T25" fmla="*/ 190 h 193"/>
                  <a:gd name="T26" fmla="*/ 386 w 482"/>
                  <a:gd name="T27" fmla="*/ 193 h 193"/>
                  <a:gd name="T28" fmla="*/ 96 w 482"/>
                  <a:gd name="T29" fmla="*/ 193 h 193"/>
                  <a:gd name="T30" fmla="*/ 71 w 482"/>
                  <a:gd name="T31" fmla="*/ 190 h 193"/>
                  <a:gd name="T32" fmla="*/ 49 w 482"/>
                  <a:gd name="T33" fmla="*/ 179 h 193"/>
                  <a:gd name="T34" fmla="*/ 29 w 482"/>
                  <a:gd name="T35" fmla="*/ 165 h 193"/>
                  <a:gd name="T36" fmla="*/ 15 w 482"/>
                  <a:gd name="T37" fmla="*/ 144 h 193"/>
                  <a:gd name="T38" fmla="*/ 4 w 482"/>
                  <a:gd name="T39" fmla="*/ 122 h 193"/>
                  <a:gd name="T40" fmla="*/ 0 w 482"/>
                  <a:gd name="T41" fmla="*/ 97 h 193"/>
                  <a:gd name="T42" fmla="*/ 4 w 482"/>
                  <a:gd name="T43" fmla="*/ 71 h 193"/>
                  <a:gd name="T44" fmla="*/ 15 w 482"/>
                  <a:gd name="T45" fmla="*/ 49 h 193"/>
                  <a:gd name="T46" fmla="*/ 29 w 482"/>
                  <a:gd name="T47" fmla="*/ 29 h 193"/>
                  <a:gd name="T48" fmla="*/ 49 w 482"/>
                  <a:gd name="T49" fmla="*/ 15 h 193"/>
                  <a:gd name="T50" fmla="*/ 71 w 482"/>
                  <a:gd name="T51" fmla="*/ 5 h 193"/>
                  <a:gd name="T52" fmla="*/ 96 w 482"/>
                  <a:gd name="T53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2" h="193">
                    <a:moveTo>
                      <a:pt x="96" y="0"/>
                    </a:moveTo>
                    <a:lnTo>
                      <a:pt x="386" y="0"/>
                    </a:lnTo>
                    <a:lnTo>
                      <a:pt x="411" y="5"/>
                    </a:lnTo>
                    <a:lnTo>
                      <a:pt x="435" y="15"/>
                    </a:lnTo>
                    <a:lnTo>
                      <a:pt x="454" y="29"/>
                    </a:lnTo>
                    <a:lnTo>
                      <a:pt x="470" y="49"/>
                    </a:lnTo>
                    <a:lnTo>
                      <a:pt x="479" y="71"/>
                    </a:lnTo>
                    <a:lnTo>
                      <a:pt x="482" y="97"/>
                    </a:lnTo>
                    <a:lnTo>
                      <a:pt x="479" y="122"/>
                    </a:lnTo>
                    <a:lnTo>
                      <a:pt x="470" y="144"/>
                    </a:lnTo>
                    <a:lnTo>
                      <a:pt x="454" y="165"/>
                    </a:lnTo>
                    <a:lnTo>
                      <a:pt x="435" y="179"/>
                    </a:lnTo>
                    <a:lnTo>
                      <a:pt x="411" y="190"/>
                    </a:lnTo>
                    <a:lnTo>
                      <a:pt x="386" y="193"/>
                    </a:lnTo>
                    <a:lnTo>
                      <a:pt x="96" y="193"/>
                    </a:lnTo>
                    <a:lnTo>
                      <a:pt x="71" y="190"/>
                    </a:lnTo>
                    <a:lnTo>
                      <a:pt x="49" y="179"/>
                    </a:lnTo>
                    <a:lnTo>
                      <a:pt x="29" y="165"/>
                    </a:lnTo>
                    <a:lnTo>
                      <a:pt x="15" y="144"/>
                    </a:lnTo>
                    <a:lnTo>
                      <a:pt x="4" y="122"/>
                    </a:lnTo>
                    <a:lnTo>
                      <a:pt x="0" y="97"/>
                    </a:lnTo>
                    <a:lnTo>
                      <a:pt x="4" y="71"/>
                    </a:lnTo>
                    <a:lnTo>
                      <a:pt x="15" y="49"/>
                    </a:lnTo>
                    <a:lnTo>
                      <a:pt x="29" y="29"/>
                    </a:lnTo>
                    <a:lnTo>
                      <a:pt x="49" y="15"/>
                    </a:lnTo>
                    <a:lnTo>
                      <a:pt x="71" y="5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11"/>
              <p:cNvSpPr/>
              <p:nvPr/>
            </p:nvSpPr>
            <p:spPr bwMode="auto">
              <a:xfrm>
                <a:off x="-7137400" y="-1700213"/>
                <a:ext cx="350838" cy="266700"/>
              </a:xfrm>
              <a:custGeom>
                <a:avLst/>
                <a:gdLst>
                  <a:gd name="T0" fmla="*/ 346 w 442"/>
                  <a:gd name="T1" fmla="*/ 0 h 336"/>
                  <a:gd name="T2" fmla="*/ 371 w 442"/>
                  <a:gd name="T3" fmla="*/ 4 h 336"/>
                  <a:gd name="T4" fmla="*/ 393 w 442"/>
                  <a:gd name="T5" fmla="*/ 12 h 336"/>
                  <a:gd name="T6" fmla="*/ 414 w 442"/>
                  <a:gd name="T7" fmla="*/ 28 h 336"/>
                  <a:gd name="T8" fmla="*/ 430 w 442"/>
                  <a:gd name="T9" fmla="*/ 48 h 336"/>
                  <a:gd name="T10" fmla="*/ 439 w 442"/>
                  <a:gd name="T11" fmla="*/ 71 h 336"/>
                  <a:gd name="T12" fmla="*/ 442 w 442"/>
                  <a:gd name="T13" fmla="*/ 96 h 336"/>
                  <a:gd name="T14" fmla="*/ 439 w 442"/>
                  <a:gd name="T15" fmla="*/ 120 h 336"/>
                  <a:gd name="T16" fmla="*/ 430 w 442"/>
                  <a:gd name="T17" fmla="*/ 143 h 336"/>
                  <a:gd name="T18" fmla="*/ 414 w 442"/>
                  <a:gd name="T19" fmla="*/ 164 h 336"/>
                  <a:gd name="T20" fmla="*/ 395 w 442"/>
                  <a:gd name="T21" fmla="*/ 179 h 336"/>
                  <a:gd name="T22" fmla="*/ 145 w 442"/>
                  <a:gd name="T23" fmla="*/ 322 h 336"/>
                  <a:gd name="T24" fmla="*/ 121 w 442"/>
                  <a:gd name="T25" fmla="*/ 331 h 336"/>
                  <a:gd name="T26" fmla="*/ 96 w 442"/>
                  <a:gd name="T27" fmla="*/ 336 h 336"/>
                  <a:gd name="T28" fmla="*/ 71 w 442"/>
                  <a:gd name="T29" fmla="*/ 331 h 336"/>
                  <a:gd name="T30" fmla="*/ 49 w 442"/>
                  <a:gd name="T31" fmla="*/ 323 h 336"/>
                  <a:gd name="T32" fmla="*/ 28 w 442"/>
                  <a:gd name="T33" fmla="*/ 307 h 336"/>
                  <a:gd name="T34" fmla="*/ 12 w 442"/>
                  <a:gd name="T35" fmla="*/ 287 h 336"/>
                  <a:gd name="T36" fmla="*/ 3 w 442"/>
                  <a:gd name="T37" fmla="*/ 264 h 336"/>
                  <a:gd name="T38" fmla="*/ 0 w 442"/>
                  <a:gd name="T39" fmla="*/ 239 h 336"/>
                  <a:gd name="T40" fmla="*/ 3 w 442"/>
                  <a:gd name="T41" fmla="*/ 215 h 336"/>
                  <a:gd name="T42" fmla="*/ 12 w 442"/>
                  <a:gd name="T43" fmla="*/ 192 h 336"/>
                  <a:gd name="T44" fmla="*/ 26 w 442"/>
                  <a:gd name="T45" fmla="*/ 173 h 336"/>
                  <a:gd name="T46" fmla="*/ 47 w 442"/>
                  <a:gd name="T47" fmla="*/ 157 h 336"/>
                  <a:gd name="T48" fmla="*/ 297 w 442"/>
                  <a:gd name="T49" fmla="*/ 14 h 336"/>
                  <a:gd name="T50" fmla="*/ 322 w 442"/>
                  <a:gd name="T51" fmla="*/ 3 h 336"/>
                  <a:gd name="T52" fmla="*/ 346 w 442"/>
                  <a:gd name="T5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6">
                    <a:moveTo>
                      <a:pt x="346" y="0"/>
                    </a:moveTo>
                    <a:lnTo>
                      <a:pt x="371" y="4"/>
                    </a:lnTo>
                    <a:lnTo>
                      <a:pt x="393" y="12"/>
                    </a:lnTo>
                    <a:lnTo>
                      <a:pt x="414" y="28"/>
                    </a:lnTo>
                    <a:lnTo>
                      <a:pt x="430" y="48"/>
                    </a:lnTo>
                    <a:lnTo>
                      <a:pt x="439" y="71"/>
                    </a:lnTo>
                    <a:lnTo>
                      <a:pt x="442" y="96"/>
                    </a:lnTo>
                    <a:lnTo>
                      <a:pt x="439" y="120"/>
                    </a:lnTo>
                    <a:lnTo>
                      <a:pt x="430" y="143"/>
                    </a:lnTo>
                    <a:lnTo>
                      <a:pt x="414" y="164"/>
                    </a:lnTo>
                    <a:lnTo>
                      <a:pt x="395" y="179"/>
                    </a:lnTo>
                    <a:lnTo>
                      <a:pt x="145" y="322"/>
                    </a:lnTo>
                    <a:lnTo>
                      <a:pt x="121" y="331"/>
                    </a:lnTo>
                    <a:lnTo>
                      <a:pt x="96" y="336"/>
                    </a:lnTo>
                    <a:lnTo>
                      <a:pt x="71" y="331"/>
                    </a:lnTo>
                    <a:lnTo>
                      <a:pt x="49" y="323"/>
                    </a:lnTo>
                    <a:lnTo>
                      <a:pt x="28" y="307"/>
                    </a:lnTo>
                    <a:lnTo>
                      <a:pt x="12" y="287"/>
                    </a:lnTo>
                    <a:lnTo>
                      <a:pt x="3" y="264"/>
                    </a:lnTo>
                    <a:lnTo>
                      <a:pt x="0" y="239"/>
                    </a:lnTo>
                    <a:lnTo>
                      <a:pt x="3" y="215"/>
                    </a:lnTo>
                    <a:lnTo>
                      <a:pt x="12" y="192"/>
                    </a:lnTo>
                    <a:lnTo>
                      <a:pt x="26" y="173"/>
                    </a:lnTo>
                    <a:lnTo>
                      <a:pt x="47" y="157"/>
                    </a:lnTo>
                    <a:lnTo>
                      <a:pt x="297" y="14"/>
                    </a:lnTo>
                    <a:lnTo>
                      <a:pt x="322" y="3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12"/>
              <p:cNvSpPr/>
              <p:nvPr/>
            </p:nvSpPr>
            <p:spPr bwMode="auto">
              <a:xfrm>
                <a:off x="-4354513" y="-1700213"/>
                <a:ext cx="350838" cy="266700"/>
              </a:xfrm>
              <a:custGeom>
                <a:avLst/>
                <a:gdLst>
                  <a:gd name="T0" fmla="*/ 96 w 442"/>
                  <a:gd name="T1" fmla="*/ 0 h 336"/>
                  <a:gd name="T2" fmla="*/ 121 w 442"/>
                  <a:gd name="T3" fmla="*/ 3 h 336"/>
                  <a:gd name="T4" fmla="*/ 145 w 442"/>
                  <a:gd name="T5" fmla="*/ 14 h 336"/>
                  <a:gd name="T6" fmla="*/ 395 w 442"/>
                  <a:gd name="T7" fmla="*/ 157 h 336"/>
                  <a:gd name="T8" fmla="*/ 416 w 442"/>
                  <a:gd name="T9" fmla="*/ 173 h 336"/>
                  <a:gd name="T10" fmla="*/ 430 w 442"/>
                  <a:gd name="T11" fmla="*/ 192 h 336"/>
                  <a:gd name="T12" fmla="*/ 439 w 442"/>
                  <a:gd name="T13" fmla="*/ 215 h 336"/>
                  <a:gd name="T14" fmla="*/ 442 w 442"/>
                  <a:gd name="T15" fmla="*/ 239 h 336"/>
                  <a:gd name="T16" fmla="*/ 439 w 442"/>
                  <a:gd name="T17" fmla="*/ 264 h 336"/>
                  <a:gd name="T18" fmla="*/ 430 w 442"/>
                  <a:gd name="T19" fmla="*/ 287 h 336"/>
                  <a:gd name="T20" fmla="*/ 414 w 442"/>
                  <a:gd name="T21" fmla="*/ 307 h 336"/>
                  <a:gd name="T22" fmla="*/ 394 w 442"/>
                  <a:gd name="T23" fmla="*/ 323 h 336"/>
                  <a:gd name="T24" fmla="*/ 372 w 442"/>
                  <a:gd name="T25" fmla="*/ 331 h 336"/>
                  <a:gd name="T26" fmla="*/ 346 w 442"/>
                  <a:gd name="T27" fmla="*/ 336 h 336"/>
                  <a:gd name="T28" fmla="*/ 321 w 442"/>
                  <a:gd name="T29" fmla="*/ 331 h 336"/>
                  <a:gd name="T30" fmla="*/ 298 w 442"/>
                  <a:gd name="T31" fmla="*/ 322 h 336"/>
                  <a:gd name="T32" fmla="*/ 47 w 442"/>
                  <a:gd name="T33" fmla="*/ 179 h 336"/>
                  <a:gd name="T34" fmla="*/ 28 w 442"/>
                  <a:gd name="T35" fmla="*/ 164 h 336"/>
                  <a:gd name="T36" fmla="*/ 13 w 442"/>
                  <a:gd name="T37" fmla="*/ 143 h 336"/>
                  <a:gd name="T38" fmla="*/ 3 w 442"/>
                  <a:gd name="T39" fmla="*/ 120 h 336"/>
                  <a:gd name="T40" fmla="*/ 0 w 442"/>
                  <a:gd name="T41" fmla="*/ 96 h 336"/>
                  <a:gd name="T42" fmla="*/ 3 w 442"/>
                  <a:gd name="T43" fmla="*/ 71 h 336"/>
                  <a:gd name="T44" fmla="*/ 13 w 442"/>
                  <a:gd name="T45" fmla="*/ 48 h 336"/>
                  <a:gd name="T46" fmla="*/ 28 w 442"/>
                  <a:gd name="T47" fmla="*/ 28 h 336"/>
                  <a:gd name="T48" fmla="*/ 49 w 442"/>
                  <a:gd name="T49" fmla="*/ 12 h 336"/>
                  <a:gd name="T50" fmla="*/ 71 w 442"/>
                  <a:gd name="T51" fmla="*/ 4 h 336"/>
                  <a:gd name="T52" fmla="*/ 96 w 442"/>
                  <a:gd name="T5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6">
                    <a:moveTo>
                      <a:pt x="96" y="0"/>
                    </a:moveTo>
                    <a:lnTo>
                      <a:pt x="121" y="3"/>
                    </a:lnTo>
                    <a:lnTo>
                      <a:pt x="145" y="14"/>
                    </a:lnTo>
                    <a:lnTo>
                      <a:pt x="395" y="157"/>
                    </a:lnTo>
                    <a:lnTo>
                      <a:pt x="416" y="173"/>
                    </a:lnTo>
                    <a:lnTo>
                      <a:pt x="430" y="192"/>
                    </a:lnTo>
                    <a:lnTo>
                      <a:pt x="439" y="215"/>
                    </a:lnTo>
                    <a:lnTo>
                      <a:pt x="442" y="239"/>
                    </a:lnTo>
                    <a:lnTo>
                      <a:pt x="439" y="264"/>
                    </a:lnTo>
                    <a:lnTo>
                      <a:pt x="430" y="287"/>
                    </a:lnTo>
                    <a:lnTo>
                      <a:pt x="414" y="307"/>
                    </a:lnTo>
                    <a:lnTo>
                      <a:pt x="394" y="323"/>
                    </a:lnTo>
                    <a:lnTo>
                      <a:pt x="372" y="331"/>
                    </a:lnTo>
                    <a:lnTo>
                      <a:pt x="346" y="336"/>
                    </a:lnTo>
                    <a:lnTo>
                      <a:pt x="321" y="331"/>
                    </a:lnTo>
                    <a:lnTo>
                      <a:pt x="298" y="322"/>
                    </a:lnTo>
                    <a:lnTo>
                      <a:pt x="47" y="179"/>
                    </a:lnTo>
                    <a:lnTo>
                      <a:pt x="28" y="164"/>
                    </a:lnTo>
                    <a:lnTo>
                      <a:pt x="13" y="143"/>
                    </a:lnTo>
                    <a:lnTo>
                      <a:pt x="3" y="120"/>
                    </a:lnTo>
                    <a:lnTo>
                      <a:pt x="0" y="96"/>
                    </a:lnTo>
                    <a:lnTo>
                      <a:pt x="3" y="71"/>
                    </a:lnTo>
                    <a:lnTo>
                      <a:pt x="13" y="48"/>
                    </a:lnTo>
                    <a:lnTo>
                      <a:pt x="28" y="28"/>
                    </a:lnTo>
                    <a:lnTo>
                      <a:pt x="49" y="12"/>
                    </a:lnTo>
                    <a:lnTo>
                      <a:pt x="71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13"/>
              <p:cNvSpPr/>
              <p:nvPr/>
            </p:nvSpPr>
            <p:spPr bwMode="auto">
              <a:xfrm>
                <a:off x="-4154488" y="-2439988"/>
                <a:ext cx="382588" cy="152400"/>
              </a:xfrm>
              <a:custGeom>
                <a:avLst/>
                <a:gdLst>
                  <a:gd name="T0" fmla="*/ 96 w 482"/>
                  <a:gd name="T1" fmla="*/ 0 h 193"/>
                  <a:gd name="T2" fmla="*/ 386 w 482"/>
                  <a:gd name="T3" fmla="*/ 0 h 193"/>
                  <a:gd name="T4" fmla="*/ 411 w 482"/>
                  <a:gd name="T5" fmla="*/ 5 h 193"/>
                  <a:gd name="T6" fmla="*/ 435 w 482"/>
                  <a:gd name="T7" fmla="*/ 15 h 193"/>
                  <a:gd name="T8" fmla="*/ 453 w 482"/>
                  <a:gd name="T9" fmla="*/ 29 h 193"/>
                  <a:gd name="T10" fmla="*/ 468 w 482"/>
                  <a:gd name="T11" fmla="*/ 49 h 193"/>
                  <a:gd name="T12" fmla="*/ 479 w 482"/>
                  <a:gd name="T13" fmla="*/ 71 h 193"/>
                  <a:gd name="T14" fmla="*/ 482 w 482"/>
                  <a:gd name="T15" fmla="*/ 97 h 193"/>
                  <a:gd name="T16" fmla="*/ 479 w 482"/>
                  <a:gd name="T17" fmla="*/ 122 h 193"/>
                  <a:gd name="T18" fmla="*/ 468 w 482"/>
                  <a:gd name="T19" fmla="*/ 144 h 193"/>
                  <a:gd name="T20" fmla="*/ 453 w 482"/>
                  <a:gd name="T21" fmla="*/ 165 h 193"/>
                  <a:gd name="T22" fmla="*/ 435 w 482"/>
                  <a:gd name="T23" fmla="*/ 179 h 193"/>
                  <a:gd name="T24" fmla="*/ 411 w 482"/>
                  <a:gd name="T25" fmla="*/ 190 h 193"/>
                  <a:gd name="T26" fmla="*/ 386 w 482"/>
                  <a:gd name="T27" fmla="*/ 193 h 193"/>
                  <a:gd name="T28" fmla="*/ 96 w 482"/>
                  <a:gd name="T29" fmla="*/ 193 h 193"/>
                  <a:gd name="T30" fmla="*/ 71 w 482"/>
                  <a:gd name="T31" fmla="*/ 190 h 193"/>
                  <a:gd name="T32" fmla="*/ 47 w 482"/>
                  <a:gd name="T33" fmla="*/ 179 h 193"/>
                  <a:gd name="T34" fmla="*/ 28 w 482"/>
                  <a:gd name="T35" fmla="*/ 165 h 193"/>
                  <a:gd name="T36" fmla="*/ 13 w 482"/>
                  <a:gd name="T37" fmla="*/ 144 h 193"/>
                  <a:gd name="T38" fmla="*/ 3 w 482"/>
                  <a:gd name="T39" fmla="*/ 122 h 193"/>
                  <a:gd name="T40" fmla="*/ 0 w 482"/>
                  <a:gd name="T41" fmla="*/ 97 h 193"/>
                  <a:gd name="T42" fmla="*/ 3 w 482"/>
                  <a:gd name="T43" fmla="*/ 71 h 193"/>
                  <a:gd name="T44" fmla="*/ 13 w 482"/>
                  <a:gd name="T45" fmla="*/ 49 h 193"/>
                  <a:gd name="T46" fmla="*/ 28 w 482"/>
                  <a:gd name="T47" fmla="*/ 29 h 193"/>
                  <a:gd name="T48" fmla="*/ 47 w 482"/>
                  <a:gd name="T49" fmla="*/ 15 h 193"/>
                  <a:gd name="T50" fmla="*/ 71 w 482"/>
                  <a:gd name="T51" fmla="*/ 5 h 193"/>
                  <a:gd name="T52" fmla="*/ 96 w 482"/>
                  <a:gd name="T53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2" h="193">
                    <a:moveTo>
                      <a:pt x="96" y="0"/>
                    </a:moveTo>
                    <a:lnTo>
                      <a:pt x="386" y="0"/>
                    </a:lnTo>
                    <a:lnTo>
                      <a:pt x="411" y="5"/>
                    </a:lnTo>
                    <a:lnTo>
                      <a:pt x="435" y="15"/>
                    </a:lnTo>
                    <a:lnTo>
                      <a:pt x="453" y="29"/>
                    </a:lnTo>
                    <a:lnTo>
                      <a:pt x="468" y="49"/>
                    </a:lnTo>
                    <a:lnTo>
                      <a:pt x="479" y="71"/>
                    </a:lnTo>
                    <a:lnTo>
                      <a:pt x="482" y="97"/>
                    </a:lnTo>
                    <a:lnTo>
                      <a:pt x="479" y="122"/>
                    </a:lnTo>
                    <a:lnTo>
                      <a:pt x="468" y="144"/>
                    </a:lnTo>
                    <a:lnTo>
                      <a:pt x="453" y="165"/>
                    </a:lnTo>
                    <a:lnTo>
                      <a:pt x="435" y="179"/>
                    </a:lnTo>
                    <a:lnTo>
                      <a:pt x="411" y="190"/>
                    </a:lnTo>
                    <a:lnTo>
                      <a:pt x="386" y="193"/>
                    </a:lnTo>
                    <a:lnTo>
                      <a:pt x="96" y="193"/>
                    </a:lnTo>
                    <a:lnTo>
                      <a:pt x="71" y="190"/>
                    </a:lnTo>
                    <a:lnTo>
                      <a:pt x="47" y="179"/>
                    </a:lnTo>
                    <a:lnTo>
                      <a:pt x="28" y="165"/>
                    </a:lnTo>
                    <a:lnTo>
                      <a:pt x="13" y="144"/>
                    </a:lnTo>
                    <a:lnTo>
                      <a:pt x="3" y="122"/>
                    </a:lnTo>
                    <a:lnTo>
                      <a:pt x="0" y="97"/>
                    </a:lnTo>
                    <a:lnTo>
                      <a:pt x="3" y="71"/>
                    </a:lnTo>
                    <a:lnTo>
                      <a:pt x="13" y="49"/>
                    </a:lnTo>
                    <a:lnTo>
                      <a:pt x="28" y="29"/>
                    </a:lnTo>
                    <a:lnTo>
                      <a:pt x="47" y="15"/>
                    </a:lnTo>
                    <a:lnTo>
                      <a:pt x="71" y="5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-4354513" y="-3294063"/>
                <a:ext cx="350838" cy="265112"/>
              </a:xfrm>
              <a:custGeom>
                <a:avLst/>
                <a:gdLst>
                  <a:gd name="T0" fmla="*/ 346 w 442"/>
                  <a:gd name="T1" fmla="*/ 0 h 335"/>
                  <a:gd name="T2" fmla="*/ 372 w 442"/>
                  <a:gd name="T3" fmla="*/ 3 h 335"/>
                  <a:gd name="T4" fmla="*/ 394 w 442"/>
                  <a:gd name="T5" fmla="*/ 13 h 335"/>
                  <a:gd name="T6" fmla="*/ 414 w 442"/>
                  <a:gd name="T7" fmla="*/ 27 h 335"/>
                  <a:gd name="T8" fmla="*/ 430 w 442"/>
                  <a:gd name="T9" fmla="*/ 47 h 335"/>
                  <a:gd name="T10" fmla="*/ 439 w 442"/>
                  <a:gd name="T11" fmla="*/ 70 h 335"/>
                  <a:gd name="T12" fmla="*/ 442 w 442"/>
                  <a:gd name="T13" fmla="*/ 95 h 335"/>
                  <a:gd name="T14" fmla="*/ 439 w 442"/>
                  <a:gd name="T15" fmla="*/ 120 h 335"/>
                  <a:gd name="T16" fmla="*/ 430 w 442"/>
                  <a:gd name="T17" fmla="*/ 142 h 335"/>
                  <a:gd name="T18" fmla="*/ 416 w 442"/>
                  <a:gd name="T19" fmla="*/ 163 h 335"/>
                  <a:gd name="T20" fmla="*/ 395 w 442"/>
                  <a:gd name="T21" fmla="*/ 178 h 335"/>
                  <a:gd name="T22" fmla="*/ 145 w 442"/>
                  <a:gd name="T23" fmla="*/ 320 h 335"/>
                  <a:gd name="T24" fmla="*/ 121 w 442"/>
                  <a:gd name="T25" fmla="*/ 331 h 335"/>
                  <a:gd name="T26" fmla="*/ 96 w 442"/>
                  <a:gd name="T27" fmla="*/ 335 h 335"/>
                  <a:gd name="T28" fmla="*/ 72 w 442"/>
                  <a:gd name="T29" fmla="*/ 331 h 335"/>
                  <a:gd name="T30" fmla="*/ 49 w 442"/>
                  <a:gd name="T31" fmla="*/ 322 h 335"/>
                  <a:gd name="T32" fmla="*/ 28 w 442"/>
                  <a:gd name="T33" fmla="*/ 306 h 335"/>
                  <a:gd name="T34" fmla="*/ 13 w 442"/>
                  <a:gd name="T35" fmla="*/ 286 h 335"/>
                  <a:gd name="T36" fmla="*/ 3 w 442"/>
                  <a:gd name="T37" fmla="*/ 263 h 335"/>
                  <a:gd name="T38" fmla="*/ 0 w 442"/>
                  <a:gd name="T39" fmla="*/ 238 h 335"/>
                  <a:gd name="T40" fmla="*/ 3 w 442"/>
                  <a:gd name="T41" fmla="*/ 214 h 335"/>
                  <a:gd name="T42" fmla="*/ 13 w 442"/>
                  <a:gd name="T43" fmla="*/ 191 h 335"/>
                  <a:gd name="T44" fmla="*/ 28 w 442"/>
                  <a:gd name="T45" fmla="*/ 172 h 335"/>
                  <a:gd name="T46" fmla="*/ 47 w 442"/>
                  <a:gd name="T47" fmla="*/ 155 h 335"/>
                  <a:gd name="T48" fmla="*/ 298 w 442"/>
                  <a:gd name="T49" fmla="*/ 13 h 335"/>
                  <a:gd name="T50" fmla="*/ 323 w 442"/>
                  <a:gd name="T51" fmla="*/ 3 h 335"/>
                  <a:gd name="T52" fmla="*/ 346 w 442"/>
                  <a:gd name="T53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5">
                    <a:moveTo>
                      <a:pt x="346" y="0"/>
                    </a:moveTo>
                    <a:lnTo>
                      <a:pt x="372" y="3"/>
                    </a:lnTo>
                    <a:lnTo>
                      <a:pt x="394" y="13"/>
                    </a:lnTo>
                    <a:lnTo>
                      <a:pt x="414" y="27"/>
                    </a:lnTo>
                    <a:lnTo>
                      <a:pt x="430" y="47"/>
                    </a:lnTo>
                    <a:lnTo>
                      <a:pt x="439" y="70"/>
                    </a:lnTo>
                    <a:lnTo>
                      <a:pt x="442" y="95"/>
                    </a:lnTo>
                    <a:lnTo>
                      <a:pt x="439" y="120"/>
                    </a:lnTo>
                    <a:lnTo>
                      <a:pt x="430" y="142"/>
                    </a:lnTo>
                    <a:lnTo>
                      <a:pt x="416" y="163"/>
                    </a:lnTo>
                    <a:lnTo>
                      <a:pt x="395" y="178"/>
                    </a:lnTo>
                    <a:lnTo>
                      <a:pt x="145" y="320"/>
                    </a:lnTo>
                    <a:lnTo>
                      <a:pt x="121" y="331"/>
                    </a:lnTo>
                    <a:lnTo>
                      <a:pt x="96" y="335"/>
                    </a:lnTo>
                    <a:lnTo>
                      <a:pt x="72" y="331"/>
                    </a:lnTo>
                    <a:lnTo>
                      <a:pt x="49" y="322"/>
                    </a:lnTo>
                    <a:lnTo>
                      <a:pt x="28" y="306"/>
                    </a:lnTo>
                    <a:lnTo>
                      <a:pt x="13" y="286"/>
                    </a:lnTo>
                    <a:lnTo>
                      <a:pt x="3" y="263"/>
                    </a:lnTo>
                    <a:lnTo>
                      <a:pt x="0" y="238"/>
                    </a:lnTo>
                    <a:lnTo>
                      <a:pt x="3" y="214"/>
                    </a:lnTo>
                    <a:lnTo>
                      <a:pt x="13" y="191"/>
                    </a:lnTo>
                    <a:lnTo>
                      <a:pt x="28" y="172"/>
                    </a:lnTo>
                    <a:lnTo>
                      <a:pt x="47" y="155"/>
                    </a:lnTo>
                    <a:lnTo>
                      <a:pt x="298" y="13"/>
                    </a:lnTo>
                    <a:lnTo>
                      <a:pt x="323" y="3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15"/>
              <p:cNvSpPr/>
              <p:nvPr/>
            </p:nvSpPr>
            <p:spPr bwMode="auto">
              <a:xfrm>
                <a:off x="-4900613" y="-3921125"/>
                <a:ext cx="266700" cy="349250"/>
              </a:xfrm>
              <a:custGeom>
                <a:avLst/>
                <a:gdLst>
                  <a:gd name="T0" fmla="*/ 239 w 337"/>
                  <a:gd name="T1" fmla="*/ 0 h 439"/>
                  <a:gd name="T2" fmla="*/ 265 w 337"/>
                  <a:gd name="T3" fmla="*/ 3 h 439"/>
                  <a:gd name="T4" fmla="*/ 288 w 337"/>
                  <a:gd name="T5" fmla="*/ 14 h 439"/>
                  <a:gd name="T6" fmla="*/ 309 w 337"/>
                  <a:gd name="T7" fmla="*/ 29 h 439"/>
                  <a:gd name="T8" fmla="*/ 324 w 337"/>
                  <a:gd name="T9" fmla="*/ 48 h 439"/>
                  <a:gd name="T10" fmla="*/ 334 w 337"/>
                  <a:gd name="T11" fmla="*/ 72 h 439"/>
                  <a:gd name="T12" fmla="*/ 337 w 337"/>
                  <a:gd name="T13" fmla="*/ 95 h 439"/>
                  <a:gd name="T14" fmla="*/ 334 w 337"/>
                  <a:gd name="T15" fmla="*/ 120 h 439"/>
                  <a:gd name="T16" fmla="*/ 324 w 337"/>
                  <a:gd name="T17" fmla="*/ 144 h 439"/>
                  <a:gd name="T18" fmla="*/ 179 w 337"/>
                  <a:gd name="T19" fmla="*/ 392 h 439"/>
                  <a:gd name="T20" fmla="*/ 164 w 337"/>
                  <a:gd name="T21" fmla="*/ 412 h 439"/>
                  <a:gd name="T22" fmla="*/ 143 w 337"/>
                  <a:gd name="T23" fmla="*/ 428 h 439"/>
                  <a:gd name="T24" fmla="*/ 121 w 337"/>
                  <a:gd name="T25" fmla="*/ 436 h 439"/>
                  <a:gd name="T26" fmla="*/ 96 w 337"/>
                  <a:gd name="T27" fmla="*/ 439 h 439"/>
                  <a:gd name="T28" fmla="*/ 72 w 337"/>
                  <a:gd name="T29" fmla="*/ 436 h 439"/>
                  <a:gd name="T30" fmla="*/ 49 w 337"/>
                  <a:gd name="T31" fmla="*/ 426 h 439"/>
                  <a:gd name="T32" fmla="*/ 27 w 337"/>
                  <a:gd name="T33" fmla="*/ 411 h 439"/>
                  <a:gd name="T34" fmla="*/ 13 w 337"/>
                  <a:gd name="T35" fmla="*/ 392 h 439"/>
                  <a:gd name="T36" fmla="*/ 3 w 337"/>
                  <a:gd name="T37" fmla="*/ 369 h 439"/>
                  <a:gd name="T38" fmla="*/ 0 w 337"/>
                  <a:gd name="T39" fmla="*/ 345 h 439"/>
                  <a:gd name="T40" fmla="*/ 3 w 337"/>
                  <a:gd name="T41" fmla="*/ 320 h 439"/>
                  <a:gd name="T42" fmla="*/ 13 w 337"/>
                  <a:gd name="T43" fmla="*/ 297 h 439"/>
                  <a:gd name="T44" fmla="*/ 157 w 337"/>
                  <a:gd name="T45" fmla="*/ 48 h 439"/>
                  <a:gd name="T46" fmla="*/ 173 w 337"/>
                  <a:gd name="T47" fmla="*/ 28 h 439"/>
                  <a:gd name="T48" fmla="*/ 194 w 337"/>
                  <a:gd name="T49" fmla="*/ 12 h 439"/>
                  <a:gd name="T50" fmla="*/ 216 w 337"/>
                  <a:gd name="T51" fmla="*/ 3 h 439"/>
                  <a:gd name="T52" fmla="*/ 239 w 337"/>
                  <a:gd name="T53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7" h="439">
                    <a:moveTo>
                      <a:pt x="239" y="0"/>
                    </a:moveTo>
                    <a:lnTo>
                      <a:pt x="265" y="3"/>
                    </a:lnTo>
                    <a:lnTo>
                      <a:pt x="288" y="14"/>
                    </a:lnTo>
                    <a:lnTo>
                      <a:pt x="309" y="29"/>
                    </a:lnTo>
                    <a:lnTo>
                      <a:pt x="324" y="48"/>
                    </a:lnTo>
                    <a:lnTo>
                      <a:pt x="334" y="72"/>
                    </a:lnTo>
                    <a:lnTo>
                      <a:pt x="337" y="95"/>
                    </a:lnTo>
                    <a:lnTo>
                      <a:pt x="334" y="120"/>
                    </a:lnTo>
                    <a:lnTo>
                      <a:pt x="324" y="144"/>
                    </a:lnTo>
                    <a:lnTo>
                      <a:pt x="179" y="392"/>
                    </a:lnTo>
                    <a:lnTo>
                      <a:pt x="164" y="412"/>
                    </a:lnTo>
                    <a:lnTo>
                      <a:pt x="143" y="428"/>
                    </a:lnTo>
                    <a:lnTo>
                      <a:pt x="121" y="436"/>
                    </a:lnTo>
                    <a:lnTo>
                      <a:pt x="96" y="439"/>
                    </a:lnTo>
                    <a:lnTo>
                      <a:pt x="72" y="436"/>
                    </a:lnTo>
                    <a:lnTo>
                      <a:pt x="49" y="426"/>
                    </a:lnTo>
                    <a:lnTo>
                      <a:pt x="27" y="411"/>
                    </a:lnTo>
                    <a:lnTo>
                      <a:pt x="13" y="392"/>
                    </a:lnTo>
                    <a:lnTo>
                      <a:pt x="3" y="369"/>
                    </a:lnTo>
                    <a:lnTo>
                      <a:pt x="0" y="345"/>
                    </a:lnTo>
                    <a:lnTo>
                      <a:pt x="3" y="320"/>
                    </a:lnTo>
                    <a:lnTo>
                      <a:pt x="13" y="297"/>
                    </a:lnTo>
                    <a:lnTo>
                      <a:pt x="157" y="48"/>
                    </a:lnTo>
                    <a:lnTo>
                      <a:pt x="173" y="28"/>
                    </a:lnTo>
                    <a:lnTo>
                      <a:pt x="194" y="12"/>
                    </a:lnTo>
                    <a:lnTo>
                      <a:pt x="216" y="3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16"/>
              <p:cNvSpPr/>
              <p:nvPr/>
            </p:nvSpPr>
            <p:spPr bwMode="auto">
              <a:xfrm>
                <a:off x="-5754688" y="-3001963"/>
                <a:ext cx="368300" cy="1181100"/>
              </a:xfrm>
              <a:custGeom>
                <a:avLst/>
                <a:gdLst>
                  <a:gd name="T0" fmla="*/ 231 w 463"/>
                  <a:gd name="T1" fmla="*/ 0 h 1490"/>
                  <a:gd name="T2" fmla="*/ 278 w 463"/>
                  <a:gd name="T3" fmla="*/ 4 h 1490"/>
                  <a:gd name="T4" fmla="*/ 319 w 463"/>
                  <a:gd name="T5" fmla="*/ 11 h 1490"/>
                  <a:gd name="T6" fmla="*/ 357 w 463"/>
                  <a:gd name="T7" fmla="*/ 25 h 1490"/>
                  <a:gd name="T8" fmla="*/ 389 w 463"/>
                  <a:gd name="T9" fmla="*/ 46 h 1490"/>
                  <a:gd name="T10" fmla="*/ 415 w 463"/>
                  <a:gd name="T11" fmla="*/ 71 h 1490"/>
                  <a:gd name="T12" fmla="*/ 436 w 463"/>
                  <a:gd name="T13" fmla="*/ 100 h 1490"/>
                  <a:gd name="T14" fmla="*/ 452 w 463"/>
                  <a:gd name="T15" fmla="*/ 136 h 1490"/>
                  <a:gd name="T16" fmla="*/ 459 w 463"/>
                  <a:gd name="T17" fmla="*/ 179 h 1490"/>
                  <a:gd name="T18" fmla="*/ 463 w 463"/>
                  <a:gd name="T19" fmla="*/ 225 h 1490"/>
                  <a:gd name="T20" fmla="*/ 463 w 463"/>
                  <a:gd name="T21" fmla="*/ 563 h 1490"/>
                  <a:gd name="T22" fmla="*/ 461 w 463"/>
                  <a:gd name="T23" fmla="*/ 608 h 1490"/>
                  <a:gd name="T24" fmla="*/ 456 w 463"/>
                  <a:gd name="T25" fmla="*/ 654 h 1490"/>
                  <a:gd name="T26" fmla="*/ 452 w 463"/>
                  <a:gd name="T27" fmla="*/ 701 h 1490"/>
                  <a:gd name="T28" fmla="*/ 360 w 463"/>
                  <a:gd name="T29" fmla="*/ 1382 h 1490"/>
                  <a:gd name="T30" fmla="*/ 354 w 463"/>
                  <a:gd name="T31" fmla="*/ 1415 h 1490"/>
                  <a:gd name="T32" fmla="*/ 343 w 463"/>
                  <a:gd name="T33" fmla="*/ 1441 h 1490"/>
                  <a:gd name="T34" fmla="*/ 329 w 463"/>
                  <a:gd name="T35" fmla="*/ 1460 h 1490"/>
                  <a:gd name="T36" fmla="*/ 310 w 463"/>
                  <a:gd name="T37" fmla="*/ 1474 h 1490"/>
                  <a:gd name="T38" fmla="*/ 288 w 463"/>
                  <a:gd name="T39" fmla="*/ 1484 h 1490"/>
                  <a:gd name="T40" fmla="*/ 261 w 463"/>
                  <a:gd name="T41" fmla="*/ 1488 h 1490"/>
                  <a:gd name="T42" fmla="*/ 231 w 463"/>
                  <a:gd name="T43" fmla="*/ 1490 h 1490"/>
                  <a:gd name="T44" fmla="*/ 201 w 463"/>
                  <a:gd name="T45" fmla="*/ 1488 h 1490"/>
                  <a:gd name="T46" fmla="*/ 174 w 463"/>
                  <a:gd name="T47" fmla="*/ 1484 h 1490"/>
                  <a:gd name="T48" fmla="*/ 152 w 463"/>
                  <a:gd name="T49" fmla="*/ 1474 h 1490"/>
                  <a:gd name="T50" fmla="*/ 133 w 463"/>
                  <a:gd name="T51" fmla="*/ 1460 h 1490"/>
                  <a:gd name="T52" fmla="*/ 119 w 463"/>
                  <a:gd name="T53" fmla="*/ 1441 h 1490"/>
                  <a:gd name="T54" fmla="*/ 108 w 463"/>
                  <a:gd name="T55" fmla="*/ 1415 h 1490"/>
                  <a:gd name="T56" fmla="*/ 102 w 463"/>
                  <a:gd name="T57" fmla="*/ 1382 h 1490"/>
                  <a:gd name="T58" fmla="*/ 11 w 463"/>
                  <a:gd name="T59" fmla="*/ 701 h 1490"/>
                  <a:gd name="T60" fmla="*/ 6 w 463"/>
                  <a:gd name="T61" fmla="*/ 654 h 1490"/>
                  <a:gd name="T62" fmla="*/ 1 w 463"/>
                  <a:gd name="T63" fmla="*/ 608 h 1490"/>
                  <a:gd name="T64" fmla="*/ 0 w 463"/>
                  <a:gd name="T65" fmla="*/ 563 h 1490"/>
                  <a:gd name="T66" fmla="*/ 0 w 463"/>
                  <a:gd name="T67" fmla="*/ 225 h 1490"/>
                  <a:gd name="T68" fmla="*/ 3 w 463"/>
                  <a:gd name="T69" fmla="*/ 179 h 1490"/>
                  <a:gd name="T70" fmla="*/ 11 w 463"/>
                  <a:gd name="T71" fmla="*/ 136 h 1490"/>
                  <a:gd name="T72" fmla="*/ 26 w 463"/>
                  <a:gd name="T73" fmla="*/ 100 h 1490"/>
                  <a:gd name="T74" fmla="*/ 47 w 463"/>
                  <a:gd name="T75" fmla="*/ 71 h 1490"/>
                  <a:gd name="T76" fmla="*/ 74 w 463"/>
                  <a:gd name="T77" fmla="*/ 46 h 1490"/>
                  <a:gd name="T78" fmla="*/ 105 w 463"/>
                  <a:gd name="T79" fmla="*/ 25 h 1490"/>
                  <a:gd name="T80" fmla="*/ 143 w 463"/>
                  <a:gd name="T81" fmla="*/ 11 h 1490"/>
                  <a:gd name="T82" fmla="*/ 184 w 463"/>
                  <a:gd name="T83" fmla="*/ 4 h 1490"/>
                  <a:gd name="T84" fmla="*/ 231 w 463"/>
                  <a:gd name="T85" fmla="*/ 0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3" h="1490">
                    <a:moveTo>
                      <a:pt x="231" y="0"/>
                    </a:moveTo>
                    <a:lnTo>
                      <a:pt x="278" y="4"/>
                    </a:lnTo>
                    <a:lnTo>
                      <a:pt x="319" y="11"/>
                    </a:lnTo>
                    <a:lnTo>
                      <a:pt x="357" y="25"/>
                    </a:lnTo>
                    <a:lnTo>
                      <a:pt x="389" y="46"/>
                    </a:lnTo>
                    <a:lnTo>
                      <a:pt x="415" y="71"/>
                    </a:lnTo>
                    <a:lnTo>
                      <a:pt x="436" y="100"/>
                    </a:lnTo>
                    <a:lnTo>
                      <a:pt x="452" y="136"/>
                    </a:lnTo>
                    <a:lnTo>
                      <a:pt x="459" y="179"/>
                    </a:lnTo>
                    <a:lnTo>
                      <a:pt x="463" y="225"/>
                    </a:lnTo>
                    <a:lnTo>
                      <a:pt x="463" y="563"/>
                    </a:lnTo>
                    <a:lnTo>
                      <a:pt x="461" y="608"/>
                    </a:lnTo>
                    <a:lnTo>
                      <a:pt x="456" y="654"/>
                    </a:lnTo>
                    <a:lnTo>
                      <a:pt x="452" y="701"/>
                    </a:lnTo>
                    <a:lnTo>
                      <a:pt x="360" y="1382"/>
                    </a:lnTo>
                    <a:lnTo>
                      <a:pt x="354" y="1415"/>
                    </a:lnTo>
                    <a:lnTo>
                      <a:pt x="343" y="1441"/>
                    </a:lnTo>
                    <a:lnTo>
                      <a:pt x="329" y="1460"/>
                    </a:lnTo>
                    <a:lnTo>
                      <a:pt x="310" y="1474"/>
                    </a:lnTo>
                    <a:lnTo>
                      <a:pt x="288" y="1484"/>
                    </a:lnTo>
                    <a:lnTo>
                      <a:pt x="261" y="1488"/>
                    </a:lnTo>
                    <a:lnTo>
                      <a:pt x="231" y="1490"/>
                    </a:lnTo>
                    <a:lnTo>
                      <a:pt x="201" y="1488"/>
                    </a:lnTo>
                    <a:lnTo>
                      <a:pt x="174" y="1484"/>
                    </a:lnTo>
                    <a:lnTo>
                      <a:pt x="152" y="1474"/>
                    </a:lnTo>
                    <a:lnTo>
                      <a:pt x="133" y="1460"/>
                    </a:lnTo>
                    <a:lnTo>
                      <a:pt x="119" y="1441"/>
                    </a:lnTo>
                    <a:lnTo>
                      <a:pt x="108" y="1415"/>
                    </a:lnTo>
                    <a:lnTo>
                      <a:pt x="102" y="1382"/>
                    </a:lnTo>
                    <a:lnTo>
                      <a:pt x="11" y="701"/>
                    </a:lnTo>
                    <a:lnTo>
                      <a:pt x="6" y="654"/>
                    </a:lnTo>
                    <a:lnTo>
                      <a:pt x="1" y="608"/>
                    </a:lnTo>
                    <a:lnTo>
                      <a:pt x="0" y="563"/>
                    </a:lnTo>
                    <a:lnTo>
                      <a:pt x="0" y="225"/>
                    </a:lnTo>
                    <a:lnTo>
                      <a:pt x="3" y="179"/>
                    </a:lnTo>
                    <a:lnTo>
                      <a:pt x="11" y="136"/>
                    </a:lnTo>
                    <a:lnTo>
                      <a:pt x="26" y="100"/>
                    </a:lnTo>
                    <a:lnTo>
                      <a:pt x="47" y="71"/>
                    </a:lnTo>
                    <a:lnTo>
                      <a:pt x="74" y="46"/>
                    </a:lnTo>
                    <a:lnTo>
                      <a:pt x="105" y="25"/>
                    </a:lnTo>
                    <a:lnTo>
                      <a:pt x="143" y="11"/>
                    </a:lnTo>
                    <a:lnTo>
                      <a:pt x="184" y="4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17"/>
              <p:cNvSpPr/>
              <p:nvPr/>
            </p:nvSpPr>
            <p:spPr bwMode="auto">
              <a:xfrm>
                <a:off x="-5761038" y="-1670050"/>
                <a:ext cx="381000" cy="379412"/>
              </a:xfrm>
              <a:custGeom>
                <a:avLst/>
                <a:gdLst>
                  <a:gd name="T0" fmla="*/ 241 w 482"/>
                  <a:gd name="T1" fmla="*/ 0 h 478"/>
                  <a:gd name="T2" fmla="*/ 290 w 482"/>
                  <a:gd name="T3" fmla="*/ 6 h 478"/>
                  <a:gd name="T4" fmla="*/ 334 w 482"/>
                  <a:gd name="T5" fmla="*/ 20 h 478"/>
                  <a:gd name="T6" fmla="*/ 375 w 482"/>
                  <a:gd name="T7" fmla="*/ 42 h 478"/>
                  <a:gd name="T8" fmla="*/ 411 w 482"/>
                  <a:gd name="T9" fmla="*/ 70 h 478"/>
                  <a:gd name="T10" fmla="*/ 441 w 482"/>
                  <a:gd name="T11" fmla="*/ 106 h 478"/>
                  <a:gd name="T12" fmla="*/ 463 w 482"/>
                  <a:gd name="T13" fmla="*/ 147 h 478"/>
                  <a:gd name="T14" fmla="*/ 477 w 482"/>
                  <a:gd name="T15" fmla="*/ 192 h 478"/>
                  <a:gd name="T16" fmla="*/ 482 w 482"/>
                  <a:gd name="T17" fmla="*/ 239 h 478"/>
                  <a:gd name="T18" fmla="*/ 477 w 482"/>
                  <a:gd name="T19" fmla="*/ 288 h 478"/>
                  <a:gd name="T20" fmla="*/ 463 w 482"/>
                  <a:gd name="T21" fmla="*/ 333 h 478"/>
                  <a:gd name="T22" fmla="*/ 441 w 482"/>
                  <a:gd name="T23" fmla="*/ 374 h 478"/>
                  <a:gd name="T24" fmla="*/ 411 w 482"/>
                  <a:gd name="T25" fmla="*/ 408 h 478"/>
                  <a:gd name="T26" fmla="*/ 375 w 482"/>
                  <a:gd name="T27" fmla="*/ 438 h 478"/>
                  <a:gd name="T28" fmla="*/ 334 w 482"/>
                  <a:gd name="T29" fmla="*/ 460 h 478"/>
                  <a:gd name="T30" fmla="*/ 290 w 482"/>
                  <a:gd name="T31" fmla="*/ 474 h 478"/>
                  <a:gd name="T32" fmla="*/ 241 w 482"/>
                  <a:gd name="T33" fmla="*/ 478 h 478"/>
                  <a:gd name="T34" fmla="*/ 192 w 482"/>
                  <a:gd name="T35" fmla="*/ 474 h 478"/>
                  <a:gd name="T36" fmla="*/ 148 w 482"/>
                  <a:gd name="T37" fmla="*/ 460 h 478"/>
                  <a:gd name="T38" fmla="*/ 107 w 482"/>
                  <a:gd name="T39" fmla="*/ 438 h 478"/>
                  <a:gd name="T40" fmla="*/ 71 w 482"/>
                  <a:gd name="T41" fmla="*/ 408 h 478"/>
                  <a:gd name="T42" fmla="*/ 41 w 482"/>
                  <a:gd name="T43" fmla="*/ 374 h 478"/>
                  <a:gd name="T44" fmla="*/ 19 w 482"/>
                  <a:gd name="T45" fmla="*/ 333 h 478"/>
                  <a:gd name="T46" fmla="*/ 5 w 482"/>
                  <a:gd name="T47" fmla="*/ 288 h 478"/>
                  <a:gd name="T48" fmla="*/ 0 w 482"/>
                  <a:gd name="T49" fmla="*/ 239 h 478"/>
                  <a:gd name="T50" fmla="*/ 5 w 482"/>
                  <a:gd name="T51" fmla="*/ 192 h 478"/>
                  <a:gd name="T52" fmla="*/ 19 w 482"/>
                  <a:gd name="T53" fmla="*/ 147 h 478"/>
                  <a:gd name="T54" fmla="*/ 41 w 482"/>
                  <a:gd name="T55" fmla="*/ 106 h 478"/>
                  <a:gd name="T56" fmla="*/ 71 w 482"/>
                  <a:gd name="T57" fmla="*/ 70 h 478"/>
                  <a:gd name="T58" fmla="*/ 107 w 482"/>
                  <a:gd name="T59" fmla="*/ 42 h 478"/>
                  <a:gd name="T60" fmla="*/ 148 w 482"/>
                  <a:gd name="T61" fmla="*/ 20 h 478"/>
                  <a:gd name="T62" fmla="*/ 192 w 482"/>
                  <a:gd name="T63" fmla="*/ 6 h 478"/>
                  <a:gd name="T64" fmla="*/ 241 w 482"/>
                  <a:gd name="T65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2" h="478">
                    <a:moveTo>
                      <a:pt x="241" y="0"/>
                    </a:moveTo>
                    <a:lnTo>
                      <a:pt x="290" y="6"/>
                    </a:lnTo>
                    <a:lnTo>
                      <a:pt x="334" y="20"/>
                    </a:lnTo>
                    <a:lnTo>
                      <a:pt x="375" y="42"/>
                    </a:lnTo>
                    <a:lnTo>
                      <a:pt x="411" y="70"/>
                    </a:lnTo>
                    <a:lnTo>
                      <a:pt x="441" y="106"/>
                    </a:lnTo>
                    <a:lnTo>
                      <a:pt x="463" y="147"/>
                    </a:lnTo>
                    <a:lnTo>
                      <a:pt x="477" y="192"/>
                    </a:lnTo>
                    <a:lnTo>
                      <a:pt x="482" y="239"/>
                    </a:lnTo>
                    <a:lnTo>
                      <a:pt x="477" y="288"/>
                    </a:lnTo>
                    <a:lnTo>
                      <a:pt x="463" y="333"/>
                    </a:lnTo>
                    <a:lnTo>
                      <a:pt x="441" y="374"/>
                    </a:lnTo>
                    <a:lnTo>
                      <a:pt x="411" y="408"/>
                    </a:lnTo>
                    <a:lnTo>
                      <a:pt x="375" y="438"/>
                    </a:lnTo>
                    <a:lnTo>
                      <a:pt x="334" y="460"/>
                    </a:lnTo>
                    <a:lnTo>
                      <a:pt x="290" y="474"/>
                    </a:lnTo>
                    <a:lnTo>
                      <a:pt x="241" y="478"/>
                    </a:lnTo>
                    <a:lnTo>
                      <a:pt x="192" y="474"/>
                    </a:lnTo>
                    <a:lnTo>
                      <a:pt x="148" y="460"/>
                    </a:lnTo>
                    <a:lnTo>
                      <a:pt x="107" y="438"/>
                    </a:lnTo>
                    <a:lnTo>
                      <a:pt x="71" y="408"/>
                    </a:lnTo>
                    <a:lnTo>
                      <a:pt x="41" y="374"/>
                    </a:lnTo>
                    <a:lnTo>
                      <a:pt x="19" y="333"/>
                    </a:lnTo>
                    <a:lnTo>
                      <a:pt x="5" y="288"/>
                    </a:lnTo>
                    <a:lnTo>
                      <a:pt x="0" y="239"/>
                    </a:lnTo>
                    <a:lnTo>
                      <a:pt x="5" y="192"/>
                    </a:lnTo>
                    <a:lnTo>
                      <a:pt x="19" y="147"/>
                    </a:lnTo>
                    <a:lnTo>
                      <a:pt x="41" y="106"/>
                    </a:lnTo>
                    <a:lnTo>
                      <a:pt x="71" y="70"/>
                    </a:lnTo>
                    <a:lnTo>
                      <a:pt x="107" y="42"/>
                    </a:lnTo>
                    <a:lnTo>
                      <a:pt x="148" y="20"/>
                    </a:lnTo>
                    <a:lnTo>
                      <a:pt x="192" y="6"/>
                    </a:lnTo>
                    <a:lnTo>
                      <a:pt x="2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29"/>
            <p:cNvGrpSpPr/>
            <p:nvPr/>
          </p:nvGrpSpPr>
          <p:grpSpPr>
            <a:xfrm>
              <a:off x="11287" y="4709"/>
              <a:ext cx="612" cy="615"/>
              <a:chOff x="-11736388" y="320676"/>
              <a:chExt cx="4979987" cy="5002213"/>
            </a:xfrm>
            <a:solidFill>
              <a:schemeClr val="bg1"/>
            </a:solidFill>
          </p:grpSpPr>
          <p:sp>
            <p:nvSpPr>
              <p:cNvPr id="32" name="Freeform 22"/>
              <p:cNvSpPr/>
              <p:nvPr/>
            </p:nvSpPr>
            <p:spPr bwMode="auto">
              <a:xfrm>
                <a:off x="-9896476" y="2047876"/>
                <a:ext cx="3140075" cy="3275013"/>
              </a:xfrm>
              <a:custGeom>
                <a:avLst/>
                <a:gdLst>
                  <a:gd name="T0" fmla="*/ 2449 w 3956"/>
                  <a:gd name="T1" fmla="*/ 13 h 4126"/>
                  <a:gd name="T2" fmla="*/ 2451 w 3956"/>
                  <a:gd name="T3" fmla="*/ 343 h 4126"/>
                  <a:gd name="T4" fmla="*/ 2787 w 3956"/>
                  <a:gd name="T5" fmla="*/ 506 h 4126"/>
                  <a:gd name="T6" fmla="*/ 3258 w 3956"/>
                  <a:gd name="T7" fmla="*/ 494 h 4126"/>
                  <a:gd name="T8" fmla="*/ 3387 w 3956"/>
                  <a:gd name="T9" fmla="*/ 460 h 4126"/>
                  <a:gd name="T10" fmla="*/ 3509 w 3956"/>
                  <a:gd name="T11" fmla="*/ 492 h 4126"/>
                  <a:gd name="T12" fmla="*/ 3603 w 3956"/>
                  <a:gd name="T13" fmla="*/ 586 h 4126"/>
                  <a:gd name="T14" fmla="*/ 3954 w 3956"/>
                  <a:gd name="T15" fmla="*/ 1224 h 4126"/>
                  <a:gd name="T16" fmla="*/ 3943 w 3956"/>
                  <a:gd name="T17" fmla="*/ 1353 h 4126"/>
                  <a:gd name="T18" fmla="*/ 3868 w 3956"/>
                  <a:gd name="T19" fmla="*/ 1458 h 4126"/>
                  <a:gd name="T20" fmla="*/ 3575 w 3956"/>
                  <a:gd name="T21" fmla="*/ 1744 h 4126"/>
                  <a:gd name="T22" fmla="*/ 3584 w 3956"/>
                  <a:gd name="T23" fmla="*/ 2054 h 4126"/>
                  <a:gd name="T24" fmla="*/ 3831 w 3956"/>
                  <a:gd name="T25" fmla="*/ 2416 h 4126"/>
                  <a:gd name="T26" fmla="*/ 3923 w 3956"/>
                  <a:gd name="T27" fmla="*/ 2510 h 4126"/>
                  <a:gd name="T28" fmla="*/ 3956 w 3956"/>
                  <a:gd name="T29" fmla="*/ 2633 h 4126"/>
                  <a:gd name="T30" fmla="*/ 3923 w 3956"/>
                  <a:gd name="T31" fmla="*/ 2761 h 4126"/>
                  <a:gd name="T32" fmla="*/ 3546 w 3956"/>
                  <a:gd name="T33" fmla="*/ 3382 h 4126"/>
                  <a:gd name="T34" fmla="*/ 3429 w 3956"/>
                  <a:gd name="T35" fmla="*/ 3438 h 4126"/>
                  <a:gd name="T36" fmla="*/ 3299 w 3956"/>
                  <a:gd name="T37" fmla="*/ 3426 h 4126"/>
                  <a:gd name="T38" fmla="*/ 2888 w 3956"/>
                  <a:gd name="T39" fmla="*/ 3327 h 4126"/>
                  <a:gd name="T40" fmla="*/ 2568 w 3956"/>
                  <a:gd name="T41" fmla="*/ 3511 h 4126"/>
                  <a:gd name="T42" fmla="*/ 2447 w 3956"/>
                  <a:gd name="T43" fmla="*/ 3923 h 4126"/>
                  <a:gd name="T44" fmla="*/ 2378 w 3956"/>
                  <a:gd name="T45" fmla="*/ 4051 h 4126"/>
                  <a:gd name="T46" fmla="*/ 2250 w 3956"/>
                  <a:gd name="T47" fmla="*/ 4120 h 4126"/>
                  <a:gd name="T48" fmla="*/ 1508 w 3956"/>
                  <a:gd name="T49" fmla="*/ 4120 h 4126"/>
                  <a:gd name="T50" fmla="*/ 1380 w 3956"/>
                  <a:gd name="T51" fmla="*/ 4051 h 4126"/>
                  <a:gd name="T52" fmla="*/ 1313 w 3956"/>
                  <a:gd name="T53" fmla="*/ 3923 h 4126"/>
                  <a:gd name="T54" fmla="*/ 1190 w 3956"/>
                  <a:gd name="T55" fmla="*/ 3511 h 4126"/>
                  <a:gd name="T56" fmla="*/ 870 w 3956"/>
                  <a:gd name="T57" fmla="*/ 3327 h 4126"/>
                  <a:gd name="T58" fmla="*/ 458 w 3956"/>
                  <a:gd name="T59" fmla="*/ 3426 h 4126"/>
                  <a:gd name="T60" fmla="*/ 329 w 3956"/>
                  <a:gd name="T61" fmla="*/ 3438 h 4126"/>
                  <a:gd name="T62" fmla="*/ 212 w 3956"/>
                  <a:gd name="T63" fmla="*/ 3384 h 4126"/>
                  <a:gd name="T64" fmla="*/ 0 w 3956"/>
                  <a:gd name="T65" fmla="*/ 3047 h 4126"/>
                  <a:gd name="T66" fmla="*/ 500 w 3956"/>
                  <a:gd name="T67" fmla="*/ 3026 h 4126"/>
                  <a:gd name="T68" fmla="*/ 728 w 3956"/>
                  <a:gd name="T69" fmla="*/ 2920 h 4126"/>
                  <a:gd name="T70" fmla="*/ 902 w 3956"/>
                  <a:gd name="T71" fmla="*/ 2746 h 4126"/>
                  <a:gd name="T72" fmla="*/ 1006 w 3956"/>
                  <a:gd name="T73" fmla="*/ 2520 h 4126"/>
                  <a:gd name="T74" fmla="*/ 1029 w 3956"/>
                  <a:gd name="T75" fmla="*/ 2274 h 4126"/>
                  <a:gd name="T76" fmla="*/ 1288 w 3956"/>
                  <a:gd name="T77" fmla="*/ 2198 h 4126"/>
                  <a:gd name="T78" fmla="*/ 1493 w 3956"/>
                  <a:gd name="T79" fmla="*/ 2274 h 4126"/>
                  <a:gd name="T80" fmla="*/ 1719 w 3956"/>
                  <a:gd name="T81" fmla="*/ 2286 h 4126"/>
                  <a:gd name="T82" fmla="*/ 1951 w 3956"/>
                  <a:gd name="T83" fmla="*/ 2215 h 4126"/>
                  <a:gd name="T84" fmla="*/ 2145 w 3956"/>
                  <a:gd name="T85" fmla="*/ 2071 h 4126"/>
                  <a:gd name="T86" fmla="*/ 2597 w 3956"/>
                  <a:gd name="T87" fmla="*/ 1330 h 4126"/>
                  <a:gd name="T88" fmla="*/ 2679 w 3956"/>
                  <a:gd name="T89" fmla="*/ 1109 h 4126"/>
                  <a:gd name="T90" fmla="*/ 2683 w 3956"/>
                  <a:gd name="T91" fmla="*/ 877 h 4126"/>
                  <a:gd name="T92" fmla="*/ 2608 w 3956"/>
                  <a:gd name="T93" fmla="*/ 653 h 4126"/>
                  <a:gd name="T94" fmla="*/ 2467 w 3956"/>
                  <a:gd name="T95" fmla="*/ 467 h 4126"/>
                  <a:gd name="T96" fmla="*/ 2279 w 3956"/>
                  <a:gd name="T97" fmla="*/ 339 h 4126"/>
                  <a:gd name="T98" fmla="*/ 2340 w 3956"/>
                  <a:gd name="T99" fmla="*/ 74 h 4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956" h="4126">
                    <a:moveTo>
                      <a:pt x="2446" y="0"/>
                    </a:moveTo>
                    <a:lnTo>
                      <a:pt x="2447" y="7"/>
                    </a:lnTo>
                    <a:lnTo>
                      <a:pt x="2449" y="13"/>
                    </a:lnTo>
                    <a:lnTo>
                      <a:pt x="2451" y="21"/>
                    </a:lnTo>
                    <a:lnTo>
                      <a:pt x="2451" y="28"/>
                    </a:lnTo>
                    <a:lnTo>
                      <a:pt x="2451" y="343"/>
                    </a:lnTo>
                    <a:lnTo>
                      <a:pt x="2568" y="389"/>
                    </a:lnTo>
                    <a:lnTo>
                      <a:pt x="2679" y="442"/>
                    </a:lnTo>
                    <a:lnTo>
                      <a:pt x="2787" y="506"/>
                    </a:lnTo>
                    <a:lnTo>
                      <a:pt x="2888" y="575"/>
                    </a:lnTo>
                    <a:lnTo>
                      <a:pt x="2986" y="651"/>
                    </a:lnTo>
                    <a:lnTo>
                      <a:pt x="3258" y="494"/>
                    </a:lnTo>
                    <a:lnTo>
                      <a:pt x="3300" y="475"/>
                    </a:lnTo>
                    <a:lnTo>
                      <a:pt x="3343" y="463"/>
                    </a:lnTo>
                    <a:lnTo>
                      <a:pt x="3387" y="460"/>
                    </a:lnTo>
                    <a:lnTo>
                      <a:pt x="3429" y="463"/>
                    </a:lnTo>
                    <a:lnTo>
                      <a:pt x="3471" y="475"/>
                    </a:lnTo>
                    <a:lnTo>
                      <a:pt x="3509" y="492"/>
                    </a:lnTo>
                    <a:lnTo>
                      <a:pt x="3546" y="517"/>
                    </a:lnTo>
                    <a:lnTo>
                      <a:pt x="3577" y="548"/>
                    </a:lnTo>
                    <a:lnTo>
                      <a:pt x="3603" y="586"/>
                    </a:lnTo>
                    <a:lnTo>
                      <a:pt x="3923" y="1140"/>
                    </a:lnTo>
                    <a:lnTo>
                      <a:pt x="3943" y="1182"/>
                    </a:lnTo>
                    <a:lnTo>
                      <a:pt x="3954" y="1224"/>
                    </a:lnTo>
                    <a:lnTo>
                      <a:pt x="3956" y="1268"/>
                    </a:lnTo>
                    <a:lnTo>
                      <a:pt x="3952" y="1311"/>
                    </a:lnTo>
                    <a:lnTo>
                      <a:pt x="3943" y="1353"/>
                    </a:lnTo>
                    <a:lnTo>
                      <a:pt x="3923" y="1391"/>
                    </a:lnTo>
                    <a:lnTo>
                      <a:pt x="3899" y="1427"/>
                    </a:lnTo>
                    <a:lnTo>
                      <a:pt x="3868" y="1458"/>
                    </a:lnTo>
                    <a:lnTo>
                      <a:pt x="3831" y="1485"/>
                    </a:lnTo>
                    <a:lnTo>
                      <a:pt x="3557" y="1642"/>
                    </a:lnTo>
                    <a:lnTo>
                      <a:pt x="3575" y="1744"/>
                    </a:lnTo>
                    <a:lnTo>
                      <a:pt x="3584" y="1845"/>
                    </a:lnTo>
                    <a:lnTo>
                      <a:pt x="3588" y="1951"/>
                    </a:lnTo>
                    <a:lnTo>
                      <a:pt x="3584" y="2054"/>
                    </a:lnTo>
                    <a:lnTo>
                      <a:pt x="3575" y="2158"/>
                    </a:lnTo>
                    <a:lnTo>
                      <a:pt x="3557" y="2259"/>
                    </a:lnTo>
                    <a:lnTo>
                      <a:pt x="3831" y="2416"/>
                    </a:lnTo>
                    <a:lnTo>
                      <a:pt x="3868" y="2441"/>
                    </a:lnTo>
                    <a:lnTo>
                      <a:pt x="3899" y="2474"/>
                    </a:lnTo>
                    <a:lnTo>
                      <a:pt x="3923" y="2510"/>
                    </a:lnTo>
                    <a:lnTo>
                      <a:pt x="3943" y="2549"/>
                    </a:lnTo>
                    <a:lnTo>
                      <a:pt x="3952" y="2591"/>
                    </a:lnTo>
                    <a:lnTo>
                      <a:pt x="3956" y="2633"/>
                    </a:lnTo>
                    <a:lnTo>
                      <a:pt x="3954" y="2677"/>
                    </a:lnTo>
                    <a:lnTo>
                      <a:pt x="3943" y="2719"/>
                    </a:lnTo>
                    <a:lnTo>
                      <a:pt x="3923" y="2761"/>
                    </a:lnTo>
                    <a:lnTo>
                      <a:pt x="3603" y="3315"/>
                    </a:lnTo>
                    <a:lnTo>
                      <a:pt x="3577" y="3351"/>
                    </a:lnTo>
                    <a:lnTo>
                      <a:pt x="3546" y="3382"/>
                    </a:lnTo>
                    <a:lnTo>
                      <a:pt x="3509" y="3407"/>
                    </a:lnTo>
                    <a:lnTo>
                      <a:pt x="3471" y="3426"/>
                    </a:lnTo>
                    <a:lnTo>
                      <a:pt x="3429" y="3438"/>
                    </a:lnTo>
                    <a:lnTo>
                      <a:pt x="3387" y="3442"/>
                    </a:lnTo>
                    <a:lnTo>
                      <a:pt x="3343" y="3438"/>
                    </a:lnTo>
                    <a:lnTo>
                      <a:pt x="3299" y="3426"/>
                    </a:lnTo>
                    <a:lnTo>
                      <a:pt x="3258" y="3407"/>
                    </a:lnTo>
                    <a:lnTo>
                      <a:pt x="2986" y="3250"/>
                    </a:lnTo>
                    <a:lnTo>
                      <a:pt x="2888" y="3327"/>
                    </a:lnTo>
                    <a:lnTo>
                      <a:pt x="2787" y="3396"/>
                    </a:lnTo>
                    <a:lnTo>
                      <a:pt x="2679" y="3457"/>
                    </a:lnTo>
                    <a:lnTo>
                      <a:pt x="2568" y="3511"/>
                    </a:lnTo>
                    <a:lnTo>
                      <a:pt x="2451" y="3557"/>
                    </a:lnTo>
                    <a:lnTo>
                      <a:pt x="2451" y="3873"/>
                    </a:lnTo>
                    <a:lnTo>
                      <a:pt x="2447" y="3923"/>
                    </a:lnTo>
                    <a:lnTo>
                      <a:pt x="2432" y="3970"/>
                    </a:lnTo>
                    <a:lnTo>
                      <a:pt x="2409" y="4015"/>
                    </a:lnTo>
                    <a:lnTo>
                      <a:pt x="2378" y="4051"/>
                    </a:lnTo>
                    <a:lnTo>
                      <a:pt x="2340" y="4082"/>
                    </a:lnTo>
                    <a:lnTo>
                      <a:pt x="2298" y="4105"/>
                    </a:lnTo>
                    <a:lnTo>
                      <a:pt x="2250" y="4120"/>
                    </a:lnTo>
                    <a:lnTo>
                      <a:pt x="2198" y="4126"/>
                    </a:lnTo>
                    <a:lnTo>
                      <a:pt x="1560" y="4126"/>
                    </a:lnTo>
                    <a:lnTo>
                      <a:pt x="1508" y="4120"/>
                    </a:lnTo>
                    <a:lnTo>
                      <a:pt x="1460" y="4105"/>
                    </a:lnTo>
                    <a:lnTo>
                      <a:pt x="1418" y="4082"/>
                    </a:lnTo>
                    <a:lnTo>
                      <a:pt x="1380" y="4051"/>
                    </a:lnTo>
                    <a:lnTo>
                      <a:pt x="1349" y="4015"/>
                    </a:lnTo>
                    <a:lnTo>
                      <a:pt x="1326" y="3970"/>
                    </a:lnTo>
                    <a:lnTo>
                      <a:pt x="1313" y="3923"/>
                    </a:lnTo>
                    <a:lnTo>
                      <a:pt x="1307" y="3873"/>
                    </a:lnTo>
                    <a:lnTo>
                      <a:pt x="1307" y="3557"/>
                    </a:lnTo>
                    <a:lnTo>
                      <a:pt x="1190" y="3511"/>
                    </a:lnTo>
                    <a:lnTo>
                      <a:pt x="1079" y="3457"/>
                    </a:lnTo>
                    <a:lnTo>
                      <a:pt x="971" y="3396"/>
                    </a:lnTo>
                    <a:lnTo>
                      <a:pt x="870" y="3327"/>
                    </a:lnTo>
                    <a:lnTo>
                      <a:pt x="772" y="3250"/>
                    </a:lnTo>
                    <a:lnTo>
                      <a:pt x="500" y="3407"/>
                    </a:lnTo>
                    <a:lnTo>
                      <a:pt x="458" y="3426"/>
                    </a:lnTo>
                    <a:lnTo>
                      <a:pt x="416" y="3438"/>
                    </a:lnTo>
                    <a:lnTo>
                      <a:pt x="371" y="3442"/>
                    </a:lnTo>
                    <a:lnTo>
                      <a:pt x="329" y="3438"/>
                    </a:lnTo>
                    <a:lnTo>
                      <a:pt x="287" y="3426"/>
                    </a:lnTo>
                    <a:lnTo>
                      <a:pt x="249" y="3407"/>
                    </a:lnTo>
                    <a:lnTo>
                      <a:pt x="212" y="3384"/>
                    </a:lnTo>
                    <a:lnTo>
                      <a:pt x="182" y="3351"/>
                    </a:lnTo>
                    <a:lnTo>
                      <a:pt x="155" y="3315"/>
                    </a:lnTo>
                    <a:lnTo>
                      <a:pt x="0" y="3047"/>
                    </a:lnTo>
                    <a:lnTo>
                      <a:pt x="329" y="3047"/>
                    </a:lnTo>
                    <a:lnTo>
                      <a:pt x="416" y="3041"/>
                    </a:lnTo>
                    <a:lnTo>
                      <a:pt x="500" y="3026"/>
                    </a:lnTo>
                    <a:lnTo>
                      <a:pt x="580" y="2999"/>
                    </a:lnTo>
                    <a:lnTo>
                      <a:pt x="657" y="2964"/>
                    </a:lnTo>
                    <a:lnTo>
                      <a:pt x="728" y="2920"/>
                    </a:lnTo>
                    <a:lnTo>
                      <a:pt x="793" y="2870"/>
                    </a:lnTo>
                    <a:lnTo>
                      <a:pt x="851" y="2811"/>
                    </a:lnTo>
                    <a:lnTo>
                      <a:pt x="902" y="2746"/>
                    </a:lnTo>
                    <a:lnTo>
                      <a:pt x="947" y="2675"/>
                    </a:lnTo>
                    <a:lnTo>
                      <a:pt x="981" y="2600"/>
                    </a:lnTo>
                    <a:lnTo>
                      <a:pt x="1006" y="2520"/>
                    </a:lnTo>
                    <a:lnTo>
                      <a:pt x="1023" y="2435"/>
                    </a:lnTo>
                    <a:lnTo>
                      <a:pt x="1029" y="2347"/>
                    </a:lnTo>
                    <a:lnTo>
                      <a:pt x="1029" y="2274"/>
                    </a:lnTo>
                    <a:lnTo>
                      <a:pt x="1129" y="2221"/>
                    </a:lnTo>
                    <a:lnTo>
                      <a:pt x="1224" y="2161"/>
                    </a:lnTo>
                    <a:lnTo>
                      <a:pt x="1288" y="2198"/>
                    </a:lnTo>
                    <a:lnTo>
                      <a:pt x="1353" y="2230"/>
                    </a:lnTo>
                    <a:lnTo>
                      <a:pt x="1422" y="2257"/>
                    </a:lnTo>
                    <a:lnTo>
                      <a:pt x="1493" y="2274"/>
                    </a:lnTo>
                    <a:lnTo>
                      <a:pt x="1564" y="2286"/>
                    </a:lnTo>
                    <a:lnTo>
                      <a:pt x="1637" y="2290"/>
                    </a:lnTo>
                    <a:lnTo>
                      <a:pt x="1719" y="2286"/>
                    </a:lnTo>
                    <a:lnTo>
                      <a:pt x="1800" y="2271"/>
                    </a:lnTo>
                    <a:lnTo>
                      <a:pt x="1878" y="2248"/>
                    </a:lnTo>
                    <a:lnTo>
                      <a:pt x="1951" y="2215"/>
                    </a:lnTo>
                    <a:lnTo>
                      <a:pt x="2022" y="2175"/>
                    </a:lnTo>
                    <a:lnTo>
                      <a:pt x="2087" y="2127"/>
                    </a:lnTo>
                    <a:lnTo>
                      <a:pt x="2145" y="2071"/>
                    </a:lnTo>
                    <a:lnTo>
                      <a:pt x="2198" y="2010"/>
                    </a:lnTo>
                    <a:lnTo>
                      <a:pt x="2242" y="1941"/>
                    </a:lnTo>
                    <a:lnTo>
                      <a:pt x="2597" y="1330"/>
                    </a:lnTo>
                    <a:lnTo>
                      <a:pt x="2631" y="1259"/>
                    </a:lnTo>
                    <a:lnTo>
                      <a:pt x="2660" y="1186"/>
                    </a:lnTo>
                    <a:lnTo>
                      <a:pt x="2679" y="1109"/>
                    </a:lnTo>
                    <a:lnTo>
                      <a:pt x="2689" y="1033"/>
                    </a:lnTo>
                    <a:lnTo>
                      <a:pt x="2691" y="954"/>
                    </a:lnTo>
                    <a:lnTo>
                      <a:pt x="2683" y="877"/>
                    </a:lnTo>
                    <a:lnTo>
                      <a:pt x="2666" y="799"/>
                    </a:lnTo>
                    <a:lnTo>
                      <a:pt x="2641" y="724"/>
                    </a:lnTo>
                    <a:lnTo>
                      <a:pt x="2608" y="653"/>
                    </a:lnTo>
                    <a:lnTo>
                      <a:pt x="2568" y="586"/>
                    </a:lnTo>
                    <a:lnTo>
                      <a:pt x="2520" y="525"/>
                    </a:lnTo>
                    <a:lnTo>
                      <a:pt x="2467" y="467"/>
                    </a:lnTo>
                    <a:lnTo>
                      <a:pt x="2407" y="418"/>
                    </a:lnTo>
                    <a:lnTo>
                      <a:pt x="2340" y="375"/>
                    </a:lnTo>
                    <a:lnTo>
                      <a:pt x="2279" y="339"/>
                    </a:lnTo>
                    <a:lnTo>
                      <a:pt x="2283" y="224"/>
                    </a:lnTo>
                    <a:lnTo>
                      <a:pt x="2279" y="111"/>
                    </a:lnTo>
                    <a:lnTo>
                      <a:pt x="2340" y="74"/>
                    </a:lnTo>
                    <a:lnTo>
                      <a:pt x="2396" y="40"/>
                    </a:lnTo>
                    <a:lnTo>
                      <a:pt x="24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23"/>
              <p:cNvSpPr/>
              <p:nvPr/>
            </p:nvSpPr>
            <p:spPr bwMode="auto">
              <a:xfrm>
                <a:off x="-10517188" y="1625601"/>
                <a:ext cx="1203325" cy="1203325"/>
              </a:xfrm>
              <a:custGeom>
                <a:avLst/>
                <a:gdLst>
                  <a:gd name="T0" fmla="*/ 760 w 1517"/>
                  <a:gd name="T1" fmla="*/ 0 h 1516"/>
                  <a:gd name="T2" fmla="*/ 853 w 1517"/>
                  <a:gd name="T3" fmla="*/ 6 h 1516"/>
                  <a:gd name="T4" fmla="*/ 945 w 1517"/>
                  <a:gd name="T5" fmla="*/ 23 h 1516"/>
                  <a:gd name="T6" fmla="*/ 1032 w 1517"/>
                  <a:gd name="T7" fmla="*/ 50 h 1516"/>
                  <a:gd name="T8" fmla="*/ 1114 w 1517"/>
                  <a:gd name="T9" fmla="*/ 88 h 1516"/>
                  <a:gd name="T10" fmla="*/ 1191 w 1517"/>
                  <a:gd name="T11" fmla="*/ 136 h 1516"/>
                  <a:gd name="T12" fmla="*/ 1262 w 1517"/>
                  <a:gd name="T13" fmla="*/ 192 h 1516"/>
                  <a:gd name="T14" fmla="*/ 1325 w 1517"/>
                  <a:gd name="T15" fmla="*/ 255 h 1516"/>
                  <a:gd name="T16" fmla="*/ 1381 w 1517"/>
                  <a:gd name="T17" fmla="*/ 324 h 1516"/>
                  <a:gd name="T18" fmla="*/ 1429 w 1517"/>
                  <a:gd name="T19" fmla="*/ 401 h 1516"/>
                  <a:gd name="T20" fmla="*/ 1467 w 1517"/>
                  <a:gd name="T21" fmla="*/ 483 h 1516"/>
                  <a:gd name="T22" fmla="*/ 1494 w 1517"/>
                  <a:gd name="T23" fmla="*/ 571 h 1516"/>
                  <a:gd name="T24" fmla="*/ 1511 w 1517"/>
                  <a:gd name="T25" fmla="*/ 663 h 1516"/>
                  <a:gd name="T26" fmla="*/ 1517 w 1517"/>
                  <a:gd name="T27" fmla="*/ 757 h 1516"/>
                  <a:gd name="T28" fmla="*/ 1511 w 1517"/>
                  <a:gd name="T29" fmla="*/ 853 h 1516"/>
                  <a:gd name="T30" fmla="*/ 1494 w 1517"/>
                  <a:gd name="T31" fmla="*/ 945 h 1516"/>
                  <a:gd name="T32" fmla="*/ 1467 w 1517"/>
                  <a:gd name="T33" fmla="*/ 1031 h 1516"/>
                  <a:gd name="T34" fmla="*/ 1429 w 1517"/>
                  <a:gd name="T35" fmla="*/ 1113 h 1516"/>
                  <a:gd name="T36" fmla="*/ 1381 w 1517"/>
                  <a:gd name="T37" fmla="*/ 1190 h 1516"/>
                  <a:gd name="T38" fmla="*/ 1325 w 1517"/>
                  <a:gd name="T39" fmla="*/ 1261 h 1516"/>
                  <a:gd name="T40" fmla="*/ 1262 w 1517"/>
                  <a:gd name="T41" fmla="*/ 1324 h 1516"/>
                  <a:gd name="T42" fmla="*/ 1191 w 1517"/>
                  <a:gd name="T43" fmla="*/ 1380 h 1516"/>
                  <a:gd name="T44" fmla="*/ 1114 w 1517"/>
                  <a:gd name="T45" fmla="*/ 1426 h 1516"/>
                  <a:gd name="T46" fmla="*/ 1032 w 1517"/>
                  <a:gd name="T47" fmla="*/ 1464 h 1516"/>
                  <a:gd name="T48" fmla="*/ 945 w 1517"/>
                  <a:gd name="T49" fmla="*/ 1493 h 1516"/>
                  <a:gd name="T50" fmla="*/ 853 w 1517"/>
                  <a:gd name="T51" fmla="*/ 1510 h 1516"/>
                  <a:gd name="T52" fmla="*/ 760 w 1517"/>
                  <a:gd name="T53" fmla="*/ 1516 h 1516"/>
                  <a:gd name="T54" fmla="*/ 664 w 1517"/>
                  <a:gd name="T55" fmla="*/ 1510 h 1516"/>
                  <a:gd name="T56" fmla="*/ 572 w 1517"/>
                  <a:gd name="T57" fmla="*/ 1493 h 1516"/>
                  <a:gd name="T58" fmla="*/ 485 w 1517"/>
                  <a:gd name="T59" fmla="*/ 1464 h 1516"/>
                  <a:gd name="T60" fmla="*/ 403 w 1517"/>
                  <a:gd name="T61" fmla="*/ 1426 h 1516"/>
                  <a:gd name="T62" fmla="*/ 326 w 1517"/>
                  <a:gd name="T63" fmla="*/ 1380 h 1516"/>
                  <a:gd name="T64" fmla="*/ 255 w 1517"/>
                  <a:gd name="T65" fmla="*/ 1324 h 1516"/>
                  <a:gd name="T66" fmla="*/ 192 w 1517"/>
                  <a:gd name="T67" fmla="*/ 1261 h 1516"/>
                  <a:gd name="T68" fmla="*/ 137 w 1517"/>
                  <a:gd name="T69" fmla="*/ 1190 h 1516"/>
                  <a:gd name="T70" fmla="*/ 89 w 1517"/>
                  <a:gd name="T71" fmla="*/ 1113 h 1516"/>
                  <a:gd name="T72" fmla="*/ 52 w 1517"/>
                  <a:gd name="T73" fmla="*/ 1031 h 1516"/>
                  <a:gd name="T74" fmla="*/ 23 w 1517"/>
                  <a:gd name="T75" fmla="*/ 945 h 1516"/>
                  <a:gd name="T76" fmla="*/ 6 w 1517"/>
                  <a:gd name="T77" fmla="*/ 853 h 1516"/>
                  <a:gd name="T78" fmla="*/ 0 w 1517"/>
                  <a:gd name="T79" fmla="*/ 757 h 1516"/>
                  <a:gd name="T80" fmla="*/ 6 w 1517"/>
                  <a:gd name="T81" fmla="*/ 663 h 1516"/>
                  <a:gd name="T82" fmla="*/ 23 w 1517"/>
                  <a:gd name="T83" fmla="*/ 571 h 1516"/>
                  <a:gd name="T84" fmla="*/ 52 w 1517"/>
                  <a:gd name="T85" fmla="*/ 483 h 1516"/>
                  <a:gd name="T86" fmla="*/ 89 w 1517"/>
                  <a:gd name="T87" fmla="*/ 401 h 1516"/>
                  <a:gd name="T88" fmla="*/ 137 w 1517"/>
                  <a:gd name="T89" fmla="*/ 324 h 1516"/>
                  <a:gd name="T90" fmla="*/ 192 w 1517"/>
                  <a:gd name="T91" fmla="*/ 255 h 1516"/>
                  <a:gd name="T92" fmla="*/ 255 w 1517"/>
                  <a:gd name="T93" fmla="*/ 192 h 1516"/>
                  <a:gd name="T94" fmla="*/ 326 w 1517"/>
                  <a:gd name="T95" fmla="*/ 136 h 1516"/>
                  <a:gd name="T96" fmla="*/ 403 w 1517"/>
                  <a:gd name="T97" fmla="*/ 88 h 1516"/>
                  <a:gd name="T98" fmla="*/ 485 w 1517"/>
                  <a:gd name="T99" fmla="*/ 50 h 1516"/>
                  <a:gd name="T100" fmla="*/ 572 w 1517"/>
                  <a:gd name="T101" fmla="*/ 23 h 1516"/>
                  <a:gd name="T102" fmla="*/ 664 w 1517"/>
                  <a:gd name="T103" fmla="*/ 6 h 1516"/>
                  <a:gd name="T104" fmla="*/ 760 w 1517"/>
                  <a:gd name="T105" fmla="*/ 0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17" h="1516">
                    <a:moveTo>
                      <a:pt x="760" y="0"/>
                    </a:moveTo>
                    <a:lnTo>
                      <a:pt x="853" y="6"/>
                    </a:lnTo>
                    <a:lnTo>
                      <a:pt x="945" y="23"/>
                    </a:lnTo>
                    <a:lnTo>
                      <a:pt x="1032" y="50"/>
                    </a:lnTo>
                    <a:lnTo>
                      <a:pt x="1114" y="88"/>
                    </a:lnTo>
                    <a:lnTo>
                      <a:pt x="1191" y="136"/>
                    </a:lnTo>
                    <a:lnTo>
                      <a:pt x="1262" y="192"/>
                    </a:lnTo>
                    <a:lnTo>
                      <a:pt x="1325" y="255"/>
                    </a:lnTo>
                    <a:lnTo>
                      <a:pt x="1381" y="324"/>
                    </a:lnTo>
                    <a:lnTo>
                      <a:pt x="1429" y="401"/>
                    </a:lnTo>
                    <a:lnTo>
                      <a:pt x="1467" y="483"/>
                    </a:lnTo>
                    <a:lnTo>
                      <a:pt x="1494" y="571"/>
                    </a:lnTo>
                    <a:lnTo>
                      <a:pt x="1511" y="663"/>
                    </a:lnTo>
                    <a:lnTo>
                      <a:pt x="1517" y="757"/>
                    </a:lnTo>
                    <a:lnTo>
                      <a:pt x="1511" y="853"/>
                    </a:lnTo>
                    <a:lnTo>
                      <a:pt x="1494" y="945"/>
                    </a:lnTo>
                    <a:lnTo>
                      <a:pt x="1467" y="1031"/>
                    </a:lnTo>
                    <a:lnTo>
                      <a:pt x="1429" y="1113"/>
                    </a:lnTo>
                    <a:lnTo>
                      <a:pt x="1381" y="1190"/>
                    </a:lnTo>
                    <a:lnTo>
                      <a:pt x="1325" y="1261"/>
                    </a:lnTo>
                    <a:lnTo>
                      <a:pt x="1262" y="1324"/>
                    </a:lnTo>
                    <a:lnTo>
                      <a:pt x="1191" y="1380"/>
                    </a:lnTo>
                    <a:lnTo>
                      <a:pt x="1114" y="1426"/>
                    </a:lnTo>
                    <a:lnTo>
                      <a:pt x="1032" y="1464"/>
                    </a:lnTo>
                    <a:lnTo>
                      <a:pt x="945" y="1493"/>
                    </a:lnTo>
                    <a:lnTo>
                      <a:pt x="853" y="1510"/>
                    </a:lnTo>
                    <a:lnTo>
                      <a:pt x="760" y="1516"/>
                    </a:lnTo>
                    <a:lnTo>
                      <a:pt x="664" y="1510"/>
                    </a:lnTo>
                    <a:lnTo>
                      <a:pt x="572" y="1493"/>
                    </a:lnTo>
                    <a:lnTo>
                      <a:pt x="485" y="1464"/>
                    </a:lnTo>
                    <a:lnTo>
                      <a:pt x="403" y="1426"/>
                    </a:lnTo>
                    <a:lnTo>
                      <a:pt x="326" y="1380"/>
                    </a:lnTo>
                    <a:lnTo>
                      <a:pt x="255" y="1324"/>
                    </a:lnTo>
                    <a:lnTo>
                      <a:pt x="192" y="1261"/>
                    </a:lnTo>
                    <a:lnTo>
                      <a:pt x="137" y="1190"/>
                    </a:lnTo>
                    <a:lnTo>
                      <a:pt x="89" y="1113"/>
                    </a:lnTo>
                    <a:lnTo>
                      <a:pt x="52" y="1031"/>
                    </a:lnTo>
                    <a:lnTo>
                      <a:pt x="23" y="945"/>
                    </a:lnTo>
                    <a:lnTo>
                      <a:pt x="6" y="853"/>
                    </a:lnTo>
                    <a:lnTo>
                      <a:pt x="0" y="757"/>
                    </a:lnTo>
                    <a:lnTo>
                      <a:pt x="6" y="663"/>
                    </a:lnTo>
                    <a:lnTo>
                      <a:pt x="23" y="571"/>
                    </a:lnTo>
                    <a:lnTo>
                      <a:pt x="52" y="483"/>
                    </a:lnTo>
                    <a:lnTo>
                      <a:pt x="89" y="401"/>
                    </a:lnTo>
                    <a:lnTo>
                      <a:pt x="137" y="324"/>
                    </a:lnTo>
                    <a:lnTo>
                      <a:pt x="192" y="255"/>
                    </a:lnTo>
                    <a:lnTo>
                      <a:pt x="255" y="192"/>
                    </a:lnTo>
                    <a:lnTo>
                      <a:pt x="326" y="136"/>
                    </a:lnTo>
                    <a:lnTo>
                      <a:pt x="403" y="88"/>
                    </a:lnTo>
                    <a:lnTo>
                      <a:pt x="485" y="50"/>
                    </a:lnTo>
                    <a:lnTo>
                      <a:pt x="572" y="23"/>
                    </a:lnTo>
                    <a:lnTo>
                      <a:pt x="664" y="6"/>
                    </a:lnTo>
                    <a:lnTo>
                      <a:pt x="7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4"/>
              <p:cNvSpPr>
                <a:spLocks noEditPoints="1"/>
              </p:cNvSpPr>
              <p:nvPr/>
            </p:nvSpPr>
            <p:spPr bwMode="auto">
              <a:xfrm>
                <a:off x="-11736388" y="320676"/>
                <a:ext cx="3641725" cy="3811588"/>
              </a:xfrm>
              <a:custGeom>
                <a:avLst/>
                <a:gdLst>
                  <a:gd name="T0" fmla="*/ 1944 w 4587"/>
                  <a:gd name="T1" fmla="*/ 1276 h 4802"/>
                  <a:gd name="T2" fmla="*/ 1545 w 4587"/>
                  <a:gd name="T3" fmla="*/ 1493 h 4802"/>
                  <a:gd name="T4" fmla="*/ 1258 w 4587"/>
                  <a:gd name="T5" fmla="*/ 1839 h 4802"/>
                  <a:gd name="T6" fmla="*/ 1121 w 4587"/>
                  <a:gd name="T7" fmla="*/ 2280 h 4802"/>
                  <a:gd name="T8" fmla="*/ 1167 w 4587"/>
                  <a:gd name="T9" fmla="*/ 2752 h 4802"/>
                  <a:gd name="T10" fmla="*/ 1384 w 4587"/>
                  <a:gd name="T11" fmla="*/ 3150 h 4802"/>
                  <a:gd name="T12" fmla="*/ 1733 w 4587"/>
                  <a:gd name="T13" fmla="*/ 3438 h 4802"/>
                  <a:gd name="T14" fmla="*/ 2174 w 4587"/>
                  <a:gd name="T15" fmla="*/ 3574 h 4802"/>
                  <a:gd name="T16" fmla="*/ 2643 w 4587"/>
                  <a:gd name="T17" fmla="*/ 3526 h 4802"/>
                  <a:gd name="T18" fmla="*/ 3044 w 4587"/>
                  <a:gd name="T19" fmla="*/ 3311 h 4802"/>
                  <a:gd name="T20" fmla="*/ 3330 w 4587"/>
                  <a:gd name="T21" fmla="*/ 2962 h 4802"/>
                  <a:gd name="T22" fmla="*/ 3466 w 4587"/>
                  <a:gd name="T23" fmla="*/ 2522 h 4802"/>
                  <a:gd name="T24" fmla="*/ 3420 w 4587"/>
                  <a:gd name="T25" fmla="*/ 2052 h 4802"/>
                  <a:gd name="T26" fmla="*/ 3203 w 4587"/>
                  <a:gd name="T27" fmla="*/ 1652 h 4802"/>
                  <a:gd name="T28" fmla="*/ 2854 w 4587"/>
                  <a:gd name="T29" fmla="*/ 1366 h 4802"/>
                  <a:gd name="T30" fmla="*/ 2413 w 4587"/>
                  <a:gd name="T31" fmla="*/ 1228 h 4802"/>
                  <a:gd name="T32" fmla="*/ 2703 w 4587"/>
                  <a:gd name="T33" fmla="*/ 5 h 4802"/>
                  <a:gd name="T34" fmla="*/ 2877 w 4587"/>
                  <a:gd name="T35" fmla="*/ 122 h 4802"/>
                  <a:gd name="T36" fmla="*/ 2925 w 4587"/>
                  <a:gd name="T37" fmla="*/ 626 h 4802"/>
                  <a:gd name="T38" fmla="*/ 3408 w 4587"/>
                  <a:gd name="T39" fmla="*/ 883 h 4802"/>
                  <a:gd name="T40" fmla="*/ 3907 w 4587"/>
                  <a:gd name="T41" fmla="*/ 761 h 4802"/>
                  <a:gd name="T42" fmla="*/ 4070 w 4587"/>
                  <a:gd name="T43" fmla="*/ 780 h 4802"/>
                  <a:gd name="T44" fmla="*/ 4198 w 4587"/>
                  <a:gd name="T45" fmla="*/ 895 h 4802"/>
                  <a:gd name="T46" fmla="*/ 4587 w 4587"/>
                  <a:gd name="T47" fmla="*/ 1663 h 4802"/>
                  <a:gd name="T48" fmla="*/ 4516 w 4587"/>
                  <a:gd name="T49" fmla="*/ 1832 h 4802"/>
                  <a:gd name="T50" fmla="*/ 4165 w 4587"/>
                  <a:gd name="T51" fmla="*/ 2173 h 4802"/>
                  <a:gd name="T52" fmla="*/ 4165 w 4587"/>
                  <a:gd name="T53" fmla="*/ 2631 h 4802"/>
                  <a:gd name="T54" fmla="*/ 4516 w 4587"/>
                  <a:gd name="T55" fmla="*/ 2970 h 4802"/>
                  <a:gd name="T56" fmla="*/ 4587 w 4587"/>
                  <a:gd name="T57" fmla="*/ 3139 h 4802"/>
                  <a:gd name="T58" fmla="*/ 4198 w 4587"/>
                  <a:gd name="T59" fmla="*/ 3907 h 4802"/>
                  <a:gd name="T60" fmla="*/ 4050 w 4587"/>
                  <a:gd name="T61" fmla="*/ 4032 h 4802"/>
                  <a:gd name="T62" fmla="*/ 3861 w 4587"/>
                  <a:gd name="T63" fmla="*/ 4032 h 4802"/>
                  <a:gd name="T64" fmla="*/ 3295 w 4587"/>
                  <a:gd name="T65" fmla="*/ 3997 h 4802"/>
                  <a:gd name="T66" fmla="*/ 2925 w 4587"/>
                  <a:gd name="T67" fmla="*/ 4524 h 4802"/>
                  <a:gd name="T68" fmla="*/ 2845 w 4587"/>
                  <a:gd name="T69" fmla="*/ 4722 h 4802"/>
                  <a:gd name="T70" fmla="*/ 2647 w 4587"/>
                  <a:gd name="T71" fmla="*/ 4802 h 4802"/>
                  <a:gd name="T72" fmla="*/ 1785 w 4587"/>
                  <a:gd name="T73" fmla="*/ 4756 h 4802"/>
                  <a:gd name="T74" fmla="*/ 1668 w 4587"/>
                  <a:gd name="T75" fmla="*/ 4580 h 4802"/>
                  <a:gd name="T76" fmla="*/ 1409 w 4587"/>
                  <a:gd name="T77" fmla="*/ 4064 h 4802"/>
                  <a:gd name="T78" fmla="*/ 771 w 4587"/>
                  <a:gd name="T79" fmla="*/ 4011 h 4802"/>
                  <a:gd name="T80" fmla="*/ 583 w 4587"/>
                  <a:gd name="T81" fmla="*/ 4043 h 4802"/>
                  <a:gd name="T82" fmla="*/ 418 w 4587"/>
                  <a:gd name="T83" fmla="*/ 3949 h 4802"/>
                  <a:gd name="T84" fmla="*/ 4 w 4587"/>
                  <a:gd name="T85" fmla="*/ 3204 h 4802"/>
                  <a:gd name="T86" fmla="*/ 36 w 4587"/>
                  <a:gd name="T87" fmla="*/ 3020 h 4802"/>
                  <a:gd name="T88" fmla="*/ 439 w 4587"/>
                  <a:gd name="T89" fmla="*/ 2742 h 4802"/>
                  <a:gd name="T90" fmla="*/ 412 w 4587"/>
                  <a:gd name="T91" fmla="*/ 2286 h 4802"/>
                  <a:gd name="T92" fmla="*/ 98 w 4587"/>
                  <a:gd name="T93" fmla="*/ 1859 h 4802"/>
                  <a:gd name="T94" fmla="*/ 4 w 4587"/>
                  <a:gd name="T95" fmla="*/ 1696 h 4802"/>
                  <a:gd name="T96" fmla="*/ 36 w 4587"/>
                  <a:gd name="T97" fmla="*/ 1506 h 4802"/>
                  <a:gd name="T98" fmla="*/ 479 w 4587"/>
                  <a:gd name="T99" fmla="*/ 801 h 4802"/>
                  <a:gd name="T100" fmla="*/ 631 w 4587"/>
                  <a:gd name="T101" fmla="*/ 755 h 4802"/>
                  <a:gd name="T102" fmla="*/ 1072 w 4587"/>
                  <a:gd name="T103" fmla="*/ 968 h 4802"/>
                  <a:gd name="T104" fmla="*/ 1534 w 4587"/>
                  <a:gd name="T105" fmla="*/ 678 h 4802"/>
                  <a:gd name="T106" fmla="*/ 1683 w 4587"/>
                  <a:gd name="T107" fmla="*/ 170 h 4802"/>
                  <a:gd name="T108" fmla="*/ 1833 w 4587"/>
                  <a:gd name="T109" fmla="*/ 21 h 4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87" h="4802">
                    <a:moveTo>
                      <a:pt x="2295" y="1222"/>
                    </a:moveTo>
                    <a:lnTo>
                      <a:pt x="2174" y="1228"/>
                    </a:lnTo>
                    <a:lnTo>
                      <a:pt x="2057" y="1247"/>
                    </a:lnTo>
                    <a:lnTo>
                      <a:pt x="1944" y="1276"/>
                    </a:lnTo>
                    <a:lnTo>
                      <a:pt x="1834" y="1316"/>
                    </a:lnTo>
                    <a:lnTo>
                      <a:pt x="1733" y="1366"/>
                    </a:lnTo>
                    <a:lnTo>
                      <a:pt x="1635" y="1424"/>
                    </a:lnTo>
                    <a:lnTo>
                      <a:pt x="1545" y="1493"/>
                    </a:lnTo>
                    <a:lnTo>
                      <a:pt x="1461" y="1569"/>
                    </a:lnTo>
                    <a:lnTo>
                      <a:pt x="1384" y="1652"/>
                    </a:lnTo>
                    <a:lnTo>
                      <a:pt x="1317" y="1744"/>
                    </a:lnTo>
                    <a:lnTo>
                      <a:pt x="1258" y="1839"/>
                    </a:lnTo>
                    <a:lnTo>
                      <a:pt x="1208" y="1943"/>
                    </a:lnTo>
                    <a:lnTo>
                      <a:pt x="1167" y="2052"/>
                    </a:lnTo>
                    <a:lnTo>
                      <a:pt x="1139" y="2163"/>
                    </a:lnTo>
                    <a:lnTo>
                      <a:pt x="1121" y="2280"/>
                    </a:lnTo>
                    <a:lnTo>
                      <a:pt x="1116" y="2401"/>
                    </a:lnTo>
                    <a:lnTo>
                      <a:pt x="1121" y="2522"/>
                    </a:lnTo>
                    <a:lnTo>
                      <a:pt x="1139" y="2639"/>
                    </a:lnTo>
                    <a:lnTo>
                      <a:pt x="1167" y="2752"/>
                    </a:lnTo>
                    <a:lnTo>
                      <a:pt x="1208" y="2859"/>
                    </a:lnTo>
                    <a:lnTo>
                      <a:pt x="1258" y="2962"/>
                    </a:lnTo>
                    <a:lnTo>
                      <a:pt x="1317" y="3060"/>
                    </a:lnTo>
                    <a:lnTo>
                      <a:pt x="1384" y="3150"/>
                    </a:lnTo>
                    <a:lnTo>
                      <a:pt x="1461" y="3235"/>
                    </a:lnTo>
                    <a:lnTo>
                      <a:pt x="1545" y="3311"/>
                    </a:lnTo>
                    <a:lnTo>
                      <a:pt x="1635" y="3378"/>
                    </a:lnTo>
                    <a:lnTo>
                      <a:pt x="1733" y="3438"/>
                    </a:lnTo>
                    <a:lnTo>
                      <a:pt x="1834" y="3488"/>
                    </a:lnTo>
                    <a:lnTo>
                      <a:pt x="1944" y="3526"/>
                    </a:lnTo>
                    <a:lnTo>
                      <a:pt x="2057" y="3557"/>
                    </a:lnTo>
                    <a:lnTo>
                      <a:pt x="2174" y="3574"/>
                    </a:lnTo>
                    <a:lnTo>
                      <a:pt x="2295" y="3580"/>
                    </a:lnTo>
                    <a:lnTo>
                      <a:pt x="2413" y="3574"/>
                    </a:lnTo>
                    <a:lnTo>
                      <a:pt x="2530" y="3557"/>
                    </a:lnTo>
                    <a:lnTo>
                      <a:pt x="2643" y="3526"/>
                    </a:lnTo>
                    <a:lnTo>
                      <a:pt x="2753" y="3488"/>
                    </a:lnTo>
                    <a:lnTo>
                      <a:pt x="2854" y="3438"/>
                    </a:lnTo>
                    <a:lnTo>
                      <a:pt x="2952" y="3378"/>
                    </a:lnTo>
                    <a:lnTo>
                      <a:pt x="3044" y="3311"/>
                    </a:lnTo>
                    <a:lnTo>
                      <a:pt x="3126" y="3235"/>
                    </a:lnTo>
                    <a:lnTo>
                      <a:pt x="3203" y="3150"/>
                    </a:lnTo>
                    <a:lnTo>
                      <a:pt x="3270" y="3060"/>
                    </a:lnTo>
                    <a:lnTo>
                      <a:pt x="3330" y="2962"/>
                    </a:lnTo>
                    <a:lnTo>
                      <a:pt x="3380" y="2859"/>
                    </a:lnTo>
                    <a:lnTo>
                      <a:pt x="3420" y="2752"/>
                    </a:lnTo>
                    <a:lnTo>
                      <a:pt x="3449" y="2639"/>
                    </a:lnTo>
                    <a:lnTo>
                      <a:pt x="3466" y="2522"/>
                    </a:lnTo>
                    <a:lnTo>
                      <a:pt x="3473" y="2401"/>
                    </a:lnTo>
                    <a:lnTo>
                      <a:pt x="3466" y="2280"/>
                    </a:lnTo>
                    <a:lnTo>
                      <a:pt x="3449" y="2163"/>
                    </a:lnTo>
                    <a:lnTo>
                      <a:pt x="3420" y="2052"/>
                    </a:lnTo>
                    <a:lnTo>
                      <a:pt x="3380" y="1943"/>
                    </a:lnTo>
                    <a:lnTo>
                      <a:pt x="3330" y="1839"/>
                    </a:lnTo>
                    <a:lnTo>
                      <a:pt x="3270" y="1744"/>
                    </a:lnTo>
                    <a:lnTo>
                      <a:pt x="3203" y="1652"/>
                    </a:lnTo>
                    <a:lnTo>
                      <a:pt x="3126" y="1569"/>
                    </a:lnTo>
                    <a:lnTo>
                      <a:pt x="3044" y="1493"/>
                    </a:lnTo>
                    <a:lnTo>
                      <a:pt x="2952" y="1424"/>
                    </a:lnTo>
                    <a:lnTo>
                      <a:pt x="2854" y="1366"/>
                    </a:lnTo>
                    <a:lnTo>
                      <a:pt x="2753" y="1316"/>
                    </a:lnTo>
                    <a:lnTo>
                      <a:pt x="2643" y="1276"/>
                    </a:lnTo>
                    <a:lnTo>
                      <a:pt x="2530" y="1247"/>
                    </a:lnTo>
                    <a:lnTo>
                      <a:pt x="2413" y="1228"/>
                    </a:lnTo>
                    <a:lnTo>
                      <a:pt x="2295" y="1222"/>
                    </a:lnTo>
                    <a:close/>
                    <a:moveTo>
                      <a:pt x="1940" y="0"/>
                    </a:moveTo>
                    <a:lnTo>
                      <a:pt x="2647" y="0"/>
                    </a:lnTo>
                    <a:lnTo>
                      <a:pt x="2703" y="5"/>
                    </a:lnTo>
                    <a:lnTo>
                      <a:pt x="2755" y="21"/>
                    </a:lnTo>
                    <a:lnTo>
                      <a:pt x="2803" y="48"/>
                    </a:lnTo>
                    <a:lnTo>
                      <a:pt x="2845" y="82"/>
                    </a:lnTo>
                    <a:lnTo>
                      <a:pt x="2877" y="122"/>
                    </a:lnTo>
                    <a:lnTo>
                      <a:pt x="2904" y="170"/>
                    </a:lnTo>
                    <a:lnTo>
                      <a:pt x="2919" y="222"/>
                    </a:lnTo>
                    <a:lnTo>
                      <a:pt x="2925" y="280"/>
                    </a:lnTo>
                    <a:lnTo>
                      <a:pt x="2925" y="626"/>
                    </a:lnTo>
                    <a:lnTo>
                      <a:pt x="3054" y="678"/>
                    </a:lnTo>
                    <a:lnTo>
                      <a:pt x="3178" y="738"/>
                    </a:lnTo>
                    <a:lnTo>
                      <a:pt x="3295" y="807"/>
                    </a:lnTo>
                    <a:lnTo>
                      <a:pt x="3408" y="883"/>
                    </a:lnTo>
                    <a:lnTo>
                      <a:pt x="3516" y="968"/>
                    </a:lnTo>
                    <a:lnTo>
                      <a:pt x="3817" y="793"/>
                    </a:lnTo>
                    <a:lnTo>
                      <a:pt x="3861" y="772"/>
                    </a:lnTo>
                    <a:lnTo>
                      <a:pt x="3907" y="761"/>
                    </a:lnTo>
                    <a:lnTo>
                      <a:pt x="3957" y="755"/>
                    </a:lnTo>
                    <a:lnTo>
                      <a:pt x="3991" y="759"/>
                    </a:lnTo>
                    <a:lnTo>
                      <a:pt x="4027" y="764"/>
                    </a:lnTo>
                    <a:lnTo>
                      <a:pt x="4070" y="780"/>
                    </a:lnTo>
                    <a:lnTo>
                      <a:pt x="4108" y="801"/>
                    </a:lnTo>
                    <a:lnTo>
                      <a:pt x="4142" y="828"/>
                    </a:lnTo>
                    <a:lnTo>
                      <a:pt x="4173" y="858"/>
                    </a:lnTo>
                    <a:lnTo>
                      <a:pt x="4198" y="895"/>
                    </a:lnTo>
                    <a:lnTo>
                      <a:pt x="4551" y="1506"/>
                    </a:lnTo>
                    <a:lnTo>
                      <a:pt x="4574" y="1556"/>
                    </a:lnTo>
                    <a:lnTo>
                      <a:pt x="4585" y="1609"/>
                    </a:lnTo>
                    <a:lnTo>
                      <a:pt x="4587" y="1663"/>
                    </a:lnTo>
                    <a:lnTo>
                      <a:pt x="4578" y="1719"/>
                    </a:lnTo>
                    <a:lnTo>
                      <a:pt x="4564" y="1759"/>
                    </a:lnTo>
                    <a:lnTo>
                      <a:pt x="4543" y="1797"/>
                    </a:lnTo>
                    <a:lnTo>
                      <a:pt x="4516" y="1832"/>
                    </a:lnTo>
                    <a:lnTo>
                      <a:pt x="4486" y="1862"/>
                    </a:lnTo>
                    <a:lnTo>
                      <a:pt x="4449" y="1887"/>
                    </a:lnTo>
                    <a:lnTo>
                      <a:pt x="4148" y="2062"/>
                    </a:lnTo>
                    <a:lnTo>
                      <a:pt x="4165" y="2173"/>
                    </a:lnTo>
                    <a:lnTo>
                      <a:pt x="4175" y="2286"/>
                    </a:lnTo>
                    <a:lnTo>
                      <a:pt x="4179" y="2401"/>
                    </a:lnTo>
                    <a:lnTo>
                      <a:pt x="4175" y="2516"/>
                    </a:lnTo>
                    <a:lnTo>
                      <a:pt x="4165" y="2631"/>
                    </a:lnTo>
                    <a:lnTo>
                      <a:pt x="4148" y="2742"/>
                    </a:lnTo>
                    <a:lnTo>
                      <a:pt x="4449" y="2916"/>
                    </a:lnTo>
                    <a:lnTo>
                      <a:pt x="4486" y="2941"/>
                    </a:lnTo>
                    <a:lnTo>
                      <a:pt x="4516" y="2970"/>
                    </a:lnTo>
                    <a:lnTo>
                      <a:pt x="4543" y="3005"/>
                    </a:lnTo>
                    <a:lnTo>
                      <a:pt x="4564" y="3043"/>
                    </a:lnTo>
                    <a:lnTo>
                      <a:pt x="4578" y="3085"/>
                    </a:lnTo>
                    <a:lnTo>
                      <a:pt x="4587" y="3139"/>
                    </a:lnTo>
                    <a:lnTo>
                      <a:pt x="4585" y="3194"/>
                    </a:lnTo>
                    <a:lnTo>
                      <a:pt x="4574" y="3246"/>
                    </a:lnTo>
                    <a:lnTo>
                      <a:pt x="4551" y="3296"/>
                    </a:lnTo>
                    <a:lnTo>
                      <a:pt x="4198" y="3907"/>
                    </a:lnTo>
                    <a:lnTo>
                      <a:pt x="4167" y="3949"/>
                    </a:lnTo>
                    <a:lnTo>
                      <a:pt x="4133" y="3984"/>
                    </a:lnTo>
                    <a:lnTo>
                      <a:pt x="4093" y="4011"/>
                    </a:lnTo>
                    <a:lnTo>
                      <a:pt x="4050" y="4032"/>
                    </a:lnTo>
                    <a:lnTo>
                      <a:pt x="4003" y="4043"/>
                    </a:lnTo>
                    <a:lnTo>
                      <a:pt x="3955" y="4047"/>
                    </a:lnTo>
                    <a:lnTo>
                      <a:pt x="3909" y="4043"/>
                    </a:lnTo>
                    <a:lnTo>
                      <a:pt x="3861" y="4032"/>
                    </a:lnTo>
                    <a:lnTo>
                      <a:pt x="3817" y="4011"/>
                    </a:lnTo>
                    <a:lnTo>
                      <a:pt x="3516" y="3836"/>
                    </a:lnTo>
                    <a:lnTo>
                      <a:pt x="3408" y="3921"/>
                    </a:lnTo>
                    <a:lnTo>
                      <a:pt x="3295" y="3997"/>
                    </a:lnTo>
                    <a:lnTo>
                      <a:pt x="3178" y="4064"/>
                    </a:lnTo>
                    <a:lnTo>
                      <a:pt x="3054" y="4126"/>
                    </a:lnTo>
                    <a:lnTo>
                      <a:pt x="2925" y="4176"/>
                    </a:lnTo>
                    <a:lnTo>
                      <a:pt x="2925" y="4524"/>
                    </a:lnTo>
                    <a:lnTo>
                      <a:pt x="2919" y="4580"/>
                    </a:lnTo>
                    <a:lnTo>
                      <a:pt x="2904" y="4634"/>
                    </a:lnTo>
                    <a:lnTo>
                      <a:pt x="2877" y="4680"/>
                    </a:lnTo>
                    <a:lnTo>
                      <a:pt x="2845" y="4722"/>
                    </a:lnTo>
                    <a:lnTo>
                      <a:pt x="2803" y="4756"/>
                    </a:lnTo>
                    <a:lnTo>
                      <a:pt x="2755" y="4781"/>
                    </a:lnTo>
                    <a:lnTo>
                      <a:pt x="2703" y="4796"/>
                    </a:lnTo>
                    <a:lnTo>
                      <a:pt x="2647" y="4802"/>
                    </a:lnTo>
                    <a:lnTo>
                      <a:pt x="1940" y="4802"/>
                    </a:lnTo>
                    <a:lnTo>
                      <a:pt x="1884" y="4796"/>
                    </a:lnTo>
                    <a:lnTo>
                      <a:pt x="1833" y="4781"/>
                    </a:lnTo>
                    <a:lnTo>
                      <a:pt x="1785" y="4756"/>
                    </a:lnTo>
                    <a:lnTo>
                      <a:pt x="1742" y="4722"/>
                    </a:lnTo>
                    <a:lnTo>
                      <a:pt x="1710" y="4680"/>
                    </a:lnTo>
                    <a:lnTo>
                      <a:pt x="1683" y="4634"/>
                    </a:lnTo>
                    <a:lnTo>
                      <a:pt x="1668" y="4580"/>
                    </a:lnTo>
                    <a:lnTo>
                      <a:pt x="1662" y="4524"/>
                    </a:lnTo>
                    <a:lnTo>
                      <a:pt x="1662" y="4176"/>
                    </a:lnTo>
                    <a:lnTo>
                      <a:pt x="1534" y="4126"/>
                    </a:lnTo>
                    <a:lnTo>
                      <a:pt x="1409" y="4064"/>
                    </a:lnTo>
                    <a:lnTo>
                      <a:pt x="1292" y="3997"/>
                    </a:lnTo>
                    <a:lnTo>
                      <a:pt x="1179" y="3921"/>
                    </a:lnTo>
                    <a:lnTo>
                      <a:pt x="1072" y="3836"/>
                    </a:lnTo>
                    <a:lnTo>
                      <a:pt x="771" y="4011"/>
                    </a:lnTo>
                    <a:lnTo>
                      <a:pt x="725" y="4032"/>
                    </a:lnTo>
                    <a:lnTo>
                      <a:pt x="679" y="4043"/>
                    </a:lnTo>
                    <a:lnTo>
                      <a:pt x="631" y="4047"/>
                    </a:lnTo>
                    <a:lnTo>
                      <a:pt x="583" y="4043"/>
                    </a:lnTo>
                    <a:lnTo>
                      <a:pt x="537" y="4032"/>
                    </a:lnTo>
                    <a:lnTo>
                      <a:pt x="495" y="4011"/>
                    </a:lnTo>
                    <a:lnTo>
                      <a:pt x="454" y="3984"/>
                    </a:lnTo>
                    <a:lnTo>
                      <a:pt x="418" y="3949"/>
                    </a:lnTo>
                    <a:lnTo>
                      <a:pt x="389" y="3907"/>
                    </a:lnTo>
                    <a:lnTo>
                      <a:pt x="36" y="3296"/>
                    </a:lnTo>
                    <a:lnTo>
                      <a:pt x="15" y="3250"/>
                    </a:lnTo>
                    <a:lnTo>
                      <a:pt x="4" y="3204"/>
                    </a:lnTo>
                    <a:lnTo>
                      <a:pt x="0" y="3154"/>
                    </a:lnTo>
                    <a:lnTo>
                      <a:pt x="4" y="3108"/>
                    </a:lnTo>
                    <a:lnTo>
                      <a:pt x="15" y="3062"/>
                    </a:lnTo>
                    <a:lnTo>
                      <a:pt x="36" y="3020"/>
                    </a:lnTo>
                    <a:lnTo>
                      <a:pt x="63" y="2980"/>
                    </a:lnTo>
                    <a:lnTo>
                      <a:pt x="98" y="2945"/>
                    </a:lnTo>
                    <a:lnTo>
                      <a:pt x="138" y="2916"/>
                    </a:lnTo>
                    <a:lnTo>
                      <a:pt x="439" y="2742"/>
                    </a:lnTo>
                    <a:lnTo>
                      <a:pt x="422" y="2631"/>
                    </a:lnTo>
                    <a:lnTo>
                      <a:pt x="412" y="2516"/>
                    </a:lnTo>
                    <a:lnTo>
                      <a:pt x="408" y="2401"/>
                    </a:lnTo>
                    <a:lnTo>
                      <a:pt x="412" y="2286"/>
                    </a:lnTo>
                    <a:lnTo>
                      <a:pt x="422" y="2173"/>
                    </a:lnTo>
                    <a:lnTo>
                      <a:pt x="439" y="2062"/>
                    </a:lnTo>
                    <a:lnTo>
                      <a:pt x="138" y="1887"/>
                    </a:lnTo>
                    <a:lnTo>
                      <a:pt x="98" y="1859"/>
                    </a:lnTo>
                    <a:lnTo>
                      <a:pt x="63" y="1824"/>
                    </a:lnTo>
                    <a:lnTo>
                      <a:pt x="36" y="1784"/>
                    </a:lnTo>
                    <a:lnTo>
                      <a:pt x="15" y="1742"/>
                    </a:lnTo>
                    <a:lnTo>
                      <a:pt x="4" y="1696"/>
                    </a:lnTo>
                    <a:lnTo>
                      <a:pt x="0" y="1648"/>
                    </a:lnTo>
                    <a:lnTo>
                      <a:pt x="4" y="1600"/>
                    </a:lnTo>
                    <a:lnTo>
                      <a:pt x="15" y="1552"/>
                    </a:lnTo>
                    <a:lnTo>
                      <a:pt x="36" y="1506"/>
                    </a:lnTo>
                    <a:lnTo>
                      <a:pt x="389" y="895"/>
                    </a:lnTo>
                    <a:lnTo>
                      <a:pt x="414" y="858"/>
                    </a:lnTo>
                    <a:lnTo>
                      <a:pt x="445" y="828"/>
                    </a:lnTo>
                    <a:lnTo>
                      <a:pt x="479" y="801"/>
                    </a:lnTo>
                    <a:lnTo>
                      <a:pt x="518" y="780"/>
                    </a:lnTo>
                    <a:lnTo>
                      <a:pt x="560" y="764"/>
                    </a:lnTo>
                    <a:lnTo>
                      <a:pt x="594" y="759"/>
                    </a:lnTo>
                    <a:lnTo>
                      <a:pt x="631" y="755"/>
                    </a:lnTo>
                    <a:lnTo>
                      <a:pt x="679" y="761"/>
                    </a:lnTo>
                    <a:lnTo>
                      <a:pt x="727" y="772"/>
                    </a:lnTo>
                    <a:lnTo>
                      <a:pt x="771" y="793"/>
                    </a:lnTo>
                    <a:lnTo>
                      <a:pt x="1072" y="968"/>
                    </a:lnTo>
                    <a:lnTo>
                      <a:pt x="1179" y="883"/>
                    </a:lnTo>
                    <a:lnTo>
                      <a:pt x="1292" y="807"/>
                    </a:lnTo>
                    <a:lnTo>
                      <a:pt x="1409" y="738"/>
                    </a:lnTo>
                    <a:lnTo>
                      <a:pt x="1534" y="678"/>
                    </a:lnTo>
                    <a:lnTo>
                      <a:pt x="1662" y="626"/>
                    </a:lnTo>
                    <a:lnTo>
                      <a:pt x="1662" y="280"/>
                    </a:lnTo>
                    <a:lnTo>
                      <a:pt x="1668" y="222"/>
                    </a:lnTo>
                    <a:lnTo>
                      <a:pt x="1683" y="170"/>
                    </a:lnTo>
                    <a:lnTo>
                      <a:pt x="1710" y="122"/>
                    </a:lnTo>
                    <a:lnTo>
                      <a:pt x="1742" y="82"/>
                    </a:lnTo>
                    <a:lnTo>
                      <a:pt x="1785" y="48"/>
                    </a:lnTo>
                    <a:lnTo>
                      <a:pt x="1833" y="21"/>
                    </a:lnTo>
                    <a:lnTo>
                      <a:pt x="1884" y="5"/>
                    </a:lnTo>
                    <a:lnTo>
                      <a:pt x="19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33"/>
            <p:cNvGrpSpPr/>
            <p:nvPr/>
          </p:nvGrpSpPr>
          <p:grpSpPr>
            <a:xfrm>
              <a:off x="7257" y="4667"/>
              <a:ext cx="705" cy="700"/>
              <a:chOff x="1077913" y="6218238"/>
              <a:chExt cx="6134100" cy="6089650"/>
            </a:xfrm>
            <a:solidFill>
              <a:schemeClr val="bg1"/>
            </a:solidFill>
          </p:grpSpPr>
          <p:sp>
            <p:nvSpPr>
              <p:cNvPr id="30" name="Freeform 36"/>
              <p:cNvSpPr>
                <a:spLocks noEditPoints="1"/>
              </p:cNvSpPr>
              <p:nvPr/>
            </p:nvSpPr>
            <p:spPr bwMode="auto">
              <a:xfrm>
                <a:off x="1077913" y="6218238"/>
                <a:ext cx="6134100" cy="6089650"/>
              </a:xfrm>
              <a:custGeom>
                <a:avLst/>
                <a:gdLst>
                  <a:gd name="T0" fmla="*/ 936 w 3864"/>
                  <a:gd name="T1" fmla="*/ 2803 h 3836"/>
                  <a:gd name="T2" fmla="*/ 1493 w 3864"/>
                  <a:gd name="T3" fmla="*/ 3172 h 3836"/>
                  <a:gd name="T4" fmla="*/ 1809 w 3864"/>
                  <a:gd name="T5" fmla="*/ 3016 h 3836"/>
                  <a:gd name="T6" fmla="*/ 1990 w 3864"/>
                  <a:gd name="T7" fmla="*/ 2963 h 3836"/>
                  <a:gd name="T8" fmla="*/ 2080 w 3864"/>
                  <a:gd name="T9" fmla="*/ 3238 h 3836"/>
                  <a:gd name="T10" fmla="*/ 2714 w 3864"/>
                  <a:gd name="T11" fmla="*/ 2995 h 3836"/>
                  <a:gd name="T12" fmla="*/ 3141 w 3864"/>
                  <a:gd name="T13" fmla="*/ 2484 h 3836"/>
                  <a:gd name="T14" fmla="*/ 2869 w 3864"/>
                  <a:gd name="T15" fmla="*/ 2534 h 3836"/>
                  <a:gd name="T16" fmla="*/ 2240 w 3864"/>
                  <a:gd name="T17" fmla="*/ 2774 h 3836"/>
                  <a:gd name="T18" fmla="*/ 1525 w 3864"/>
                  <a:gd name="T19" fmla="*/ 2751 h 3836"/>
                  <a:gd name="T20" fmla="*/ 918 w 3864"/>
                  <a:gd name="T21" fmla="*/ 2488 h 3836"/>
                  <a:gd name="T22" fmla="*/ 2799 w 3864"/>
                  <a:gd name="T23" fmla="*/ 1710 h 3836"/>
                  <a:gd name="T24" fmla="*/ 2779 w 3864"/>
                  <a:gd name="T25" fmla="*/ 2193 h 3836"/>
                  <a:gd name="T26" fmla="*/ 3093 w 3864"/>
                  <a:gd name="T27" fmla="*/ 2019 h 3836"/>
                  <a:gd name="T28" fmla="*/ 3045 w 3864"/>
                  <a:gd name="T29" fmla="*/ 1780 h 3836"/>
                  <a:gd name="T30" fmla="*/ 1044 w 3864"/>
                  <a:gd name="T31" fmla="*/ 1620 h 3836"/>
                  <a:gd name="T32" fmla="*/ 691 w 3864"/>
                  <a:gd name="T33" fmla="*/ 1887 h 3836"/>
                  <a:gd name="T34" fmla="*/ 924 w 3864"/>
                  <a:gd name="T35" fmla="*/ 2135 h 3836"/>
                  <a:gd name="T36" fmla="*/ 1043 w 3864"/>
                  <a:gd name="T37" fmla="*/ 1989 h 3836"/>
                  <a:gd name="T38" fmla="*/ 1932 w 3864"/>
                  <a:gd name="T39" fmla="*/ 1328 h 3836"/>
                  <a:gd name="T40" fmla="*/ 1533 w 3864"/>
                  <a:gd name="T41" fmla="*/ 1480 h 3836"/>
                  <a:gd name="T42" fmla="*/ 1342 w 3864"/>
                  <a:gd name="T43" fmla="*/ 1854 h 3836"/>
                  <a:gd name="T44" fmla="*/ 1452 w 3864"/>
                  <a:gd name="T45" fmla="*/ 2266 h 3836"/>
                  <a:gd name="T46" fmla="*/ 1804 w 3864"/>
                  <a:gd name="T47" fmla="*/ 2495 h 3836"/>
                  <a:gd name="T48" fmla="*/ 2232 w 3864"/>
                  <a:gd name="T49" fmla="*/ 2428 h 3836"/>
                  <a:gd name="T50" fmla="*/ 2496 w 3864"/>
                  <a:gd name="T51" fmla="*/ 2105 h 3836"/>
                  <a:gd name="T52" fmla="*/ 2473 w 3864"/>
                  <a:gd name="T53" fmla="*/ 1675 h 3836"/>
                  <a:gd name="T54" fmla="*/ 2177 w 3864"/>
                  <a:gd name="T55" fmla="*/ 1381 h 3836"/>
                  <a:gd name="T56" fmla="*/ 1587 w 3864"/>
                  <a:gd name="T57" fmla="*/ 636 h 3836"/>
                  <a:gd name="T58" fmla="*/ 1003 w 3864"/>
                  <a:gd name="T59" fmla="*/ 965 h 3836"/>
                  <a:gd name="T60" fmla="*/ 652 w 3864"/>
                  <a:gd name="T61" fmla="*/ 1533 h 3836"/>
                  <a:gd name="T62" fmla="*/ 1159 w 3864"/>
                  <a:gd name="T63" fmla="*/ 1218 h 3836"/>
                  <a:gd name="T64" fmla="*/ 1827 w 3864"/>
                  <a:gd name="T65" fmla="*/ 1036 h 3836"/>
                  <a:gd name="T66" fmla="*/ 2528 w 3864"/>
                  <a:gd name="T67" fmla="*/ 1145 h 3836"/>
                  <a:gd name="T68" fmla="*/ 3087 w 3864"/>
                  <a:gd name="T69" fmla="*/ 1441 h 3836"/>
                  <a:gd name="T70" fmla="*/ 2989 w 3864"/>
                  <a:gd name="T71" fmla="*/ 1107 h 3836"/>
                  <a:gd name="T72" fmla="*/ 2462 w 3864"/>
                  <a:gd name="T73" fmla="*/ 700 h 3836"/>
                  <a:gd name="T74" fmla="*/ 2069 w 3864"/>
                  <a:gd name="T75" fmla="*/ 795 h 3836"/>
                  <a:gd name="T76" fmla="*/ 1901 w 3864"/>
                  <a:gd name="T77" fmla="*/ 882 h 3836"/>
                  <a:gd name="T78" fmla="*/ 1784 w 3864"/>
                  <a:gd name="T79" fmla="*/ 738 h 3836"/>
                  <a:gd name="T80" fmla="*/ 2037 w 3864"/>
                  <a:gd name="T81" fmla="*/ 43 h 3836"/>
                  <a:gd name="T82" fmla="*/ 2300 w 3864"/>
                  <a:gd name="T83" fmla="*/ 336 h 3836"/>
                  <a:gd name="T84" fmla="*/ 2969 w 3864"/>
                  <a:gd name="T85" fmla="*/ 665 h 3836"/>
                  <a:gd name="T86" fmla="*/ 3419 w 3864"/>
                  <a:gd name="T87" fmla="*/ 1247 h 3836"/>
                  <a:gd name="T88" fmla="*/ 3745 w 3864"/>
                  <a:gd name="T89" fmla="*/ 1774 h 3836"/>
                  <a:gd name="T90" fmla="*/ 3864 w 3864"/>
                  <a:gd name="T91" fmla="*/ 1919 h 3836"/>
                  <a:gd name="T92" fmla="*/ 3745 w 3864"/>
                  <a:gd name="T93" fmla="*/ 2062 h 3836"/>
                  <a:gd name="T94" fmla="*/ 3419 w 3864"/>
                  <a:gd name="T95" fmla="*/ 2589 h 3836"/>
                  <a:gd name="T96" fmla="*/ 2969 w 3864"/>
                  <a:gd name="T97" fmla="*/ 3172 h 3836"/>
                  <a:gd name="T98" fmla="*/ 2300 w 3864"/>
                  <a:gd name="T99" fmla="*/ 3500 h 3836"/>
                  <a:gd name="T100" fmla="*/ 2037 w 3864"/>
                  <a:gd name="T101" fmla="*/ 3794 h 3836"/>
                  <a:gd name="T102" fmla="*/ 1849 w 3864"/>
                  <a:gd name="T103" fmla="*/ 3812 h 3836"/>
                  <a:gd name="T104" fmla="*/ 1673 w 3864"/>
                  <a:gd name="T105" fmla="*/ 3520 h 3836"/>
                  <a:gd name="T106" fmla="*/ 980 w 3864"/>
                  <a:gd name="T107" fmla="*/ 3236 h 3836"/>
                  <a:gd name="T108" fmla="*/ 492 w 3864"/>
                  <a:gd name="T109" fmla="*/ 2685 h 3836"/>
                  <a:gd name="T110" fmla="*/ 149 w 3864"/>
                  <a:gd name="T111" fmla="*/ 2066 h 3836"/>
                  <a:gd name="T112" fmla="*/ 3 w 3864"/>
                  <a:gd name="T113" fmla="*/ 1948 h 3836"/>
                  <a:gd name="T114" fmla="*/ 91 w 3864"/>
                  <a:gd name="T115" fmla="*/ 1783 h 3836"/>
                  <a:gd name="T116" fmla="*/ 403 w 3864"/>
                  <a:gd name="T117" fmla="*/ 1346 h 3836"/>
                  <a:gd name="T118" fmla="*/ 815 w 3864"/>
                  <a:gd name="T119" fmla="*/ 734 h 3836"/>
                  <a:gd name="T120" fmla="*/ 1458 w 3864"/>
                  <a:gd name="T121" fmla="*/ 364 h 3836"/>
                  <a:gd name="T122" fmla="*/ 1809 w 3864"/>
                  <a:gd name="T123" fmla="*/ 65 h 3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64" h="3836">
                    <a:moveTo>
                      <a:pt x="652" y="2304"/>
                    </a:moveTo>
                    <a:lnTo>
                      <a:pt x="685" y="2396"/>
                    </a:lnTo>
                    <a:lnTo>
                      <a:pt x="722" y="2484"/>
                    </a:lnTo>
                    <a:lnTo>
                      <a:pt x="767" y="2570"/>
                    </a:lnTo>
                    <a:lnTo>
                      <a:pt x="818" y="2652"/>
                    </a:lnTo>
                    <a:lnTo>
                      <a:pt x="874" y="2729"/>
                    </a:lnTo>
                    <a:lnTo>
                      <a:pt x="936" y="2803"/>
                    </a:lnTo>
                    <a:lnTo>
                      <a:pt x="1003" y="2872"/>
                    </a:lnTo>
                    <a:lnTo>
                      <a:pt x="1074" y="2936"/>
                    </a:lnTo>
                    <a:lnTo>
                      <a:pt x="1150" y="2995"/>
                    </a:lnTo>
                    <a:lnTo>
                      <a:pt x="1230" y="3048"/>
                    </a:lnTo>
                    <a:lnTo>
                      <a:pt x="1314" y="3096"/>
                    </a:lnTo>
                    <a:lnTo>
                      <a:pt x="1402" y="3137"/>
                    </a:lnTo>
                    <a:lnTo>
                      <a:pt x="1493" y="3172"/>
                    </a:lnTo>
                    <a:lnTo>
                      <a:pt x="1587" y="3201"/>
                    </a:lnTo>
                    <a:lnTo>
                      <a:pt x="1684" y="3223"/>
                    </a:lnTo>
                    <a:lnTo>
                      <a:pt x="1784" y="3238"/>
                    </a:lnTo>
                    <a:lnTo>
                      <a:pt x="1784" y="3100"/>
                    </a:lnTo>
                    <a:lnTo>
                      <a:pt x="1786" y="3069"/>
                    </a:lnTo>
                    <a:lnTo>
                      <a:pt x="1795" y="3042"/>
                    </a:lnTo>
                    <a:lnTo>
                      <a:pt x="1809" y="3016"/>
                    </a:lnTo>
                    <a:lnTo>
                      <a:pt x="1827" y="2995"/>
                    </a:lnTo>
                    <a:lnTo>
                      <a:pt x="1849" y="2977"/>
                    </a:lnTo>
                    <a:lnTo>
                      <a:pt x="1873" y="2963"/>
                    </a:lnTo>
                    <a:lnTo>
                      <a:pt x="1901" y="2954"/>
                    </a:lnTo>
                    <a:lnTo>
                      <a:pt x="1932" y="2951"/>
                    </a:lnTo>
                    <a:lnTo>
                      <a:pt x="1962" y="2954"/>
                    </a:lnTo>
                    <a:lnTo>
                      <a:pt x="1990" y="2963"/>
                    </a:lnTo>
                    <a:lnTo>
                      <a:pt x="2014" y="2977"/>
                    </a:lnTo>
                    <a:lnTo>
                      <a:pt x="2037" y="2995"/>
                    </a:lnTo>
                    <a:lnTo>
                      <a:pt x="2056" y="3016"/>
                    </a:lnTo>
                    <a:lnTo>
                      <a:pt x="2069" y="3042"/>
                    </a:lnTo>
                    <a:lnTo>
                      <a:pt x="2077" y="3069"/>
                    </a:lnTo>
                    <a:lnTo>
                      <a:pt x="2080" y="3100"/>
                    </a:lnTo>
                    <a:lnTo>
                      <a:pt x="2080" y="3238"/>
                    </a:lnTo>
                    <a:lnTo>
                      <a:pt x="2179" y="3223"/>
                    </a:lnTo>
                    <a:lnTo>
                      <a:pt x="2277" y="3201"/>
                    </a:lnTo>
                    <a:lnTo>
                      <a:pt x="2371" y="3172"/>
                    </a:lnTo>
                    <a:lnTo>
                      <a:pt x="2462" y="3137"/>
                    </a:lnTo>
                    <a:lnTo>
                      <a:pt x="2550" y="3096"/>
                    </a:lnTo>
                    <a:lnTo>
                      <a:pt x="2634" y="3048"/>
                    </a:lnTo>
                    <a:lnTo>
                      <a:pt x="2714" y="2995"/>
                    </a:lnTo>
                    <a:lnTo>
                      <a:pt x="2790" y="2936"/>
                    </a:lnTo>
                    <a:lnTo>
                      <a:pt x="2861" y="2872"/>
                    </a:lnTo>
                    <a:lnTo>
                      <a:pt x="2927" y="2803"/>
                    </a:lnTo>
                    <a:lnTo>
                      <a:pt x="2989" y="2729"/>
                    </a:lnTo>
                    <a:lnTo>
                      <a:pt x="3045" y="2652"/>
                    </a:lnTo>
                    <a:lnTo>
                      <a:pt x="3096" y="2570"/>
                    </a:lnTo>
                    <a:lnTo>
                      <a:pt x="3141" y="2484"/>
                    </a:lnTo>
                    <a:lnTo>
                      <a:pt x="3180" y="2396"/>
                    </a:lnTo>
                    <a:lnTo>
                      <a:pt x="3212" y="2304"/>
                    </a:lnTo>
                    <a:lnTo>
                      <a:pt x="3151" y="2349"/>
                    </a:lnTo>
                    <a:lnTo>
                      <a:pt x="3087" y="2395"/>
                    </a:lnTo>
                    <a:lnTo>
                      <a:pt x="3019" y="2442"/>
                    </a:lnTo>
                    <a:lnTo>
                      <a:pt x="2946" y="2488"/>
                    </a:lnTo>
                    <a:lnTo>
                      <a:pt x="2869" y="2534"/>
                    </a:lnTo>
                    <a:lnTo>
                      <a:pt x="2789" y="2577"/>
                    </a:lnTo>
                    <a:lnTo>
                      <a:pt x="2705" y="2618"/>
                    </a:lnTo>
                    <a:lnTo>
                      <a:pt x="2618" y="2657"/>
                    </a:lnTo>
                    <a:lnTo>
                      <a:pt x="2528" y="2693"/>
                    </a:lnTo>
                    <a:lnTo>
                      <a:pt x="2434" y="2724"/>
                    </a:lnTo>
                    <a:lnTo>
                      <a:pt x="2339" y="2751"/>
                    </a:lnTo>
                    <a:lnTo>
                      <a:pt x="2240" y="2774"/>
                    </a:lnTo>
                    <a:lnTo>
                      <a:pt x="2139" y="2790"/>
                    </a:lnTo>
                    <a:lnTo>
                      <a:pt x="2037" y="2800"/>
                    </a:lnTo>
                    <a:lnTo>
                      <a:pt x="1932" y="2804"/>
                    </a:lnTo>
                    <a:lnTo>
                      <a:pt x="1827" y="2800"/>
                    </a:lnTo>
                    <a:lnTo>
                      <a:pt x="1724" y="2790"/>
                    </a:lnTo>
                    <a:lnTo>
                      <a:pt x="1623" y="2774"/>
                    </a:lnTo>
                    <a:lnTo>
                      <a:pt x="1525" y="2751"/>
                    </a:lnTo>
                    <a:lnTo>
                      <a:pt x="1429" y="2724"/>
                    </a:lnTo>
                    <a:lnTo>
                      <a:pt x="1336" y="2693"/>
                    </a:lnTo>
                    <a:lnTo>
                      <a:pt x="1246" y="2657"/>
                    </a:lnTo>
                    <a:lnTo>
                      <a:pt x="1159" y="2618"/>
                    </a:lnTo>
                    <a:lnTo>
                      <a:pt x="1076" y="2577"/>
                    </a:lnTo>
                    <a:lnTo>
                      <a:pt x="994" y="2534"/>
                    </a:lnTo>
                    <a:lnTo>
                      <a:pt x="918" y="2488"/>
                    </a:lnTo>
                    <a:lnTo>
                      <a:pt x="846" y="2442"/>
                    </a:lnTo>
                    <a:lnTo>
                      <a:pt x="777" y="2395"/>
                    </a:lnTo>
                    <a:lnTo>
                      <a:pt x="713" y="2349"/>
                    </a:lnTo>
                    <a:lnTo>
                      <a:pt x="652" y="2304"/>
                    </a:lnTo>
                    <a:close/>
                    <a:moveTo>
                      <a:pt x="2756" y="1581"/>
                    </a:moveTo>
                    <a:lnTo>
                      <a:pt x="2779" y="1645"/>
                    </a:lnTo>
                    <a:lnTo>
                      <a:pt x="2799" y="1710"/>
                    </a:lnTo>
                    <a:lnTo>
                      <a:pt x="2812" y="1778"/>
                    </a:lnTo>
                    <a:lnTo>
                      <a:pt x="2821" y="1848"/>
                    </a:lnTo>
                    <a:lnTo>
                      <a:pt x="2823" y="1919"/>
                    </a:lnTo>
                    <a:lnTo>
                      <a:pt x="2821" y="1990"/>
                    </a:lnTo>
                    <a:lnTo>
                      <a:pt x="2812" y="2059"/>
                    </a:lnTo>
                    <a:lnTo>
                      <a:pt x="2798" y="2127"/>
                    </a:lnTo>
                    <a:lnTo>
                      <a:pt x="2779" y="2193"/>
                    </a:lnTo>
                    <a:lnTo>
                      <a:pt x="2755" y="2257"/>
                    </a:lnTo>
                    <a:lnTo>
                      <a:pt x="2821" y="2217"/>
                    </a:lnTo>
                    <a:lnTo>
                      <a:pt x="2881" y="2177"/>
                    </a:lnTo>
                    <a:lnTo>
                      <a:pt x="2940" y="2136"/>
                    </a:lnTo>
                    <a:lnTo>
                      <a:pt x="2994" y="2096"/>
                    </a:lnTo>
                    <a:lnTo>
                      <a:pt x="3045" y="2058"/>
                    </a:lnTo>
                    <a:lnTo>
                      <a:pt x="3093" y="2019"/>
                    </a:lnTo>
                    <a:lnTo>
                      <a:pt x="3135" y="1983"/>
                    </a:lnTo>
                    <a:lnTo>
                      <a:pt x="3174" y="1949"/>
                    </a:lnTo>
                    <a:lnTo>
                      <a:pt x="3208" y="1919"/>
                    </a:lnTo>
                    <a:lnTo>
                      <a:pt x="3174" y="1887"/>
                    </a:lnTo>
                    <a:lnTo>
                      <a:pt x="3135" y="1854"/>
                    </a:lnTo>
                    <a:lnTo>
                      <a:pt x="3093" y="1818"/>
                    </a:lnTo>
                    <a:lnTo>
                      <a:pt x="3045" y="1780"/>
                    </a:lnTo>
                    <a:lnTo>
                      <a:pt x="2994" y="1742"/>
                    </a:lnTo>
                    <a:lnTo>
                      <a:pt x="2940" y="1702"/>
                    </a:lnTo>
                    <a:lnTo>
                      <a:pt x="2881" y="1661"/>
                    </a:lnTo>
                    <a:lnTo>
                      <a:pt x="2821" y="1621"/>
                    </a:lnTo>
                    <a:lnTo>
                      <a:pt x="2756" y="1581"/>
                    </a:lnTo>
                    <a:close/>
                    <a:moveTo>
                      <a:pt x="1108" y="1580"/>
                    </a:moveTo>
                    <a:lnTo>
                      <a:pt x="1044" y="1620"/>
                    </a:lnTo>
                    <a:lnTo>
                      <a:pt x="982" y="1660"/>
                    </a:lnTo>
                    <a:lnTo>
                      <a:pt x="924" y="1701"/>
                    </a:lnTo>
                    <a:lnTo>
                      <a:pt x="869" y="1740"/>
                    </a:lnTo>
                    <a:lnTo>
                      <a:pt x="818" y="1780"/>
                    </a:lnTo>
                    <a:lnTo>
                      <a:pt x="772" y="1818"/>
                    </a:lnTo>
                    <a:lnTo>
                      <a:pt x="728" y="1854"/>
                    </a:lnTo>
                    <a:lnTo>
                      <a:pt x="691" y="1887"/>
                    </a:lnTo>
                    <a:lnTo>
                      <a:pt x="657" y="1918"/>
                    </a:lnTo>
                    <a:lnTo>
                      <a:pt x="691" y="1948"/>
                    </a:lnTo>
                    <a:lnTo>
                      <a:pt x="728" y="1983"/>
                    </a:lnTo>
                    <a:lnTo>
                      <a:pt x="772" y="2018"/>
                    </a:lnTo>
                    <a:lnTo>
                      <a:pt x="818" y="2056"/>
                    </a:lnTo>
                    <a:lnTo>
                      <a:pt x="869" y="2095"/>
                    </a:lnTo>
                    <a:lnTo>
                      <a:pt x="924" y="2135"/>
                    </a:lnTo>
                    <a:lnTo>
                      <a:pt x="982" y="2176"/>
                    </a:lnTo>
                    <a:lnTo>
                      <a:pt x="1043" y="2216"/>
                    </a:lnTo>
                    <a:lnTo>
                      <a:pt x="1108" y="2255"/>
                    </a:lnTo>
                    <a:lnTo>
                      <a:pt x="1084" y="2191"/>
                    </a:lnTo>
                    <a:lnTo>
                      <a:pt x="1066" y="2126"/>
                    </a:lnTo>
                    <a:lnTo>
                      <a:pt x="1051" y="2059"/>
                    </a:lnTo>
                    <a:lnTo>
                      <a:pt x="1043" y="1989"/>
                    </a:lnTo>
                    <a:lnTo>
                      <a:pt x="1040" y="1919"/>
                    </a:lnTo>
                    <a:lnTo>
                      <a:pt x="1043" y="1848"/>
                    </a:lnTo>
                    <a:lnTo>
                      <a:pt x="1051" y="1778"/>
                    </a:lnTo>
                    <a:lnTo>
                      <a:pt x="1066" y="1710"/>
                    </a:lnTo>
                    <a:lnTo>
                      <a:pt x="1084" y="1644"/>
                    </a:lnTo>
                    <a:lnTo>
                      <a:pt x="1108" y="1580"/>
                    </a:lnTo>
                    <a:close/>
                    <a:moveTo>
                      <a:pt x="1932" y="1328"/>
                    </a:moveTo>
                    <a:lnTo>
                      <a:pt x="1867" y="1331"/>
                    </a:lnTo>
                    <a:lnTo>
                      <a:pt x="1804" y="1341"/>
                    </a:lnTo>
                    <a:lnTo>
                      <a:pt x="1745" y="1358"/>
                    </a:lnTo>
                    <a:lnTo>
                      <a:pt x="1686" y="1381"/>
                    </a:lnTo>
                    <a:lnTo>
                      <a:pt x="1632" y="1409"/>
                    </a:lnTo>
                    <a:lnTo>
                      <a:pt x="1581" y="1442"/>
                    </a:lnTo>
                    <a:lnTo>
                      <a:pt x="1533" y="1480"/>
                    </a:lnTo>
                    <a:lnTo>
                      <a:pt x="1491" y="1523"/>
                    </a:lnTo>
                    <a:lnTo>
                      <a:pt x="1452" y="1570"/>
                    </a:lnTo>
                    <a:lnTo>
                      <a:pt x="1419" y="1621"/>
                    </a:lnTo>
                    <a:lnTo>
                      <a:pt x="1390" y="1675"/>
                    </a:lnTo>
                    <a:lnTo>
                      <a:pt x="1368" y="1732"/>
                    </a:lnTo>
                    <a:lnTo>
                      <a:pt x="1351" y="1792"/>
                    </a:lnTo>
                    <a:lnTo>
                      <a:pt x="1342" y="1854"/>
                    </a:lnTo>
                    <a:lnTo>
                      <a:pt x="1338" y="1919"/>
                    </a:lnTo>
                    <a:lnTo>
                      <a:pt x="1342" y="1983"/>
                    </a:lnTo>
                    <a:lnTo>
                      <a:pt x="1351" y="2044"/>
                    </a:lnTo>
                    <a:lnTo>
                      <a:pt x="1368" y="2105"/>
                    </a:lnTo>
                    <a:lnTo>
                      <a:pt x="1390" y="2161"/>
                    </a:lnTo>
                    <a:lnTo>
                      <a:pt x="1419" y="2216"/>
                    </a:lnTo>
                    <a:lnTo>
                      <a:pt x="1452" y="2266"/>
                    </a:lnTo>
                    <a:lnTo>
                      <a:pt x="1491" y="2313"/>
                    </a:lnTo>
                    <a:lnTo>
                      <a:pt x="1533" y="2357"/>
                    </a:lnTo>
                    <a:lnTo>
                      <a:pt x="1581" y="2394"/>
                    </a:lnTo>
                    <a:lnTo>
                      <a:pt x="1632" y="2428"/>
                    </a:lnTo>
                    <a:lnTo>
                      <a:pt x="1686" y="2456"/>
                    </a:lnTo>
                    <a:lnTo>
                      <a:pt x="1745" y="2478"/>
                    </a:lnTo>
                    <a:lnTo>
                      <a:pt x="1804" y="2495"/>
                    </a:lnTo>
                    <a:lnTo>
                      <a:pt x="1867" y="2505"/>
                    </a:lnTo>
                    <a:lnTo>
                      <a:pt x="1932" y="2509"/>
                    </a:lnTo>
                    <a:lnTo>
                      <a:pt x="1996" y="2505"/>
                    </a:lnTo>
                    <a:lnTo>
                      <a:pt x="2059" y="2495"/>
                    </a:lnTo>
                    <a:lnTo>
                      <a:pt x="2120" y="2478"/>
                    </a:lnTo>
                    <a:lnTo>
                      <a:pt x="2177" y="2456"/>
                    </a:lnTo>
                    <a:lnTo>
                      <a:pt x="2232" y="2428"/>
                    </a:lnTo>
                    <a:lnTo>
                      <a:pt x="2283" y="2394"/>
                    </a:lnTo>
                    <a:lnTo>
                      <a:pt x="2330" y="2357"/>
                    </a:lnTo>
                    <a:lnTo>
                      <a:pt x="2373" y="2313"/>
                    </a:lnTo>
                    <a:lnTo>
                      <a:pt x="2411" y="2266"/>
                    </a:lnTo>
                    <a:lnTo>
                      <a:pt x="2445" y="2216"/>
                    </a:lnTo>
                    <a:lnTo>
                      <a:pt x="2473" y="2161"/>
                    </a:lnTo>
                    <a:lnTo>
                      <a:pt x="2496" y="2105"/>
                    </a:lnTo>
                    <a:lnTo>
                      <a:pt x="2512" y="2044"/>
                    </a:lnTo>
                    <a:lnTo>
                      <a:pt x="2523" y="1983"/>
                    </a:lnTo>
                    <a:lnTo>
                      <a:pt x="2527" y="1919"/>
                    </a:lnTo>
                    <a:lnTo>
                      <a:pt x="2523" y="1854"/>
                    </a:lnTo>
                    <a:lnTo>
                      <a:pt x="2512" y="1792"/>
                    </a:lnTo>
                    <a:lnTo>
                      <a:pt x="2496" y="1732"/>
                    </a:lnTo>
                    <a:lnTo>
                      <a:pt x="2473" y="1675"/>
                    </a:lnTo>
                    <a:lnTo>
                      <a:pt x="2445" y="1621"/>
                    </a:lnTo>
                    <a:lnTo>
                      <a:pt x="2411" y="1570"/>
                    </a:lnTo>
                    <a:lnTo>
                      <a:pt x="2373" y="1523"/>
                    </a:lnTo>
                    <a:lnTo>
                      <a:pt x="2330" y="1480"/>
                    </a:lnTo>
                    <a:lnTo>
                      <a:pt x="2283" y="1442"/>
                    </a:lnTo>
                    <a:lnTo>
                      <a:pt x="2232" y="1409"/>
                    </a:lnTo>
                    <a:lnTo>
                      <a:pt x="2177" y="1381"/>
                    </a:lnTo>
                    <a:lnTo>
                      <a:pt x="2120" y="1358"/>
                    </a:lnTo>
                    <a:lnTo>
                      <a:pt x="2059" y="1341"/>
                    </a:lnTo>
                    <a:lnTo>
                      <a:pt x="1996" y="1331"/>
                    </a:lnTo>
                    <a:lnTo>
                      <a:pt x="1932" y="1328"/>
                    </a:lnTo>
                    <a:close/>
                    <a:moveTo>
                      <a:pt x="1784" y="599"/>
                    </a:moveTo>
                    <a:lnTo>
                      <a:pt x="1684" y="614"/>
                    </a:lnTo>
                    <a:lnTo>
                      <a:pt x="1587" y="636"/>
                    </a:lnTo>
                    <a:lnTo>
                      <a:pt x="1493" y="665"/>
                    </a:lnTo>
                    <a:lnTo>
                      <a:pt x="1402" y="700"/>
                    </a:lnTo>
                    <a:lnTo>
                      <a:pt x="1314" y="741"/>
                    </a:lnTo>
                    <a:lnTo>
                      <a:pt x="1230" y="789"/>
                    </a:lnTo>
                    <a:lnTo>
                      <a:pt x="1150" y="842"/>
                    </a:lnTo>
                    <a:lnTo>
                      <a:pt x="1074" y="901"/>
                    </a:lnTo>
                    <a:lnTo>
                      <a:pt x="1003" y="965"/>
                    </a:lnTo>
                    <a:lnTo>
                      <a:pt x="936" y="1034"/>
                    </a:lnTo>
                    <a:lnTo>
                      <a:pt x="874" y="1107"/>
                    </a:lnTo>
                    <a:lnTo>
                      <a:pt x="818" y="1184"/>
                    </a:lnTo>
                    <a:lnTo>
                      <a:pt x="767" y="1266"/>
                    </a:lnTo>
                    <a:lnTo>
                      <a:pt x="722" y="1352"/>
                    </a:lnTo>
                    <a:lnTo>
                      <a:pt x="685" y="1441"/>
                    </a:lnTo>
                    <a:lnTo>
                      <a:pt x="652" y="1533"/>
                    </a:lnTo>
                    <a:lnTo>
                      <a:pt x="713" y="1487"/>
                    </a:lnTo>
                    <a:lnTo>
                      <a:pt x="777" y="1441"/>
                    </a:lnTo>
                    <a:lnTo>
                      <a:pt x="846" y="1394"/>
                    </a:lnTo>
                    <a:lnTo>
                      <a:pt x="918" y="1348"/>
                    </a:lnTo>
                    <a:lnTo>
                      <a:pt x="994" y="1304"/>
                    </a:lnTo>
                    <a:lnTo>
                      <a:pt x="1076" y="1259"/>
                    </a:lnTo>
                    <a:lnTo>
                      <a:pt x="1159" y="1218"/>
                    </a:lnTo>
                    <a:lnTo>
                      <a:pt x="1246" y="1180"/>
                    </a:lnTo>
                    <a:lnTo>
                      <a:pt x="1336" y="1145"/>
                    </a:lnTo>
                    <a:lnTo>
                      <a:pt x="1429" y="1112"/>
                    </a:lnTo>
                    <a:lnTo>
                      <a:pt x="1525" y="1085"/>
                    </a:lnTo>
                    <a:lnTo>
                      <a:pt x="1623" y="1064"/>
                    </a:lnTo>
                    <a:lnTo>
                      <a:pt x="1724" y="1047"/>
                    </a:lnTo>
                    <a:lnTo>
                      <a:pt x="1827" y="1036"/>
                    </a:lnTo>
                    <a:lnTo>
                      <a:pt x="1932" y="1032"/>
                    </a:lnTo>
                    <a:lnTo>
                      <a:pt x="2037" y="1036"/>
                    </a:lnTo>
                    <a:lnTo>
                      <a:pt x="2139" y="1047"/>
                    </a:lnTo>
                    <a:lnTo>
                      <a:pt x="2240" y="1064"/>
                    </a:lnTo>
                    <a:lnTo>
                      <a:pt x="2339" y="1085"/>
                    </a:lnTo>
                    <a:lnTo>
                      <a:pt x="2434" y="1112"/>
                    </a:lnTo>
                    <a:lnTo>
                      <a:pt x="2528" y="1145"/>
                    </a:lnTo>
                    <a:lnTo>
                      <a:pt x="2618" y="1180"/>
                    </a:lnTo>
                    <a:lnTo>
                      <a:pt x="2705" y="1218"/>
                    </a:lnTo>
                    <a:lnTo>
                      <a:pt x="2789" y="1259"/>
                    </a:lnTo>
                    <a:lnTo>
                      <a:pt x="2869" y="1304"/>
                    </a:lnTo>
                    <a:lnTo>
                      <a:pt x="2946" y="1348"/>
                    </a:lnTo>
                    <a:lnTo>
                      <a:pt x="3019" y="1394"/>
                    </a:lnTo>
                    <a:lnTo>
                      <a:pt x="3087" y="1441"/>
                    </a:lnTo>
                    <a:lnTo>
                      <a:pt x="3151" y="1487"/>
                    </a:lnTo>
                    <a:lnTo>
                      <a:pt x="3212" y="1533"/>
                    </a:lnTo>
                    <a:lnTo>
                      <a:pt x="3180" y="1441"/>
                    </a:lnTo>
                    <a:lnTo>
                      <a:pt x="3141" y="1352"/>
                    </a:lnTo>
                    <a:lnTo>
                      <a:pt x="3096" y="1266"/>
                    </a:lnTo>
                    <a:lnTo>
                      <a:pt x="3045" y="1184"/>
                    </a:lnTo>
                    <a:lnTo>
                      <a:pt x="2989" y="1107"/>
                    </a:lnTo>
                    <a:lnTo>
                      <a:pt x="2927" y="1034"/>
                    </a:lnTo>
                    <a:lnTo>
                      <a:pt x="2861" y="965"/>
                    </a:lnTo>
                    <a:lnTo>
                      <a:pt x="2790" y="901"/>
                    </a:lnTo>
                    <a:lnTo>
                      <a:pt x="2714" y="842"/>
                    </a:lnTo>
                    <a:lnTo>
                      <a:pt x="2634" y="789"/>
                    </a:lnTo>
                    <a:lnTo>
                      <a:pt x="2550" y="742"/>
                    </a:lnTo>
                    <a:lnTo>
                      <a:pt x="2462" y="700"/>
                    </a:lnTo>
                    <a:lnTo>
                      <a:pt x="2371" y="665"/>
                    </a:lnTo>
                    <a:lnTo>
                      <a:pt x="2277" y="636"/>
                    </a:lnTo>
                    <a:lnTo>
                      <a:pt x="2179" y="614"/>
                    </a:lnTo>
                    <a:lnTo>
                      <a:pt x="2080" y="599"/>
                    </a:lnTo>
                    <a:lnTo>
                      <a:pt x="2080" y="738"/>
                    </a:lnTo>
                    <a:lnTo>
                      <a:pt x="2077" y="767"/>
                    </a:lnTo>
                    <a:lnTo>
                      <a:pt x="2069" y="795"/>
                    </a:lnTo>
                    <a:lnTo>
                      <a:pt x="2056" y="820"/>
                    </a:lnTo>
                    <a:lnTo>
                      <a:pt x="2037" y="842"/>
                    </a:lnTo>
                    <a:lnTo>
                      <a:pt x="2014" y="860"/>
                    </a:lnTo>
                    <a:lnTo>
                      <a:pt x="1990" y="873"/>
                    </a:lnTo>
                    <a:lnTo>
                      <a:pt x="1962" y="882"/>
                    </a:lnTo>
                    <a:lnTo>
                      <a:pt x="1932" y="885"/>
                    </a:lnTo>
                    <a:lnTo>
                      <a:pt x="1901" y="882"/>
                    </a:lnTo>
                    <a:lnTo>
                      <a:pt x="1873" y="873"/>
                    </a:lnTo>
                    <a:lnTo>
                      <a:pt x="1849" y="860"/>
                    </a:lnTo>
                    <a:lnTo>
                      <a:pt x="1827" y="842"/>
                    </a:lnTo>
                    <a:lnTo>
                      <a:pt x="1809" y="820"/>
                    </a:lnTo>
                    <a:lnTo>
                      <a:pt x="1795" y="795"/>
                    </a:lnTo>
                    <a:lnTo>
                      <a:pt x="1786" y="767"/>
                    </a:lnTo>
                    <a:lnTo>
                      <a:pt x="1784" y="738"/>
                    </a:lnTo>
                    <a:lnTo>
                      <a:pt x="1784" y="599"/>
                    </a:lnTo>
                    <a:close/>
                    <a:moveTo>
                      <a:pt x="1932" y="0"/>
                    </a:moveTo>
                    <a:lnTo>
                      <a:pt x="1932" y="0"/>
                    </a:lnTo>
                    <a:lnTo>
                      <a:pt x="1962" y="2"/>
                    </a:lnTo>
                    <a:lnTo>
                      <a:pt x="1990" y="11"/>
                    </a:lnTo>
                    <a:lnTo>
                      <a:pt x="2014" y="25"/>
                    </a:lnTo>
                    <a:lnTo>
                      <a:pt x="2037" y="43"/>
                    </a:lnTo>
                    <a:lnTo>
                      <a:pt x="2056" y="65"/>
                    </a:lnTo>
                    <a:lnTo>
                      <a:pt x="2069" y="90"/>
                    </a:lnTo>
                    <a:lnTo>
                      <a:pt x="2077" y="117"/>
                    </a:lnTo>
                    <a:lnTo>
                      <a:pt x="2080" y="147"/>
                    </a:lnTo>
                    <a:lnTo>
                      <a:pt x="2080" y="302"/>
                    </a:lnTo>
                    <a:lnTo>
                      <a:pt x="2192" y="316"/>
                    </a:lnTo>
                    <a:lnTo>
                      <a:pt x="2300" y="336"/>
                    </a:lnTo>
                    <a:lnTo>
                      <a:pt x="2405" y="364"/>
                    </a:lnTo>
                    <a:lnTo>
                      <a:pt x="2507" y="399"/>
                    </a:lnTo>
                    <a:lnTo>
                      <a:pt x="2607" y="440"/>
                    </a:lnTo>
                    <a:lnTo>
                      <a:pt x="2704" y="488"/>
                    </a:lnTo>
                    <a:lnTo>
                      <a:pt x="2796" y="542"/>
                    </a:lnTo>
                    <a:lnTo>
                      <a:pt x="2885" y="601"/>
                    </a:lnTo>
                    <a:lnTo>
                      <a:pt x="2969" y="665"/>
                    </a:lnTo>
                    <a:lnTo>
                      <a:pt x="3049" y="734"/>
                    </a:lnTo>
                    <a:lnTo>
                      <a:pt x="3124" y="809"/>
                    </a:lnTo>
                    <a:lnTo>
                      <a:pt x="3193" y="889"/>
                    </a:lnTo>
                    <a:lnTo>
                      <a:pt x="3259" y="972"/>
                    </a:lnTo>
                    <a:lnTo>
                      <a:pt x="3318" y="1060"/>
                    </a:lnTo>
                    <a:lnTo>
                      <a:pt x="3372" y="1152"/>
                    </a:lnTo>
                    <a:lnTo>
                      <a:pt x="3419" y="1247"/>
                    </a:lnTo>
                    <a:lnTo>
                      <a:pt x="3461" y="1346"/>
                    </a:lnTo>
                    <a:lnTo>
                      <a:pt x="3496" y="1448"/>
                    </a:lnTo>
                    <a:lnTo>
                      <a:pt x="3524" y="1553"/>
                    </a:lnTo>
                    <a:lnTo>
                      <a:pt x="3546" y="1661"/>
                    </a:lnTo>
                    <a:lnTo>
                      <a:pt x="3559" y="1771"/>
                    </a:lnTo>
                    <a:lnTo>
                      <a:pt x="3714" y="1771"/>
                    </a:lnTo>
                    <a:lnTo>
                      <a:pt x="3745" y="1774"/>
                    </a:lnTo>
                    <a:lnTo>
                      <a:pt x="3773" y="1783"/>
                    </a:lnTo>
                    <a:lnTo>
                      <a:pt x="3798" y="1796"/>
                    </a:lnTo>
                    <a:lnTo>
                      <a:pt x="3820" y="1814"/>
                    </a:lnTo>
                    <a:lnTo>
                      <a:pt x="3838" y="1836"/>
                    </a:lnTo>
                    <a:lnTo>
                      <a:pt x="3852" y="1861"/>
                    </a:lnTo>
                    <a:lnTo>
                      <a:pt x="3861" y="1889"/>
                    </a:lnTo>
                    <a:lnTo>
                      <a:pt x="3864" y="1919"/>
                    </a:lnTo>
                    <a:lnTo>
                      <a:pt x="3861" y="1948"/>
                    </a:lnTo>
                    <a:lnTo>
                      <a:pt x="3852" y="1976"/>
                    </a:lnTo>
                    <a:lnTo>
                      <a:pt x="3838" y="2001"/>
                    </a:lnTo>
                    <a:lnTo>
                      <a:pt x="3820" y="2023"/>
                    </a:lnTo>
                    <a:lnTo>
                      <a:pt x="3798" y="2041"/>
                    </a:lnTo>
                    <a:lnTo>
                      <a:pt x="3773" y="2054"/>
                    </a:lnTo>
                    <a:lnTo>
                      <a:pt x="3745" y="2062"/>
                    </a:lnTo>
                    <a:lnTo>
                      <a:pt x="3716" y="2066"/>
                    </a:lnTo>
                    <a:lnTo>
                      <a:pt x="3559" y="2066"/>
                    </a:lnTo>
                    <a:lnTo>
                      <a:pt x="3546" y="2176"/>
                    </a:lnTo>
                    <a:lnTo>
                      <a:pt x="3525" y="2283"/>
                    </a:lnTo>
                    <a:lnTo>
                      <a:pt x="3496" y="2388"/>
                    </a:lnTo>
                    <a:lnTo>
                      <a:pt x="3462" y="2491"/>
                    </a:lnTo>
                    <a:lnTo>
                      <a:pt x="3419" y="2589"/>
                    </a:lnTo>
                    <a:lnTo>
                      <a:pt x="3372" y="2685"/>
                    </a:lnTo>
                    <a:lnTo>
                      <a:pt x="3318" y="2776"/>
                    </a:lnTo>
                    <a:lnTo>
                      <a:pt x="3259" y="2864"/>
                    </a:lnTo>
                    <a:lnTo>
                      <a:pt x="3195" y="2949"/>
                    </a:lnTo>
                    <a:lnTo>
                      <a:pt x="3124" y="3027"/>
                    </a:lnTo>
                    <a:lnTo>
                      <a:pt x="3049" y="3102"/>
                    </a:lnTo>
                    <a:lnTo>
                      <a:pt x="2969" y="3172"/>
                    </a:lnTo>
                    <a:lnTo>
                      <a:pt x="2885" y="3236"/>
                    </a:lnTo>
                    <a:lnTo>
                      <a:pt x="2796" y="3295"/>
                    </a:lnTo>
                    <a:lnTo>
                      <a:pt x="2704" y="3349"/>
                    </a:lnTo>
                    <a:lnTo>
                      <a:pt x="2607" y="3396"/>
                    </a:lnTo>
                    <a:lnTo>
                      <a:pt x="2507" y="3437"/>
                    </a:lnTo>
                    <a:lnTo>
                      <a:pt x="2405" y="3472"/>
                    </a:lnTo>
                    <a:lnTo>
                      <a:pt x="2300" y="3500"/>
                    </a:lnTo>
                    <a:lnTo>
                      <a:pt x="2192" y="3520"/>
                    </a:lnTo>
                    <a:lnTo>
                      <a:pt x="2080" y="3535"/>
                    </a:lnTo>
                    <a:lnTo>
                      <a:pt x="2080" y="3689"/>
                    </a:lnTo>
                    <a:lnTo>
                      <a:pt x="2077" y="3719"/>
                    </a:lnTo>
                    <a:lnTo>
                      <a:pt x="2069" y="3747"/>
                    </a:lnTo>
                    <a:lnTo>
                      <a:pt x="2056" y="3771"/>
                    </a:lnTo>
                    <a:lnTo>
                      <a:pt x="2037" y="3794"/>
                    </a:lnTo>
                    <a:lnTo>
                      <a:pt x="2014" y="3812"/>
                    </a:lnTo>
                    <a:lnTo>
                      <a:pt x="1990" y="3826"/>
                    </a:lnTo>
                    <a:lnTo>
                      <a:pt x="1962" y="3834"/>
                    </a:lnTo>
                    <a:lnTo>
                      <a:pt x="1932" y="3836"/>
                    </a:lnTo>
                    <a:lnTo>
                      <a:pt x="1903" y="3834"/>
                    </a:lnTo>
                    <a:lnTo>
                      <a:pt x="1875" y="3826"/>
                    </a:lnTo>
                    <a:lnTo>
                      <a:pt x="1849" y="3812"/>
                    </a:lnTo>
                    <a:lnTo>
                      <a:pt x="1827" y="3794"/>
                    </a:lnTo>
                    <a:lnTo>
                      <a:pt x="1809" y="3771"/>
                    </a:lnTo>
                    <a:lnTo>
                      <a:pt x="1795" y="3747"/>
                    </a:lnTo>
                    <a:lnTo>
                      <a:pt x="1786" y="3719"/>
                    </a:lnTo>
                    <a:lnTo>
                      <a:pt x="1784" y="3689"/>
                    </a:lnTo>
                    <a:lnTo>
                      <a:pt x="1784" y="3535"/>
                    </a:lnTo>
                    <a:lnTo>
                      <a:pt x="1673" y="3520"/>
                    </a:lnTo>
                    <a:lnTo>
                      <a:pt x="1564" y="3500"/>
                    </a:lnTo>
                    <a:lnTo>
                      <a:pt x="1458" y="3472"/>
                    </a:lnTo>
                    <a:lnTo>
                      <a:pt x="1356" y="3437"/>
                    </a:lnTo>
                    <a:lnTo>
                      <a:pt x="1257" y="3396"/>
                    </a:lnTo>
                    <a:lnTo>
                      <a:pt x="1161" y="3349"/>
                    </a:lnTo>
                    <a:lnTo>
                      <a:pt x="1067" y="3295"/>
                    </a:lnTo>
                    <a:lnTo>
                      <a:pt x="980" y="3236"/>
                    </a:lnTo>
                    <a:lnTo>
                      <a:pt x="895" y="3172"/>
                    </a:lnTo>
                    <a:lnTo>
                      <a:pt x="815" y="3102"/>
                    </a:lnTo>
                    <a:lnTo>
                      <a:pt x="741" y="3027"/>
                    </a:lnTo>
                    <a:lnTo>
                      <a:pt x="670" y="2949"/>
                    </a:lnTo>
                    <a:lnTo>
                      <a:pt x="605" y="2864"/>
                    </a:lnTo>
                    <a:lnTo>
                      <a:pt x="545" y="2776"/>
                    </a:lnTo>
                    <a:lnTo>
                      <a:pt x="492" y="2685"/>
                    </a:lnTo>
                    <a:lnTo>
                      <a:pt x="444" y="2589"/>
                    </a:lnTo>
                    <a:lnTo>
                      <a:pt x="403" y="2491"/>
                    </a:lnTo>
                    <a:lnTo>
                      <a:pt x="368" y="2388"/>
                    </a:lnTo>
                    <a:lnTo>
                      <a:pt x="340" y="2283"/>
                    </a:lnTo>
                    <a:lnTo>
                      <a:pt x="318" y="2176"/>
                    </a:lnTo>
                    <a:lnTo>
                      <a:pt x="305" y="2066"/>
                    </a:lnTo>
                    <a:lnTo>
                      <a:pt x="149" y="2066"/>
                    </a:lnTo>
                    <a:lnTo>
                      <a:pt x="119" y="2062"/>
                    </a:lnTo>
                    <a:lnTo>
                      <a:pt x="91" y="2054"/>
                    </a:lnTo>
                    <a:lnTo>
                      <a:pt x="65" y="2041"/>
                    </a:lnTo>
                    <a:lnTo>
                      <a:pt x="44" y="2023"/>
                    </a:lnTo>
                    <a:lnTo>
                      <a:pt x="25" y="2001"/>
                    </a:lnTo>
                    <a:lnTo>
                      <a:pt x="12" y="1976"/>
                    </a:lnTo>
                    <a:lnTo>
                      <a:pt x="3" y="1948"/>
                    </a:lnTo>
                    <a:lnTo>
                      <a:pt x="0" y="1919"/>
                    </a:lnTo>
                    <a:lnTo>
                      <a:pt x="3" y="1889"/>
                    </a:lnTo>
                    <a:lnTo>
                      <a:pt x="12" y="1861"/>
                    </a:lnTo>
                    <a:lnTo>
                      <a:pt x="25" y="1836"/>
                    </a:lnTo>
                    <a:lnTo>
                      <a:pt x="44" y="1814"/>
                    </a:lnTo>
                    <a:lnTo>
                      <a:pt x="65" y="1796"/>
                    </a:lnTo>
                    <a:lnTo>
                      <a:pt x="91" y="1783"/>
                    </a:lnTo>
                    <a:lnTo>
                      <a:pt x="119" y="1774"/>
                    </a:lnTo>
                    <a:lnTo>
                      <a:pt x="149" y="1771"/>
                    </a:lnTo>
                    <a:lnTo>
                      <a:pt x="305" y="1771"/>
                    </a:lnTo>
                    <a:lnTo>
                      <a:pt x="318" y="1661"/>
                    </a:lnTo>
                    <a:lnTo>
                      <a:pt x="340" y="1553"/>
                    </a:lnTo>
                    <a:lnTo>
                      <a:pt x="368" y="1448"/>
                    </a:lnTo>
                    <a:lnTo>
                      <a:pt x="403" y="1346"/>
                    </a:lnTo>
                    <a:lnTo>
                      <a:pt x="444" y="1247"/>
                    </a:lnTo>
                    <a:lnTo>
                      <a:pt x="492" y="1152"/>
                    </a:lnTo>
                    <a:lnTo>
                      <a:pt x="545" y="1060"/>
                    </a:lnTo>
                    <a:lnTo>
                      <a:pt x="605" y="972"/>
                    </a:lnTo>
                    <a:lnTo>
                      <a:pt x="670" y="889"/>
                    </a:lnTo>
                    <a:lnTo>
                      <a:pt x="741" y="809"/>
                    </a:lnTo>
                    <a:lnTo>
                      <a:pt x="815" y="734"/>
                    </a:lnTo>
                    <a:lnTo>
                      <a:pt x="895" y="665"/>
                    </a:lnTo>
                    <a:lnTo>
                      <a:pt x="980" y="601"/>
                    </a:lnTo>
                    <a:lnTo>
                      <a:pt x="1067" y="542"/>
                    </a:lnTo>
                    <a:lnTo>
                      <a:pt x="1161" y="488"/>
                    </a:lnTo>
                    <a:lnTo>
                      <a:pt x="1257" y="440"/>
                    </a:lnTo>
                    <a:lnTo>
                      <a:pt x="1356" y="399"/>
                    </a:lnTo>
                    <a:lnTo>
                      <a:pt x="1458" y="364"/>
                    </a:lnTo>
                    <a:lnTo>
                      <a:pt x="1564" y="336"/>
                    </a:lnTo>
                    <a:lnTo>
                      <a:pt x="1673" y="316"/>
                    </a:lnTo>
                    <a:lnTo>
                      <a:pt x="1784" y="302"/>
                    </a:lnTo>
                    <a:lnTo>
                      <a:pt x="1784" y="147"/>
                    </a:lnTo>
                    <a:lnTo>
                      <a:pt x="1786" y="117"/>
                    </a:lnTo>
                    <a:lnTo>
                      <a:pt x="1795" y="90"/>
                    </a:lnTo>
                    <a:lnTo>
                      <a:pt x="1809" y="65"/>
                    </a:lnTo>
                    <a:lnTo>
                      <a:pt x="1827" y="43"/>
                    </a:lnTo>
                    <a:lnTo>
                      <a:pt x="1849" y="25"/>
                    </a:lnTo>
                    <a:lnTo>
                      <a:pt x="1873" y="11"/>
                    </a:lnTo>
                    <a:lnTo>
                      <a:pt x="1901" y="2"/>
                    </a:lnTo>
                    <a:lnTo>
                      <a:pt x="19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3554413" y="8678863"/>
                <a:ext cx="1179513" cy="1169988"/>
              </a:xfrm>
              <a:custGeom>
                <a:avLst/>
                <a:gdLst>
                  <a:gd name="T0" fmla="*/ 372 w 743"/>
                  <a:gd name="T1" fmla="*/ 0 h 737"/>
                  <a:gd name="T2" fmla="*/ 423 w 743"/>
                  <a:gd name="T3" fmla="*/ 2 h 737"/>
                  <a:gd name="T4" fmla="*/ 470 w 743"/>
                  <a:gd name="T5" fmla="*/ 13 h 737"/>
                  <a:gd name="T6" fmla="*/ 516 w 743"/>
                  <a:gd name="T7" fmla="*/ 29 h 737"/>
                  <a:gd name="T8" fmla="*/ 559 w 743"/>
                  <a:gd name="T9" fmla="*/ 49 h 737"/>
                  <a:gd name="T10" fmla="*/ 599 w 743"/>
                  <a:gd name="T11" fmla="*/ 76 h 737"/>
                  <a:gd name="T12" fmla="*/ 634 w 743"/>
                  <a:gd name="T13" fmla="*/ 107 h 737"/>
                  <a:gd name="T14" fmla="*/ 666 w 743"/>
                  <a:gd name="T15" fmla="*/ 143 h 737"/>
                  <a:gd name="T16" fmla="*/ 692 w 743"/>
                  <a:gd name="T17" fmla="*/ 182 h 737"/>
                  <a:gd name="T18" fmla="*/ 714 w 743"/>
                  <a:gd name="T19" fmla="*/ 225 h 737"/>
                  <a:gd name="T20" fmla="*/ 730 w 743"/>
                  <a:gd name="T21" fmla="*/ 270 h 737"/>
                  <a:gd name="T22" fmla="*/ 740 w 743"/>
                  <a:gd name="T23" fmla="*/ 318 h 737"/>
                  <a:gd name="T24" fmla="*/ 743 w 743"/>
                  <a:gd name="T25" fmla="*/ 369 h 737"/>
                  <a:gd name="T26" fmla="*/ 740 w 743"/>
                  <a:gd name="T27" fmla="*/ 418 h 737"/>
                  <a:gd name="T28" fmla="*/ 730 w 743"/>
                  <a:gd name="T29" fmla="*/ 467 h 737"/>
                  <a:gd name="T30" fmla="*/ 714 w 743"/>
                  <a:gd name="T31" fmla="*/ 512 h 737"/>
                  <a:gd name="T32" fmla="*/ 692 w 743"/>
                  <a:gd name="T33" fmla="*/ 555 h 737"/>
                  <a:gd name="T34" fmla="*/ 666 w 743"/>
                  <a:gd name="T35" fmla="*/ 593 h 737"/>
                  <a:gd name="T36" fmla="*/ 634 w 743"/>
                  <a:gd name="T37" fmla="*/ 629 h 737"/>
                  <a:gd name="T38" fmla="*/ 599 w 743"/>
                  <a:gd name="T39" fmla="*/ 661 h 737"/>
                  <a:gd name="T40" fmla="*/ 559 w 743"/>
                  <a:gd name="T41" fmla="*/ 687 h 737"/>
                  <a:gd name="T42" fmla="*/ 516 w 743"/>
                  <a:gd name="T43" fmla="*/ 708 h 737"/>
                  <a:gd name="T44" fmla="*/ 470 w 743"/>
                  <a:gd name="T45" fmla="*/ 723 h 737"/>
                  <a:gd name="T46" fmla="*/ 423 w 743"/>
                  <a:gd name="T47" fmla="*/ 734 h 737"/>
                  <a:gd name="T48" fmla="*/ 372 w 743"/>
                  <a:gd name="T49" fmla="*/ 737 h 737"/>
                  <a:gd name="T50" fmla="*/ 322 w 743"/>
                  <a:gd name="T51" fmla="*/ 734 h 737"/>
                  <a:gd name="T52" fmla="*/ 273 w 743"/>
                  <a:gd name="T53" fmla="*/ 723 h 737"/>
                  <a:gd name="T54" fmla="*/ 227 w 743"/>
                  <a:gd name="T55" fmla="*/ 708 h 737"/>
                  <a:gd name="T56" fmla="*/ 185 w 743"/>
                  <a:gd name="T57" fmla="*/ 687 h 737"/>
                  <a:gd name="T58" fmla="*/ 145 w 743"/>
                  <a:gd name="T59" fmla="*/ 661 h 737"/>
                  <a:gd name="T60" fmla="*/ 109 w 743"/>
                  <a:gd name="T61" fmla="*/ 629 h 737"/>
                  <a:gd name="T62" fmla="*/ 78 w 743"/>
                  <a:gd name="T63" fmla="*/ 593 h 737"/>
                  <a:gd name="T64" fmla="*/ 51 w 743"/>
                  <a:gd name="T65" fmla="*/ 555 h 737"/>
                  <a:gd name="T66" fmla="*/ 29 w 743"/>
                  <a:gd name="T67" fmla="*/ 512 h 737"/>
                  <a:gd name="T68" fmla="*/ 14 w 743"/>
                  <a:gd name="T69" fmla="*/ 467 h 737"/>
                  <a:gd name="T70" fmla="*/ 4 w 743"/>
                  <a:gd name="T71" fmla="*/ 418 h 737"/>
                  <a:gd name="T72" fmla="*/ 0 w 743"/>
                  <a:gd name="T73" fmla="*/ 369 h 737"/>
                  <a:gd name="T74" fmla="*/ 4 w 743"/>
                  <a:gd name="T75" fmla="*/ 318 h 737"/>
                  <a:gd name="T76" fmla="*/ 14 w 743"/>
                  <a:gd name="T77" fmla="*/ 270 h 737"/>
                  <a:gd name="T78" fmla="*/ 29 w 743"/>
                  <a:gd name="T79" fmla="*/ 225 h 737"/>
                  <a:gd name="T80" fmla="*/ 51 w 743"/>
                  <a:gd name="T81" fmla="*/ 182 h 737"/>
                  <a:gd name="T82" fmla="*/ 78 w 743"/>
                  <a:gd name="T83" fmla="*/ 143 h 737"/>
                  <a:gd name="T84" fmla="*/ 109 w 743"/>
                  <a:gd name="T85" fmla="*/ 107 h 737"/>
                  <a:gd name="T86" fmla="*/ 145 w 743"/>
                  <a:gd name="T87" fmla="*/ 76 h 737"/>
                  <a:gd name="T88" fmla="*/ 185 w 743"/>
                  <a:gd name="T89" fmla="*/ 49 h 737"/>
                  <a:gd name="T90" fmla="*/ 227 w 743"/>
                  <a:gd name="T91" fmla="*/ 29 h 737"/>
                  <a:gd name="T92" fmla="*/ 273 w 743"/>
                  <a:gd name="T93" fmla="*/ 13 h 737"/>
                  <a:gd name="T94" fmla="*/ 322 w 743"/>
                  <a:gd name="T95" fmla="*/ 2 h 737"/>
                  <a:gd name="T96" fmla="*/ 372 w 743"/>
                  <a:gd name="T9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3" h="737">
                    <a:moveTo>
                      <a:pt x="372" y="0"/>
                    </a:moveTo>
                    <a:lnTo>
                      <a:pt x="423" y="2"/>
                    </a:lnTo>
                    <a:lnTo>
                      <a:pt x="470" y="13"/>
                    </a:lnTo>
                    <a:lnTo>
                      <a:pt x="516" y="29"/>
                    </a:lnTo>
                    <a:lnTo>
                      <a:pt x="559" y="49"/>
                    </a:lnTo>
                    <a:lnTo>
                      <a:pt x="599" y="76"/>
                    </a:lnTo>
                    <a:lnTo>
                      <a:pt x="634" y="107"/>
                    </a:lnTo>
                    <a:lnTo>
                      <a:pt x="666" y="143"/>
                    </a:lnTo>
                    <a:lnTo>
                      <a:pt x="692" y="182"/>
                    </a:lnTo>
                    <a:lnTo>
                      <a:pt x="714" y="225"/>
                    </a:lnTo>
                    <a:lnTo>
                      <a:pt x="730" y="270"/>
                    </a:lnTo>
                    <a:lnTo>
                      <a:pt x="740" y="318"/>
                    </a:lnTo>
                    <a:lnTo>
                      <a:pt x="743" y="369"/>
                    </a:lnTo>
                    <a:lnTo>
                      <a:pt x="740" y="418"/>
                    </a:lnTo>
                    <a:lnTo>
                      <a:pt x="730" y="467"/>
                    </a:lnTo>
                    <a:lnTo>
                      <a:pt x="714" y="512"/>
                    </a:lnTo>
                    <a:lnTo>
                      <a:pt x="692" y="555"/>
                    </a:lnTo>
                    <a:lnTo>
                      <a:pt x="666" y="593"/>
                    </a:lnTo>
                    <a:lnTo>
                      <a:pt x="634" y="629"/>
                    </a:lnTo>
                    <a:lnTo>
                      <a:pt x="599" y="661"/>
                    </a:lnTo>
                    <a:lnTo>
                      <a:pt x="559" y="687"/>
                    </a:lnTo>
                    <a:lnTo>
                      <a:pt x="516" y="708"/>
                    </a:lnTo>
                    <a:lnTo>
                      <a:pt x="470" y="723"/>
                    </a:lnTo>
                    <a:lnTo>
                      <a:pt x="423" y="734"/>
                    </a:lnTo>
                    <a:lnTo>
                      <a:pt x="372" y="737"/>
                    </a:lnTo>
                    <a:lnTo>
                      <a:pt x="322" y="734"/>
                    </a:lnTo>
                    <a:lnTo>
                      <a:pt x="273" y="723"/>
                    </a:lnTo>
                    <a:lnTo>
                      <a:pt x="227" y="708"/>
                    </a:lnTo>
                    <a:lnTo>
                      <a:pt x="185" y="687"/>
                    </a:lnTo>
                    <a:lnTo>
                      <a:pt x="145" y="661"/>
                    </a:lnTo>
                    <a:lnTo>
                      <a:pt x="109" y="629"/>
                    </a:lnTo>
                    <a:lnTo>
                      <a:pt x="78" y="593"/>
                    </a:lnTo>
                    <a:lnTo>
                      <a:pt x="51" y="555"/>
                    </a:lnTo>
                    <a:lnTo>
                      <a:pt x="29" y="512"/>
                    </a:lnTo>
                    <a:lnTo>
                      <a:pt x="14" y="467"/>
                    </a:lnTo>
                    <a:lnTo>
                      <a:pt x="4" y="418"/>
                    </a:lnTo>
                    <a:lnTo>
                      <a:pt x="0" y="369"/>
                    </a:lnTo>
                    <a:lnTo>
                      <a:pt x="4" y="318"/>
                    </a:lnTo>
                    <a:lnTo>
                      <a:pt x="14" y="270"/>
                    </a:lnTo>
                    <a:lnTo>
                      <a:pt x="29" y="225"/>
                    </a:lnTo>
                    <a:lnTo>
                      <a:pt x="51" y="182"/>
                    </a:lnTo>
                    <a:lnTo>
                      <a:pt x="78" y="143"/>
                    </a:lnTo>
                    <a:lnTo>
                      <a:pt x="109" y="107"/>
                    </a:lnTo>
                    <a:lnTo>
                      <a:pt x="145" y="76"/>
                    </a:lnTo>
                    <a:lnTo>
                      <a:pt x="185" y="49"/>
                    </a:lnTo>
                    <a:lnTo>
                      <a:pt x="227" y="29"/>
                    </a:lnTo>
                    <a:lnTo>
                      <a:pt x="273" y="13"/>
                    </a:lnTo>
                    <a:lnTo>
                      <a:pt x="322" y="2"/>
                    </a:lnTo>
                    <a:lnTo>
                      <a:pt x="3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36"/>
            <p:cNvGrpSpPr/>
            <p:nvPr/>
          </p:nvGrpSpPr>
          <p:grpSpPr>
            <a:xfrm>
              <a:off x="15276" y="4715"/>
              <a:ext cx="604" cy="604"/>
              <a:chOff x="15697200" y="3492500"/>
              <a:chExt cx="3962401" cy="3962401"/>
            </a:xfrm>
            <a:solidFill>
              <a:schemeClr val="bg1"/>
            </a:solidFill>
          </p:grpSpPr>
          <p:sp>
            <p:nvSpPr>
              <p:cNvPr id="21" name="Freeform 42"/>
              <p:cNvSpPr/>
              <p:nvPr/>
            </p:nvSpPr>
            <p:spPr bwMode="auto">
              <a:xfrm>
                <a:off x="17918113" y="3492500"/>
                <a:ext cx="1741488" cy="1741488"/>
              </a:xfrm>
              <a:custGeom>
                <a:avLst/>
                <a:gdLst>
                  <a:gd name="T0" fmla="*/ 0 w 2195"/>
                  <a:gd name="T1" fmla="*/ 0 h 2195"/>
                  <a:gd name="T2" fmla="*/ 138 w 2195"/>
                  <a:gd name="T3" fmla="*/ 20 h 2195"/>
                  <a:gd name="T4" fmla="*/ 275 w 2195"/>
                  <a:gd name="T5" fmla="*/ 48 h 2195"/>
                  <a:gd name="T6" fmla="*/ 408 w 2195"/>
                  <a:gd name="T7" fmla="*/ 83 h 2195"/>
                  <a:gd name="T8" fmla="*/ 540 w 2195"/>
                  <a:gd name="T9" fmla="*/ 126 h 2195"/>
                  <a:gd name="T10" fmla="*/ 670 w 2195"/>
                  <a:gd name="T11" fmla="*/ 175 h 2195"/>
                  <a:gd name="T12" fmla="*/ 796 w 2195"/>
                  <a:gd name="T13" fmla="*/ 233 h 2195"/>
                  <a:gd name="T14" fmla="*/ 918 w 2195"/>
                  <a:gd name="T15" fmla="*/ 296 h 2195"/>
                  <a:gd name="T16" fmla="*/ 1038 w 2195"/>
                  <a:gd name="T17" fmla="*/ 368 h 2195"/>
                  <a:gd name="T18" fmla="*/ 1154 w 2195"/>
                  <a:gd name="T19" fmla="*/ 445 h 2195"/>
                  <a:gd name="T20" fmla="*/ 1266 w 2195"/>
                  <a:gd name="T21" fmla="*/ 529 h 2195"/>
                  <a:gd name="T22" fmla="*/ 1374 w 2195"/>
                  <a:gd name="T23" fmla="*/ 620 h 2195"/>
                  <a:gd name="T24" fmla="*/ 1476 w 2195"/>
                  <a:gd name="T25" fmla="*/ 719 h 2195"/>
                  <a:gd name="T26" fmla="*/ 1575 w 2195"/>
                  <a:gd name="T27" fmla="*/ 821 h 2195"/>
                  <a:gd name="T28" fmla="*/ 1666 w 2195"/>
                  <a:gd name="T29" fmla="*/ 929 h 2195"/>
                  <a:gd name="T30" fmla="*/ 1750 w 2195"/>
                  <a:gd name="T31" fmla="*/ 1041 h 2195"/>
                  <a:gd name="T32" fmla="*/ 1827 w 2195"/>
                  <a:gd name="T33" fmla="*/ 1157 h 2195"/>
                  <a:gd name="T34" fmla="*/ 1899 w 2195"/>
                  <a:gd name="T35" fmla="*/ 1277 h 2195"/>
                  <a:gd name="T36" fmla="*/ 1962 w 2195"/>
                  <a:gd name="T37" fmla="*/ 1399 h 2195"/>
                  <a:gd name="T38" fmla="*/ 2020 w 2195"/>
                  <a:gd name="T39" fmla="*/ 1525 h 2195"/>
                  <a:gd name="T40" fmla="*/ 2069 w 2195"/>
                  <a:gd name="T41" fmla="*/ 1655 h 2195"/>
                  <a:gd name="T42" fmla="*/ 2112 w 2195"/>
                  <a:gd name="T43" fmla="*/ 1787 h 2195"/>
                  <a:gd name="T44" fmla="*/ 2147 w 2195"/>
                  <a:gd name="T45" fmla="*/ 1920 h 2195"/>
                  <a:gd name="T46" fmla="*/ 2175 w 2195"/>
                  <a:gd name="T47" fmla="*/ 2057 h 2195"/>
                  <a:gd name="T48" fmla="*/ 2195 w 2195"/>
                  <a:gd name="T49" fmla="*/ 2195 h 2195"/>
                  <a:gd name="T50" fmla="*/ 1753 w 2195"/>
                  <a:gd name="T51" fmla="*/ 2195 h 2195"/>
                  <a:gd name="T52" fmla="*/ 1729 w 2195"/>
                  <a:gd name="T53" fmla="*/ 2062 h 2195"/>
                  <a:gd name="T54" fmla="*/ 1697 w 2195"/>
                  <a:gd name="T55" fmla="*/ 1930 h 2195"/>
                  <a:gd name="T56" fmla="*/ 1656 w 2195"/>
                  <a:gd name="T57" fmla="*/ 1802 h 2195"/>
                  <a:gd name="T58" fmla="*/ 1608 w 2195"/>
                  <a:gd name="T59" fmla="*/ 1678 h 2195"/>
                  <a:gd name="T60" fmla="*/ 1552 w 2195"/>
                  <a:gd name="T61" fmla="*/ 1558 h 2195"/>
                  <a:gd name="T62" fmla="*/ 1487 w 2195"/>
                  <a:gd name="T63" fmla="*/ 1442 h 2195"/>
                  <a:gd name="T64" fmla="*/ 1417 w 2195"/>
                  <a:gd name="T65" fmla="*/ 1331 h 2195"/>
                  <a:gd name="T66" fmla="*/ 1340 w 2195"/>
                  <a:gd name="T67" fmla="*/ 1225 h 2195"/>
                  <a:gd name="T68" fmla="*/ 1256 w 2195"/>
                  <a:gd name="T69" fmla="*/ 1124 h 2195"/>
                  <a:gd name="T70" fmla="*/ 1166 w 2195"/>
                  <a:gd name="T71" fmla="*/ 1029 h 2195"/>
                  <a:gd name="T72" fmla="*/ 1071 w 2195"/>
                  <a:gd name="T73" fmla="*/ 939 h 2195"/>
                  <a:gd name="T74" fmla="*/ 970 w 2195"/>
                  <a:gd name="T75" fmla="*/ 855 h 2195"/>
                  <a:gd name="T76" fmla="*/ 864 w 2195"/>
                  <a:gd name="T77" fmla="*/ 778 h 2195"/>
                  <a:gd name="T78" fmla="*/ 753 w 2195"/>
                  <a:gd name="T79" fmla="*/ 708 h 2195"/>
                  <a:gd name="T80" fmla="*/ 637 w 2195"/>
                  <a:gd name="T81" fmla="*/ 643 h 2195"/>
                  <a:gd name="T82" fmla="*/ 517 w 2195"/>
                  <a:gd name="T83" fmla="*/ 587 h 2195"/>
                  <a:gd name="T84" fmla="*/ 393 w 2195"/>
                  <a:gd name="T85" fmla="*/ 539 h 2195"/>
                  <a:gd name="T86" fmla="*/ 265 w 2195"/>
                  <a:gd name="T87" fmla="*/ 498 h 2195"/>
                  <a:gd name="T88" fmla="*/ 133 w 2195"/>
                  <a:gd name="T89" fmla="*/ 466 h 2195"/>
                  <a:gd name="T90" fmla="*/ 0 w 2195"/>
                  <a:gd name="T91" fmla="*/ 442 h 2195"/>
                  <a:gd name="T92" fmla="*/ 0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0" y="0"/>
                    </a:moveTo>
                    <a:lnTo>
                      <a:pt x="138" y="20"/>
                    </a:lnTo>
                    <a:lnTo>
                      <a:pt x="275" y="48"/>
                    </a:lnTo>
                    <a:lnTo>
                      <a:pt x="408" y="83"/>
                    </a:lnTo>
                    <a:lnTo>
                      <a:pt x="540" y="126"/>
                    </a:lnTo>
                    <a:lnTo>
                      <a:pt x="670" y="175"/>
                    </a:lnTo>
                    <a:lnTo>
                      <a:pt x="796" y="233"/>
                    </a:lnTo>
                    <a:lnTo>
                      <a:pt x="918" y="296"/>
                    </a:lnTo>
                    <a:lnTo>
                      <a:pt x="1038" y="368"/>
                    </a:lnTo>
                    <a:lnTo>
                      <a:pt x="1154" y="445"/>
                    </a:lnTo>
                    <a:lnTo>
                      <a:pt x="1266" y="529"/>
                    </a:lnTo>
                    <a:lnTo>
                      <a:pt x="1374" y="620"/>
                    </a:lnTo>
                    <a:lnTo>
                      <a:pt x="1476" y="719"/>
                    </a:lnTo>
                    <a:lnTo>
                      <a:pt x="1575" y="821"/>
                    </a:lnTo>
                    <a:lnTo>
                      <a:pt x="1666" y="929"/>
                    </a:lnTo>
                    <a:lnTo>
                      <a:pt x="1750" y="1041"/>
                    </a:lnTo>
                    <a:lnTo>
                      <a:pt x="1827" y="1157"/>
                    </a:lnTo>
                    <a:lnTo>
                      <a:pt x="1899" y="1277"/>
                    </a:lnTo>
                    <a:lnTo>
                      <a:pt x="1962" y="1399"/>
                    </a:lnTo>
                    <a:lnTo>
                      <a:pt x="2020" y="1525"/>
                    </a:lnTo>
                    <a:lnTo>
                      <a:pt x="2069" y="1655"/>
                    </a:lnTo>
                    <a:lnTo>
                      <a:pt x="2112" y="1787"/>
                    </a:lnTo>
                    <a:lnTo>
                      <a:pt x="2147" y="1920"/>
                    </a:lnTo>
                    <a:lnTo>
                      <a:pt x="2175" y="2057"/>
                    </a:lnTo>
                    <a:lnTo>
                      <a:pt x="2195" y="2195"/>
                    </a:lnTo>
                    <a:lnTo>
                      <a:pt x="1753" y="2195"/>
                    </a:lnTo>
                    <a:lnTo>
                      <a:pt x="1729" y="2062"/>
                    </a:lnTo>
                    <a:lnTo>
                      <a:pt x="1697" y="1930"/>
                    </a:lnTo>
                    <a:lnTo>
                      <a:pt x="1656" y="1802"/>
                    </a:lnTo>
                    <a:lnTo>
                      <a:pt x="1608" y="1678"/>
                    </a:lnTo>
                    <a:lnTo>
                      <a:pt x="1552" y="1558"/>
                    </a:lnTo>
                    <a:lnTo>
                      <a:pt x="1487" y="1442"/>
                    </a:lnTo>
                    <a:lnTo>
                      <a:pt x="1417" y="1331"/>
                    </a:lnTo>
                    <a:lnTo>
                      <a:pt x="1340" y="1225"/>
                    </a:lnTo>
                    <a:lnTo>
                      <a:pt x="1256" y="1124"/>
                    </a:lnTo>
                    <a:lnTo>
                      <a:pt x="1166" y="1029"/>
                    </a:lnTo>
                    <a:lnTo>
                      <a:pt x="1071" y="939"/>
                    </a:lnTo>
                    <a:lnTo>
                      <a:pt x="970" y="855"/>
                    </a:lnTo>
                    <a:lnTo>
                      <a:pt x="864" y="778"/>
                    </a:lnTo>
                    <a:lnTo>
                      <a:pt x="753" y="708"/>
                    </a:lnTo>
                    <a:lnTo>
                      <a:pt x="637" y="643"/>
                    </a:lnTo>
                    <a:lnTo>
                      <a:pt x="517" y="587"/>
                    </a:lnTo>
                    <a:lnTo>
                      <a:pt x="393" y="539"/>
                    </a:lnTo>
                    <a:lnTo>
                      <a:pt x="265" y="498"/>
                    </a:lnTo>
                    <a:lnTo>
                      <a:pt x="133" y="466"/>
                    </a:lnTo>
                    <a:lnTo>
                      <a:pt x="0" y="4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43"/>
              <p:cNvSpPr/>
              <p:nvPr/>
            </p:nvSpPr>
            <p:spPr bwMode="auto">
              <a:xfrm>
                <a:off x="15697200" y="3492500"/>
                <a:ext cx="1741488" cy="1741488"/>
              </a:xfrm>
              <a:custGeom>
                <a:avLst/>
                <a:gdLst>
                  <a:gd name="T0" fmla="*/ 2195 w 2195"/>
                  <a:gd name="T1" fmla="*/ 0 h 2195"/>
                  <a:gd name="T2" fmla="*/ 2195 w 2195"/>
                  <a:gd name="T3" fmla="*/ 442 h 2195"/>
                  <a:gd name="T4" fmla="*/ 2062 w 2195"/>
                  <a:gd name="T5" fmla="*/ 466 h 2195"/>
                  <a:gd name="T6" fmla="*/ 1930 w 2195"/>
                  <a:gd name="T7" fmla="*/ 498 h 2195"/>
                  <a:gd name="T8" fmla="*/ 1802 w 2195"/>
                  <a:gd name="T9" fmla="*/ 539 h 2195"/>
                  <a:gd name="T10" fmla="*/ 1678 w 2195"/>
                  <a:gd name="T11" fmla="*/ 587 h 2195"/>
                  <a:gd name="T12" fmla="*/ 1558 w 2195"/>
                  <a:gd name="T13" fmla="*/ 643 h 2195"/>
                  <a:gd name="T14" fmla="*/ 1442 w 2195"/>
                  <a:gd name="T15" fmla="*/ 708 h 2195"/>
                  <a:gd name="T16" fmla="*/ 1331 w 2195"/>
                  <a:gd name="T17" fmla="*/ 778 h 2195"/>
                  <a:gd name="T18" fmla="*/ 1225 w 2195"/>
                  <a:gd name="T19" fmla="*/ 855 h 2195"/>
                  <a:gd name="T20" fmla="*/ 1124 w 2195"/>
                  <a:gd name="T21" fmla="*/ 939 h 2195"/>
                  <a:gd name="T22" fmla="*/ 1029 w 2195"/>
                  <a:gd name="T23" fmla="*/ 1029 h 2195"/>
                  <a:gd name="T24" fmla="*/ 939 w 2195"/>
                  <a:gd name="T25" fmla="*/ 1124 h 2195"/>
                  <a:gd name="T26" fmla="*/ 855 w 2195"/>
                  <a:gd name="T27" fmla="*/ 1225 h 2195"/>
                  <a:gd name="T28" fmla="*/ 778 w 2195"/>
                  <a:gd name="T29" fmla="*/ 1331 h 2195"/>
                  <a:gd name="T30" fmla="*/ 708 w 2195"/>
                  <a:gd name="T31" fmla="*/ 1442 h 2195"/>
                  <a:gd name="T32" fmla="*/ 643 w 2195"/>
                  <a:gd name="T33" fmla="*/ 1558 h 2195"/>
                  <a:gd name="T34" fmla="*/ 587 w 2195"/>
                  <a:gd name="T35" fmla="*/ 1678 h 2195"/>
                  <a:gd name="T36" fmla="*/ 539 w 2195"/>
                  <a:gd name="T37" fmla="*/ 1802 h 2195"/>
                  <a:gd name="T38" fmla="*/ 498 w 2195"/>
                  <a:gd name="T39" fmla="*/ 1930 h 2195"/>
                  <a:gd name="T40" fmla="*/ 466 w 2195"/>
                  <a:gd name="T41" fmla="*/ 2062 h 2195"/>
                  <a:gd name="T42" fmla="*/ 442 w 2195"/>
                  <a:gd name="T43" fmla="*/ 2195 h 2195"/>
                  <a:gd name="T44" fmla="*/ 0 w 2195"/>
                  <a:gd name="T45" fmla="*/ 2195 h 2195"/>
                  <a:gd name="T46" fmla="*/ 20 w 2195"/>
                  <a:gd name="T47" fmla="*/ 2057 h 2195"/>
                  <a:gd name="T48" fmla="*/ 48 w 2195"/>
                  <a:gd name="T49" fmla="*/ 1920 h 2195"/>
                  <a:gd name="T50" fmla="*/ 83 w 2195"/>
                  <a:gd name="T51" fmla="*/ 1787 h 2195"/>
                  <a:gd name="T52" fmla="*/ 126 w 2195"/>
                  <a:gd name="T53" fmla="*/ 1655 h 2195"/>
                  <a:gd name="T54" fmla="*/ 175 w 2195"/>
                  <a:gd name="T55" fmla="*/ 1525 h 2195"/>
                  <a:gd name="T56" fmla="*/ 233 w 2195"/>
                  <a:gd name="T57" fmla="*/ 1399 h 2195"/>
                  <a:gd name="T58" fmla="*/ 296 w 2195"/>
                  <a:gd name="T59" fmla="*/ 1277 h 2195"/>
                  <a:gd name="T60" fmla="*/ 368 w 2195"/>
                  <a:gd name="T61" fmla="*/ 1157 h 2195"/>
                  <a:gd name="T62" fmla="*/ 445 w 2195"/>
                  <a:gd name="T63" fmla="*/ 1041 h 2195"/>
                  <a:gd name="T64" fmla="*/ 529 w 2195"/>
                  <a:gd name="T65" fmla="*/ 929 h 2195"/>
                  <a:gd name="T66" fmla="*/ 620 w 2195"/>
                  <a:gd name="T67" fmla="*/ 821 h 2195"/>
                  <a:gd name="T68" fmla="*/ 719 w 2195"/>
                  <a:gd name="T69" fmla="*/ 719 h 2195"/>
                  <a:gd name="T70" fmla="*/ 821 w 2195"/>
                  <a:gd name="T71" fmla="*/ 620 h 2195"/>
                  <a:gd name="T72" fmla="*/ 929 w 2195"/>
                  <a:gd name="T73" fmla="*/ 529 h 2195"/>
                  <a:gd name="T74" fmla="*/ 1041 w 2195"/>
                  <a:gd name="T75" fmla="*/ 445 h 2195"/>
                  <a:gd name="T76" fmla="*/ 1157 w 2195"/>
                  <a:gd name="T77" fmla="*/ 368 h 2195"/>
                  <a:gd name="T78" fmla="*/ 1277 w 2195"/>
                  <a:gd name="T79" fmla="*/ 296 h 2195"/>
                  <a:gd name="T80" fmla="*/ 1399 w 2195"/>
                  <a:gd name="T81" fmla="*/ 233 h 2195"/>
                  <a:gd name="T82" fmla="*/ 1525 w 2195"/>
                  <a:gd name="T83" fmla="*/ 175 h 2195"/>
                  <a:gd name="T84" fmla="*/ 1655 w 2195"/>
                  <a:gd name="T85" fmla="*/ 126 h 2195"/>
                  <a:gd name="T86" fmla="*/ 1787 w 2195"/>
                  <a:gd name="T87" fmla="*/ 83 h 2195"/>
                  <a:gd name="T88" fmla="*/ 1920 w 2195"/>
                  <a:gd name="T89" fmla="*/ 48 h 2195"/>
                  <a:gd name="T90" fmla="*/ 2057 w 2195"/>
                  <a:gd name="T91" fmla="*/ 20 h 2195"/>
                  <a:gd name="T92" fmla="*/ 2195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2195" y="0"/>
                    </a:moveTo>
                    <a:lnTo>
                      <a:pt x="2195" y="442"/>
                    </a:lnTo>
                    <a:lnTo>
                      <a:pt x="2062" y="466"/>
                    </a:lnTo>
                    <a:lnTo>
                      <a:pt x="1930" y="498"/>
                    </a:lnTo>
                    <a:lnTo>
                      <a:pt x="1802" y="539"/>
                    </a:lnTo>
                    <a:lnTo>
                      <a:pt x="1678" y="587"/>
                    </a:lnTo>
                    <a:lnTo>
                      <a:pt x="1558" y="643"/>
                    </a:lnTo>
                    <a:lnTo>
                      <a:pt x="1442" y="708"/>
                    </a:lnTo>
                    <a:lnTo>
                      <a:pt x="1331" y="778"/>
                    </a:lnTo>
                    <a:lnTo>
                      <a:pt x="1225" y="855"/>
                    </a:lnTo>
                    <a:lnTo>
                      <a:pt x="1124" y="939"/>
                    </a:lnTo>
                    <a:lnTo>
                      <a:pt x="1029" y="1029"/>
                    </a:lnTo>
                    <a:lnTo>
                      <a:pt x="939" y="1124"/>
                    </a:lnTo>
                    <a:lnTo>
                      <a:pt x="855" y="1225"/>
                    </a:lnTo>
                    <a:lnTo>
                      <a:pt x="778" y="1331"/>
                    </a:lnTo>
                    <a:lnTo>
                      <a:pt x="708" y="1442"/>
                    </a:lnTo>
                    <a:lnTo>
                      <a:pt x="643" y="1558"/>
                    </a:lnTo>
                    <a:lnTo>
                      <a:pt x="587" y="1678"/>
                    </a:lnTo>
                    <a:lnTo>
                      <a:pt x="539" y="1802"/>
                    </a:lnTo>
                    <a:lnTo>
                      <a:pt x="498" y="1930"/>
                    </a:lnTo>
                    <a:lnTo>
                      <a:pt x="466" y="2062"/>
                    </a:lnTo>
                    <a:lnTo>
                      <a:pt x="442" y="2195"/>
                    </a:lnTo>
                    <a:lnTo>
                      <a:pt x="0" y="2195"/>
                    </a:lnTo>
                    <a:lnTo>
                      <a:pt x="20" y="2057"/>
                    </a:lnTo>
                    <a:lnTo>
                      <a:pt x="48" y="1920"/>
                    </a:lnTo>
                    <a:lnTo>
                      <a:pt x="83" y="1787"/>
                    </a:lnTo>
                    <a:lnTo>
                      <a:pt x="126" y="1655"/>
                    </a:lnTo>
                    <a:lnTo>
                      <a:pt x="175" y="1525"/>
                    </a:lnTo>
                    <a:lnTo>
                      <a:pt x="233" y="1399"/>
                    </a:lnTo>
                    <a:lnTo>
                      <a:pt x="296" y="1277"/>
                    </a:lnTo>
                    <a:lnTo>
                      <a:pt x="368" y="1157"/>
                    </a:lnTo>
                    <a:lnTo>
                      <a:pt x="445" y="1041"/>
                    </a:lnTo>
                    <a:lnTo>
                      <a:pt x="529" y="929"/>
                    </a:lnTo>
                    <a:lnTo>
                      <a:pt x="620" y="821"/>
                    </a:lnTo>
                    <a:lnTo>
                      <a:pt x="719" y="719"/>
                    </a:lnTo>
                    <a:lnTo>
                      <a:pt x="821" y="620"/>
                    </a:lnTo>
                    <a:lnTo>
                      <a:pt x="929" y="529"/>
                    </a:lnTo>
                    <a:lnTo>
                      <a:pt x="1041" y="445"/>
                    </a:lnTo>
                    <a:lnTo>
                      <a:pt x="1157" y="368"/>
                    </a:lnTo>
                    <a:lnTo>
                      <a:pt x="1277" y="296"/>
                    </a:lnTo>
                    <a:lnTo>
                      <a:pt x="1399" y="233"/>
                    </a:lnTo>
                    <a:lnTo>
                      <a:pt x="1525" y="175"/>
                    </a:lnTo>
                    <a:lnTo>
                      <a:pt x="1655" y="126"/>
                    </a:lnTo>
                    <a:lnTo>
                      <a:pt x="1787" y="83"/>
                    </a:lnTo>
                    <a:lnTo>
                      <a:pt x="1920" y="48"/>
                    </a:lnTo>
                    <a:lnTo>
                      <a:pt x="2057" y="20"/>
                    </a:lnTo>
                    <a:lnTo>
                      <a:pt x="2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44"/>
              <p:cNvSpPr/>
              <p:nvPr/>
            </p:nvSpPr>
            <p:spPr bwMode="auto">
              <a:xfrm>
                <a:off x="17918113" y="5713413"/>
                <a:ext cx="1741488" cy="1741488"/>
              </a:xfrm>
              <a:custGeom>
                <a:avLst/>
                <a:gdLst>
                  <a:gd name="T0" fmla="*/ 1753 w 2195"/>
                  <a:gd name="T1" fmla="*/ 0 h 2195"/>
                  <a:gd name="T2" fmla="*/ 2195 w 2195"/>
                  <a:gd name="T3" fmla="*/ 0 h 2195"/>
                  <a:gd name="T4" fmla="*/ 2175 w 2195"/>
                  <a:gd name="T5" fmla="*/ 138 h 2195"/>
                  <a:gd name="T6" fmla="*/ 2147 w 2195"/>
                  <a:gd name="T7" fmla="*/ 275 h 2195"/>
                  <a:gd name="T8" fmla="*/ 2112 w 2195"/>
                  <a:gd name="T9" fmla="*/ 408 h 2195"/>
                  <a:gd name="T10" fmla="*/ 2069 w 2195"/>
                  <a:gd name="T11" fmla="*/ 540 h 2195"/>
                  <a:gd name="T12" fmla="*/ 2020 w 2195"/>
                  <a:gd name="T13" fmla="*/ 670 h 2195"/>
                  <a:gd name="T14" fmla="*/ 1962 w 2195"/>
                  <a:gd name="T15" fmla="*/ 796 h 2195"/>
                  <a:gd name="T16" fmla="*/ 1899 w 2195"/>
                  <a:gd name="T17" fmla="*/ 918 h 2195"/>
                  <a:gd name="T18" fmla="*/ 1827 w 2195"/>
                  <a:gd name="T19" fmla="*/ 1038 h 2195"/>
                  <a:gd name="T20" fmla="*/ 1750 w 2195"/>
                  <a:gd name="T21" fmla="*/ 1154 h 2195"/>
                  <a:gd name="T22" fmla="*/ 1666 w 2195"/>
                  <a:gd name="T23" fmla="*/ 1266 h 2195"/>
                  <a:gd name="T24" fmla="*/ 1575 w 2195"/>
                  <a:gd name="T25" fmla="*/ 1374 h 2195"/>
                  <a:gd name="T26" fmla="*/ 1476 w 2195"/>
                  <a:gd name="T27" fmla="*/ 1476 h 2195"/>
                  <a:gd name="T28" fmla="*/ 1374 w 2195"/>
                  <a:gd name="T29" fmla="*/ 1575 h 2195"/>
                  <a:gd name="T30" fmla="*/ 1266 w 2195"/>
                  <a:gd name="T31" fmla="*/ 1666 h 2195"/>
                  <a:gd name="T32" fmla="*/ 1154 w 2195"/>
                  <a:gd name="T33" fmla="*/ 1750 h 2195"/>
                  <a:gd name="T34" fmla="*/ 1038 w 2195"/>
                  <a:gd name="T35" fmla="*/ 1827 h 2195"/>
                  <a:gd name="T36" fmla="*/ 918 w 2195"/>
                  <a:gd name="T37" fmla="*/ 1899 h 2195"/>
                  <a:gd name="T38" fmla="*/ 796 w 2195"/>
                  <a:gd name="T39" fmla="*/ 1962 h 2195"/>
                  <a:gd name="T40" fmla="*/ 670 w 2195"/>
                  <a:gd name="T41" fmla="*/ 2020 h 2195"/>
                  <a:gd name="T42" fmla="*/ 540 w 2195"/>
                  <a:gd name="T43" fmla="*/ 2069 h 2195"/>
                  <a:gd name="T44" fmla="*/ 408 w 2195"/>
                  <a:gd name="T45" fmla="*/ 2112 h 2195"/>
                  <a:gd name="T46" fmla="*/ 275 w 2195"/>
                  <a:gd name="T47" fmla="*/ 2147 h 2195"/>
                  <a:gd name="T48" fmla="*/ 138 w 2195"/>
                  <a:gd name="T49" fmla="*/ 2175 h 2195"/>
                  <a:gd name="T50" fmla="*/ 0 w 2195"/>
                  <a:gd name="T51" fmla="*/ 2195 h 2195"/>
                  <a:gd name="T52" fmla="*/ 0 w 2195"/>
                  <a:gd name="T53" fmla="*/ 1753 h 2195"/>
                  <a:gd name="T54" fmla="*/ 133 w 2195"/>
                  <a:gd name="T55" fmla="*/ 1729 h 2195"/>
                  <a:gd name="T56" fmla="*/ 265 w 2195"/>
                  <a:gd name="T57" fmla="*/ 1697 h 2195"/>
                  <a:gd name="T58" fmla="*/ 393 w 2195"/>
                  <a:gd name="T59" fmla="*/ 1656 h 2195"/>
                  <a:gd name="T60" fmla="*/ 517 w 2195"/>
                  <a:gd name="T61" fmla="*/ 1608 h 2195"/>
                  <a:gd name="T62" fmla="*/ 637 w 2195"/>
                  <a:gd name="T63" fmla="*/ 1552 h 2195"/>
                  <a:gd name="T64" fmla="*/ 753 w 2195"/>
                  <a:gd name="T65" fmla="*/ 1487 h 2195"/>
                  <a:gd name="T66" fmla="*/ 864 w 2195"/>
                  <a:gd name="T67" fmla="*/ 1417 h 2195"/>
                  <a:gd name="T68" fmla="*/ 970 w 2195"/>
                  <a:gd name="T69" fmla="*/ 1340 h 2195"/>
                  <a:gd name="T70" fmla="*/ 1071 w 2195"/>
                  <a:gd name="T71" fmla="*/ 1256 h 2195"/>
                  <a:gd name="T72" fmla="*/ 1166 w 2195"/>
                  <a:gd name="T73" fmla="*/ 1166 h 2195"/>
                  <a:gd name="T74" fmla="*/ 1256 w 2195"/>
                  <a:gd name="T75" fmla="*/ 1071 h 2195"/>
                  <a:gd name="T76" fmla="*/ 1340 w 2195"/>
                  <a:gd name="T77" fmla="*/ 970 h 2195"/>
                  <a:gd name="T78" fmla="*/ 1417 w 2195"/>
                  <a:gd name="T79" fmla="*/ 864 h 2195"/>
                  <a:gd name="T80" fmla="*/ 1487 w 2195"/>
                  <a:gd name="T81" fmla="*/ 753 h 2195"/>
                  <a:gd name="T82" fmla="*/ 1552 w 2195"/>
                  <a:gd name="T83" fmla="*/ 637 h 2195"/>
                  <a:gd name="T84" fmla="*/ 1608 w 2195"/>
                  <a:gd name="T85" fmla="*/ 517 h 2195"/>
                  <a:gd name="T86" fmla="*/ 1656 w 2195"/>
                  <a:gd name="T87" fmla="*/ 393 h 2195"/>
                  <a:gd name="T88" fmla="*/ 1697 w 2195"/>
                  <a:gd name="T89" fmla="*/ 265 h 2195"/>
                  <a:gd name="T90" fmla="*/ 1729 w 2195"/>
                  <a:gd name="T91" fmla="*/ 133 h 2195"/>
                  <a:gd name="T92" fmla="*/ 1753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1753" y="0"/>
                    </a:moveTo>
                    <a:lnTo>
                      <a:pt x="2195" y="0"/>
                    </a:lnTo>
                    <a:lnTo>
                      <a:pt x="2175" y="138"/>
                    </a:lnTo>
                    <a:lnTo>
                      <a:pt x="2147" y="275"/>
                    </a:lnTo>
                    <a:lnTo>
                      <a:pt x="2112" y="408"/>
                    </a:lnTo>
                    <a:lnTo>
                      <a:pt x="2069" y="540"/>
                    </a:lnTo>
                    <a:lnTo>
                      <a:pt x="2020" y="670"/>
                    </a:lnTo>
                    <a:lnTo>
                      <a:pt x="1962" y="796"/>
                    </a:lnTo>
                    <a:lnTo>
                      <a:pt x="1899" y="918"/>
                    </a:lnTo>
                    <a:lnTo>
                      <a:pt x="1827" y="1038"/>
                    </a:lnTo>
                    <a:lnTo>
                      <a:pt x="1750" y="1154"/>
                    </a:lnTo>
                    <a:lnTo>
                      <a:pt x="1666" y="1266"/>
                    </a:lnTo>
                    <a:lnTo>
                      <a:pt x="1575" y="1374"/>
                    </a:lnTo>
                    <a:lnTo>
                      <a:pt x="1476" y="1476"/>
                    </a:lnTo>
                    <a:lnTo>
                      <a:pt x="1374" y="1575"/>
                    </a:lnTo>
                    <a:lnTo>
                      <a:pt x="1266" y="1666"/>
                    </a:lnTo>
                    <a:lnTo>
                      <a:pt x="1154" y="1750"/>
                    </a:lnTo>
                    <a:lnTo>
                      <a:pt x="1038" y="1827"/>
                    </a:lnTo>
                    <a:lnTo>
                      <a:pt x="918" y="1899"/>
                    </a:lnTo>
                    <a:lnTo>
                      <a:pt x="796" y="1962"/>
                    </a:lnTo>
                    <a:lnTo>
                      <a:pt x="670" y="2020"/>
                    </a:lnTo>
                    <a:lnTo>
                      <a:pt x="540" y="2069"/>
                    </a:lnTo>
                    <a:lnTo>
                      <a:pt x="408" y="2112"/>
                    </a:lnTo>
                    <a:lnTo>
                      <a:pt x="275" y="2147"/>
                    </a:lnTo>
                    <a:lnTo>
                      <a:pt x="138" y="2175"/>
                    </a:lnTo>
                    <a:lnTo>
                      <a:pt x="0" y="2195"/>
                    </a:lnTo>
                    <a:lnTo>
                      <a:pt x="0" y="1753"/>
                    </a:lnTo>
                    <a:lnTo>
                      <a:pt x="133" y="1729"/>
                    </a:lnTo>
                    <a:lnTo>
                      <a:pt x="265" y="1697"/>
                    </a:lnTo>
                    <a:lnTo>
                      <a:pt x="393" y="1656"/>
                    </a:lnTo>
                    <a:lnTo>
                      <a:pt x="517" y="1608"/>
                    </a:lnTo>
                    <a:lnTo>
                      <a:pt x="637" y="1552"/>
                    </a:lnTo>
                    <a:lnTo>
                      <a:pt x="753" y="1487"/>
                    </a:lnTo>
                    <a:lnTo>
                      <a:pt x="864" y="1417"/>
                    </a:lnTo>
                    <a:lnTo>
                      <a:pt x="970" y="1340"/>
                    </a:lnTo>
                    <a:lnTo>
                      <a:pt x="1071" y="1256"/>
                    </a:lnTo>
                    <a:lnTo>
                      <a:pt x="1166" y="1166"/>
                    </a:lnTo>
                    <a:lnTo>
                      <a:pt x="1256" y="1071"/>
                    </a:lnTo>
                    <a:lnTo>
                      <a:pt x="1340" y="970"/>
                    </a:lnTo>
                    <a:lnTo>
                      <a:pt x="1417" y="864"/>
                    </a:lnTo>
                    <a:lnTo>
                      <a:pt x="1487" y="753"/>
                    </a:lnTo>
                    <a:lnTo>
                      <a:pt x="1552" y="637"/>
                    </a:lnTo>
                    <a:lnTo>
                      <a:pt x="1608" y="517"/>
                    </a:lnTo>
                    <a:lnTo>
                      <a:pt x="1656" y="393"/>
                    </a:lnTo>
                    <a:lnTo>
                      <a:pt x="1697" y="265"/>
                    </a:lnTo>
                    <a:lnTo>
                      <a:pt x="1729" y="133"/>
                    </a:lnTo>
                    <a:lnTo>
                      <a:pt x="1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45"/>
              <p:cNvSpPr/>
              <p:nvPr/>
            </p:nvSpPr>
            <p:spPr bwMode="auto">
              <a:xfrm>
                <a:off x="15697200" y="5713413"/>
                <a:ext cx="1741488" cy="1741488"/>
              </a:xfrm>
              <a:custGeom>
                <a:avLst/>
                <a:gdLst>
                  <a:gd name="T0" fmla="*/ 0 w 2195"/>
                  <a:gd name="T1" fmla="*/ 0 h 2195"/>
                  <a:gd name="T2" fmla="*/ 442 w 2195"/>
                  <a:gd name="T3" fmla="*/ 0 h 2195"/>
                  <a:gd name="T4" fmla="*/ 466 w 2195"/>
                  <a:gd name="T5" fmla="*/ 133 h 2195"/>
                  <a:gd name="T6" fmla="*/ 498 w 2195"/>
                  <a:gd name="T7" fmla="*/ 265 h 2195"/>
                  <a:gd name="T8" fmla="*/ 539 w 2195"/>
                  <a:gd name="T9" fmla="*/ 393 h 2195"/>
                  <a:gd name="T10" fmla="*/ 587 w 2195"/>
                  <a:gd name="T11" fmla="*/ 517 h 2195"/>
                  <a:gd name="T12" fmla="*/ 643 w 2195"/>
                  <a:gd name="T13" fmla="*/ 637 h 2195"/>
                  <a:gd name="T14" fmla="*/ 708 w 2195"/>
                  <a:gd name="T15" fmla="*/ 753 h 2195"/>
                  <a:gd name="T16" fmla="*/ 778 w 2195"/>
                  <a:gd name="T17" fmla="*/ 864 h 2195"/>
                  <a:gd name="T18" fmla="*/ 855 w 2195"/>
                  <a:gd name="T19" fmla="*/ 970 h 2195"/>
                  <a:gd name="T20" fmla="*/ 939 w 2195"/>
                  <a:gd name="T21" fmla="*/ 1071 h 2195"/>
                  <a:gd name="T22" fmla="*/ 1029 w 2195"/>
                  <a:gd name="T23" fmla="*/ 1166 h 2195"/>
                  <a:gd name="T24" fmla="*/ 1124 w 2195"/>
                  <a:gd name="T25" fmla="*/ 1256 h 2195"/>
                  <a:gd name="T26" fmla="*/ 1225 w 2195"/>
                  <a:gd name="T27" fmla="*/ 1340 h 2195"/>
                  <a:gd name="T28" fmla="*/ 1331 w 2195"/>
                  <a:gd name="T29" fmla="*/ 1417 h 2195"/>
                  <a:gd name="T30" fmla="*/ 1442 w 2195"/>
                  <a:gd name="T31" fmla="*/ 1487 h 2195"/>
                  <a:gd name="T32" fmla="*/ 1558 w 2195"/>
                  <a:gd name="T33" fmla="*/ 1552 h 2195"/>
                  <a:gd name="T34" fmla="*/ 1678 w 2195"/>
                  <a:gd name="T35" fmla="*/ 1608 h 2195"/>
                  <a:gd name="T36" fmla="*/ 1802 w 2195"/>
                  <a:gd name="T37" fmla="*/ 1656 h 2195"/>
                  <a:gd name="T38" fmla="*/ 1930 w 2195"/>
                  <a:gd name="T39" fmla="*/ 1697 h 2195"/>
                  <a:gd name="T40" fmla="*/ 2062 w 2195"/>
                  <a:gd name="T41" fmla="*/ 1729 h 2195"/>
                  <a:gd name="T42" fmla="*/ 2195 w 2195"/>
                  <a:gd name="T43" fmla="*/ 1753 h 2195"/>
                  <a:gd name="T44" fmla="*/ 2195 w 2195"/>
                  <a:gd name="T45" fmla="*/ 2195 h 2195"/>
                  <a:gd name="T46" fmla="*/ 2057 w 2195"/>
                  <a:gd name="T47" fmla="*/ 2175 h 2195"/>
                  <a:gd name="T48" fmla="*/ 1920 w 2195"/>
                  <a:gd name="T49" fmla="*/ 2147 h 2195"/>
                  <a:gd name="T50" fmla="*/ 1787 w 2195"/>
                  <a:gd name="T51" fmla="*/ 2112 h 2195"/>
                  <a:gd name="T52" fmla="*/ 1655 w 2195"/>
                  <a:gd name="T53" fmla="*/ 2069 h 2195"/>
                  <a:gd name="T54" fmla="*/ 1525 w 2195"/>
                  <a:gd name="T55" fmla="*/ 2020 h 2195"/>
                  <a:gd name="T56" fmla="*/ 1399 w 2195"/>
                  <a:gd name="T57" fmla="*/ 1962 h 2195"/>
                  <a:gd name="T58" fmla="*/ 1277 w 2195"/>
                  <a:gd name="T59" fmla="*/ 1899 h 2195"/>
                  <a:gd name="T60" fmla="*/ 1157 w 2195"/>
                  <a:gd name="T61" fmla="*/ 1827 h 2195"/>
                  <a:gd name="T62" fmla="*/ 1041 w 2195"/>
                  <a:gd name="T63" fmla="*/ 1750 h 2195"/>
                  <a:gd name="T64" fmla="*/ 929 w 2195"/>
                  <a:gd name="T65" fmla="*/ 1666 h 2195"/>
                  <a:gd name="T66" fmla="*/ 821 w 2195"/>
                  <a:gd name="T67" fmla="*/ 1575 h 2195"/>
                  <a:gd name="T68" fmla="*/ 719 w 2195"/>
                  <a:gd name="T69" fmla="*/ 1476 h 2195"/>
                  <a:gd name="T70" fmla="*/ 620 w 2195"/>
                  <a:gd name="T71" fmla="*/ 1374 h 2195"/>
                  <a:gd name="T72" fmla="*/ 529 w 2195"/>
                  <a:gd name="T73" fmla="*/ 1266 h 2195"/>
                  <a:gd name="T74" fmla="*/ 445 w 2195"/>
                  <a:gd name="T75" fmla="*/ 1154 h 2195"/>
                  <a:gd name="T76" fmla="*/ 368 w 2195"/>
                  <a:gd name="T77" fmla="*/ 1038 h 2195"/>
                  <a:gd name="T78" fmla="*/ 296 w 2195"/>
                  <a:gd name="T79" fmla="*/ 918 h 2195"/>
                  <a:gd name="T80" fmla="*/ 233 w 2195"/>
                  <a:gd name="T81" fmla="*/ 796 h 2195"/>
                  <a:gd name="T82" fmla="*/ 175 w 2195"/>
                  <a:gd name="T83" fmla="*/ 670 h 2195"/>
                  <a:gd name="T84" fmla="*/ 126 w 2195"/>
                  <a:gd name="T85" fmla="*/ 540 h 2195"/>
                  <a:gd name="T86" fmla="*/ 83 w 2195"/>
                  <a:gd name="T87" fmla="*/ 408 h 2195"/>
                  <a:gd name="T88" fmla="*/ 48 w 2195"/>
                  <a:gd name="T89" fmla="*/ 275 h 2195"/>
                  <a:gd name="T90" fmla="*/ 20 w 2195"/>
                  <a:gd name="T91" fmla="*/ 138 h 2195"/>
                  <a:gd name="T92" fmla="*/ 0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0" y="0"/>
                    </a:moveTo>
                    <a:lnTo>
                      <a:pt x="442" y="0"/>
                    </a:lnTo>
                    <a:lnTo>
                      <a:pt x="466" y="133"/>
                    </a:lnTo>
                    <a:lnTo>
                      <a:pt x="498" y="265"/>
                    </a:lnTo>
                    <a:lnTo>
                      <a:pt x="539" y="393"/>
                    </a:lnTo>
                    <a:lnTo>
                      <a:pt x="587" y="517"/>
                    </a:lnTo>
                    <a:lnTo>
                      <a:pt x="643" y="637"/>
                    </a:lnTo>
                    <a:lnTo>
                      <a:pt x="708" y="753"/>
                    </a:lnTo>
                    <a:lnTo>
                      <a:pt x="778" y="864"/>
                    </a:lnTo>
                    <a:lnTo>
                      <a:pt x="855" y="970"/>
                    </a:lnTo>
                    <a:lnTo>
                      <a:pt x="939" y="1071"/>
                    </a:lnTo>
                    <a:lnTo>
                      <a:pt x="1029" y="1166"/>
                    </a:lnTo>
                    <a:lnTo>
                      <a:pt x="1124" y="1256"/>
                    </a:lnTo>
                    <a:lnTo>
                      <a:pt x="1225" y="1340"/>
                    </a:lnTo>
                    <a:lnTo>
                      <a:pt x="1331" y="1417"/>
                    </a:lnTo>
                    <a:lnTo>
                      <a:pt x="1442" y="1487"/>
                    </a:lnTo>
                    <a:lnTo>
                      <a:pt x="1558" y="1552"/>
                    </a:lnTo>
                    <a:lnTo>
                      <a:pt x="1678" y="1608"/>
                    </a:lnTo>
                    <a:lnTo>
                      <a:pt x="1802" y="1656"/>
                    </a:lnTo>
                    <a:lnTo>
                      <a:pt x="1930" y="1697"/>
                    </a:lnTo>
                    <a:lnTo>
                      <a:pt x="2062" y="1729"/>
                    </a:lnTo>
                    <a:lnTo>
                      <a:pt x="2195" y="1753"/>
                    </a:lnTo>
                    <a:lnTo>
                      <a:pt x="2195" y="2195"/>
                    </a:lnTo>
                    <a:lnTo>
                      <a:pt x="2057" y="2175"/>
                    </a:lnTo>
                    <a:lnTo>
                      <a:pt x="1920" y="2147"/>
                    </a:lnTo>
                    <a:lnTo>
                      <a:pt x="1787" y="2112"/>
                    </a:lnTo>
                    <a:lnTo>
                      <a:pt x="1655" y="2069"/>
                    </a:lnTo>
                    <a:lnTo>
                      <a:pt x="1525" y="2020"/>
                    </a:lnTo>
                    <a:lnTo>
                      <a:pt x="1399" y="1962"/>
                    </a:lnTo>
                    <a:lnTo>
                      <a:pt x="1277" y="1899"/>
                    </a:lnTo>
                    <a:lnTo>
                      <a:pt x="1157" y="1827"/>
                    </a:lnTo>
                    <a:lnTo>
                      <a:pt x="1041" y="1750"/>
                    </a:lnTo>
                    <a:lnTo>
                      <a:pt x="929" y="1666"/>
                    </a:lnTo>
                    <a:lnTo>
                      <a:pt x="821" y="1575"/>
                    </a:lnTo>
                    <a:lnTo>
                      <a:pt x="719" y="1476"/>
                    </a:lnTo>
                    <a:lnTo>
                      <a:pt x="620" y="1374"/>
                    </a:lnTo>
                    <a:lnTo>
                      <a:pt x="529" y="1266"/>
                    </a:lnTo>
                    <a:lnTo>
                      <a:pt x="445" y="1154"/>
                    </a:lnTo>
                    <a:lnTo>
                      <a:pt x="368" y="1038"/>
                    </a:lnTo>
                    <a:lnTo>
                      <a:pt x="296" y="918"/>
                    </a:lnTo>
                    <a:lnTo>
                      <a:pt x="233" y="796"/>
                    </a:lnTo>
                    <a:lnTo>
                      <a:pt x="175" y="670"/>
                    </a:lnTo>
                    <a:lnTo>
                      <a:pt x="126" y="540"/>
                    </a:lnTo>
                    <a:lnTo>
                      <a:pt x="83" y="408"/>
                    </a:lnTo>
                    <a:lnTo>
                      <a:pt x="48" y="275"/>
                    </a:lnTo>
                    <a:lnTo>
                      <a:pt x="2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46"/>
              <p:cNvSpPr/>
              <p:nvPr/>
            </p:nvSpPr>
            <p:spPr bwMode="auto">
              <a:xfrm>
                <a:off x="16443325" y="4238625"/>
                <a:ext cx="995363" cy="995363"/>
              </a:xfrm>
              <a:custGeom>
                <a:avLst/>
                <a:gdLst>
                  <a:gd name="T0" fmla="*/ 1256 w 1256"/>
                  <a:gd name="T1" fmla="*/ 0 h 1256"/>
                  <a:gd name="T2" fmla="*/ 1256 w 1256"/>
                  <a:gd name="T3" fmla="*/ 450 h 1256"/>
                  <a:gd name="T4" fmla="*/ 1161 w 1256"/>
                  <a:gd name="T5" fmla="*/ 480 h 1256"/>
                  <a:gd name="T6" fmla="*/ 1068 w 1256"/>
                  <a:gd name="T7" fmla="*/ 519 h 1256"/>
                  <a:gd name="T8" fmla="*/ 981 w 1256"/>
                  <a:gd name="T9" fmla="*/ 565 h 1256"/>
                  <a:gd name="T10" fmla="*/ 897 w 1256"/>
                  <a:gd name="T11" fmla="*/ 619 h 1256"/>
                  <a:gd name="T12" fmla="*/ 819 w 1256"/>
                  <a:gd name="T13" fmla="*/ 680 h 1256"/>
                  <a:gd name="T14" fmla="*/ 746 w 1256"/>
                  <a:gd name="T15" fmla="*/ 746 h 1256"/>
                  <a:gd name="T16" fmla="*/ 680 w 1256"/>
                  <a:gd name="T17" fmla="*/ 819 h 1256"/>
                  <a:gd name="T18" fmla="*/ 619 w 1256"/>
                  <a:gd name="T19" fmla="*/ 897 h 1256"/>
                  <a:gd name="T20" fmla="*/ 565 w 1256"/>
                  <a:gd name="T21" fmla="*/ 981 h 1256"/>
                  <a:gd name="T22" fmla="*/ 519 w 1256"/>
                  <a:gd name="T23" fmla="*/ 1068 h 1256"/>
                  <a:gd name="T24" fmla="*/ 480 w 1256"/>
                  <a:gd name="T25" fmla="*/ 1161 h 1256"/>
                  <a:gd name="T26" fmla="*/ 450 w 1256"/>
                  <a:gd name="T27" fmla="*/ 1256 h 1256"/>
                  <a:gd name="T28" fmla="*/ 0 w 1256"/>
                  <a:gd name="T29" fmla="*/ 1256 h 1256"/>
                  <a:gd name="T30" fmla="*/ 28 w 1256"/>
                  <a:gd name="T31" fmla="*/ 1139 h 1256"/>
                  <a:gd name="T32" fmla="*/ 64 w 1256"/>
                  <a:gd name="T33" fmla="*/ 1026 h 1256"/>
                  <a:gd name="T34" fmla="*/ 108 w 1256"/>
                  <a:gd name="T35" fmla="*/ 916 h 1256"/>
                  <a:gd name="T36" fmla="*/ 159 w 1256"/>
                  <a:gd name="T37" fmla="*/ 810 h 1256"/>
                  <a:gd name="T38" fmla="*/ 218 w 1256"/>
                  <a:gd name="T39" fmla="*/ 710 h 1256"/>
                  <a:gd name="T40" fmla="*/ 285 w 1256"/>
                  <a:gd name="T41" fmla="*/ 613 h 1256"/>
                  <a:gd name="T42" fmla="*/ 357 w 1256"/>
                  <a:gd name="T43" fmla="*/ 522 h 1256"/>
                  <a:gd name="T44" fmla="*/ 438 w 1256"/>
                  <a:gd name="T45" fmla="*/ 438 h 1256"/>
                  <a:gd name="T46" fmla="*/ 522 w 1256"/>
                  <a:gd name="T47" fmla="*/ 357 h 1256"/>
                  <a:gd name="T48" fmla="*/ 613 w 1256"/>
                  <a:gd name="T49" fmla="*/ 285 h 1256"/>
                  <a:gd name="T50" fmla="*/ 710 w 1256"/>
                  <a:gd name="T51" fmla="*/ 218 h 1256"/>
                  <a:gd name="T52" fmla="*/ 810 w 1256"/>
                  <a:gd name="T53" fmla="*/ 159 h 1256"/>
                  <a:gd name="T54" fmla="*/ 916 w 1256"/>
                  <a:gd name="T55" fmla="*/ 108 h 1256"/>
                  <a:gd name="T56" fmla="*/ 1026 w 1256"/>
                  <a:gd name="T57" fmla="*/ 64 h 1256"/>
                  <a:gd name="T58" fmla="*/ 1139 w 1256"/>
                  <a:gd name="T59" fmla="*/ 28 h 1256"/>
                  <a:gd name="T60" fmla="*/ 1256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1256" y="0"/>
                    </a:moveTo>
                    <a:lnTo>
                      <a:pt x="1256" y="450"/>
                    </a:lnTo>
                    <a:lnTo>
                      <a:pt x="1161" y="480"/>
                    </a:lnTo>
                    <a:lnTo>
                      <a:pt x="1068" y="519"/>
                    </a:lnTo>
                    <a:lnTo>
                      <a:pt x="981" y="565"/>
                    </a:lnTo>
                    <a:lnTo>
                      <a:pt x="897" y="619"/>
                    </a:lnTo>
                    <a:lnTo>
                      <a:pt x="819" y="680"/>
                    </a:lnTo>
                    <a:lnTo>
                      <a:pt x="746" y="746"/>
                    </a:lnTo>
                    <a:lnTo>
                      <a:pt x="680" y="819"/>
                    </a:lnTo>
                    <a:lnTo>
                      <a:pt x="619" y="897"/>
                    </a:lnTo>
                    <a:lnTo>
                      <a:pt x="565" y="981"/>
                    </a:lnTo>
                    <a:lnTo>
                      <a:pt x="519" y="1068"/>
                    </a:lnTo>
                    <a:lnTo>
                      <a:pt x="480" y="1161"/>
                    </a:lnTo>
                    <a:lnTo>
                      <a:pt x="450" y="1256"/>
                    </a:lnTo>
                    <a:lnTo>
                      <a:pt x="0" y="1256"/>
                    </a:lnTo>
                    <a:lnTo>
                      <a:pt x="28" y="1139"/>
                    </a:lnTo>
                    <a:lnTo>
                      <a:pt x="64" y="1026"/>
                    </a:lnTo>
                    <a:lnTo>
                      <a:pt x="108" y="916"/>
                    </a:lnTo>
                    <a:lnTo>
                      <a:pt x="159" y="810"/>
                    </a:lnTo>
                    <a:lnTo>
                      <a:pt x="218" y="710"/>
                    </a:lnTo>
                    <a:lnTo>
                      <a:pt x="285" y="613"/>
                    </a:lnTo>
                    <a:lnTo>
                      <a:pt x="357" y="522"/>
                    </a:lnTo>
                    <a:lnTo>
                      <a:pt x="438" y="438"/>
                    </a:lnTo>
                    <a:lnTo>
                      <a:pt x="522" y="357"/>
                    </a:lnTo>
                    <a:lnTo>
                      <a:pt x="613" y="285"/>
                    </a:lnTo>
                    <a:lnTo>
                      <a:pt x="710" y="218"/>
                    </a:lnTo>
                    <a:lnTo>
                      <a:pt x="810" y="159"/>
                    </a:lnTo>
                    <a:lnTo>
                      <a:pt x="916" y="108"/>
                    </a:lnTo>
                    <a:lnTo>
                      <a:pt x="1026" y="64"/>
                    </a:lnTo>
                    <a:lnTo>
                      <a:pt x="1139" y="28"/>
                    </a:lnTo>
                    <a:lnTo>
                      <a:pt x="1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47"/>
              <p:cNvSpPr/>
              <p:nvPr/>
            </p:nvSpPr>
            <p:spPr bwMode="auto">
              <a:xfrm>
                <a:off x="16443325" y="5713413"/>
                <a:ext cx="995363" cy="995363"/>
              </a:xfrm>
              <a:custGeom>
                <a:avLst/>
                <a:gdLst>
                  <a:gd name="T0" fmla="*/ 0 w 1256"/>
                  <a:gd name="T1" fmla="*/ 0 h 1256"/>
                  <a:gd name="T2" fmla="*/ 450 w 1256"/>
                  <a:gd name="T3" fmla="*/ 0 h 1256"/>
                  <a:gd name="T4" fmla="*/ 480 w 1256"/>
                  <a:gd name="T5" fmla="*/ 95 h 1256"/>
                  <a:gd name="T6" fmla="*/ 519 w 1256"/>
                  <a:gd name="T7" fmla="*/ 188 h 1256"/>
                  <a:gd name="T8" fmla="*/ 565 w 1256"/>
                  <a:gd name="T9" fmla="*/ 275 h 1256"/>
                  <a:gd name="T10" fmla="*/ 619 w 1256"/>
                  <a:gd name="T11" fmla="*/ 359 h 1256"/>
                  <a:gd name="T12" fmla="*/ 680 w 1256"/>
                  <a:gd name="T13" fmla="*/ 437 h 1256"/>
                  <a:gd name="T14" fmla="*/ 746 w 1256"/>
                  <a:gd name="T15" fmla="*/ 510 h 1256"/>
                  <a:gd name="T16" fmla="*/ 819 w 1256"/>
                  <a:gd name="T17" fmla="*/ 576 h 1256"/>
                  <a:gd name="T18" fmla="*/ 897 w 1256"/>
                  <a:gd name="T19" fmla="*/ 637 h 1256"/>
                  <a:gd name="T20" fmla="*/ 981 w 1256"/>
                  <a:gd name="T21" fmla="*/ 691 h 1256"/>
                  <a:gd name="T22" fmla="*/ 1068 w 1256"/>
                  <a:gd name="T23" fmla="*/ 737 h 1256"/>
                  <a:gd name="T24" fmla="*/ 1161 w 1256"/>
                  <a:gd name="T25" fmla="*/ 776 h 1256"/>
                  <a:gd name="T26" fmla="*/ 1256 w 1256"/>
                  <a:gd name="T27" fmla="*/ 806 h 1256"/>
                  <a:gd name="T28" fmla="*/ 1256 w 1256"/>
                  <a:gd name="T29" fmla="*/ 1256 h 1256"/>
                  <a:gd name="T30" fmla="*/ 1139 w 1256"/>
                  <a:gd name="T31" fmla="*/ 1228 h 1256"/>
                  <a:gd name="T32" fmla="*/ 1026 w 1256"/>
                  <a:gd name="T33" fmla="*/ 1192 h 1256"/>
                  <a:gd name="T34" fmla="*/ 916 w 1256"/>
                  <a:gd name="T35" fmla="*/ 1148 h 1256"/>
                  <a:gd name="T36" fmla="*/ 810 w 1256"/>
                  <a:gd name="T37" fmla="*/ 1097 h 1256"/>
                  <a:gd name="T38" fmla="*/ 710 w 1256"/>
                  <a:gd name="T39" fmla="*/ 1038 h 1256"/>
                  <a:gd name="T40" fmla="*/ 613 w 1256"/>
                  <a:gd name="T41" fmla="*/ 971 h 1256"/>
                  <a:gd name="T42" fmla="*/ 522 w 1256"/>
                  <a:gd name="T43" fmla="*/ 899 h 1256"/>
                  <a:gd name="T44" fmla="*/ 438 w 1256"/>
                  <a:gd name="T45" fmla="*/ 818 h 1256"/>
                  <a:gd name="T46" fmla="*/ 357 w 1256"/>
                  <a:gd name="T47" fmla="*/ 734 h 1256"/>
                  <a:gd name="T48" fmla="*/ 285 w 1256"/>
                  <a:gd name="T49" fmla="*/ 643 h 1256"/>
                  <a:gd name="T50" fmla="*/ 218 w 1256"/>
                  <a:gd name="T51" fmla="*/ 546 h 1256"/>
                  <a:gd name="T52" fmla="*/ 159 w 1256"/>
                  <a:gd name="T53" fmla="*/ 446 h 1256"/>
                  <a:gd name="T54" fmla="*/ 108 w 1256"/>
                  <a:gd name="T55" fmla="*/ 340 h 1256"/>
                  <a:gd name="T56" fmla="*/ 64 w 1256"/>
                  <a:gd name="T57" fmla="*/ 230 h 1256"/>
                  <a:gd name="T58" fmla="*/ 28 w 1256"/>
                  <a:gd name="T59" fmla="*/ 117 h 1256"/>
                  <a:gd name="T60" fmla="*/ 0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0" y="0"/>
                    </a:moveTo>
                    <a:lnTo>
                      <a:pt x="450" y="0"/>
                    </a:lnTo>
                    <a:lnTo>
                      <a:pt x="480" y="95"/>
                    </a:lnTo>
                    <a:lnTo>
                      <a:pt x="519" y="188"/>
                    </a:lnTo>
                    <a:lnTo>
                      <a:pt x="565" y="275"/>
                    </a:lnTo>
                    <a:lnTo>
                      <a:pt x="619" y="359"/>
                    </a:lnTo>
                    <a:lnTo>
                      <a:pt x="680" y="437"/>
                    </a:lnTo>
                    <a:lnTo>
                      <a:pt x="746" y="510"/>
                    </a:lnTo>
                    <a:lnTo>
                      <a:pt x="819" y="576"/>
                    </a:lnTo>
                    <a:lnTo>
                      <a:pt x="897" y="637"/>
                    </a:lnTo>
                    <a:lnTo>
                      <a:pt x="981" y="691"/>
                    </a:lnTo>
                    <a:lnTo>
                      <a:pt x="1068" y="737"/>
                    </a:lnTo>
                    <a:lnTo>
                      <a:pt x="1161" y="776"/>
                    </a:lnTo>
                    <a:lnTo>
                      <a:pt x="1256" y="806"/>
                    </a:lnTo>
                    <a:lnTo>
                      <a:pt x="1256" y="1256"/>
                    </a:lnTo>
                    <a:lnTo>
                      <a:pt x="1139" y="1228"/>
                    </a:lnTo>
                    <a:lnTo>
                      <a:pt x="1026" y="1192"/>
                    </a:lnTo>
                    <a:lnTo>
                      <a:pt x="916" y="1148"/>
                    </a:lnTo>
                    <a:lnTo>
                      <a:pt x="810" y="1097"/>
                    </a:lnTo>
                    <a:lnTo>
                      <a:pt x="710" y="1038"/>
                    </a:lnTo>
                    <a:lnTo>
                      <a:pt x="613" y="971"/>
                    </a:lnTo>
                    <a:lnTo>
                      <a:pt x="522" y="899"/>
                    </a:lnTo>
                    <a:lnTo>
                      <a:pt x="438" y="818"/>
                    </a:lnTo>
                    <a:lnTo>
                      <a:pt x="357" y="734"/>
                    </a:lnTo>
                    <a:lnTo>
                      <a:pt x="285" y="643"/>
                    </a:lnTo>
                    <a:lnTo>
                      <a:pt x="218" y="546"/>
                    </a:lnTo>
                    <a:lnTo>
                      <a:pt x="159" y="446"/>
                    </a:lnTo>
                    <a:lnTo>
                      <a:pt x="108" y="340"/>
                    </a:lnTo>
                    <a:lnTo>
                      <a:pt x="64" y="230"/>
                    </a:lnTo>
                    <a:lnTo>
                      <a:pt x="28" y="1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48"/>
              <p:cNvSpPr/>
              <p:nvPr/>
            </p:nvSpPr>
            <p:spPr bwMode="auto">
              <a:xfrm>
                <a:off x="17918113" y="5713413"/>
                <a:ext cx="995363" cy="995363"/>
              </a:xfrm>
              <a:custGeom>
                <a:avLst/>
                <a:gdLst>
                  <a:gd name="T0" fmla="*/ 806 w 1256"/>
                  <a:gd name="T1" fmla="*/ 0 h 1256"/>
                  <a:gd name="T2" fmla="*/ 1256 w 1256"/>
                  <a:gd name="T3" fmla="*/ 0 h 1256"/>
                  <a:gd name="T4" fmla="*/ 1228 w 1256"/>
                  <a:gd name="T5" fmla="*/ 117 h 1256"/>
                  <a:gd name="T6" fmla="*/ 1192 w 1256"/>
                  <a:gd name="T7" fmla="*/ 230 h 1256"/>
                  <a:gd name="T8" fmla="*/ 1148 w 1256"/>
                  <a:gd name="T9" fmla="*/ 340 h 1256"/>
                  <a:gd name="T10" fmla="*/ 1097 w 1256"/>
                  <a:gd name="T11" fmla="*/ 446 h 1256"/>
                  <a:gd name="T12" fmla="*/ 1038 w 1256"/>
                  <a:gd name="T13" fmla="*/ 546 h 1256"/>
                  <a:gd name="T14" fmla="*/ 971 w 1256"/>
                  <a:gd name="T15" fmla="*/ 643 h 1256"/>
                  <a:gd name="T16" fmla="*/ 899 w 1256"/>
                  <a:gd name="T17" fmla="*/ 734 h 1256"/>
                  <a:gd name="T18" fmla="*/ 818 w 1256"/>
                  <a:gd name="T19" fmla="*/ 818 h 1256"/>
                  <a:gd name="T20" fmla="*/ 734 w 1256"/>
                  <a:gd name="T21" fmla="*/ 899 h 1256"/>
                  <a:gd name="T22" fmla="*/ 643 w 1256"/>
                  <a:gd name="T23" fmla="*/ 971 h 1256"/>
                  <a:gd name="T24" fmla="*/ 546 w 1256"/>
                  <a:gd name="T25" fmla="*/ 1038 h 1256"/>
                  <a:gd name="T26" fmla="*/ 446 w 1256"/>
                  <a:gd name="T27" fmla="*/ 1097 h 1256"/>
                  <a:gd name="T28" fmla="*/ 340 w 1256"/>
                  <a:gd name="T29" fmla="*/ 1148 h 1256"/>
                  <a:gd name="T30" fmla="*/ 230 w 1256"/>
                  <a:gd name="T31" fmla="*/ 1192 h 1256"/>
                  <a:gd name="T32" fmla="*/ 117 w 1256"/>
                  <a:gd name="T33" fmla="*/ 1228 h 1256"/>
                  <a:gd name="T34" fmla="*/ 0 w 1256"/>
                  <a:gd name="T35" fmla="*/ 1256 h 1256"/>
                  <a:gd name="T36" fmla="*/ 0 w 1256"/>
                  <a:gd name="T37" fmla="*/ 806 h 1256"/>
                  <a:gd name="T38" fmla="*/ 95 w 1256"/>
                  <a:gd name="T39" fmla="*/ 776 h 1256"/>
                  <a:gd name="T40" fmla="*/ 188 w 1256"/>
                  <a:gd name="T41" fmla="*/ 737 h 1256"/>
                  <a:gd name="T42" fmla="*/ 275 w 1256"/>
                  <a:gd name="T43" fmla="*/ 691 h 1256"/>
                  <a:gd name="T44" fmla="*/ 359 w 1256"/>
                  <a:gd name="T45" fmla="*/ 637 h 1256"/>
                  <a:gd name="T46" fmla="*/ 437 w 1256"/>
                  <a:gd name="T47" fmla="*/ 576 h 1256"/>
                  <a:gd name="T48" fmla="*/ 510 w 1256"/>
                  <a:gd name="T49" fmla="*/ 510 h 1256"/>
                  <a:gd name="T50" fmla="*/ 576 w 1256"/>
                  <a:gd name="T51" fmla="*/ 437 h 1256"/>
                  <a:gd name="T52" fmla="*/ 637 w 1256"/>
                  <a:gd name="T53" fmla="*/ 359 h 1256"/>
                  <a:gd name="T54" fmla="*/ 691 w 1256"/>
                  <a:gd name="T55" fmla="*/ 275 h 1256"/>
                  <a:gd name="T56" fmla="*/ 737 w 1256"/>
                  <a:gd name="T57" fmla="*/ 188 h 1256"/>
                  <a:gd name="T58" fmla="*/ 776 w 1256"/>
                  <a:gd name="T59" fmla="*/ 95 h 1256"/>
                  <a:gd name="T60" fmla="*/ 806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806" y="0"/>
                    </a:moveTo>
                    <a:lnTo>
                      <a:pt x="1256" y="0"/>
                    </a:lnTo>
                    <a:lnTo>
                      <a:pt x="1228" y="117"/>
                    </a:lnTo>
                    <a:lnTo>
                      <a:pt x="1192" y="230"/>
                    </a:lnTo>
                    <a:lnTo>
                      <a:pt x="1148" y="340"/>
                    </a:lnTo>
                    <a:lnTo>
                      <a:pt x="1097" y="446"/>
                    </a:lnTo>
                    <a:lnTo>
                      <a:pt x="1038" y="546"/>
                    </a:lnTo>
                    <a:lnTo>
                      <a:pt x="971" y="643"/>
                    </a:lnTo>
                    <a:lnTo>
                      <a:pt x="899" y="734"/>
                    </a:lnTo>
                    <a:lnTo>
                      <a:pt x="818" y="818"/>
                    </a:lnTo>
                    <a:lnTo>
                      <a:pt x="734" y="899"/>
                    </a:lnTo>
                    <a:lnTo>
                      <a:pt x="643" y="971"/>
                    </a:lnTo>
                    <a:lnTo>
                      <a:pt x="546" y="1038"/>
                    </a:lnTo>
                    <a:lnTo>
                      <a:pt x="446" y="1097"/>
                    </a:lnTo>
                    <a:lnTo>
                      <a:pt x="340" y="1148"/>
                    </a:lnTo>
                    <a:lnTo>
                      <a:pt x="230" y="1192"/>
                    </a:lnTo>
                    <a:lnTo>
                      <a:pt x="117" y="1228"/>
                    </a:lnTo>
                    <a:lnTo>
                      <a:pt x="0" y="1256"/>
                    </a:lnTo>
                    <a:lnTo>
                      <a:pt x="0" y="806"/>
                    </a:lnTo>
                    <a:lnTo>
                      <a:pt x="95" y="776"/>
                    </a:lnTo>
                    <a:lnTo>
                      <a:pt x="188" y="737"/>
                    </a:lnTo>
                    <a:lnTo>
                      <a:pt x="275" y="691"/>
                    </a:lnTo>
                    <a:lnTo>
                      <a:pt x="359" y="637"/>
                    </a:lnTo>
                    <a:lnTo>
                      <a:pt x="437" y="576"/>
                    </a:lnTo>
                    <a:lnTo>
                      <a:pt x="510" y="510"/>
                    </a:lnTo>
                    <a:lnTo>
                      <a:pt x="576" y="437"/>
                    </a:lnTo>
                    <a:lnTo>
                      <a:pt x="637" y="359"/>
                    </a:lnTo>
                    <a:lnTo>
                      <a:pt x="691" y="275"/>
                    </a:lnTo>
                    <a:lnTo>
                      <a:pt x="737" y="188"/>
                    </a:lnTo>
                    <a:lnTo>
                      <a:pt x="776" y="95"/>
                    </a:lnTo>
                    <a:lnTo>
                      <a:pt x="8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49"/>
              <p:cNvSpPr/>
              <p:nvPr/>
            </p:nvSpPr>
            <p:spPr bwMode="auto">
              <a:xfrm>
                <a:off x="17918113" y="4238625"/>
                <a:ext cx="995363" cy="995363"/>
              </a:xfrm>
              <a:custGeom>
                <a:avLst/>
                <a:gdLst>
                  <a:gd name="T0" fmla="*/ 0 w 1256"/>
                  <a:gd name="T1" fmla="*/ 0 h 1256"/>
                  <a:gd name="T2" fmla="*/ 117 w 1256"/>
                  <a:gd name="T3" fmla="*/ 28 h 1256"/>
                  <a:gd name="T4" fmla="*/ 230 w 1256"/>
                  <a:gd name="T5" fmla="*/ 64 h 1256"/>
                  <a:gd name="T6" fmla="*/ 340 w 1256"/>
                  <a:gd name="T7" fmla="*/ 108 h 1256"/>
                  <a:gd name="T8" fmla="*/ 446 w 1256"/>
                  <a:gd name="T9" fmla="*/ 159 h 1256"/>
                  <a:gd name="T10" fmla="*/ 546 w 1256"/>
                  <a:gd name="T11" fmla="*/ 218 h 1256"/>
                  <a:gd name="T12" fmla="*/ 643 w 1256"/>
                  <a:gd name="T13" fmla="*/ 285 h 1256"/>
                  <a:gd name="T14" fmla="*/ 734 w 1256"/>
                  <a:gd name="T15" fmla="*/ 357 h 1256"/>
                  <a:gd name="T16" fmla="*/ 818 w 1256"/>
                  <a:gd name="T17" fmla="*/ 438 h 1256"/>
                  <a:gd name="T18" fmla="*/ 899 w 1256"/>
                  <a:gd name="T19" fmla="*/ 522 h 1256"/>
                  <a:gd name="T20" fmla="*/ 971 w 1256"/>
                  <a:gd name="T21" fmla="*/ 613 h 1256"/>
                  <a:gd name="T22" fmla="*/ 1038 w 1256"/>
                  <a:gd name="T23" fmla="*/ 710 h 1256"/>
                  <a:gd name="T24" fmla="*/ 1097 w 1256"/>
                  <a:gd name="T25" fmla="*/ 810 h 1256"/>
                  <a:gd name="T26" fmla="*/ 1148 w 1256"/>
                  <a:gd name="T27" fmla="*/ 916 h 1256"/>
                  <a:gd name="T28" fmla="*/ 1192 w 1256"/>
                  <a:gd name="T29" fmla="*/ 1026 h 1256"/>
                  <a:gd name="T30" fmla="*/ 1228 w 1256"/>
                  <a:gd name="T31" fmla="*/ 1139 h 1256"/>
                  <a:gd name="T32" fmla="*/ 1256 w 1256"/>
                  <a:gd name="T33" fmla="*/ 1256 h 1256"/>
                  <a:gd name="T34" fmla="*/ 806 w 1256"/>
                  <a:gd name="T35" fmla="*/ 1256 h 1256"/>
                  <a:gd name="T36" fmla="*/ 776 w 1256"/>
                  <a:gd name="T37" fmla="*/ 1161 h 1256"/>
                  <a:gd name="T38" fmla="*/ 737 w 1256"/>
                  <a:gd name="T39" fmla="*/ 1068 h 1256"/>
                  <a:gd name="T40" fmla="*/ 691 w 1256"/>
                  <a:gd name="T41" fmla="*/ 981 h 1256"/>
                  <a:gd name="T42" fmla="*/ 637 w 1256"/>
                  <a:gd name="T43" fmla="*/ 897 h 1256"/>
                  <a:gd name="T44" fmla="*/ 576 w 1256"/>
                  <a:gd name="T45" fmla="*/ 819 h 1256"/>
                  <a:gd name="T46" fmla="*/ 510 w 1256"/>
                  <a:gd name="T47" fmla="*/ 746 h 1256"/>
                  <a:gd name="T48" fmla="*/ 437 w 1256"/>
                  <a:gd name="T49" fmla="*/ 680 h 1256"/>
                  <a:gd name="T50" fmla="*/ 359 w 1256"/>
                  <a:gd name="T51" fmla="*/ 619 h 1256"/>
                  <a:gd name="T52" fmla="*/ 275 w 1256"/>
                  <a:gd name="T53" fmla="*/ 565 h 1256"/>
                  <a:gd name="T54" fmla="*/ 188 w 1256"/>
                  <a:gd name="T55" fmla="*/ 519 h 1256"/>
                  <a:gd name="T56" fmla="*/ 95 w 1256"/>
                  <a:gd name="T57" fmla="*/ 480 h 1256"/>
                  <a:gd name="T58" fmla="*/ 0 w 1256"/>
                  <a:gd name="T59" fmla="*/ 450 h 1256"/>
                  <a:gd name="T60" fmla="*/ 0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0" y="0"/>
                    </a:moveTo>
                    <a:lnTo>
                      <a:pt x="117" y="28"/>
                    </a:lnTo>
                    <a:lnTo>
                      <a:pt x="230" y="64"/>
                    </a:lnTo>
                    <a:lnTo>
                      <a:pt x="340" y="108"/>
                    </a:lnTo>
                    <a:lnTo>
                      <a:pt x="446" y="159"/>
                    </a:lnTo>
                    <a:lnTo>
                      <a:pt x="546" y="218"/>
                    </a:lnTo>
                    <a:lnTo>
                      <a:pt x="643" y="285"/>
                    </a:lnTo>
                    <a:lnTo>
                      <a:pt x="734" y="357"/>
                    </a:lnTo>
                    <a:lnTo>
                      <a:pt x="818" y="438"/>
                    </a:lnTo>
                    <a:lnTo>
                      <a:pt x="899" y="522"/>
                    </a:lnTo>
                    <a:lnTo>
                      <a:pt x="971" y="613"/>
                    </a:lnTo>
                    <a:lnTo>
                      <a:pt x="1038" y="710"/>
                    </a:lnTo>
                    <a:lnTo>
                      <a:pt x="1097" y="810"/>
                    </a:lnTo>
                    <a:lnTo>
                      <a:pt x="1148" y="916"/>
                    </a:lnTo>
                    <a:lnTo>
                      <a:pt x="1192" y="1026"/>
                    </a:lnTo>
                    <a:lnTo>
                      <a:pt x="1228" y="1139"/>
                    </a:lnTo>
                    <a:lnTo>
                      <a:pt x="1256" y="1256"/>
                    </a:lnTo>
                    <a:lnTo>
                      <a:pt x="806" y="1256"/>
                    </a:lnTo>
                    <a:lnTo>
                      <a:pt x="776" y="1161"/>
                    </a:lnTo>
                    <a:lnTo>
                      <a:pt x="737" y="1068"/>
                    </a:lnTo>
                    <a:lnTo>
                      <a:pt x="691" y="981"/>
                    </a:lnTo>
                    <a:lnTo>
                      <a:pt x="637" y="897"/>
                    </a:lnTo>
                    <a:lnTo>
                      <a:pt x="576" y="819"/>
                    </a:lnTo>
                    <a:lnTo>
                      <a:pt x="510" y="746"/>
                    </a:lnTo>
                    <a:lnTo>
                      <a:pt x="437" y="680"/>
                    </a:lnTo>
                    <a:lnTo>
                      <a:pt x="359" y="619"/>
                    </a:lnTo>
                    <a:lnTo>
                      <a:pt x="275" y="565"/>
                    </a:lnTo>
                    <a:lnTo>
                      <a:pt x="188" y="519"/>
                    </a:lnTo>
                    <a:lnTo>
                      <a:pt x="95" y="480"/>
                    </a:lnTo>
                    <a:lnTo>
                      <a:pt x="0" y="4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50"/>
              <p:cNvSpPr/>
              <p:nvPr/>
            </p:nvSpPr>
            <p:spPr bwMode="auto">
              <a:xfrm>
                <a:off x="15697200" y="3492500"/>
                <a:ext cx="3962400" cy="3962400"/>
              </a:xfrm>
              <a:custGeom>
                <a:avLst/>
                <a:gdLst>
                  <a:gd name="T0" fmla="*/ 2373 w 4992"/>
                  <a:gd name="T1" fmla="*/ 0 h 4992"/>
                  <a:gd name="T2" fmla="*/ 2619 w 4992"/>
                  <a:gd name="T3" fmla="*/ 0 h 4992"/>
                  <a:gd name="T4" fmla="*/ 2619 w 4992"/>
                  <a:gd name="T5" fmla="*/ 1908 h 4992"/>
                  <a:gd name="T6" fmla="*/ 2687 w 4992"/>
                  <a:gd name="T7" fmla="*/ 1926 h 4992"/>
                  <a:gd name="T8" fmla="*/ 2752 w 4992"/>
                  <a:gd name="T9" fmla="*/ 1953 h 4992"/>
                  <a:gd name="T10" fmla="*/ 2812 w 4992"/>
                  <a:gd name="T11" fmla="*/ 1986 h 4992"/>
                  <a:gd name="T12" fmla="*/ 2870 w 4992"/>
                  <a:gd name="T13" fmla="*/ 2026 h 4992"/>
                  <a:gd name="T14" fmla="*/ 2921 w 4992"/>
                  <a:gd name="T15" fmla="*/ 2071 h 4992"/>
                  <a:gd name="T16" fmla="*/ 2966 w 4992"/>
                  <a:gd name="T17" fmla="*/ 2122 h 4992"/>
                  <a:gd name="T18" fmla="*/ 3006 w 4992"/>
                  <a:gd name="T19" fmla="*/ 2180 h 4992"/>
                  <a:gd name="T20" fmla="*/ 3039 w 4992"/>
                  <a:gd name="T21" fmla="*/ 2240 h 4992"/>
                  <a:gd name="T22" fmla="*/ 3066 w 4992"/>
                  <a:gd name="T23" fmla="*/ 2305 h 4992"/>
                  <a:gd name="T24" fmla="*/ 3084 w 4992"/>
                  <a:gd name="T25" fmla="*/ 2373 h 4992"/>
                  <a:gd name="T26" fmla="*/ 4992 w 4992"/>
                  <a:gd name="T27" fmla="*/ 2373 h 4992"/>
                  <a:gd name="T28" fmla="*/ 4992 w 4992"/>
                  <a:gd name="T29" fmla="*/ 2619 h 4992"/>
                  <a:gd name="T30" fmla="*/ 3084 w 4992"/>
                  <a:gd name="T31" fmla="*/ 2619 h 4992"/>
                  <a:gd name="T32" fmla="*/ 3066 w 4992"/>
                  <a:gd name="T33" fmla="*/ 2687 h 4992"/>
                  <a:gd name="T34" fmla="*/ 3039 w 4992"/>
                  <a:gd name="T35" fmla="*/ 2752 h 4992"/>
                  <a:gd name="T36" fmla="*/ 3006 w 4992"/>
                  <a:gd name="T37" fmla="*/ 2812 h 4992"/>
                  <a:gd name="T38" fmla="*/ 2966 w 4992"/>
                  <a:gd name="T39" fmla="*/ 2870 h 4992"/>
                  <a:gd name="T40" fmla="*/ 2921 w 4992"/>
                  <a:gd name="T41" fmla="*/ 2921 h 4992"/>
                  <a:gd name="T42" fmla="*/ 2870 w 4992"/>
                  <a:gd name="T43" fmla="*/ 2966 h 4992"/>
                  <a:gd name="T44" fmla="*/ 2812 w 4992"/>
                  <a:gd name="T45" fmla="*/ 3006 h 4992"/>
                  <a:gd name="T46" fmla="*/ 2752 w 4992"/>
                  <a:gd name="T47" fmla="*/ 3039 h 4992"/>
                  <a:gd name="T48" fmla="*/ 2687 w 4992"/>
                  <a:gd name="T49" fmla="*/ 3066 h 4992"/>
                  <a:gd name="T50" fmla="*/ 2619 w 4992"/>
                  <a:gd name="T51" fmla="*/ 3084 h 4992"/>
                  <a:gd name="T52" fmla="*/ 2619 w 4992"/>
                  <a:gd name="T53" fmla="*/ 4992 h 4992"/>
                  <a:gd name="T54" fmla="*/ 2373 w 4992"/>
                  <a:gd name="T55" fmla="*/ 4992 h 4992"/>
                  <a:gd name="T56" fmla="*/ 2373 w 4992"/>
                  <a:gd name="T57" fmla="*/ 3084 h 4992"/>
                  <a:gd name="T58" fmla="*/ 2305 w 4992"/>
                  <a:gd name="T59" fmla="*/ 3066 h 4992"/>
                  <a:gd name="T60" fmla="*/ 2240 w 4992"/>
                  <a:gd name="T61" fmla="*/ 3039 h 4992"/>
                  <a:gd name="T62" fmla="*/ 2180 w 4992"/>
                  <a:gd name="T63" fmla="*/ 3006 h 4992"/>
                  <a:gd name="T64" fmla="*/ 2122 w 4992"/>
                  <a:gd name="T65" fmla="*/ 2966 h 4992"/>
                  <a:gd name="T66" fmla="*/ 2071 w 4992"/>
                  <a:gd name="T67" fmla="*/ 2921 h 4992"/>
                  <a:gd name="T68" fmla="*/ 2026 w 4992"/>
                  <a:gd name="T69" fmla="*/ 2870 h 4992"/>
                  <a:gd name="T70" fmla="*/ 1986 w 4992"/>
                  <a:gd name="T71" fmla="*/ 2812 h 4992"/>
                  <a:gd name="T72" fmla="*/ 1953 w 4992"/>
                  <a:gd name="T73" fmla="*/ 2752 h 4992"/>
                  <a:gd name="T74" fmla="*/ 1926 w 4992"/>
                  <a:gd name="T75" fmla="*/ 2687 h 4992"/>
                  <a:gd name="T76" fmla="*/ 1908 w 4992"/>
                  <a:gd name="T77" fmla="*/ 2619 h 4992"/>
                  <a:gd name="T78" fmla="*/ 0 w 4992"/>
                  <a:gd name="T79" fmla="*/ 2619 h 4992"/>
                  <a:gd name="T80" fmla="*/ 0 w 4992"/>
                  <a:gd name="T81" fmla="*/ 2373 h 4992"/>
                  <a:gd name="T82" fmla="*/ 1908 w 4992"/>
                  <a:gd name="T83" fmla="*/ 2373 h 4992"/>
                  <a:gd name="T84" fmla="*/ 1926 w 4992"/>
                  <a:gd name="T85" fmla="*/ 2305 h 4992"/>
                  <a:gd name="T86" fmla="*/ 1953 w 4992"/>
                  <a:gd name="T87" fmla="*/ 2240 h 4992"/>
                  <a:gd name="T88" fmla="*/ 1986 w 4992"/>
                  <a:gd name="T89" fmla="*/ 2180 h 4992"/>
                  <a:gd name="T90" fmla="*/ 2026 w 4992"/>
                  <a:gd name="T91" fmla="*/ 2122 h 4992"/>
                  <a:gd name="T92" fmla="*/ 2071 w 4992"/>
                  <a:gd name="T93" fmla="*/ 2071 h 4992"/>
                  <a:gd name="T94" fmla="*/ 2122 w 4992"/>
                  <a:gd name="T95" fmla="*/ 2026 h 4992"/>
                  <a:gd name="T96" fmla="*/ 2180 w 4992"/>
                  <a:gd name="T97" fmla="*/ 1986 h 4992"/>
                  <a:gd name="T98" fmla="*/ 2240 w 4992"/>
                  <a:gd name="T99" fmla="*/ 1953 h 4992"/>
                  <a:gd name="T100" fmla="*/ 2305 w 4992"/>
                  <a:gd name="T101" fmla="*/ 1926 h 4992"/>
                  <a:gd name="T102" fmla="*/ 2373 w 4992"/>
                  <a:gd name="T103" fmla="*/ 1908 h 4992"/>
                  <a:gd name="T104" fmla="*/ 2373 w 4992"/>
                  <a:gd name="T105" fmla="*/ 0 h 4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92" h="4992">
                    <a:moveTo>
                      <a:pt x="2373" y="0"/>
                    </a:moveTo>
                    <a:lnTo>
                      <a:pt x="2619" y="0"/>
                    </a:lnTo>
                    <a:lnTo>
                      <a:pt x="2619" y="1908"/>
                    </a:lnTo>
                    <a:lnTo>
                      <a:pt x="2687" y="1926"/>
                    </a:lnTo>
                    <a:lnTo>
                      <a:pt x="2752" y="1953"/>
                    </a:lnTo>
                    <a:lnTo>
                      <a:pt x="2812" y="1986"/>
                    </a:lnTo>
                    <a:lnTo>
                      <a:pt x="2870" y="2026"/>
                    </a:lnTo>
                    <a:lnTo>
                      <a:pt x="2921" y="2071"/>
                    </a:lnTo>
                    <a:lnTo>
                      <a:pt x="2966" y="2122"/>
                    </a:lnTo>
                    <a:lnTo>
                      <a:pt x="3006" y="2180"/>
                    </a:lnTo>
                    <a:lnTo>
                      <a:pt x="3039" y="2240"/>
                    </a:lnTo>
                    <a:lnTo>
                      <a:pt x="3066" y="2305"/>
                    </a:lnTo>
                    <a:lnTo>
                      <a:pt x="3084" y="2373"/>
                    </a:lnTo>
                    <a:lnTo>
                      <a:pt x="4992" y="2373"/>
                    </a:lnTo>
                    <a:lnTo>
                      <a:pt x="4992" y="2619"/>
                    </a:lnTo>
                    <a:lnTo>
                      <a:pt x="3084" y="2619"/>
                    </a:lnTo>
                    <a:lnTo>
                      <a:pt x="3066" y="2687"/>
                    </a:lnTo>
                    <a:lnTo>
                      <a:pt x="3039" y="2752"/>
                    </a:lnTo>
                    <a:lnTo>
                      <a:pt x="3006" y="2812"/>
                    </a:lnTo>
                    <a:lnTo>
                      <a:pt x="2966" y="2870"/>
                    </a:lnTo>
                    <a:lnTo>
                      <a:pt x="2921" y="2921"/>
                    </a:lnTo>
                    <a:lnTo>
                      <a:pt x="2870" y="2966"/>
                    </a:lnTo>
                    <a:lnTo>
                      <a:pt x="2812" y="3006"/>
                    </a:lnTo>
                    <a:lnTo>
                      <a:pt x="2752" y="3039"/>
                    </a:lnTo>
                    <a:lnTo>
                      <a:pt x="2687" y="3066"/>
                    </a:lnTo>
                    <a:lnTo>
                      <a:pt x="2619" y="3084"/>
                    </a:lnTo>
                    <a:lnTo>
                      <a:pt x="2619" y="4992"/>
                    </a:lnTo>
                    <a:lnTo>
                      <a:pt x="2373" y="4992"/>
                    </a:lnTo>
                    <a:lnTo>
                      <a:pt x="2373" y="3084"/>
                    </a:lnTo>
                    <a:lnTo>
                      <a:pt x="2305" y="3066"/>
                    </a:lnTo>
                    <a:lnTo>
                      <a:pt x="2240" y="3039"/>
                    </a:lnTo>
                    <a:lnTo>
                      <a:pt x="2180" y="3006"/>
                    </a:lnTo>
                    <a:lnTo>
                      <a:pt x="2122" y="2966"/>
                    </a:lnTo>
                    <a:lnTo>
                      <a:pt x="2071" y="2921"/>
                    </a:lnTo>
                    <a:lnTo>
                      <a:pt x="2026" y="2870"/>
                    </a:lnTo>
                    <a:lnTo>
                      <a:pt x="1986" y="2812"/>
                    </a:lnTo>
                    <a:lnTo>
                      <a:pt x="1953" y="2752"/>
                    </a:lnTo>
                    <a:lnTo>
                      <a:pt x="1926" y="2687"/>
                    </a:lnTo>
                    <a:lnTo>
                      <a:pt x="1908" y="2619"/>
                    </a:lnTo>
                    <a:lnTo>
                      <a:pt x="0" y="2619"/>
                    </a:lnTo>
                    <a:lnTo>
                      <a:pt x="0" y="2373"/>
                    </a:lnTo>
                    <a:lnTo>
                      <a:pt x="1908" y="2373"/>
                    </a:lnTo>
                    <a:lnTo>
                      <a:pt x="1926" y="2305"/>
                    </a:lnTo>
                    <a:lnTo>
                      <a:pt x="1953" y="2240"/>
                    </a:lnTo>
                    <a:lnTo>
                      <a:pt x="1986" y="2180"/>
                    </a:lnTo>
                    <a:lnTo>
                      <a:pt x="2026" y="2122"/>
                    </a:lnTo>
                    <a:lnTo>
                      <a:pt x="2071" y="2071"/>
                    </a:lnTo>
                    <a:lnTo>
                      <a:pt x="2122" y="2026"/>
                    </a:lnTo>
                    <a:lnTo>
                      <a:pt x="2180" y="1986"/>
                    </a:lnTo>
                    <a:lnTo>
                      <a:pt x="2240" y="1953"/>
                    </a:lnTo>
                    <a:lnTo>
                      <a:pt x="2305" y="1926"/>
                    </a:lnTo>
                    <a:lnTo>
                      <a:pt x="2373" y="1908"/>
                    </a:lnTo>
                    <a:lnTo>
                      <a:pt x="23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文本框 12"/>
          <p:cNvSpPr/>
          <p:nvPr/>
        </p:nvSpPr>
        <p:spPr>
          <a:xfrm>
            <a:off x="1246106" y="3705078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12"/>
          <p:cNvSpPr/>
          <p:nvPr/>
        </p:nvSpPr>
        <p:spPr>
          <a:xfrm>
            <a:off x="3769109" y="3713635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12"/>
          <p:cNvSpPr/>
          <p:nvPr/>
        </p:nvSpPr>
        <p:spPr>
          <a:xfrm>
            <a:off x="6221227" y="3709412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文本框 12"/>
          <p:cNvSpPr/>
          <p:nvPr/>
        </p:nvSpPr>
        <p:spPr>
          <a:xfrm>
            <a:off x="8780170" y="3716330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9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49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49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5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任意多边形 177"/>
          <p:cNvSpPr/>
          <p:nvPr/>
        </p:nvSpPr>
        <p:spPr>
          <a:xfrm>
            <a:off x="1447414" y="3756066"/>
            <a:ext cx="8997359" cy="659008"/>
          </a:xfrm>
          <a:custGeom>
            <a:avLst/>
            <a:gdLst>
              <a:gd name="connsiteX0" fmla="*/ 0 w 8999702"/>
              <a:gd name="connsiteY0" fmla="*/ 0 h 659180"/>
              <a:gd name="connsiteX1" fmla="*/ 8610600 w 8999702"/>
              <a:gd name="connsiteY1" fmla="*/ 0 h 659180"/>
              <a:gd name="connsiteX2" fmla="*/ 8999702 w 8999702"/>
              <a:gd name="connsiteY2" fmla="*/ 329590 h 659180"/>
              <a:gd name="connsiteX3" fmla="*/ 8610600 w 8999702"/>
              <a:gd name="connsiteY3" fmla="*/ 659180 h 659180"/>
              <a:gd name="connsiteX4" fmla="*/ 8610600 w 8999702"/>
              <a:gd name="connsiteY4" fmla="*/ 659179 h 659180"/>
              <a:gd name="connsiteX5" fmla="*/ 1 w 8999702"/>
              <a:gd name="connsiteY5" fmla="*/ 659179 h 659180"/>
              <a:gd name="connsiteX6" fmla="*/ 389102 w 8999702"/>
              <a:gd name="connsiteY6" fmla="*/ 32959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99702" h="659180">
                <a:moveTo>
                  <a:pt x="0" y="0"/>
                </a:moveTo>
                <a:lnTo>
                  <a:pt x="8610600" y="0"/>
                </a:lnTo>
                <a:lnTo>
                  <a:pt x="8999702" y="329590"/>
                </a:lnTo>
                <a:lnTo>
                  <a:pt x="8610600" y="659180"/>
                </a:lnTo>
                <a:lnTo>
                  <a:pt x="8610600" y="659179"/>
                </a:lnTo>
                <a:lnTo>
                  <a:pt x="1" y="659179"/>
                </a:lnTo>
                <a:lnTo>
                  <a:pt x="389102" y="3295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任意多边形 178"/>
          <p:cNvSpPr/>
          <p:nvPr/>
        </p:nvSpPr>
        <p:spPr>
          <a:xfrm rot="-2700000">
            <a:off x="2697884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4996AF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任意多边形 179"/>
          <p:cNvSpPr/>
          <p:nvPr/>
        </p:nvSpPr>
        <p:spPr>
          <a:xfrm rot="-2700000">
            <a:off x="4538905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任意多边形 180"/>
          <p:cNvSpPr/>
          <p:nvPr/>
        </p:nvSpPr>
        <p:spPr>
          <a:xfrm rot="-2700000">
            <a:off x="6379925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4996AF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81"/>
          <p:cNvSpPr/>
          <p:nvPr/>
        </p:nvSpPr>
        <p:spPr>
          <a:xfrm rot="-2700000">
            <a:off x="8220946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25"/>
          <p:cNvSpPr txBox="1"/>
          <p:nvPr/>
        </p:nvSpPr>
        <p:spPr>
          <a:xfrm>
            <a:off x="1882524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26"/>
          <p:cNvSpPr txBox="1"/>
          <p:nvPr/>
        </p:nvSpPr>
        <p:spPr>
          <a:xfrm>
            <a:off x="3762237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27"/>
          <p:cNvSpPr txBox="1"/>
          <p:nvPr/>
        </p:nvSpPr>
        <p:spPr>
          <a:xfrm>
            <a:off x="5575430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28"/>
          <p:cNvSpPr txBox="1"/>
          <p:nvPr/>
        </p:nvSpPr>
        <p:spPr>
          <a:xfrm>
            <a:off x="7387883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29"/>
          <p:cNvSpPr txBox="1"/>
          <p:nvPr/>
        </p:nvSpPr>
        <p:spPr>
          <a:xfrm>
            <a:off x="9200336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05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387521" y="4286194"/>
            <a:ext cx="93211" cy="715021"/>
            <a:chOff x="2690232" y="4097191"/>
            <a:chExt cx="93235" cy="715207"/>
          </a:xfrm>
        </p:grpSpPr>
        <p:sp>
          <p:nvSpPr>
            <p:cNvPr id="19" name="椭圆 18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91"/>
          <p:cNvSpPr txBox="1"/>
          <p:nvPr/>
        </p:nvSpPr>
        <p:spPr>
          <a:xfrm>
            <a:off x="1810535" y="5027139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2012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92"/>
          <p:cNvSpPr txBox="1"/>
          <p:nvPr/>
        </p:nvSpPr>
        <p:spPr>
          <a:xfrm>
            <a:off x="1810535" y="5342581"/>
            <a:ext cx="18008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164958" y="3206355"/>
            <a:ext cx="93211" cy="715021"/>
            <a:chOff x="2690232" y="4097191"/>
            <a:chExt cx="93235" cy="715207"/>
          </a:xfrm>
        </p:grpSpPr>
        <p:sp>
          <p:nvSpPr>
            <p:cNvPr id="25" name="椭圆 24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99"/>
          <p:cNvSpPr txBox="1"/>
          <p:nvPr/>
        </p:nvSpPr>
        <p:spPr>
          <a:xfrm>
            <a:off x="3537205" y="215731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2013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100"/>
          <p:cNvSpPr txBox="1"/>
          <p:nvPr/>
        </p:nvSpPr>
        <p:spPr>
          <a:xfrm>
            <a:off x="3537204" y="2472755"/>
            <a:ext cx="20887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031341" y="4286194"/>
            <a:ext cx="93211" cy="715021"/>
            <a:chOff x="2690232" y="4097191"/>
            <a:chExt cx="93235" cy="715207"/>
          </a:xfrm>
        </p:grpSpPr>
        <p:sp>
          <p:nvSpPr>
            <p:cNvPr id="31" name="椭圆 30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94"/>
          <p:cNvSpPr txBox="1"/>
          <p:nvPr/>
        </p:nvSpPr>
        <p:spPr>
          <a:xfrm>
            <a:off x="5455427" y="507320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95"/>
          <p:cNvSpPr txBox="1"/>
          <p:nvPr/>
        </p:nvSpPr>
        <p:spPr>
          <a:xfrm>
            <a:off x="5455427" y="5388645"/>
            <a:ext cx="21142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792376" y="3206355"/>
            <a:ext cx="93211" cy="715021"/>
            <a:chOff x="2690232" y="4097191"/>
            <a:chExt cx="93235" cy="715207"/>
          </a:xfrm>
        </p:grpSpPr>
        <p:sp>
          <p:nvSpPr>
            <p:cNvPr id="37" name="椭圆 36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101"/>
          <p:cNvSpPr txBox="1"/>
          <p:nvPr/>
        </p:nvSpPr>
        <p:spPr>
          <a:xfrm>
            <a:off x="7165695" y="2118914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102"/>
          <p:cNvSpPr txBox="1"/>
          <p:nvPr/>
        </p:nvSpPr>
        <p:spPr>
          <a:xfrm>
            <a:off x="7165694" y="2434356"/>
            <a:ext cx="2203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9657363" y="4286194"/>
            <a:ext cx="93211" cy="715021"/>
            <a:chOff x="2690232" y="4097191"/>
            <a:chExt cx="93235" cy="715207"/>
          </a:xfrm>
        </p:grpSpPr>
        <p:sp>
          <p:nvSpPr>
            <p:cNvPr id="43" name="椭圆 42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94"/>
          <p:cNvSpPr txBox="1"/>
          <p:nvPr/>
        </p:nvSpPr>
        <p:spPr>
          <a:xfrm>
            <a:off x="9054890" y="507320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95"/>
          <p:cNvSpPr txBox="1"/>
          <p:nvPr/>
        </p:nvSpPr>
        <p:spPr>
          <a:xfrm>
            <a:off x="9054890" y="5388645"/>
            <a:ext cx="21142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49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49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49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4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49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49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49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49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49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149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649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149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649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149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649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149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649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149"/>
                            </p:stCondLst>
                            <p:childTnLst>
                              <p:par>
                                <p:cTn id="1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649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149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649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149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649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2" grpId="0"/>
      <p:bldP spid="23" grpId="0"/>
      <p:bldP spid="28" grpId="0"/>
      <p:bldP spid="29" grpId="0"/>
      <p:bldP spid="34" grpId="0"/>
      <p:bldP spid="35" grpId="0"/>
      <p:bldP spid="40" grpId="0"/>
      <p:bldP spid="41" grpId="0"/>
      <p:bldP spid="46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42452" y="2140871"/>
            <a:ext cx="4390477" cy="3325079"/>
            <a:chOff x="2282031" y="457200"/>
            <a:chExt cx="7631113" cy="5943600"/>
          </a:xfrm>
        </p:grpSpPr>
        <p:pic>
          <p:nvPicPr>
            <p:cNvPr id="9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06055" y="3606000"/>
            <a:ext cx="1943710" cy="2405169"/>
            <a:chOff x="865232" y="1286330"/>
            <a:chExt cx="4013321" cy="4966128"/>
          </a:xfrm>
        </p:grpSpPr>
        <p:pic>
          <p:nvPicPr>
            <p:cNvPr id="12" name="Picture 3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3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91123" y="1996892"/>
            <a:ext cx="826978" cy="825135"/>
            <a:chOff x="5962996" y="1700808"/>
            <a:chExt cx="827193" cy="825350"/>
          </a:xfrm>
        </p:grpSpPr>
        <p:sp>
          <p:nvSpPr>
            <p:cNvPr id="15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266F8B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92965" y="3037995"/>
            <a:ext cx="825135" cy="826977"/>
            <a:chOff x="5964839" y="2742182"/>
            <a:chExt cx="825350" cy="827192"/>
          </a:xfrm>
        </p:grpSpPr>
        <p:sp>
          <p:nvSpPr>
            <p:cNvPr id="18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4996AF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91123" y="4084580"/>
            <a:ext cx="826978" cy="825135"/>
            <a:chOff x="5962996" y="3789040"/>
            <a:chExt cx="827193" cy="825350"/>
          </a:xfrm>
        </p:grpSpPr>
        <p:sp>
          <p:nvSpPr>
            <p:cNvPr id="21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266F8B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2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26218" y="5129324"/>
            <a:ext cx="825135" cy="826977"/>
            <a:chOff x="5998101" y="4834056"/>
            <a:chExt cx="825350" cy="827192"/>
          </a:xfrm>
        </p:grpSpPr>
        <p:sp>
          <p:nvSpPr>
            <p:cNvPr id="24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4996AF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17559" y="1978473"/>
            <a:ext cx="4031399" cy="1032088"/>
            <a:chOff x="1911251" y="1245693"/>
            <a:chExt cx="1373453" cy="1032357"/>
          </a:xfrm>
        </p:grpSpPr>
        <p:sp>
          <p:nvSpPr>
            <p:cNvPr id="27" name="矩形 26"/>
            <p:cNvSpPr/>
            <p:nvPr/>
          </p:nvSpPr>
          <p:spPr>
            <a:xfrm>
              <a:off x="1911251" y="1245693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74866" y="3021331"/>
            <a:ext cx="4031399" cy="1018328"/>
            <a:chOff x="1911251" y="1259457"/>
            <a:chExt cx="1373453" cy="1018593"/>
          </a:xfrm>
        </p:grpSpPr>
        <p:sp>
          <p:nvSpPr>
            <p:cNvPr id="30" name="矩形 29"/>
            <p:cNvSpPr/>
            <p:nvPr/>
          </p:nvSpPr>
          <p:spPr>
            <a:xfrm>
              <a:off x="1911251" y="1259457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917559" y="4060524"/>
            <a:ext cx="4031399" cy="1033883"/>
            <a:chOff x="1911251" y="1243898"/>
            <a:chExt cx="1373453" cy="1034152"/>
          </a:xfrm>
        </p:grpSpPr>
        <p:sp>
          <p:nvSpPr>
            <p:cNvPr id="33" name="矩形 32"/>
            <p:cNvSpPr/>
            <p:nvPr/>
          </p:nvSpPr>
          <p:spPr>
            <a:xfrm>
              <a:off x="1911251" y="1243898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17560" y="5103101"/>
            <a:ext cx="4031399" cy="1032980"/>
            <a:chOff x="1911251" y="1244801"/>
            <a:chExt cx="1373453" cy="1033249"/>
          </a:xfrm>
        </p:grpSpPr>
        <p:sp>
          <p:nvSpPr>
            <p:cNvPr id="36" name="矩形 35"/>
            <p:cNvSpPr/>
            <p:nvPr/>
          </p:nvSpPr>
          <p:spPr>
            <a:xfrm>
              <a:off x="1911251" y="1244801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49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1149985" y="2160905"/>
            <a:ext cx="10059670" cy="2719070"/>
            <a:chOff x="1811" y="3403"/>
            <a:chExt cx="15842" cy="4282"/>
          </a:xfrm>
        </p:grpSpPr>
        <p:sp>
          <p:nvSpPr>
            <p:cNvPr id="39" name="Shape 111"/>
            <p:cNvSpPr/>
            <p:nvPr/>
          </p:nvSpPr>
          <p:spPr>
            <a:xfrm flipV="1">
              <a:off x="9574" y="3403"/>
              <a:ext cx="0" cy="518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Shape 113"/>
            <p:cNvSpPr/>
            <p:nvPr/>
          </p:nvSpPr>
          <p:spPr>
            <a:xfrm flipV="1">
              <a:off x="3384" y="3403"/>
              <a:ext cx="0" cy="506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Shape 109"/>
            <p:cNvSpPr/>
            <p:nvPr/>
          </p:nvSpPr>
          <p:spPr>
            <a:xfrm flipV="1">
              <a:off x="15762" y="3403"/>
              <a:ext cx="0" cy="531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811" y="3403"/>
              <a:ext cx="15842" cy="4282"/>
              <a:chOff x="1811" y="3403"/>
              <a:chExt cx="15842" cy="4282"/>
            </a:xfrm>
          </p:grpSpPr>
          <p:sp>
            <p:nvSpPr>
              <p:cNvPr id="43" name="Shape 117"/>
              <p:cNvSpPr/>
              <p:nvPr/>
            </p:nvSpPr>
            <p:spPr>
              <a:xfrm>
                <a:off x="1811" y="3420"/>
                <a:ext cx="15843" cy="0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Shape 125"/>
              <p:cNvSpPr/>
              <p:nvPr/>
            </p:nvSpPr>
            <p:spPr>
              <a:xfrm>
                <a:off x="8787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Shape 140"/>
              <p:cNvSpPr/>
              <p:nvPr/>
            </p:nvSpPr>
            <p:spPr>
              <a:xfrm>
                <a:off x="9258" y="4348"/>
                <a:ext cx="587" cy="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21828" tIns="21828" rIns="21828" bIns="21828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Shape 110"/>
              <p:cNvSpPr/>
              <p:nvPr/>
            </p:nvSpPr>
            <p:spPr>
              <a:xfrm flipV="1">
                <a:off x="12668" y="3403"/>
                <a:ext cx="0" cy="2726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Shape 131"/>
              <p:cNvSpPr/>
              <p:nvPr/>
            </p:nvSpPr>
            <p:spPr>
              <a:xfrm>
                <a:off x="11881" y="6109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Shape 141"/>
              <p:cNvSpPr/>
              <p:nvPr/>
            </p:nvSpPr>
            <p:spPr>
              <a:xfrm>
                <a:off x="12362" y="6607"/>
                <a:ext cx="587" cy="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7" h="21454" extrusionOk="0">
                    <a:moveTo>
                      <a:pt x="18429" y="20384"/>
                    </a:moveTo>
                    <a:cubicBezTo>
                      <a:pt x="18429" y="20969"/>
                      <a:pt x="18042" y="21454"/>
                      <a:pt x="17576" y="21454"/>
                    </a:cubicBezTo>
                    <a:lnTo>
                      <a:pt x="12456" y="21454"/>
                    </a:lnTo>
                    <a:lnTo>
                      <a:pt x="12456" y="15034"/>
                    </a:lnTo>
                    <a:lnTo>
                      <a:pt x="9042" y="15034"/>
                    </a:lnTo>
                    <a:lnTo>
                      <a:pt x="9042" y="21454"/>
                    </a:lnTo>
                    <a:lnTo>
                      <a:pt x="3922" y="21454"/>
                    </a:lnTo>
                    <a:cubicBezTo>
                      <a:pt x="3456" y="21454"/>
                      <a:pt x="3069" y="20969"/>
                      <a:pt x="3069" y="20384"/>
                    </a:cubicBezTo>
                    <a:lnTo>
                      <a:pt x="3069" y="12359"/>
                    </a:lnTo>
                    <a:cubicBezTo>
                      <a:pt x="3069" y="12326"/>
                      <a:pt x="3082" y="12292"/>
                      <a:pt x="3082" y="12259"/>
                    </a:cubicBezTo>
                    <a:lnTo>
                      <a:pt x="10749" y="4334"/>
                    </a:lnTo>
                    <a:lnTo>
                      <a:pt x="18416" y="12259"/>
                    </a:lnTo>
                    <a:cubicBezTo>
                      <a:pt x="18429" y="12292"/>
                      <a:pt x="18429" y="12326"/>
                      <a:pt x="18429" y="12359"/>
                    </a:cubicBezTo>
                    <a:cubicBezTo>
                      <a:pt x="18429" y="12359"/>
                      <a:pt x="18429" y="20384"/>
                      <a:pt x="18429" y="20384"/>
                    </a:cubicBezTo>
                    <a:close/>
                    <a:moveTo>
                      <a:pt x="20576" y="12443"/>
                    </a:moveTo>
                    <a:cubicBezTo>
                      <a:pt x="20509" y="12543"/>
                      <a:pt x="20402" y="12610"/>
                      <a:pt x="20296" y="12627"/>
                    </a:cubicBezTo>
                    <a:cubicBezTo>
                      <a:pt x="20282" y="12627"/>
                      <a:pt x="20269" y="12627"/>
                      <a:pt x="20256" y="12627"/>
                    </a:cubicBezTo>
                    <a:cubicBezTo>
                      <a:pt x="20149" y="12627"/>
                      <a:pt x="20056" y="12593"/>
                      <a:pt x="19976" y="12510"/>
                    </a:cubicBezTo>
                    <a:lnTo>
                      <a:pt x="10749" y="2863"/>
                    </a:lnTo>
                    <a:lnTo>
                      <a:pt x="1522" y="12510"/>
                    </a:lnTo>
                    <a:cubicBezTo>
                      <a:pt x="1429" y="12593"/>
                      <a:pt x="1322" y="12643"/>
                      <a:pt x="1202" y="12627"/>
                    </a:cubicBezTo>
                    <a:cubicBezTo>
                      <a:pt x="1096" y="12610"/>
                      <a:pt x="989" y="12543"/>
                      <a:pt x="922" y="12443"/>
                    </a:cubicBezTo>
                    <a:lnTo>
                      <a:pt x="96" y="11206"/>
                    </a:lnTo>
                    <a:cubicBezTo>
                      <a:pt x="-51" y="10988"/>
                      <a:pt x="-24" y="10637"/>
                      <a:pt x="149" y="10453"/>
                    </a:cubicBezTo>
                    <a:lnTo>
                      <a:pt x="9736" y="439"/>
                    </a:lnTo>
                    <a:cubicBezTo>
                      <a:pt x="10296" y="-146"/>
                      <a:pt x="11202" y="-146"/>
                      <a:pt x="11762" y="439"/>
                    </a:cubicBezTo>
                    <a:lnTo>
                      <a:pt x="15016" y="3850"/>
                    </a:lnTo>
                    <a:lnTo>
                      <a:pt x="15016" y="590"/>
                    </a:lnTo>
                    <a:cubicBezTo>
                      <a:pt x="15016" y="289"/>
                      <a:pt x="15202" y="55"/>
                      <a:pt x="15442" y="55"/>
                    </a:cubicBezTo>
                    <a:lnTo>
                      <a:pt x="18002" y="55"/>
                    </a:lnTo>
                    <a:cubicBezTo>
                      <a:pt x="18242" y="55"/>
                      <a:pt x="18429" y="289"/>
                      <a:pt x="18429" y="590"/>
                    </a:cubicBezTo>
                    <a:lnTo>
                      <a:pt x="18429" y="7411"/>
                    </a:lnTo>
                    <a:lnTo>
                      <a:pt x="21349" y="10453"/>
                    </a:lnTo>
                    <a:cubicBezTo>
                      <a:pt x="21522" y="10637"/>
                      <a:pt x="21549" y="10988"/>
                      <a:pt x="21402" y="11206"/>
                    </a:cubicBezTo>
                    <a:cubicBezTo>
                      <a:pt x="21402" y="11206"/>
                      <a:pt x="20576" y="12443"/>
                      <a:pt x="20576" y="124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Shape 118"/>
              <p:cNvSpPr/>
              <p:nvPr/>
            </p:nvSpPr>
            <p:spPr>
              <a:xfrm>
                <a:off x="2599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Shape 119"/>
              <p:cNvSpPr/>
              <p:nvPr/>
            </p:nvSpPr>
            <p:spPr>
              <a:xfrm>
                <a:off x="3080" y="4336"/>
                <a:ext cx="587" cy="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00" y="9969"/>
                    </a:moveTo>
                    <a:cubicBezTo>
                      <a:pt x="12600" y="10878"/>
                      <a:pt x="11784" y="11631"/>
                      <a:pt x="10800" y="11631"/>
                    </a:cubicBezTo>
                    <a:cubicBezTo>
                      <a:pt x="9816" y="11631"/>
                      <a:pt x="9000" y="10878"/>
                      <a:pt x="9000" y="9969"/>
                    </a:cubicBezTo>
                    <a:lnTo>
                      <a:pt x="9000" y="1662"/>
                    </a:lnTo>
                    <a:cubicBezTo>
                      <a:pt x="9000" y="753"/>
                      <a:pt x="9816" y="0"/>
                      <a:pt x="10800" y="0"/>
                    </a:cubicBezTo>
                    <a:cubicBezTo>
                      <a:pt x="11784" y="0"/>
                      <a:pt x="12600" y="753"/>
                      <a:pt x="12600" y="1662"/>
                    </a:cubicBezTo>
                    <a:cubicBezTo>
                      <a:pt x="12600" y="1662"/>
                      <a:pt x="12600" y="9969"/>
                      <a:pt x="12600" y="9969"/>
                    </a:cubicBezTo>
                    <a:close/>
                    <a:moveTo>
                      <a:pt x="10800" y="21600"/>
                    </a:moveTo>
                    <a:cubicBezTo>
                      <a:pt x="4852" y="21600"/>
                      <a:pt x="0" y="17122"/>
                      <a:pt x="0" y="11631"/>
                    </a:cubicBezTo>
                    <a:cubicBezTo>
                      <a:pt x="0" y="8476"/>
                      <a:pt x="1575" y="5569"/>
                      <a:pt x="4317" y="3674"/>
                    </a:cubicBezTo>
                    <a:cubicBezTo>
                      <a:pt x="5119" y="3115"/>
                      <a:pt x="6244" y="3258"/>
                      <a:pt x="6834" y="3998"/>
                    </a:cubicBezTo>
                    <a:cubicBezTo>
                      <a:pt x="7439" y="4725"/>
                      <a:pt x="7270" y="5776"/>
                      <a:pt x="6483" y="6322"/>
                    </a:cubicBezTo>
                    <a:cubicBezTo>
                      <a:pt x="4655" y="7594"/>
                      <a:pt x="3600" y="9528"/>
                      <a:pt x="3600" y="11631"/>
                    </a:cubicBezTo>
                    <a:cubicBezTo>
                      <a:pt x="3600" y="15291"/>
                      <a:pt x="6834" y="18277"/>
                      <a:pt x="10800" y="18277"/>
                    </a:cubicBezTo>
                    <a:cubicBezTo>
                      <a:pt x="14766" y="18277"/>
                      <a:pt x="18000" y="15291"/>
                      <a:pt x="18000" y="11631"/>
                    </a:cubicBezTo>
                    <a:cubicBezTo>
                      <a:pt x="18000" y="9528"/>
                      <a:pt x="16945" y="7594"/>
                      <a:pt x="15117" y="6322"/>
                    </a:cubicBezTo>
                    <a:cubicBezTo>
                      <a:pt x="14330" y="5776"/>
                      <a:pt x="14161" y="4725"/>
                      <a:pt x="14766" y="3998"/>
                    </a:cubicBezTo>
                    <a:cubicBezTo>
                      <a:pt x="15356" y="3258"/>
                      <a:pt x="16495" y="3115"/>
                      <a:pt x="17283" y="3674"/>
                    </a:cubicBezTo>
                    <a:cubicBezTo>
                      <a:pt x="20025" y="5569"/>
                      <a:pt x="21600" y="8476"/>
                      <a:pt x="21600" y="11631"/>
                    </a:cubicBezTo>
                    <a:cubicBezTo>
                      <a:pt x="21600" y="17122"/>
                      <a:pt x="16748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Shape 112"/>
              <p:cNvSpPr/>
              <p:nvPr/>
            </p:nvSpPr>
            <p:spPr>
              <a:xfrm flipV="1">
                <a:off x="6481" y="3403"/>
                <a:ext cx="0" cy="2740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Shape 122"/>
              <p:cNvSpPr/>
              <p:nvPr/>
            </p:nvSpPr>
            <p:spPr>
              <a:xfrm>
                <a:off x="5693" y="6085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Shape 139"/>
              <p:cNvSpPr/>
              <p:nvPr/>
            </p:nvSpPr>
            <p:spPr>
              <a:xfrm>
                <a:off x="6207" y="6601"/>
                <a:ext cx="547" cy="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5" extrusionOk="0">
                    <a:moveTo>
                      <a:pt x="18360" y="10691"/>
                    </a:moveTo>
                    <a:lnTo>
                      <a:pt x="18360" y="7450"/>
                    </a:lnTo>
                    <a:lnTo>
                      <a:pt x="16200" y="7450"/>
                    </a:lnTo>
                    <a:lnTo>
                      <a:pt x="16200" y="10691"/>
                    </a:lnTo>
                    <a:lnTo>
                      <a:pt x="12960" y="10691"/>
                    </a:lnTo>
                    <a:lnTo>
                      <a:pt x="12960" y="12852"/>
                    </a:lnTo>
                    <a:lnTo>
                      <a:pt x="16200" y="12852"/>
                    </a:lnTo>
                    <a:lnTo>
                      <a:pt x="16200" y="16093"/>
                    </a:lnTo>
                    <a:lnTo>
                      <a:pt x="18360" y="16093"/>
                    </a:lnTo>
                    <a:lnTo>
                      <a:pt x="18360" y="12852"/>
                    </a:lnTo>
                    <a:lnTo>
                      <a:pt x="21600" y="12852"/>
                    </a:lnTo>
                    <a:lnTo>
                      <a:pt x="21600" y="10691"/>
                    </a:lnTo>
                    <a:cubicBezTo>
                      <a:pt x="21600" y="10691"/>
                      <a:pt x="18360" y="10691"/>
                      <a:pt x="18360" y="10691"/>
                    </a:cubicBezTo>
                    <a:close/>
                    <a:moveTo>
                      <a:pt x="17268" y="20554"/>
                    </a:moveTo>
                    <a:cubicBezTo>
                      <a:pt x="17280" y="18254"/>
                      <a:pt x="14907" y="16892"/>
                      <a:pt x="12606" y="15901"/>
                    </a:cubicBezTo>
                    <a:cubicBezTo>
                      <a:pt x="10313" y="14913"/>
                      <a:pt x="9581" y="14081"/>
                      <a:pt x="9581" y="12298"/>
                    </a:cubicBezTo>
                    <a:cubicBezTo>
                      <a:pt x="9581" y="11230"/>
                      <a:pt x="10280" y="11578"/>
                      <a:pt x="10587" y="9618"/>
                    </a:cubicBezTo>
                    <a:cubicBezTo>
                      <a:pt x="10717" y="8805"/>
                      <a:pt x="11335" y="9605"/>
                      <a:pt x="11453" y="7750"/>
                    </a:cubicBezTo>
                    <a:cubicBezTo>
                      <a:pt x="11453" y="7011"/>
                      <a:pt x="11115" y="6827"/>
                      <a:pt x="11115" y="6827"/>
                    </a:cubicBezTo>
                    <a:cubicBezTo>
                      <a:pt x="11115" y="6827"/>
                      <a:pt x="11287" y="5733"/>
                      <a:pt x="11354" y="4890"/>
                    </a:cubicBezTo>
                    <a:cubicBezTo>
                      <a:pt x="11423" y="4007"/>
                      <a:pt x="10924" y="2124"/>
                      <a:pt x="8869" y="1546"/>
                    </a:cubicBezTo>
                    <a:cubicBezTo>
                      <a:pt x="8510" y="1178"/>
                      <a:pt x="8267" y="593"/>
                      <a:pt x="9373" y="7"/>
                    </a:cubicBezTo>
                    <a:cubicBezTo>
                      <a:pt x="6954" y="-105"/>
                      <a:pt x="6391" y="1161"/>
                      <a:pt x="5103" y="2093"/>
                    </a:cubicBezTo>
                    <a:cubicBezTo>
                      <a:pt x="4007" y="2910"/>
                      <a:pt x="3711" y="4203"/>
                      <a:pt x="3764" y="4891"/>
                    </a:cubicBezTo>
                    <a:cubicBezTo>
                      <a:pt x="3834" y="5734"/>
                      <a:pt x="4005" y="6828"/>
                      <a:pt x="4005" y="6828"/>
                    </a:cubicBezTo>
                    <a:cubicBezTo>
                      <a:pt x="4005" y="6828"/>
                      <a:pt x="3666" y="7012"/>
                      <a:pt x="3666" y="7751"/>
                    </a:cubicBezTo>
                    <a:cubicBezTo>
                      <a:pt x="3784" y="9607"/>
                      <a:pt x="4404" y="8806"/>
                      <a:pt x="4533" y="9619"/>
                    </a:cubicBezTo>
                    <a:cubicBezTo>
                      <a:pt x="4839" y="11579"/>
                      <a:pt x="5540" y="11231"/>
                      <a:pt x="5540" y="12300"/>
                    </a:cubicBezTo>
                    <a:cubicBezTo>
                      <a:pt x="5540" y="14082"/>
                      <a:pt x="5311" y="14687"/>
                      <a:pt x="3018" y="15675"/>
                    </a:cubicBezTo>
                    <a:cubicBezTo>
                      <a:pt x="716" y="16666"/>
                      <a:pt x="0" y="18254"/>
                      <a:pt x="12" y="20554"/>
                    </a:cubicBezTo>
                    <a:cubicBezTo>
                      <a:pt x="15" y="21242"/>
                      <a:pt x="0" y="21495"/>
                      <a:pt x="0" y="21495"/>
                    </a:cubicBezTo>
                    <a:lnTo>
                      <a:pt x="17280" y="21495"/>
                    </a:lnTo>
                    <a:cubicBezTo>
                      <a:pt x="17280" y="21495"/>
                      <a:pt x="17265" y="21242"/>
                      <a:pt x="17268" y="205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Shape 128"/>
              <p:cNvSpPr/>
              <p:nvPr/>
            </p:nvSpPr>
            <p:spPr>
              <a:xfrm>
                <a:off x="14974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Shape 142"/>
              <p:cNvSpPr/>
              <p:nvPr/>
            </p:nvSpPr>
            <p:spPr>
              <a:xfrm>
                <a:off x="15476" y="4361"/>
                <a:ext cx="574" cy="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3" extrusionOk="0">
                    <a:moveTo>
                      <a:pt x="14102" y="6331"/>
                    </a:moveTo>
                    <a:cubicBezTo>
                      <a:pt x="13391" y="5619"/>
                      <a:pt x="13391" y="4469"/>
                      <a:pt x="14102" y="3759"/>
                    </a:cubicBezTo>
                    <a:cubicBezTo>
                      <a:pt x="14812" y="3049"/>
                      <a:pt x="15965" y="3049"/>
                      <a:pt x="16674" y="3759"/>
                    </a:cubicBezTo>
                    <a:cubicBezTo>
                      <a:pt x="17385" y="4469"/>
                      <a:pt x="17385" y="5619"/>
                      <a:pt x="16674" y="6331"/>
                    </a:cubicBezTo>
                    <a:cubicBezTo>
                      <a:pt x="15965" y="7041"/>
                      <a:pt x="14812" y="7041"/>
                      <a:pt x="14102" y="6331"/>
                    </a:cubicBezTo>
                    <a:close/>
                    <a:moveTo>
                      <a:pt x="12904" y="13199"/>
                    </a:moveTo>
                    <a:cubicBezTo>
                      <a:pt x="12904" y="13199"/>
                      <a:pt x="21289" y="7286"/>
                      <a:pt x="20359" y="518"/>
                    </a:cubicBezTo>
                    <a:cubicBezTo>
                      <a:pt x="20339" y="369"/>
                      <a:pt x="20289" y="271"/>
                      <a:pt x="20226" y="206"/>
                    </a:cubicBezTo>
                    <a:cubicBezTo>
                      <a:pt x="20162" y="145"/>
                      <a:pt x="20065" y="93"/>
                      <a:pt x="19914" y="72"/>
                    </a:cubicBezTo>
                    <a:cubicBezTo>
                      <a:pt x="13147" y="-856"/>
                      <a:pt x="7233" y="7529"/>
                      <a:pt x="7233" y="7529"/>
                    </a:cubicBezTo>
                    <a:cubicBezTo>
                      <a:pt x="2104" y="6928"/>
                      <a:pt x="2478" y="7929"/>
                      <a:pt x="137" y="13421"/>
                    </a:cubicBezTo>
                    <a:cubicBezTo>
                      <a:pt x="-311" y="14470"/>
                      <a:pt x="416" y="14829"/>
                      <a:pt x="1211" y="14536"/>
                    </a:cubicBezTo>
                    <a:cubicBezTo>
                      <a:pt x="2006" y="14242"/>
                      <a:pt x="3764" y="13593"/>
                      <a:pt x="3764" y="13593"/>
                    </a:cubicBezTo>
                    <a:lnTo>
                      <a:pt x="6840" y="16669"/>
                    </a:lnTo>
                    <a:cubicBezTo>
                      <a:pt x="6840" y="16669"/>
                      <a:pt x="6192" y="18426"/>
                      <a:pt x="5897" y="19222"/>
                    </a:cubicBezTo>
                    <a:cubicBezTo>
                      <a:pt x="5604" y="20018"/>
                      <a:pt x="5963" y="20744"/>
                      <a:pt x="7012" y="20297"/>
                    </a:cubicBezTo>
                    <a:cubicBezTo>
                      <a:pt x="12505" y="17955"/>
                      <a:pt x="13504" y="18328"/>
                      <a:pt x="12904" y="131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981710" y="3782060"/>
            <a:ext cx="2338070" cy="1209040"/>
            <a:chOff x="1546" y="5956"/>
            <a:chExt cx="3682" cy="1904"/>
          </a:xfrm>
        </p:grpSpPr>
        <p:sp>
          <p:nvSpPr>
            <p:cNvPr id="57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947035" y="4923155"/>
            <a:ext cx="2338070" cy="1209040"/>
            <a:chOff x="1546" y="5956"/>
            <a:chExt cx="3682" cy="1904"/>
          </a:xfrm>
        </p:grpSpPr>
        <p:sp>
          <p:nvSpPr>
            <p:cNvPr id="60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75780" y="4879975"/>
            <a:ext cx="2338070" cy="1209040"/>
            <a:chOff x="1546" y="5956"/>
            <a:chExt cx="3682" cy="1904"/>
          </a:xfrm>
        </p:grpSpPr>
        <p:sp>
          <p:nvSpPr>
            <p:cNvPr id="63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95850" y="3726815"/>
            <a:ext cx="2338070" cy="1440180"/>
            <a:chOff x="1546" y="5956"/>
            <a:chExt cx="3682" cy="2268"/>
          </a:xfrm>
        </p:grpSpPr>
        <p:sp>
          <p:nvSpPr>
            <p:cNvPr id="66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13"/>
            <p:cNvSpPr txBox="1"/>
            <p:nvPr/>
          </p:nvSpPr>
          <p:spPr>
            <a:xfrm>
              <a:off x="1723" y="6406"/>
              <a:ext cx="3327" cy="181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839835" y="3717925"/>
            <a:ext cx="2338070" cy="1209040"/>
            <a:chOff x="1546" y="5956"/>
            <a:chExt cx="3682" cy="1904"/>
          </a:xfrm>
        </p:grpSpPr>
        <p:sp>
          <p:nvSpPr>
            <p:cNvPr id="69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49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75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49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75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49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75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49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75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2390946" y="2167116"/>
            <a:ext cx="805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 smtClean="0">
                <a:solidFill>
                  <a:prstClr val="black"/>
                </a:solidFill>
                <a:cs typeface="+mn-ea"/>
                <a:sym typeface="+mn-lt"/>
              </a:rPr>
              <a:t>谢谢观看！</a:t>
            </a:r>
            <a:endParaRPr lang="zh-CN" altLang="en-US" sz="5400" b="1" spc="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6239" y="3090446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prstClr val="black"/>
                </a:solidFill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PA_文本框 4"/>
          <p:cNvSpPr txBox="1"/>
          <p:nvPr>
            <p:custDataLst>
              <p:tags r:id="rId3"/>
            </p:custDataLst>
          </p:nvPr>
        </p:nvSpPr>
        <p:spPr>
          <a:xfrm>
            <a:off x="2291019" y="424111"/>
            <a:ext cx="8053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 spc="600" dirty="0" smtClean="0">
                <a:solidFill>
                  <a:srgbClr val="266F8B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12000" spc="600" dirty="0">
              <a:solidFill>
                <a:srgbClr val="266F8B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6238" y="3658454"/>
            <a:ext cx="6167755" cy="337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solidFill>
                  <a:prstClr val="black"/>
                </a:solidFill>
                <a:cs typeface="+mn-ea"/>
                <a:sym typeface="+mn-lt"/>
              </a:rPr>
              <a:t>:XXX</a:t>
            </a: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     时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间：</a:t>
            </a:r>
            <a:r>
              <a:rPr lang="en-US" altLang="zh-CN" sz="1600" dirty="0" smtClean="0">
                <a:solidFill>
                  <a:prstClr val="black"/>
                </a:solidFill>
                <a:cs typeface="+mn-ea"/>
                <a:sym typeface="+mn-lt"/>
              </a:rPr>
              <a:t>2030.12.12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362574" y="1487477"/>
            <a:ext cx="1466852" cy="1466852"/>
            <a:chOff x="5362574" y="1487477"/>
            <a:chExt cx="1466852" cy="1466852"/>
          </a:xfrm>
        </p:grpSpPr>
        <p:sp>
          <p:nvSpPr>
            <p:cNvPr id="7" name="圆角矩形 30"/>
            <p:cNvSpPr/>
            <p:nvPr/>
          </p:nvSpPr>
          <p:spPr>
            <a:xfrm>
              <a:off x="5362574" y="1487477"/>
              <a:ext cx="1466852" cy="1466852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45"/>
            <p:cNvSpPr/>
            <p:nvPr/>
          </p:nvSpPr>
          <p:spPr bwMode="auto">
            <a:xfrm>
              <a:off x="5624660" y="1868169"/>
              <a:ext cx="822605" cy="82260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9" name="TextBox 64"/>
          <p:cNvSpPr txBox="1"/>
          <p:nvPr/>
        </p:nvSpPr>
        <p:spPr>
          <a:xfrm>
            <a:off x="4209105" y="3221028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9907" y="2429959"/>
            <a:ext cx="5506093" cy="2784282"/>
            <a:chOff x="611145" y="2490700"/>
            <a:chExt cx="5506093" cy="2784282"/>
          </a:xfrm>
        </p:grpSpPr>
        <p:grpSp>
          <p:nvGrpSpPr>
            <p:cNvPr id="8" name="组合 7"/>
            <p:cNvGrpSpPr/>
            <p:nvPr/>
          </p:nvGrpSpPr>
          <p:grpSpPr>
            <a:xfrm>
              <a:off x="4461694" y="2757659"/>
              <a:ext cx="374323" cy="2275434"/>
              <a:chOff x="4135850" y="1343025"/>
              <a:chExt cx="742950" cy="4164157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圆角矩形 204"/>
            <p:cNvSpPr/>
            <p:nvPr/>
          </p:nvSpPr>
          <p:spPr>
            <a:xfrm>
              <a:off x="3303323" y="2566529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圆角矩形 205"/>
            <p:cNvSpPr/>
            <p:nvPr/>
          </p:nvSpPr>
          <p:spPr>
            <a:xfrm>
              <a:off x="3329940" y="258075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圆角矩形 206"/>
            <p:cNvSpPr/>
            <p:nvPr/>
          </p:nvSpPr>
          <p:spPr>
            <a:xfrm>
              <a:off x="3351842" y="260735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207"/>
            <p:cNvSpPr/>
            <p:nvPr/>
          </p:nvSpPr>
          <p:spPr>
            <a:xfrm>
              <a:off x="3303322" y="256736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任意多边形 208"/>
            <p:cNvSpPr/>
            <p:nvPr/>
          </p:nvSpPr>
          <p:spPr>
            <a:xfrm rot="10800000">
              <a:off x="4249369" y="277853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圆角矩形 212"/>
            <p:cNvSpPr/>
            <p:nvPr/>
          </p:nvSpPr>
          <p:spPr>
            <a:xfrm>
              <a:off x="3288787" y="3682619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圆角矩形 213"/>
            <p:cNvSpPr/>
            <p:nvPr/>
          </p:nvSpPr>
          <p:spPr>
            <a:xfrm>
              <a:off x="3315404" y="369684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圆角矩形 214"/>
            <p:cNvSpPr/>
            <p:nvPr/>
          </p:nvSpPr>
          <p:spPr>
            <a:xfrm>
              <a:off x="3337306" y="372344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任意多边形 215"/>
            <p:cNvSpPr/>
            <p:nvPr/>
          </p:nvSpPr>
          <p:spPr>
            <a:xfrm>
              <a:off x="3288786" y="368345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任意多边形 216"/>
            <p:cNvSpPr/>
            <p:nvPr/>
          </p:nvSpPr>
          <p:spPr>
            <a:xfrm rot="10800000">
              <a:off x="4234833" y="389462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圆角矩形 220"/>
            <p:cNvSpPr/>
            <p:nvPr/>
          </p:nvSpPr>
          <p:spPr>
            <a:xfrm>
              <a:off x="3302008" y="4821718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圆角矩形 221"/>
            <p:cNvSpPr/>
            <p:nvPr/>
          </p:nvSpPr>
          <p:spPr>
            <a:xfrm>
              <a:off x="3328625" y="483594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圆角矩形 222"/>
            <p:cNvSpPr/>
            <p:nvPr/>
          </p:nvSpPr>
          <p:spPr>
            <a:xfrm>
              <a:off x="3350527" y="486254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任意多边形 223"/>
            <p:cNvSpPr/>
            <p:nvPr/>
          </p:nvSpPr>
          <p:spPr>
            <a:xfrm>
              <a:off x="3302007" y="482255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任意多边形 224"/>
            <p:cNvSpPr/>
            <p:nvPr/>
          </p:nvSpPr>
          <p:spPr>
            <a:xfrm rot="10800000">
              <a:off x="4248054" y="503372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458977" y="3867336"/>
              <a:ext cx="1658261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578017" y="258707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561884" y="369206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598836" y="482018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18458" y="2490700"/>
              <a:ext cx="2698174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48183" y="4742400"/>
              <a:ext cx="2661137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11145" y="3611871"/>
              <a:ext cx="2698175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43266" y="2384340"/>
            <a:ext cx="6010785" cy="2750485"/>
            <a:chOff x="7368988" y="2483450"/>
            <a:chExt cx="6010785" cy="2750485"/>
          </a:xfrm>
        </p:grpSpPr>
        <p:grpSp>
          <p:nvGrpSpPr>
            <p:cNvPr id="35" name="组合 34"/>
            <p:cNvGrpSpPr/>
            <p:nvPr/>
          </p:nvGrpSpPr>
          <p:grpSpPr>
            <a:xfrm flipH="1">
              <a:off x="7368988" y="2757659"/>
              <a:ext cx="1658261" cy="2275435"/>
              <a:chOff x="4124326" y="1343025"/>
              <a:chExt cx="3291289" cy="4164157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4124326" y="3429001"/>
                <a:ext cx="3291289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圆角矩形 188"/>
            <p:cNvSpPr/>
            <p:nvPr/>
          </p:nvSpPr>
          <p:spPr>
            <a:xfrm>
              <a:off x="8991832" y="2562010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" name="圆角矩形 189"/>
            <p:cNvSpPr/>
            <p:nvPr/>
          </p:nvSpPr>
          <p:spPr>
            <a:xfrm>
              <a:off x="9018449" y="2576239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圆角矩形 190"/>
            <p:cNvSpPr/>
            <p:nvPr/>
          </p:nvSpPr>
          <p:spPr>
            <a:xfrm>
              <a:off x="9040351" y="2602840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任意多边形 191"/>
            <p:cNvSpPr/>
            <p:nvPr/>
          </p:nvSpPr>
          <p:spPr>
            <a:xfrm>
              <a:off x="8991831" y="256284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" name="任意多边形 192"/>
            <p:cNvSpPr/>
            <p:nvPr/>
          </p:nvSpPr>
          <p:spPr>
            <a:xfrm rot="10800000">
              <a:off x="9937878" y="2774018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圆角矩形 181"/>
            <p:cNvSpPr/>
            <p:nvPr/>
          </p:nvSpPr>
          <p:spPr>
            <a:xfrm>
              <a:off x="9010758" y="3683368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圆角矩形 182"/>
            <p:cNvSpPr/>
            <p:nvPr/>
          </p:nvSpPr>
          <p:spPr>
            <a:xfrm>
              <a:off x="9037375" y="369759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" name="圆角矩形 183"/>
            <p:cNvSpPr/>
            <p:nvPr/>
          </p:nvSpPr>
          <p:spPr>
            <a:xfrm>
              <a:off x="9059277" y="372419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4" name="任意多边形 184"/>
            <p:cNvSpPr/>
            <p:nvPr/>
          </p:nvSpPr>
          <p:spPr>
            <a:xfrm>
              <a:off x="9010757" y="368420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任意多边形 185"/>
            <p:cNvSpPr/>
            <p:nvPr/>
          </p:nvSpPr>
          <p:spPr>
            <a:xfrm rot="10800000">
              <a:off x="9956804" y="389537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圆角矩形 174"/>
            <p:cNvSpPr/>
            <p:nvPr/>
          </p:nvSpPr>
          <p:spPr>
            <a:xfrm>
              <a:off x="9018449" y="4829599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圆角矩形 175"/>
            <p:cNvSpPr/>
            <p:nvPr/>
          </p:nvSpPr>
          <p:spPr>
            <a:xfrm>
              <a:off x="9045066" y="484382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圆角矩形 176"/>
            <p:cNvSpPr/>
            <p:nvPr/>
          </p:nvSpPr>
          <p:spPr>
            <a:xfrm>
              <a:off x="9066968" y="487042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任意多边形 177"/>
            <p:cNvSpPr/>
            <p:nvPr/>
          </p:nvSpPr>
          <p:spPr>
            <a:xfrm>
              <a:off x="9018448" y="483043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任意多边形 178"/>
            <p:cNvSpPr/>
            <p:nvPr/>
          </p:nvSpPr>
          <p:spPr>
            <a:xfrm rot="10800000">
              <a:off x="9964495" y="504160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271389" y="3678178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246533" y="4832147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52004" y="2568648"/>
              <a:ext cx="8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0198762" y="3599326"/>
              <a:ext cx="3085127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0155553" y="2483450"/>
              <a:ext cx="2983195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0204690" y="4701353"/>
              <a:ext cx="3175083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68967" y="2927429"/>
            <a:ext cx="1695869" cy="1689067"/>
            <a:chOff x="5271123" y="2530987"/>
            <a:chExt cx="1695869" cy="1689067"/>
          </a:xfrm>
        </p:grpSpPr>
        <p:sp>
          <p:nvSpPr>
            <p:cNvPr id="62" name="椭圆 61"/>
            <p:cNvSpPr/>
            <p:nvPr/>
          </p:nvSpPr>
          <p:spPr>
            <a:xfrm>
              <a:off x="5283898" y="2536960"/>
              <a:ext cx="1683094" cy="168309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341802" y="2594864"/>
              <a:ext cx="1567286" cy="1567286"/>
            </a:xfrm>
            <a:prstGeom prst="ellipse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任意多边形 278"/>
            <p:cNvSpPr/>
            <p:nvPr/>
          </p:nvSpPr>
          <p:spPr>
            <a:xfrm>
              <a:off x="5271123" y="2530987"/>
              <a:ext cx="841540" cy="1683092"/>
            </a:xfrm>
            <a:custGeom>
              <a:avLst/>
              <a:gdLst>
                <a:gd name="connsiteX0" fmla="*/ 841540 w 841540"/>
                <a:gd name="connsiteY0" fmla="*/ 0 h 1683092"/>
                <a:gd name="connsiteX1" fmla="*/ 841540 w 841540"/>
                <a:gd name="connsiteY1" fmla="*/ 1683092 h 1683092"/>
                <a:gd name="connsiteX2" fmla="*/ 671946 w 841540"/>
                <a:gd name="connsiteY2" fmla="*/ 1665996 h 1683092"/>
                <a:gd name="connsiteX3" fmla="*/ 0 w 841540"/>
                <a:gd name="connsiteY3" fmla="*/ 841546 h 1683092"/>
                <a:gd name="connsiteX4" fmla="*/ 671946 w 841540"/>
                <a:gd name="connsiteY4" fmla="*/ 17096 h 168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540" h="1683092">
                  <a:moveTo>
                    <a:pt x="841540" y="0"/>
                  </a:moveTo>
                  <a:lnTo>
                    <a:pt x="841540" y="1683092"/>
                  </a:lnTo>
                  <a:lnTo>
                    <a:pt x="671946" y="1665996"/>
                  </a:lnTo>
                  <a:cubicBezTo>
                    <a:pt x="288467" y="1587525"/>
                    <a:pt x="0" y="1248223"/>
                    <a:pt x="0" y="841546"/>
                  </a:cubicBezTo>
                  <a:cubicBezTo>
                    <a:pt x="0" y="434869"/>
                    <a:pt x="288467" y="95567"/>
                    <a:pt x="671946" y="17096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5" name="任意多边形 277"/>
            <p:cNvSpPr/>
            <p:nvPr/>
          </p:nvSpPr>
          <p:spPr>
            <a:xfrm>
              <a:off x="5329027" y="2588891"/>
              <a:ext cx="783636" cy="1567284"/>
            </a:xfrm>
            <a:custGeom>
              <a:avLst/>
              <a:gdLst>
                <a:gd name="connsiteX0" fmla="*/ 783636 w 783636"/>
                <a:gd name="connsiteY0" fmla="*/ 0 h 1567284"/>
                <a:gd name="connsiteX1" fmla="*/ 783636 w 783636"/>
                <a:gd name="connsiteY1" fmla="*/ 1567284 h 1567284"/>
                <a:gd name="connsiteX2" fmla="*/ 625712 w 783636"/>
                <a:gd name="connsiteY2" fmla="*/ 1551364 h 1567284"/>
                <a:gd name="connsiteX3" fmla="*/ 0 w 783636"/>
                <a:gd name="connsiteY3" fmla="*/ 783642 h 1567284"/>
                <a:gd name="connsiteX4" fmla="*/ 625712 w 783636"/>
                <a:gd name="connsiteY4" fmla="*/ 15920 h 156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36" h="1567284">
                  <a:moveTo>
                    <a:pt x="783636" y="0"/>
                  </a:moveTo>
                  <a:lnTo>
                    <a:pt x="783636" y="1567284"/>
                  </a:lnTo>
                  <a:lnTo>
                    <a:pt x="625712" y="1551364"/>
                  </a:lnTo>
                  <a:cubicBezTo>
                    <a:pt x="268619" y="1478293"/>
                    <a:pt x="0" y="1162337"/>
                    <a:pt x="0" y="783642"/>
                  </a:cubicBezTo>
                  <a:cubicBezTo>
                    <a:pt x="0" y="404947"/>
                    <a:pt x="268619" y="88992"/>
                    <a:pt x="625712" y="1592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431598" y="2668714"/>
              <a:ext cx="1419585" cy="1419585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724441" y="2884636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任意多边形 233"/>
            <p:cNvSpPr/>
            <p:nvPr/>
          </p:nvSpPr>
          <p:spPr>
            <a:xfrm>
              <a:off x="5531381" y="2577838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9" name="任意多边形 234"/>
            <p:cNvSpPr/>
            <p:nvPr/>
          </p:nvSpPr>
          <p:spPr>
            <a:xfrm rot="10800000">
              <a:off x="5531381" y="3946120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0" name="任意多边形 274"/>
            <p:cNvSpPr/>
            <p:nvPr/>
          </p:nvSpPr>
          <p:spPr>
            <a:xfrm rot="10800000">
              <a:off x="5518606" y="3946359"/>
              <a:ext cx="594057" cy="245659"/>
            </a:xfrm>
            <a:custGeom>
              <a:avLst/>
              <a:gdLst>
                <a:gd name="connsiteX0" fmla="*/ 594057 w 594057"/>
                <a:gd name="connsiteY0" fmla="*/ 245659 h 245659"/>
                <a:gd name="connsiteX1" fmla="*/ 0 w 594057"/>
                <a:gd name="connsiteY1" fmla="*/ 245659 h 245659"/>
                <a:gd name="connsiteX2" fmla="*/ 0 w 594057"/>
                <a:gd name="connsiteY2" fmla="*/ 0 h 245659"/>
                <a:gd name="connsiteX3" fmla="*/ 128152 w 594057"/>
                <a:gd name="connsiteY3" fmla="*/ 9696 h 245659"/>
                <a:gd name="connsiteX4" fmla="*/ 470509 w 594057"/>
                <a:gd name="connsiteY4" fmla="*/ 143723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245659"/>
                  </a:moveTo>
                  <a:lnTo>
                    <a:pt x="0" y="245659"/>
                  </a:lnTo>
                  <a:lnTo>
                    <a:pt x="0" y="0"/>
                  </a:lnTo>
                  <a:lnTo>
                    <a:pt x="128152" y="9696"/>
                  </a:lnTo>
                  <a:cubicBezTo>
                    <a:pt x="253515" y="28851"/>
                    <a:pt x="369775" y="75668"/>
                    <a:pt x="470509" y="143723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1" name="任意多边形 273"/>
            <p:cNvSpPr/>
            <p:nvPr/>
          </p:nvSpPr>
          <p:spPr>
            <a:xfrm>
              <a:off x="5518607" y="2571866"/>
              <a:ext cx="594057" cy="245659"/>
            </a:xfrm>
            <a:custGeom>
              <a:avLst/>
              <a:gdLst>
                <a:gd name="connsiteX0" fmla="*/ 594057 w 594057"/>
                <a:gd name="connsiteY0" fmla="*/ 0 h 245659"/>
                <a:gd name="connsiteX1" fmla="*/ 594057 w 594057"/>
                <a:gd name="connsiteY1" fmla="*/ 245659 h 245659"/>
                <a:gd name="connsiteX2" fmla="*/ 0 w 594057"/>
                <a:gd name="connsiteY2" fmla="*/ 245659 h 245659"/>
                <a:gd name="connsiteX3" fmla="*/ 123549 w 594057"/>
                <a:gd name="connsiteY3" fmla="*/ 143723 h 245659"/>
                <a:gd name="connsiteX4" fmla="*/ 465906 w 594057"/>
                <a:gd name="connsiteY4" fmla="*/ 9696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0"/>
                  </a:moveTo>
                  <a:lnTo>
                    <a:pt x="594057" y="245659"/>
                  </a:lnTo>
                  <a:lnTo>
                    <a:pt x="0" y="245659"/>
                  </a:lnTo>
                  <a:lnTo>
                    <a:pt x="123549" y="143723"/>
                  </a:lnTo>
                  <a:cubicBezTo>
                    <a:pt x="224283" y="75668"/>
                    <a:pt x="340543" y="28851"/>
                    <a:pt x="465906" y="9696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73" name="Group 4"/>
          <p:cNvGrpSpPr/>
          <p:nvPr/>
        </p:nvGrpSpPr>
        <p:grpSpPr>
          <a:xfrm>
            <a:off x="1498073" y="2343824"/>
            <a:ext cx="3037719" cy="2272055"/>
            <a:chOff x="572580" y="1561513"/>
            <a:chExt cx="3498121" cy="2616416"/>
          </a:xfrm>
        </p:grpSpPr>
        <p:cxnSp>
          <p:nvCxnSpPr>
            <p:cNvPr id="74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4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TextBox 18"/>
            <p:cNvSpPr txBox="1"/>
            <p:nvPr/>
          </p:nvSpPr>
          <p:spPr>
            <a:xfrm>
              <a:off x="976149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8" name="TextBox 19"/>
            <p:cNvSpPr txBox="1"/>
            <p:nvPr/>
          </p:nvSpPr>
          <p:spPr>
            <a:xfrm>
              <a:off x="1606175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9" name="TextBox 20"/>
            <p:cNvSpPr txBox="1"/>
            <p:nvPr/>
          </p:nvSpPr>
          <p:spPr>
            <a:xfrm>
              <a:off x="3586690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0" name="TextBox 21"/>
            <p:cNvSpPr txBox="1"/>
            <p:nvPr/>
          </p:nvSpPr>
          <p:spPr>
            <a:xfrm>
              <a:off x="2911445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TextBox 22"/>
            <p:cNvSpPr txBox="1"/>
            <p:nvPr/>
          </p:nvSpPr>
          <p:spPr>
            <a:xfrm>
              <a:off x="2236193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2" name="TextBox 23"/>
            <p:cNvSpPr txBox="1"/>
            <p:nvPr/>
          </p:nvSpPr>
          <p:spPr>
            <a:xfrm>
              <a:off x="572580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3" name="TextBox 24"/>
            <p:cNvSpPr txBox="1"/>
            <p:nvPr/>
          </p:nvSpPr>
          <p:spPr>
            <a:xfrm>
              <a:off x="572580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TextBox 25"/>
            <p:cNvSpPr txBox="1"/>
            <p:nvPr/>
          </p:nvSpPr>
          <p:spPr>
            <a:xfrm>
              <a:off x="572580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TextBox 26"/>
            <p:cNvSpPr txBox="1"/>
            <p:nvPr/>
          </p:nvSpPr>
          <p:spPr>
            <a:xfrm>
              <a:off x="572580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Group 27"/>
          <p:cNvGrpSpPr/>
          <p:nvPr/>
        </p:nvGrpSpPr>
        <p:grpSpPr>
          <a:xfrm>
            <a:off x="7848379" y="2343824"/>
            <a:ext cx="3037719" cy="2272055"/>
            <a:chOff x="8198278" y="1561513"/>
            <a:chExt cx="3498121" cy="2616416"/>
          </a:xfrm>
        </p:grpSpPr>
        <p:cxnSp>
          <p:nvCxnSpPr>
            <p:cNvPr id="97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3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4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5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6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7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8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9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0" name="TextBox 41"/>
            <p:cNvSpPr txBox="1"/>
            <p:nvPr/>
          </p:nvSpPr>
          <p:spPr>
            <a:xfrm>
              <a:off x="8601847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1" name="TextBox 42"/>
            <p:cNvSpPr txBox="1"/>
            <p:nvPr/>
          </p:nvSpPr>
          <p:spPr>
            <a:xfrm>
              <a:off x="9231873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2" name="TextBox 43"/>
            <p:cNvSpPr txBox="1"/>
            <p:nvPr/>
          </p:nvSpPr>
          <p:spPr>
            <a:xfrm>
              <a:off x="11212388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3" name="TextBox 44"/>
            <p:cNvSpPr txBox="1"/>
            <p:nvPr/>
          </p:nvSpPr>
          <p:spPr>
            <a:xfrm>
              <a:off x="10537143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4" name="TextBox 45"/>
            <p:cNvSpPr txBox="1"/>
            <p:nvPr/>
          </p:nvSpPr>
          <p:spPr>
            <a:xfrm>
              <a:off x="9861891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TextBox 46"/>
            <p:cNvSpPr txBox="1"/>
            <p:nvPr/>
          </p:nvSpPr>
          <p:spPr>
            <a:xfrm>
              <a:off x="8198278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6" name="TextBox 47"/>
            <p:cNvSpPr txBox="1"/>
            <p:nvPr/>
          </p:nvSpPr>
          <p:spPr>
            <a:xfrm>
              <a:off x="8198278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TextBox 48"/>
            <p:cNvSpPr txBox="1"/>
            <p:nvPr/>
          </p:nvSpPr>
          <p:spPr>
            <a:xfrm>
              <a:off x="8198278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TextBox 49"/>
            <p:cNvSpPr txBox="1"/>
            <p:nvPr/>
          </p:nvSpPr>
          <p:spPr>
            <a:xfrm>
              <a:off x="8198278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9" name="Group 50"/>
          <p:cNvGrpSpPr/>
          <p:nvPr/>
        </p:nvGrpSpPr>
        <p:grpSpPr>
          <a:xfrm>
            <a:off x="4638235" y="2343824"/>
            <a:ext cx="3037719" cy="2272055"/>
            <a:chOff x="4389854" y="1561513"/>
            <a:chExt cx="3498121" cy="2616416"/>
          </a:xfrm>
        </p:grpSpPr>
        <p:cxnSp>
          <p:nvCxnSpPr>
            <p:cNvPr id="120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6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8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9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0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2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3" name="TextBox 64"/>
            <p:cNvSpPr txBox="1"/>
            <p:nvPr/>
          </p:nvSpPr>
          <p:spPr>
            <a:xfrm>
              <a:off x="4793423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TextBox 65"/>
            <p:cNvSpPr txBox="1"/>
            <p:nvPr/>
          </p:nvSpPr>
          <p:spPr>
            <a:xfrm>
              <a:off x="5423449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5" name="TextBox 66"/>
            <p:cNvSpPr txBox="1"/>
            <p:nvPr/>
          </p:nvSpPr>
          <p:spPr>
            <a:xfrm>
              <a:off x="7403964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6" name="TextBox 67"/>
            <p:cNvSpPr txBox="1"/>
            <p:nvPr/>
          </p:nvSpPr>
          <p:spPr>
            <a:xfrm>
              <a:off x="6728719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7" name="TextBox 68"/>
            <p:cNvSpPr txBox="1"/>
            <p:nvPr/>
          </p:nvSpPr>
          <p:spPr>
            <a:xfrm>
              <a:off x="6053467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TextBox 69"/>
            <p:cNvSpPr txBox="1"/>
            <p:nvPr/>
          </p:nvSpPr>
          <p:spPr>
            <a:xfrm>
              <a:off x="4389854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9" name="TextBox 70"/>
            <p:cNvSpPr txBox="1"/>
            <p:nvPr/>
          </p:nvSpPr>
          <p:spPr>
            <a:xfrm>
              <a:off x="4389854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0" name="TextBox 71"/>
            <p:cNvSpPr txBox="1"/>
            <p:nvPr/>
          </p:nvSpPr>
          <p:spPr>
            <a:xfrm>
              <a:off x="4389854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1" name="TextBox 72"/>
            <p:cNvSpPr txBox="1"/>
            <p:nvPr/>
          </p:nvSpPr>
          <p:spPr>
            <a:xfrm>
              <a:off x="4389854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2" name="TextBox 76"/>
          <p:cNvSpPr txBox="1"/>
          <p:nvPr/>
        </p:nvSpPr>
        <p:spPr>
          <a:xfrm>
            <a:off x="1987955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" name="TextBox 77"/>
          <p:cNvSpPr txBox="1"/>
          <p:nvPr/>
        </p:nvSpPr>
        <p:spPr>
          <a:xfrm>
            <a:off x="5128115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altLang="zh-CN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4" name="TextBox 78"/>
          <p:cNvSpPr txBox="1"/>
          <p:nvPr/>
        </p:nvSpPr>
        <p:spPr>
          <a:xfrm>
            <a:off x="8338257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altLang="zh-CN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79"/>
          <p:cNvSpPr/>
          <p:nvPr/>
        </p:nvSpPr>
        <p:spPr>
          <a:xfrm>
            <a:off x="1987955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6" name="Rectangle 80"/>
          <p:cNvSpPr/>
          <p:nvPr/>
        </p:nvSpPr>
        <p:spPr>
          <a:xfrm>
            <a:off x="5128115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7" name="Rectangle 81"/>
          <p:cNvSpPr/>
          <p:nvPr/>
        </p:nvSpPr>
        <p:spPr>
          <a:xfrm>
            <a:off x="8338258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49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49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9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49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649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49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49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49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673186" y="2120815"/>
            <a:ext cx="5417504" cy="3270024"/>
            <a:chOff x="336947" y="1950447"/>
            <a:chExt cx="6745544" cy="40716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>
                <a:defRPr/>
              </a:pPr>
              <a:endParaRPr lang="en-US" sz="32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8950" y="2277172"/>
            <a:ext cx="734969" cy="734969"/>
            <a:chOff x="857214" y="1809740"/>
            <a:chExt cx="735160" cy="735160"/>
          </a:xfrm>
        </p:grpSpPr>
        <p:sp>
          <p:nvSpPr>
            <p:cNvPr id="12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070C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8950" y="4329765"/>
            <a:ext cx="734969" cy="734969"/>
            <a:chOff x="857214" y="1809740"/>
            <a:chExt cx="735160" cy="735160"/>
          </a:xfrm>
        </p:grpSpPr>
        <p:sp>
          <p:nvSpPr>
            <p:cNvPr id="15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2684E2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49257" y="2277172"/>
            <a:ext cx="734969" cy="734969"/>
            <a:chOff x="857214" y="1809740"/>
            <a:chExt cx="735160" cy="735160"/>
          </a:xfrm>
        </p:grpSpPr>
        <p:sp>
          <p:nvSpPr>
            <p:cNvPr id="18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0B0F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49257" y="4329765"/>
            <a:ext cx="734969" cy="734969"/>
            <a:chOff x="857214" y="1809740"/>
            <a:chExt cx="735160" cy="735160"/>
          </a:xfrm>
        </p:grpSpPr>
        <p:sp>
          <p:nvSpPr>
            <p:cNvPr id="21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chemeClr val="tx2">
                <a:lumMod val="60000"/>
                <a:lumOff val="40000"/>
              </a:schemeClr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45779" y="2318094"/>
            <a:ext cx="2088960" cy="1104530"/>
            <a:chOff x="8765604" y="2030754"/>
            <a:chExt cx="2089504" cy="1104818"/>
          </a:xfrm>
        </p:grpSpPr>
        <p:sp>
          <p:nvSpPr>
            <p:cNvPr id="24" name="矩形 23"/>
            <p:cNvSpPr/>
            <p:nvPr/>
          </p:nvSpPr>
          <p:spPr>
            <a:xfrm>
              <a:off x="8780506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65604" y="2350537"/>
              <a:ext cx="2089504" cy="78503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84226" y="2318097"/>
            <a:ext cx="2088960" cy="1153302"/>
            <a:chOff x="8779234" y="2030754"/>
            <a:chExt cx="2089504" cy="1153602"/>
          </a:xfrm>
        </p:grpSpPr>
        <p:sp>
          <p:nvSpPr>
            <p:cNvPr id="27" name="矩形 26"/>
            <p:cNvSpPr/>
            <p:nvPr/>
          </p:nvSpPr>
          <p:spPr>
            <a:xfrm>
              <a:off x="8779234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779234" y="2399322"/>
              <a:ext cx="2089504" cy="78503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60677" y="4355570"/>
            <a:ext cx="2088960" cy="1141949"/>
            <a:chOff x="8779234" y="2042109"/>
            <a:chExt cx="2089504" cy="1142247"/>
          </a:xfrm>
        </p:grpSpPr>
        <p:sp>
          <p:nvSpPr>
            <p:cNvPr id="30" name="矩形 29"/>
            <p:cNvSpPr/>
            <p:nvPr/>
          </p:nvSpPr>
          <p:spPr>
            <a:xfrm>
              <a:off x="8808558" y="2042109"/>
              <a:ext cx="17708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779234" y="2399321"/>
              <a:ext cx="2089504" cy="78503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84226" y="4333796"/>
            <a:ext cx="2088960" cy="1153302"/>
            <a:chOff x="8779234" y="2030754"/>
            <a:chExt cx="2089504" cy="1153602"/>
          </a:xfrm>
        </p:grpSpPr>
        <p:sp>
          <p:nvSpPr>
            <p:cNvPr id="33" name="矩形 32"/>
            <p:cNvSpPr/>
            <p:nvPr/>
          </p:nvSpPr>
          <p:spPr>
            <a:xfrm>
              <a:off x="8811997" y="2030754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779234" y="2399322"/>
              <a:ext cx="2089504" cy="78503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49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9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49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49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49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49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49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49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Text Placeholder 3"/>
          <p:cNvSpPr txBox="1"/>
          <p:nvPr/>
        </p:nvSpPr>
        <p:spPr>
          <a:xfrm>
            <a:off x="1797507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 Placeholder 3"/>
          <p:cNvSpPr txBox="1"/>
          <p:nvPr/>
        </p:nvSpPr>
        <p:spPr>
          <a:xfrm>
            <a:off x="4717242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 Placeholder 3"/>
          <p:cNvSpPr txBox="1"/>
          <p:nvPr/>
        </p:nvSpPr>
        <p:spPr>
          <a:xfrm>
            <a:off x="7615958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1797507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4703150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 Placeholder 3"/>
          <p:cNvSpPr txBox="1"/>
          <p:nvPr/>
        </p:nvSpPr>
        <p:spPr>
          <a:xfrm>
            <a:off x="7660800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4" name="Straight Connector 25"/>
          <p:cNvCxnSpPr/>
          <p:nvPr/>
        </p:nvCxnSpPr>
        <p:spPr>
          <a:xfrm>
            <a:off x="2607791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4"/>
          <p:cNvCxnSpPr/>
          <p:nvPr/>
        </p:nvCxnSpPr>
        <p:spPr>
          <a:xfrm>
            <a:off x="5567739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9"/>
          <p:cNvCxnSpPr/>
          <p:nvPr/>
        </p:nvCxnSpPr>
        <p:spPr>
          <a:xfrm>
            <a:off x="8504789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44"/>
          <p:cNvCxnSpPr/>
          <p:nvPr/>
        </p:nvCxnSpPr>
        <p:spPr>
          <a:xfrm rot="5400000">
            <a:off x="8297176" y="2483602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266F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7"/>
          <p:cNvCxnSpPr/>
          <p:nvPr/>
        </p:nvCxnSpPr>
        <p:spPr>
          <a:xfrm flipH="1">
            <a:off x="5525954" y="46497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8"/>
          <p:cNvCxnSpPr/>
          <p:nvPr/>
        </p:nvCxnSpPr>
        <p:spPr>
          <a:xfrm flipH="1">
            <a:off x="2566006" y="46497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732881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32881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21281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36979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21281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36979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32881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732881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21281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36979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21281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36979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49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4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49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49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49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49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49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49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49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649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149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49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49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649"/>
                            </p:stCondLst>
                            <p:childTnLst>
                              <p:par>
                                <p:cTn id="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149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649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149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649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149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649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149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5377271" y="1497643"/>
            <a:ext cx="1437457" cy="1437457"/>
            <a:chOff x="8244981" y="1939530"/>
            <a:chExt cx="1437457" cy="1437457"/>
          </a:xfrm>
        </p:grpSpPr>
        <p:sp>
          <p:nvSpPr>
            <p:cNvPr id="13" name="圆角矩形 31"/>
            <p:cNvSpPr/>
            <p:nvPr/>
          </p:nvSpPr>
          <p:spPr>
            <a:xfrm>
              <a:off x="8244981" y="1939530"/>
              <a:ext cx="1437457" cy="1437457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54"/>
            <p:cNvGrpSpPr/>
            <p:nvPr/>
          </p:nvGrpSpPr>
          <p:grpSpPr>
            <a:xfrm>
              <a:off x="8481130" y="2175679"/>
              <a:ext cx="965158" cy="965158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16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32" name="Shape 1694"/>
          <p:cNvSpPr/>
          <p:nvPr/>
        </p:nvSpPr>
        <p:spPr>
          <a:xfrm>
            <a:off x="5153241" y="3739460"/>
            <a:ext cx="259766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3" name="Shape 1695"/>
          <p:cNvSpPr/>
          <p:nvPr/>
        </p:nvSpPr>
        <p:spPr>
          <a:xfrm>
            <a:off x="6337259" y="2460018"/>
            <a:ext cx="2597668" cy="2558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4" name="Shape 1697"/>
          <p:cNvSpPr/>
          <p:nvPr/>
        </p:nvSpPr>
        <p:spPr>
          <a:xfrm>
            <a:off x="3131486" y="3739460"/>
            <a:ext cx="197579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5" name="Shape 1698"/>
          <p:cNvSpPr/>
          <p:nvPr/>
        </p:nvSpPr>
        <p:spPr>
          <a:xfrm flipV="1">
            <a:off x="0" y="3739459"/>
            <a:ext cx="2451913" cy="11977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6" name="Shape 1701"/>
          <p:cNvSpPr/>
          <p:nvPr/>
        </p:nvSpPr>
        <p:spPr>
          <a:xfrm>
            <a:off x="2303289" y="2946711"/>
            <a:ext cx="1609526" cy="1585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7" name="Shape 1704"/>
          <p:cNvSpPr/>
          <p:nvPr/>
        </p:nvSpPr>
        <p:spPr>
          <a:xfrm>
            <a:off x="4298815" y="2946711"/>
            <a:ext cx="1609526" cy="1585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38" name="Group 32"/>
          <p:cNvGrpSpPr/>
          <p:nvPr/>
        </p:nvGrpSpPr>
        <p:grpSpPr>
          <a:xfrm>
            <a:off x="2358029" y="2998957"/>
            <a:ext cx="483402" cy="483402"/>
            <a:chOff x="1785343" y="2477041"/>
            <a:chExt cx="556668" cy="556668"/>
          </a:xfrm>
        </p:grpSpPr>
        <p:sp>
          <p:nvSpPr>
            <p:cNvPr id="39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520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0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520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1710"/>
          <p:cNvGrpSpPr/>
          <p:nvPr/>
        </p:nvGrpSpPr>
        <p:grpSpPr>
          <a:xfrm>
            <a:off x="4155188" y="4038067"/>
            <a:ext cx="483402" cy="483402"/>
            <a:chOff x="0" y="0"/>
            <a:chExt cx="1113335" cy="1113335"/>
          </a:xfrm>
        </p:grpSpPr>
        <p:sp>
          <p:nvSpPr>
            <p:cNvPr id="42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 cap="flat">
              <a:noFill/>
              <a:miter lim="400000"/>
            </a:ln>
            <a:effectLst/>
          </p:spPr>
          <p:txBody>
            <a:bodyPr wrap="square" lIns="16542" tIns="16542" rIns="16542" bIns="16542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3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Group 37"/>
          <p:cNvGrpSpPr/>
          <p:nvPr/>
        </p:nvGrpSpPr>
        <p:grpSpPr>
          <a:xfrm>
            <a:off x="8241918" y="2587516"/>
            <a:ext cx="709950" cy="709950"/>
            <a:chOff x="8561007" y="2003240"/>
            <a:chExt cx="817551" cy="817551"/>
          </a:xfrm>
        </p:grpSpPr>
        <p:sp>
          <p:nvSpPr>
            <p:cNvPr id="45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6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Shape 1715"/>
          <p:cNvSpPr/>
          <p:nvPr/>
        </p:nvSpPr>
        <p:spPr>
          <a:xfrm>
            <a:off x="9124206" y="2702915"/>
            <a:ext cx="2458194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Shape 1716"/>
          <p:cNvSpPr/>
          <p:nvPr/>
        </p:nvSpPr>
        <p:spPr>
          <a:xfrm>
            <a:off x="9341570" y="3561517"/>
            <a:ext cx="2458194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Shape 1717"/>
          <p:cNvSpPr/>
          <p:nvPr/>
        </p:nvSpPr>
        <p:spPr>
          <a:xfrm>
            <a:off x="8890170" y="4478268"/>
            <a:ext cx="2496861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0" name="Group 36"/>
          <p:cNvGrpSpPr/>
          <p:nvPr/>
        </p:nvGrpSpPr>
        <p:grpSpPr>
          <a:xfrm>
            <a:off x="8519980" y="3384485"/>
            <a:ext cx="709950" cy="709950"/>
            <a:chOff x="8881213" y="2921000"/>
            <a:chExt cx="817551" cy="817551"/>
          </a:xfrm>
        </p:grpSpPr>
        <p:sp>
          <p:nvSpPr>
            <p:cNvPr id="51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52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Text Placeholder 3"/>
          <p:cNvSpPr txBox="1"/>
          <p:nvPr/>
        </p:nvSpPr>
        <p:spPr>
          <a:xfrm>
            <a:off x="7193989" y="3551452"/>
            <a:ext cx="830980" cy="46942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325" dirty="0">
                <a:solidFill>
                  <a:srgbClr val="FCFCFC"/>
                </a:solidFill>
                <a:latin typeface="+mn-lt"/>
                <a:ea typeface="+mn-ea"/>
                <a:cs typeface="+mn-ea"/>
                <a:sym typeface="+mn-lt"/>
              </a:rPr>
              <a:t>请在此处输入标题</a:t>
            </a:r>
            <a:endParaRPr lang="id-ID" altLang="zh-CN" sz="1325" dirty="0">
              <a:solidFill>
                <a:srgbClr val="FCFCF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Text Placeholder 3"/>
          <p:cNvSpPr txBox="1"/>
          <p:nvPr/>
        </p:nvSpPr>
        <p:spPr>
          <a:xfrm>
            <a:off x="0" y="4178489"/>
            <a:ext cx="907627" cy="353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66775" fontAlgn="base">
              <a:lnSpc>
                <a:spcPct val="12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25" dirty="0">
                <a:solidFill>
                  <a:srgbClr val="FCFCFC"/>
                </a:solidFill>
                <a:cs typeface="+mn-ea"/>
                <a:sym typeface="+mn-lt"/>
              </a:rPr>
              <a:t>春风化雨文字内容</a:t>
            </a:r>
            <a:endParaRPr lang="id-ID" altLang="zh-CN" sz="1325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59" name="Text Placeholder 3"/>
          <p:cNvSpPr txBox="1"/>
          <p:nvPr/>
        </p:nvSpPr>
        <p:spPr>
          <a:xfrm>
            <a:off x="4720986" y="3551452"/>
            <a:ext cx="762622" cy="46942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325" dirty="0">
                <a:solidFill>
                  <a:srgbClr val="FCFCFC"/>
                </a:solidFill>
                <a:latin typeface="+mn-lt"/>
                <a:ea typeface="+mn-ea"/>
                <a:cs typeface="+mn-ea"/>
                <a:sym typeface="+mn-lt"/>
              </a:rPr>
              <a:t>请在此处输入标题</a:t>
            </a:r>
            <a:endParaRPr lang="id-ID" sz="1325" dirty="0">
              <a:solidFill>
                <a:srgbClr val="FCFCF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 Placeholder 4"/>
          <p:cNvSpPr txBox="1"/>
          <p:nvPr/>
        </p:nvSpPr>
        <p:spPr>
          <a:xfrm>
            <a:off x="4184616" y="4638471"/>
            <a:ext cx="2068639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defPPr>
              <a:defRPr lang="zh-CN"/>
            </a:defPPr>
            <a:lvl1pPr defTabSz="1216660">
              <a:lnSpc>
                <a:spcPts val="18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.</a:t>
            </a:r>
            <a:endParaRPr lang="id-ID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" name="Group 37"/>
          <p:cNvGrpSpPr/>
          <p:nvPr/>
        </p:nvGrpSpPr>
        <p:grpSpPr>
          <a:xfrm>
            <a:off x="8102387" y="4319046"/>
            <a:ext cx="709950" cy="709950"/>
            <a:chOff x="8561007" y="2003240"/>
            <a:chExt cx="817551" cy="817551"/>
          </a:xfrm>
        </p:grpSpPr>
        <p:sp>
          <p:nvSpPr>
            <p:cNvPr id="62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63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49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49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49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49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49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49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49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49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649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149"/>
                            </p:stCondLst>
                            <p:childTnLst>
                              <p:par>
                                <p:cTn id="7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49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149"/>
                            </p:stCondLst>
                            <p:childTnLst>
                              <p:par>
                                <p:cTn id="8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649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49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7" grpId="0" animBg="1"/>
      <p:bldP spid="48" grpId="0" animBg="1"/>
      <p:bldP spid="49" grpId="0" animBg="1"/>
      <p:bldP spid="56" grpId="0"/>
      <p:bldP spid="57" grpId="0" build="p"/>
      <p:bldP spid="59" grpId="0"/>
      <p:bldP spid="60" grpId="0" animBg="1"/>
    </p:bld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ISPRING_ULTRA_SCORM_COURSE_ID" val="3BE8E91B-7BE9-435D-97BA-259945A18F8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销售培训1"/>
</p:tagLst>
</file>

<file path=ppt/theme/theme1.xml><?xml version="1.0" encoding="utf-8"?>
<a:theme xmlns:a="http://schemas.openxmlformats.org/drawingml/2006/main" name="销售技巧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b24hxw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3851</Words>
  <Application>WPS 演示</Application>
  <PresentationFormat>自定义</PresentationFormat>
  <Paragraphs>467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inpin heiti</vt:lpstr>
      <vt:lpstr>Calibri</vt:lpstr>
      <vt:lpstr>Agency FB</vt:lpstr>
      <vt:lpstr>Trebuchet MS</vt:lpstr>
      <vt:lpstr>Century Gothic</vt:lpstr>
      <vt:lpstr>冬青黑体简体中文 W3</vt:lpstr>
      <vt:lpstr>Open Sans</vt:lpstr>
      <vt:lpstr>Open Sans</vt:lpstr>
      <vt:lpstr>华文细黑</vt:lpstr>
      <vt:lpstr>微软雅黑</vt:lpstr>
      <vt:lpstr>Arial Unicode MS</vt:lpstr>
      <vt:lpstr>Lato</vt:lpstr>
      <vt:lpstr>★日文毛笔</vt:lpstr>
      <vt:lpstr>MS PGothic</vt:lpstr>
      <vt:lpstr>Helvetica</vt:lpstr>
      <vt:lpstr>Arial</vt:lpstr>
      <vt:lpstr>销售技巧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销售培训PPT</dc:title>
  <dc:creator>第一PPT</dc:creator>
  <cp:keywords>www.1ppt.com</cp:keywords>
  <dc:description>www.1ppt.com</dc:description>
  <cp:lastModifiedBy>铭</cp:lastModifiedBy>
  <cp:revision>285</cp:revision>
  <dcterms:created xsi:type="dcterms:W3CDTF">2018-01-07T13:00:00Z</dcterms:created>
  <dcterms:modified xsi:type="dcterms:W3CDTF">2022-03-03T07:35:00Z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C4979BE149124C34978E01AD94B37735</vt:lpwstr>
  </property>
  <property fmtid="{D5CDD505-2E9C-101B-9397-08002B2CF9AE}" pid="3" name="KSOProductBuildVer">
    <vt:lpwstr>2052-11.1.0.11045</vt:lpwstr>
  </property>
</Properties>
</file>