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3"/>
  </p:sldMasterIdLst>
  <p:notesMasterIdLst>
    <p:notesMasterId r:id="rId5"/>
  </p:notesMasterIdLst>
  <p:handoutMasterIdLst>
    <p:handoutMasterId r:id="rId26"/>
  </p:handoutMasterIdLst>
  <p:sldIdLst>
    <p:sldId id="257" r:id="rId4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9516" autoAdjust="0"/>
  </p:normalViewPr>
  <p:slideViewPr>
    <p:cSldViewPr snapToGrid="0">
      <p:cViewPr>
        <p:scale>
          <a:sx n="78" d="100"/>
          <a:sy n="78" d="100"/>
        </p:scale>
        <p:origin x="-2580" y="-15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6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方正字迹—杜慧田硬笔楷书简体" panose="0201060001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方正字迹—杜慧田硬笔楷书简体" panose="02010600010101010101" charset="-122"/>
              </a:rPr>
            </a:fld>
            <a:endParaRPr lang="zh-CN" altLang="en-US">
              <a:ea typeface="方正字迹—杜慧田硬笔楷书简体" panose="0201060001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方正字迹—杜慧田硬笔楷书简体" panose="0201060001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方正字迹—杜慧田硬笔楷书简体" panose="02010600010101010101" charset="-122"/>
              </a:rPr>
            </a:fld>
            <a:endParaRPr lang="zh-CN" altLang="en-US">
              <a:ea typeface="方正字迹—杜慧田硬笔楷书简体" panose="0201060001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BEFA56C-34E8-4F4D-B5AB-927DD7A48A1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8674" name="文本占位符 2"/>
          <p:cNvSpPr>
            <a:spLocks noGrp="1" noChangeArrowheads="1"/>
          </p:cNvSpPr>
          <p:nvPr>
            <p:ph type="body" idx="4294967295"/>
          </p:nvPr>
        </p:nvSpPr>
        <p:spPr bwMode="auto"/>
        <p:txBody>
          <a:bodyPr wrap="square" numCol="1" anchor="t" anchorCtr="0" compatLnSpc="1"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307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07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B5DC529-E2C2-4D8E-B7D0-1837F3CC587D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403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40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2E683C61-475D-4C42-A653-C8BF673F88BE}" type="slidenum">
              <a:rPr lang="en-US" altLang="zh-CN" sz="1200" smtClean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en-US" altLang="zh-CN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FA56C-34E8-4F4D-B5AB-927DD7A48A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50348806-7E7C-4974-8E08-481770B2F98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5C2A35B8-83B4-49DC-907A-7D1858C394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9B592D26-332F-4539-AAC1-E58B65DFCC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58E4EA6B-7274-4A4D-9D96-69807B07A3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97C39288-4272-4CE3-81B2-25C32E0B16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907704" y="4852903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7BCD0D7F-63EE-4E0B-A402-EE6E07D31B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7D70598D-C5DC-4225-8F7B-5F03C7D297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35A1974B-8DD0-4A3B-9205-FA82564E1F3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FD577AF9-8F8A-4AB6-9348-C2C47841368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0B632271-25C8-42FF-883C-8476E9F71B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3A2B7AF7-683D-418A-AF55-D006571BC7C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90933A49-4DE2-4419-8138-488ABCEE9EC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0822B25F-B715-485C-8812-B4BD28D761E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E9816C89-45D0-4B27-A214-85C9DDFBC8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 sz="18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18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sz="18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 sz="18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 sz="18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18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sz="18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 sz="18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DBDACAC2-FC77-401B-A0CA-100234B8F05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86910FAF-B121-45A4-B075-B461BA5313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8A2D2D32-CA71-43E6-9A40-735211A374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855B0571-C21B-4A66-B8CA-D8826DC0502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A9296E42-E94E-42BB-88A4-2F91D9F4C5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4BC93F07-5F40-4909-80F6-7BCF054212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方正字迹—杜慧田硬笔楷书简体" panose="02010600010101010101" charset="-122"/>
              </a:defRPr>
            </a:lvl1pPr>
          </a:lstStyle>
          <a:p>
            <a:pPr>
              <a:defRPr/>
            </a:pPr>
            <a:fld id="{06345BDC-B612-48A5-97A5-F321583905C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image" Target="../media/image6.png"/><Relationship Id="rId3" Type="http://schemas.openxmlformats.org/officeDocument/2006/relationships/tags" Target="../tags/tag26.xml"/><Relationship Id="rId2" Type="http://schemas.openxmlformats.org/officeDocument/2006/relationships/image" Target="../media/image2.png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image" Target="../media/image2.png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7" Type="http://schemas.openxmlformats.org/officeDocument/2006/relationships/slideLayout" Target="../slideLayouts/slideLayout16.xml"/><Relationship Id="rId16" Type="http://schemas.openxmlformats.org/officeDocument/2006/relationships/tags" Target="../tags/tag49.xml"/><Relationship Id="rId15" Type="http://schemas.openxmlformats.org/officeDocument/2006/relationships/tags" Target="../tags/tag48.xml"/><Relationship Id="rId14" Type="http://schemas.openxmlformats.org/officeDocument/2006/relationships/tags" Target="../tags/tag47.xml"/><Relationship Id="rId13" Type="http://schemas.openxmlformats.org/officeDocument/2006/relationships/tags" Target="../tags/tag46.xml"/><Relationship Id="rId12" Type="http://schemas.openxmlformats.org/officeDocument/2006/relationships/tags" Target="../tags/tag4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tags" Target="../tags/tag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image" Target="../media/image2.png"/><Relationship Id="rId15" Type="http://schemas.openxmlformats.org/officeDocument/2006/relationships/slideLayout" Target="../slideLayouts/slideLayout20.xml"/><Relationship Id="rId14" Type="http://schemas.openxmlformats.org/officeDocument/2006/relationships/tags" Target="../tags/tag62.xml"/><Relationship Id="rId13" Type="http://schemas.openxmlformats.org/officeDocument/2006/relationships/tags" Target="../tags/tag61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tags" Target="../tags/tag5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5.png"/><Relationship Id="rId3" Type="http://schemas.openxmlformats.org/officeDocument/2006/relationships/tags" Target="../tags/tag2.xml"/><Relationship Id="rId2" Type="http://schemas.openxmlformats.org/officeDocument/2006/relationships/image" Target="../media/image2.png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image" Target="../media/image5.png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image" Target="../media/image2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4.xml"/><Relationship Id="rId1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文本框 208"/>
          <p:cNvSpPr txBox="1">
            <a:spLocks noChangeArrowheads="1"/>
          </p:cNvSpPr>
          <p:nvPr/>
        </p:nvSpPr>
        <p:spPr bwMode="auto">
          <a:xfrm>
            <a:off x="2470197" y="1432395"/>
            <a:ext cx="42036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安景臣毛笔行书" panose="02010601030101010101" pitchFamily="2" charset="-122"/>
                <a:ea typeface="安景臣毛笔行书" panose="02010601030101010101" pitchFamily="2" charset="-122"/>
                <a:cs typeface="+mn-ea"/>
                <a:sym typeface="+mn-lt"/>
              </a:rPr>
              <a:t>文字修改后效果不变</a:t>
            </a:r>
            <a:endParaRPr lang="zh-CN" altLang="en-US" sz="32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安景臣毛笔行书" panose="02010601030101010101" pitchFamily="2" charset="-122"/>
              <a:ea typeface="安景臣毛笔行书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1562625" y="2038030"/>
            <a:ext cx="60187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5400" dirty="0" smtClean="0">
                <a:ln w="12700">
                  <a:noFill/>
                </a:ln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安景臣毛笔行书" panose="02010601030101010101" pitchFamily="2" charset="-122"/>
                <a:ea typeface="安景臣毛笔行书" panose="02010601030101010101" pitchFamily="2" charset="-122"/>
                <a:cs typeface="+mn-ea"/>
                <a:sym typeface="+mn-lt"/>
              </a:rPr>
              <a:t>粉笔手绘</a:t>
            </a:r>
            <a:r>
              <a:rPr lang="en-US" altLang="zh-CN" sz="5400" dirty="0" smtClean="0">
                <a:ln w="12700">
                  <a:noFill/>
                </a:ln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安景臣毛笔行书" panose="02010601030101010101" pitchFamily="2" charset="-122"/>
                <a:ea typeface="安景臣毛笔行书" panose="02010601030101010101" pitchFamily="2" charset="-122"/>
                <a:cs typeface="+mn-ea"/>
                <a:sym typeface="+mn-lt"/>
              </a:rPr>
              <a:t>PPT</a:t>
            </a:r>
            <a:r>
              <a:rPr lang="zh-CN" altLang="en-US" sz="5400" dirty="0" smtClean="0">
                <a:ln w="12700">
                  <a:noFill/>
                </a:ln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安景臣毛笔行书" panose="02010601030101010101" pitchFamily="2" charset="-122"/>
                <a:ea typeface="安景臣毛笔行书" panose="02010601030101010101" pitchFamily="2" charset="-122"/>
                <a:cs typeface="+mn-ea"/>
                <a:sym typeface="+mn-lt"/>
              </a:rPr>
              <a:t>课件</a:t>
            </a:r>
            <a:endParaRPr lang="zh-CN" altLang="en-US" sz="5400" dirty="0">
              <a:ln w="12700">
                <a:noFill/>
              </a:ln>
              <a:blipFill dpi="0" rotWithShape="1"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安景臣毛笔行书" panose="02010601030101010101" pitchFamily="2" charset="-122"/>
              <a:ea typeface="安景臣毛笔行书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27651" name="组合 4"/>
          <p:cNvGrpSpPr/>
          <p:nvPr/>
        </p:nvGrpSpPr>
        <p:grpSpPr bwMode="auto">
          <a:xfrm>
            <a:off x="1457325" y="2960688"/>
            <a:ext cx="6459538" cy="180975"/>
            <a:chOff x="2804139" y="4450981"/>
            <a:chExt cx="7078926" cy="223552"/>
          </a:xfrm>
        </p:grpSpPr>
        <p:sp>
          <p:nvSpPr>
            <p:cNvPr id="6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3840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334"/>
            <p:cNvSpPr>
              <a:spLocks noEditPoints="1"/>
            </p:cNvSpPr>
            <p:nvPr/>
          </p:nvSpPr>
          <p:spPr bwMode="auto">
            <a:xfrm rot="10800000" flipH="1">
              <a:off x="6259225" y="4450981"/>
              <a:ext cx="3623840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9"/>
          <p:cNvSpPr>
            <a:spLocks noChangeArrowheads="1"/>
          </p:cNvSpPr>
          <p:nvPr/>
        </p:nvSpPr>
        <p:spPr bwMode="auto">
          <a:xfrm>
            <a:off x="642938" y="4214813"/>
            <a:ext cx="7772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id-ID" altLang="zh-CN" sz="1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endParaRPr lang="id-ID" altLang="zh-CN" sz="1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20000"/>
              </a:lnSpc>
            </a:pPr>
            <a:endParaRPr lang="id-ID" altLang="zh-CN" sz="1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3010" name="Group 16"/>
          <p:cNvGrpSpPr/>
          <p:nvPr/>
        </p:nvGrpSpPr>
        <p:grpSpPr bwMode="auto">
          <a:xfrm>
            <a:off x="5072063" y="1428750"/>
            <a:ext cx="3643312" cy="1989138"/>
            <a:chOff x="5072066" y="1428742"/>
            <a:chExt cx="3643338" cy="1989055"/>
          </a:xfrm>
        </p:grpSpPr>
        <p:sp>
          <p:nvSpPr>
            <p:cNvPr id="43011" name="Rectangle 2"/>
            <p:cNvSpPr>
              <a:spLocks noChangeArrowheads="1"/>
            </p:cNvSpPr>
            <p:nvPr/>
          </p:nvSpPr>
          <p:spPr bwMode="auto">
            <a:xfrm>
              <a:off x="5072066" y="1857349"/>
              <a:ext cx="3429024" cy="156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55600" indent="-355600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>
                <a:spcBef>
                  <a:spcPts val="250"/>
                </a:spcBef>
              </a:pPr>
              <a:endParaRPr lang="id-ID" altLang="zh-CN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您的内容打在这里，或者通过复制您的文本后，在此框中选择粘贴，并选择只保留文字；</a:t>
              </a:r>
              <a:endParaRPr lang="en-US" altLang="zh-CN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endParaRPr lang="id-ID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您的内容打在这里，或者通过复制您的文本后，在此框中选择粘贴，并选择只保留文字；</a:t>
              </a:r>
              <a:endParaRPr lang="en-US" altLang="zh-CN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endParaRPr lang="id-ID" altLang="zh-CN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您的内容打在这里，或者通过复制您的文本后，在此框中选择粘贴，并选择只保留文字；</a:t>
              </a:r>
              <a:endParaRPr lang="id-ID" altLang="zh-CN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012" name="Rectangle 15"/>
            <p:cNvSpPr>
              <a:spLocks noChangeArrowheads="1"/>
            </p:cNvSpPr>
            <p:nvPr/>
          </p:nvSpPr>
          <p:spPr bwMode="auto">
            <a:xfrm>
              <a:off x="5072066" y="1428742"/>
              <a:ext cx="3643338" cy="461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id-ID" altLang="zh-CN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013" name="组合 1"/>
          <p:cNvGrpSpPr/>
          <p:nvPr/>
        </p:nvGrpSpPr>
        <p:grpSpPr bwMode="auto">
          <a:xfrm>
            <a:off x="774700" y="3714751"/>
            <a:ext cx="3477648" cy="307777"/>
            <a:chOff x="774529" y="3714758"/>
            <a:chExt cx="3476422" cy="307579"/>
          </a:xfrm>
        </p:grpSpPr>
        <p:sp>
          <p:nvSpPr>
            <p:cNvPr id="43014" name="Rectangle 11"/>
            <p:cNvSpPr>
              <a:spLocks noChangeArrowheads="1"/>
            </p:cNvSpPr>
            <p:nvPr/>
          </p:nvSpPr>
          <p:spPr bwMode="auto">
            <a:xfrm>
              <a:off x="774529" y="3714758"/>
              <a:ext cx="607645" cy="307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2014</a:t>
              </a:r>
              <a:endPara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015" name="Rectangle 12"/>
            <p:cNvSpPr>
              <a:spLocks noChangeArrowheads="1"/>
            </p:cNvSpPr>
            <p:nvPr/>
          </p:nvSpPr>
          <p:spPr bwMode="auto">
            <a:xfrm>
              <a:off x="1774661" y="3714758"/>
              <a:ext cx="607645" cy="307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2015</a:t>
              </a:r>
              <a:endPara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016" name="Rectangle 13"/>
            <p:cNvSpPr>
              <a:spLocks noChangeArrowheads="1"/>
            </p:cNvSpPr>
            <p:nvPr/>
          </p:nvSpPr>
          <p:spPr bwMode="auto">
            <a:xfrm>
              <a:off x="2643174" y="3714758"/>
              <a:ext cx="607645" cy="307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2020</a:t>
              </a:r>
              <a:endPara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017" name="Rectangle 14"/>
            <p:cNvSpPr>
              <a:spLocks noChangeArrowheads="1"/>
            </p:cNvSpPr>
            <p:nvPr/>
          </p:nvSpPr>
          <p:spPr bwMode="auto">
            <a:xfrm>
              <a:off x="3643306" y="3714758"/>
              <a:ext cx="607645" cy="307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2030</a:t>
              </a:r>
              <a:endPara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5" name="Freeform 5"/>
          <p:cNvSpPr/>
          <p:nvPr/>
        </p:nvSpPr>
        <p:spPr bwMode="auto">
          <a:xfrm>
            <a:off x="1501775" y="2068513"/>
            <a:ext cx="615950" cy="1524000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Freeform 6"/>
          <p:cNvSpPr/>
          <p:nvPr/>
        </p:nvSpPr>
        <p:spPr bwMode="auto">
          <a:xfrm>
            <a:off x="2117725" y="2068513"/>
            <a:ext cx="617538" cy="1524000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Freeform 5"/>
          <p:cNvSpPr/>
          <p:nvPr/>
        </p:nvSpPr>
        <p:spPr bwMode="auto">
          <a:xfrm>
            <a:off x="2427288" y="1316038"/>
            <a:ext cx="615950" cy="2276475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6"/>
          <p:cNvSpPr/>
          <p:nvPr/>
        </p:nvSpPr>
        <p:spPr bwMode="auto">
          <a:xfrm>
            <a:off x="3043238" y="1316038"/>
            <a:ext cx="617537" cy="2276475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Freeform 5"/>
          <p:cNvSpPr/>
          <p:nvPr/>
        </p:nvSpPr>
        <p:spPr bwMode="auto">
          <a:xfrm>
            <a:off x="576263" y="2767013"/>
            <a:ext cx="615950" cy="825500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Freeform 6"/>
          <p:cNvSpPr/>
          <p:nvPr/>
        </p:nvSpPr>
        <p:spPr bwMode="auto">
          <a:xfrm>
            <a:off x="1192213" y="2767013"/>
            <a:ext cx="617537" cy="825500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Freeform 5"/>
          <p:cNvSpPr/>
          <p:nvPr/>
        </p:nvSpPr>
        <p:spPr bwMode="auto">
          <a:xfrm>
            <a:off x="3352800" y="2359025"/>
            <a:ext cx="615950" cy="1233488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Freeform 6"/>
          <p:cNvSpPr/>
          <p:nvPr/>
        </p:nvSpPr>
        <p:spPr bwMode="auto">
          <a:xfrm>
            <a:off x="3968750" y="2359025"/>
            <a:ext cx="617538" cy="1233488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Rectangle 95"/>
          <p:cNvSpPr/>
          <p:nvPr/>
        </p:nvSpPr>
        <p:spPr>
          <a:xfrm>
            <a:off x="409575" y="3579813"/>
            <a:ext cx="4232275" cy="28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65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添加第三部分标题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Other_1"/>
          <p:cNvSpPr/>
          <p:nvPr>
            <p:custDataLst>
              <p:tags r:id="rId1"/>
            </p:custDataLst>
          </p:nvPr>
        </p:nvSpPr>
        <p:spPr>
          <a:xfrm>
            <a:off x="1343025" y="1797050"/>
            <a:ext cx="1412875" cy="696913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6082" name="MH_Other_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877888" y="1797050"/>
            <a:ext cx="2343150" cy="1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MH_Other_4"/>
          <p:cNvSpPr/>
          <p:nvPr>
            <p:custDataLst>
              <p:tags r:id="rId5"/>
            </p:custDataLst>
          </p:nvPr>
        </p:nvSpPr>
        <p:spPr>
          <a:xfrm>
            <a:off x="3797300" y="1797050"/>
            <a:ext cx="1412875" cy="696913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6084" name="MH_Other_5"/>
          <p:cNvPicPr>
            <a:picLocks noChangeArrowheads="1"/>
          </p:cNvPicPr>
          <p:nvPr>
            <p:custDataLst>
              <p:tags r:id="rId6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3332163" y="1797050"/>
            <a:ext cx="2343150" cy="1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MH_Other_7"/>
          <p:cNvSpPr/>
          <p:nvPr>
            <p:custDataLst>
              <p:tags r:id="rId7"/>
            </p:custDataLst>
          </p:nvPr>
        </p:nvSpPr>
        <p:spPr>
          <a:xfrm>
            <a:off x="6253163" y="1797050"/>
            <a:ext cx="1412875" cy="696913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6086" name="MH_Other_8"/>
          <p:cNvPicPr>
            <a:picLocks noChangeArrowheads="1"/>
          </p:cNvPicPr>
          <p:nvPr>
            <p:custDataLst>
              <p:tags r:id="rId8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5788025" y="1797050"/>
            <a:ext cx="2341563" cy="1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MH_Other_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165600" y="1905000"/>
            <a:ext cx="723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MH_Other_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635750" y="1905000"/>
            <a:ext cx="723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MH_Other_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679575" y="1905000"/>
            <a:ext cx="725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6090" name="Group 49"/>
          <p:cNvGrpSpPr/>
          <p:nvPr/>
        </p:nvGrpSpPr>
        <p:grpSpPr bwMode="auto">
          <a:xfrm>
            <a:off x="815975" y="2627313"/>
            <a:ext cx="2451100" cy="1389062"/>
            <a:chOff x="606055" y="740162"/>
            <a:chExt cx="2486249" cy="1107783"/>
          </a:xfrm>
        </p:grpSpPr>
        <p:sp>
          <p:nvSpPr>
            <p:cNvPr id="28" name="TextBox 50"/>
            <p:cNvSpPr txBox="1"/>
            <p:nvPr/>
          </p:nvSpPr>
          <p:spPr>
            <a:xfrm>
              <a:off x="606055" y="740162"/>
              <a:ext cx="2486249" cy="3659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TextBox 51"/>
            <p:cNvSpPr txBox="1"/>
            <p:nvPr/>
          </p:nvSpPr>
          <p:spPr>
            <a:xfrm>
              <a:off x="606055" y="1000966"/>
              <a:ext cx="2376751" cy="846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093" name="Group 49"/>
          <p:cNvGrpSpPr/>
          <p:nvPr/>
        </p:nvGrpSpPr>
        <p:grpSpPr bwMode="auto">
          <a:xfrm>
            <a:off x="3221038" y="2627313"/>
            <a:ext cx="2451100" cy="1389062"/>
            <a:chOff x="606055" y="740162"/>
            <a:chExt cx="2486249" cy="1107783"/>
          </a:xfrm>
        </p:grpSpPr>
        <p:sp>
          <p:nvSpPr>
            <p:cNvPr id="31" name="TextBox 50"/>
            <p:cNvSpPr txBox="1"/>
            <p:nvPr/>
          </p:nvSpPr>
          <p:spPr>
            <a:xfrm>
              <a:off x="606055" y="740162"/>
              <a:ext cx="2486249" cy="3659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TextBox 51"/>
            <p:cNvSpPr txBox="1"/>
            <p:nvPr/>
          </p:nvSpPr>
          <p:spPr>
            <a:xfrm>
              <a:off x="606055" y="1000966"/>
              <a:ext cx="2376751" cy="846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096" name="Group 49"/>
          <p:cNvGrpSpPr/>
          <p:nvPr/>
        </p:nvGrpSpPr>
        <p:grpSpPr bwMode="auto">
          <a:xfrm>
            <a:off x="5754688" y="2627313"/>
            <a:ext cx="2451100" cy="1389062"/>
            <a:chOff x="606055" y="740162"/>
            <a:chExt cx="2486249" cy="1107783"/>
          </a:xfrm>
        </p:grpSpPr>
        <p:sp>
          <p:nvSpPr>
            <p:cNvPr id="34" name="TextBox 50"/>
            <p:cNvSpPr txBox="1"/>
            <p:nvPr/>
          </p:nvSpPr>
          <p:spPr>
            <a:xfrm>
              <a:off x="606055" y="740162"/>
              <a:ext cx="2486249" cy="3659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TextBox 51"/>
            <p:cNvSpPr txBox="1"/>
            <p:nvPr/>
          </p:nvSpPr>
          <p:spPr>
            <a:xfrm>
              <a:off x="606055" y="1000966"/>
              <a:ext cx="2376751" cy="846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/>
        </p:nvSpPr>
        <p:spPr>
          <a:xfrm>
            <a:off x="2143125" y="3143250"/>
            <a:ext cx="1571625" cy="2857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26"/>
          <p:cNvSpPr/>
          <p:nvPr/>
        </p:nvSpPr>
        <p:spPr>
          <a:xfrm>
            <a:off x="500063" y="3500438"/>
            <a:ext cx="1571625" cy="2857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107" name="Rectangle 56"/>
          <p:cNvSpPr>
            <a:spLocks noChangeArrowheads="1"/>
          </p:cNvSpPr>
          <p:nvPr/>
        </p:nvSpPr>
        <p:spPr bwMode="auto">
          <a:xfrm>
            <a:off x="609600" y="2509838"/>
            <a:ext cx="12620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Rectangle 34"/>
          <p:cNvSpPr/>
          <p:nvPr/>
        </p:nvSpPr>
        <p:spPr>
          <a:xfrm>
            <a:off x="3786188" y="2786063"/>
            <a:ext cx="1571625" cy="2857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7" name="Group 19"/>
          <p:cNvGrpSpPr/>
          <p:nvPr/>
        </p:nvGrpSpPr>
        <p:grpSpPr>
          <a:xfrm>
            <a:off x="5974062" y="1875626"/>
            <a:ext cx="468313" cy="392114"/>
            <a:chOff x="2951142" y="2589225"/>
            <a:chExt cx="468313" cy="392113"/>
          </a:xfr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3" name="Rectangle 35"/>
          <p:cNvSpPr/>
          <p:nvPr/>
        </p:nvSpPr>
        <p:spPr>
          <a:xfrm>
            <a:off x="5429250" y="2428875"/>
            <a:ext cx="1571625" cy="2857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Rectangle 37"/>
          <p:cNvSpPr/>
          <p:nvPr/>
        </p:nvSpPr>
        <p:spPr>
          <a:xfrm>
            <a:off x="7072313" y="2071688"/>
            <a:ext cx="1571625" cy="2857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Freeform 36"/>
          <p:cNvSpPr>
            <a:spLocks noChangeAspect="1" noEditPoints="1" noChangeArrowheads="1"/>
          </p:cNvSpPr>
          <p:nvPr/>
        </p:nvSpPr>
        <p:spPr bwMode="auto">
          <a:xfrm>
            <a:off x="1030288" y="2901950"/>
            <a:ext cx="427037" cy="427038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"/>
              <a:gd name="T94" fmla="*/ 0 h 97"/>
              <a:gd name="T95" fmla="*/ 97 w 97"/>
              <a:gd name="T96" fmla="*/ 97 h 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Freeform 73"/>
          <p:cNvSpPr>
            <a:spLocks noChangeAspect="1" noEditPoints="1" noChangeArrowheads="1"/>
          </p:cNvSpPr>
          <p:nvPr/>
        </p:nvSpPr>
        <p:spPr bwMode="auto">
          <a:xfrm>
            <a:off x="4368800" y="2219325"/>
            <a:ext cx="427038" cy="369888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7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50 h 81"/>
              <a:gd name="T14" fmla="*/ 46 w 94"/>
              <a:gd name="T15" fmla="*/ 47 h 81"/>
              <a:gd name="T16" fmla="*/ 34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4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1 h 81"/>
              <a:gd name="T46" fmla="*/ 87 w 94"/>
              <a:gd name="T47" fmla="*/ 1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7"/>
                  <a:pt x="50" y="17"/>
                  <a:pt x="50" y="17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50"/>
                  <a:pt x="50" y="50"/>
                  <a:pt x="50" y="50"/>
                </a:cubicBezTo>
                <a:cubicBezTo>
                  <a:pt x="46" y="47"/>
                  <a:pt x="46" y="47"/>
                  <a:pt x="46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8"/>
                  <a:pt x="0" y="29"/>
                  <a:pt x="4" y="19"/>
                </a:cubicBezTo>
                <a:close/>
                <a:moveTo>
                  <a:pt x="87" y="23"/>
                </a:moveTo>
                <a:cubicBezTo>
                  <a:pt x="91" y="25"/>
                  <a:pt x="94" y="29"/>
                  <a:pt x="94" y="33"/>
                </a:cubicBezTo>
                <a:cubicBezTo>
                  <a:pt x="94" y="38"/>
                  <a:pt x="91" y="42"/>
                  <a:pt x="87" y="44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"/>
                  <a:pt x="78" y="1"/>
                  <a:pt x="78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Freeform 94"/>
          <p:cNvSpPr>
            <a:spLocks noChangeAspect="1" noEditPoints="1" noChangeArrowheads="1"/>
          </p:cNvSpPr>
          <p:nvPr/>
        </p:nvSpPr>
        <p:spPr bwMode="auto">
          <a:xfrm>
            <a:off x="7645400" y="1593850"/>
            <a:ext cx="425450" cy="338138"/>
          </a:xfrm>
          <a:custGeom>
            <a:avLst/>
            <a:gdLst>
              <a:gd name="T0" fmla="*/ 18 w 110"/>
              <a:gd name="T1" fmla="*/ 56 h 87"/>
              <a:gd name="T2" fmla="*/ 24 w 110"/>
              <a:gd name="T3" fmla="*/ 55 h 87"/>
              <a:gd name="T4" fmla="*/ 29 w 110"/>
              <a:gd name="T5" fmla="*/ 58 h 87"/>
              <a:gd name="T6" fmla="*/ 40 w 110"/>
              <a:gd name="T7" fmla="*/ 70 h 87"/>
              <a:gd name="T8" fmla="*/ 34 w 110"/>
              <a:gd name="T9" fmla="*/ 56 h 87"/>
              <a:gd name="T10" fmla="*/ 25 w 110"/>
              <a:gd name="T11" fmla="*/ 42 h 87"/>
              <a:gd name="T12" fmla="*/ 26 w 110"/>
              <a:gd name="T13" fmla="*/ 38 h 87"/>
              <a:gd name="T14" fmla="*/ 33 w 110"/>
              <a:gd name="T15" fmla="*/ 53 h 87"/>
              <a:gd name="T16" fmla="*/ 45 w 110"/>
              <a:gd name="T17" fmla="*/ 46 h 87"/>
              <a:gd name="T18" fmla="*/ 57 w 110"/>
              <a:gd name="T19" fmla="*/ 41 h 87"/>
              <a:gd name="T20" fmla="*/ 56 w 110"/>
              <a:gd name="T21" fmla="*/ 35 h 87"/>
              <a:gd name="T22" fmla="*/ 60 w 110"/>
              <a:gd name="T23" fmla="*/ 30 h 87"/>
              <a:gd name="T24" fmla="*/ 71 w 110"/>
              <a:gd name="T25" fmla="*/ 33 h 87"/>
              <a:gd name="T26" fmla="*/ 70 w 110"/>
              <a:gd name="T27" fmla="*/ 42 h 87"/>
              <a:gd name="T28" fmla="*/ 95 w 110"/>
              <a:gd name="T29" fmla="*/ 31 h 87"/>
              <a:gd name="T30" fmla="*/ 98 w 110"/>
              <a:gd name="T31" fmla="*/ 22 h 87"/>
              <a:gd name="T32" fmla="*/ 109 w 110"/>
              <a:gd name="T33" fmla="*/ 24 h 87"/>
              <a:gd name="T34" fmla="*/ 110 w 110"/>
              <a:gd name="T35" fmla="*/ 30 h 87"/>
              <a:gd name="T36" fmla="*/ 107 w 110"/>
              <a:gd name="T37" fmla="*/ 35 h 87"/>
              <a:gd name="T38" fmla="*/ 83 w 110"/>
              <a:gd name="T39" fmla="*/ 56 h 87"/>
              <a:gd name="T40" fmla="*/ 80 w 110"/>
              <a:gd name="T41" fmla="*/ 66 h 87"/>
              <a:gd name="T42" fmla="*/ 69 w 110"/>
              <a:gd name="T43" fmla="*/ 64 h 87"/>
              <a:gd name="T44" fmla="*/ 68 w 110"/>
              <a:gd name="T45" fmla="*/ 58 h 87"/>
              <a:gd name="T46" fmla="*/ 57 w 110"/>
              <a:gd name="T47" fmla="*/ 57 h 87"/>
              <a:gd name="T48" fmla="*/ 101 w 110"/>
              <a:gd name="T49" fmla="*/ 68 h 87"/>
              <a:gd name="T50" fmla="*/ 71 w 110"/>
              <a:gd name="T51" fmla="*/ 74 h 87"/>
              <a:gd name="T52" fmla="*/ 48 w 110"/>
              <a:gd name="T53" fmla="*/ 80 h 87"/>
              <a:gd name="T54" fmla="*/ 45 w 110"/>
              <a:gd name="T55" fmla="*/ 85 h 87"/>
              <a:gd name="T56" fmla="*/ 34 w 110"/>
              <a:gd name="T57" fmla="*/ 83 h 87"/>
              <a:gd name="T58" fmla="*/ 33 w 110"/>
              <a:gd name="T59" fmla="*/ 76 h 87"/>
              <a:gd name="T60" fmla="*/ 16 w 110"/>
              <a:gd name="T61" fmla="*/ 67 h 87"/>
              <a:gd name="T62" fmla="*/ 16 w 110"/>
              <a:gd name="T63" fmla="*/ 67 h 87"/>
              <a:gd name="T64" fmla="*/ 2 w 110"/>
              <a:gd name="T65" fmla="*/ 25 h 87"/>
              <a:gd name="T66" fmla="*/ 24 w 110"/>
              <a:gd name="T67" fmla="*/ 28 h 87"/>
              <a:gd name="T68" fmla="*/ 38 w 110"/>
              <a:gd name="T69" fmla="*/ 18 h 87"/>
              <a:gd name="T70" fmla="*/ 48 w 110"/>
              <a:gd name="T71" fmla="*/ 29 h 87"/>
              <a:gd name="T72" fmla="*/ 77 w 110"/>
              <a:gd name="T73" fmla="*/ 30 h 87"/>
              <a:gd name="T74" fmla="*/ 98 w 110"/>
              <a:gd name="T75" fmla="*/ 0 h 87"/>
              <a:gd name="T76" fmla="*/ 62 w 110"/>
              <a:gd name="T77" fmla="*/ 18 h 87"/>
              <a:gd name="T78" fmla="*/ 40 w 110"/>
              <a:gd name="T79" fmla="*/ 14 h 87"/>
              <a:gd name="T80" fmla="*/ 26 w 110"/>
              <a:gd name="T81" fmla="*/ 24 h 87"/>
              <a:gd name="T82" fmla="*/ 21 w 110"/>
              <a:gd name="T83" fmla="*/ 20 h 87"/>
              <a:gd name="T84" fmla="*/ 103 w 110"/>
              <a:gd name="T85" fmla="*/ 24 h 87"/>
              <a:gd name="T86" fmla="*/ 98 w 110"/>
              <a:gd name="T87" fmla="*/ 28 h 87"/>
              <a:gd name="T88" fmla="*/ 101 w 110"/>
              <a:gd name="T89" fmla="*/ 33 h 87"/>
              <a:gd name="T90" fmla="*/ 107 w 110"/>
              <a:gd name="T91" fmla="*/ 29 h 87"/>
              <a:gd name="T92" fmla="*/ 80 w 110"/>
              <a:gd name="T93" fmla="*/ 57 h 87"/>
              <a:gd name="T94" fmla="*/ 73 w 110"/>
              <a:gd name="T95" fmla="*/ 55 h 87"/>
              <a:gd name="T96" fmla="*/ 72 w 110"/>
              <a:gd name="T97" fmla="*/ 62 h 87"/>
              <a:gd name="T98" fmla="*/ 78 w 110"/>
              <a:gd name="T99" fmla="*/ 63 h 87"/>
              <a:gd name="T100" fmla="*/ 80 w 110"/>
              <a:gd name="T101" fmla="*/ 57 h 87"/>
              <a:gd name="T102" fmla="*/ 61 w 110"/>
              <a:gd name="T103" fmla="*/ 33 h 87"/>
              <a:gd name="T104" fmla="*/ 60 w 110"/>
              <a:gd name="T105" fmla="*/ 40 h 87"/>
              <a:gd name="T106" fmla="*/ 67 w 110"/>
              <a:gd name="T107" fmla="*/ 41 h 87"/>
              <a:gd name="T108" fmla="*/ 68 w 110"/>
              <a:gd name="T109" fmla="*/ 34 h 87"/>
              <a:gd name="T110" fmla="*/ 41 w 110"/>
              <a:gd name="T111" fmla="*/ 74 h 87"/>
              <a:gd name="T112" fmla="*/ 36 w 110"/>
              <a:gd name="T113" fmla="*/ 77 h 87"/>
              <a:gd name="T114" fmla="*/ 39 w 110"/>
              <a:gd name="T115" fmla="*/ 83 h 87"/>
              <a:gd name="T116" fmla="*/ 45 w 110"/>
              <a:gd name="T117" fmla="*/ 79 h 87"/>
              <a:gd name="T118" fmla="*/ 27 w 110"/>
              <a:gd name="T119" fmla="*/ 60 h 87"/>
              <a:gd name="T120" fmla="*/ 20 w 110"/>
              <a:gd name="T121" fmla="*/ 59 h 87"/>
              <a:gd name="T122" fmla="*/ 19 w 110"/>
              <a:gd name="T123" fmla="*/ 65 h 87"/>
              <a:gd name="T124" fmla="*/ 25 w 110"/>
              <a:gd name="T125" fmla="*/ 66 h 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10"/>
              <a:gd name="T190" fmla="*/ 0 h 87"/>
              <a:gd name="T191" fmla="*/ 110 w 110"/>
              <a:gd name="T192" fmla="*/ 87 h 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10" h="87">
                <a:moveTo>
                  <a:pt x="0" y="61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58"/>
                  <a:pt x="17" y="57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0" y="55"/>
                  <a:pt x="22" y="54"/>
                  <a:pt x="24" y="55"/>
                </a:cubicBezTo>
                <a:cubicBezTo>
                  <a:pt x="27" y="55"/>
                  <a:pt x="28" y="56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31" y="60"/>
                  <a:pt x="31" y="62"/>
                  <a:pt x="31" y="64"/>
                </a:cubicBezTo>
                <a:cubicBezTo>
                  <a:pt x="38" y="71"/>
                  <a:pt x="38" y="71"/>
                  <a:pt x="38" y="71"/>
                </a:cubicBezTo>
                <a:cubicBezTo>
                  <a:pt x="39" y="71"/>
                  <a:pt x="40" y="70"/>
                  <a:pt x="40" y="70"/>
                </a:cubicBezTo>
                <a:cubicBezTo>
                  <a:pt x="50" y="55"/>
                  <a:pt x="50" y="55"/>
                  <a:pt x="50" y="55"/>
                </a:cubicBezTo>
                <a:cubicBezTo>
                  <a:pt x="44" y="49"/>
                  <a:pt x="44" y="49"/>
                  <a:pt x="44" y="49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6"/>
                  <a:pt x="31" y="56"/>
                  <a:pt x="31" y="56"/>
                </a:cubicBezTo>
                <a:cubicBezTo>
                  <a:pt x="25" y="42"/>
                  <a:pt x="25" y="42"/>
                  <a:pt x="25" y="42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39"/>
                  <a:pt x="4" y="39"/>
                  <a:pt x="4" y="39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9"/>
                  <a:pt x="28" y="39"/>
                  <a:pt x="28" y="39"/>
                </a:cubicBezTo>
                <a:cubicBezTo>
                  <a:pt x="33" y="53"/>
                  <a:pt x="33" y="53"/>
                  <a:pt x="33" y="53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6"/>
                  <a:pt x="45" y="46"/>
                  <a:pt x="45" y="46"/>
                </a:cubicBezTo>
                <a:cubicBezTo>
                  <a:pt x="52" y="52"/>
                  <a:pt x="52" y="52"/>
                  <a:pt x="52" y="52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0"/>
                  <a:pt x="56" y="38"/>
                  <a:pt x="56" y="35"/>
                </a:cubicBezTo>
                <a:cubicBezTo>
                  <a:pt x="57" y="33"/>
                  <a:pt x="58" y="31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29"/>
                  <a:pt x="63" y="29"/>
                  <a:pt x="65" y="29"/>
                </a:cubicBezTo>
                <a:cubicBezTo>
                  <a:pt x="68" y="30"/>
                  <a:pt x="69" y="31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2" y="34"/>
                  <a:pt x="72" y="36"/>
                  <a:pt x="72" y="39"/>
                </a:cubicBezTo>
                <a:cubicBezTo>
                  <a:pt x="71" y="40"/>
                  <a:pt x="71" y="41"/>
                  <a:pt x="70" y="42"/>
                </a:cubicBezTo>
                <a:cubicBezTo>
                  <a:pt x="75" y="51"/>
                  <a:pt x="75" y="51"/>
                  <a:pt x="75" y="51"/>
                </a:cubicBezTo>
                <a:cubicBezTo>
                  <a:pt x="76" y="51"/>
                  <a:pt x="76" y="51"/>
                  <a:pt x="77" y="51"/>
                </a:cubicBezTo>
                <a:cubicBezTo>
                  <a:pt x="95" y="31"/>
                  <a:pt x="95" y="31"/>
                  <a:pt x="95" y="31"/>
                </a:cubicBezTo>
                <a:cubicBezTo>
                  <a:pt x="94" y="30"/>
                  <a:pt x="94" y="28"/>
                  <a:pt x="94" y="27"/>
                </a:cubicBezTo>
                <a:cubicBezTo>
                  <a:pt x="95" y="25"/>
                  <a:pt x="96" y="23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1"/>
                  <a:pt x="102" y="20"/>
                  <a:pt x="104" y="21"/>
                </a:cubicBezTo>
                <a:cubicBezTo>
                  <a:pt x="106" y="21"/>
                  <a:pt x="108" y="22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10" y="26"/>
                  <a:pt x="110" y="28"/>
                  <a:pt x="110" y="30"/>
                </a:cubicBezTo>
                <a:cubicBezTo>
                  <a:pt x="110" y="32"/>
                  <a:pt x="108" y="34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5" y="36"/>
                  <a:pt x="103" y="37"/>
                  <a:pt x="101" y="36"/>
                </a:cubicBezTo>
                <a:cubicBezTo>
                  <a:pt x="101" y="36"/>
                  <a:pt x="100" y="36"/>
                  <a:pt x="100" y="36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57"/>
                  <a:pt x="84" y="59"/>
                  <a:pt x="83" y="61"/>
                </a:cubicBezTo>
                <a:cubicBezTo>
                  <a:pt x="83" y="63"/>
                  <a:pt x="82" y="65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78" y="67"/>
                  <a:pt x="76" y="67"/>
                  <a:pt x="74" y="67"/>
                </a:cubicBezTo>
                <a:cubicBezTo>
                  <a:pt x="72" y="67"/>
                  <a:pt x="70" y="65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8" y="62"/>
                  <a:pt x="67" y="60"/>
                  <a:pt x="68" y="58"/>
                </a:cubicBezTo>
                <a:cubicBezTo>
                  <a:pt x="68" y="57"/>
                  <a:pt x="68" y="56"/>
                  <a:pt x="69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71"/>
                  <a:pt x="72" y="71"/>
                  <a:pt x="72" y="71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55" y="60"/>
                  <a:pt x="55" y="60"/>
                  <a:pt x="55" y="60"/>
                </a:cubicBezTo>
                <a:cubicBezTo>
                  <a:pt x="47" y="74"/>
                  <a:pt x="47" y="74"/>
                  <a:pt x="47" y="74"/>
                </a:cubicBezTo>
                <a:cubicBezTo>
                  <a:pt x="48" y="76"/>
                  <a:pt x="49" y="78"/>
                  <a:pt x="48" y="80"/>
                </a:cubicBezTo>
                <a:cubicBezTo>
                  <a:pt x="48" y="82"/>
                  <a:pt x="46" y="84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3" y="86"/>
                  <a:pt x="41" y="87"/>
                  <a:pt x="39" y="86"/>
                </a:cubicBezTo>
                <a:cubicBezTo>
                  <a:pt x="37" y="86"/>
                  <a:pt x="35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3" y="81"/>
                  <a:pt x="32" y="79"/>
                  <a:pt x="33" y="77"/>
                </a:cubicBezTo>
                <a:cubicBezTo>
                  <a:pt x="33" y="77"/>
                  <a:pt x="33" y="76"/>
                  <a:pt x="33" y="76"/>
                </a:cubicBezTo>
                <a:cubicBezTo>
                  <a:pt x="26" y="70"/>
                  <a:pt x="26" y="70"/>
                  <a:pt x="26" y="70"/>
                </a:cubicBezTo>
                <a:cubicBezTo>
                  <a:pt x="24" y="70"/>
                  <a:pt x="23" y="71"/>
                  <a:pt x="21" y="70"/>
                </a:cubicBezTo>
                <a:cubicBezTo>
                  <a:pt x="19" y="70"/>
                  <a:pt x="17" y="69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" y="69"/>
                  <a:pt x="1" y="69"/>
                  <a:pt x="1" y="69"/>
                </a:cubicBezTo>
                <a:cubicBezTo>
                  <a:pt x="0" y="61"/>
                  <a:pt x="0" y="61"/>
                  <a:pt x="0" y="61"/>
                </a:cubicBezTo>
                <a:close/>
                <a:moveTo>
                  <a:pt x="2" y="25"/>
                </a:moveTo>
                <a:cubicBezTo>
                  <a:pt x="3" y="29"/>
                  <a:pt x="3" y="29"/>
                  <a:pt x="3" y="29"/>
                </a:cubicBezTo>
                <a:cubicBezTo>
                  <a:pt x="21" y="24"/>
                  <a:pt x="21" y="24"/>
                  <a:pt x="21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6" y="29"/>
                  <a:pt x="26" y="29"/>
                  <a:pt x="26" y="29"/>
                </a:cubicBezTo>
                <a:cubicBezTo>
                  <a:pt x="27" y="28"/>
                  <a:pt x="27" y="28"/>
                  <a:pt x="27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62" y="22"/>
                  <a:pt x="62" y="22"/>
                  <a:pt x="62" y="22"/>
                </a:cubicBezTo>
                <a:cubicBezTo>
                  <a:pt x="76" y="29"/>
                  <a:pt x="76" y="29"/>
                  <a:pt x="76" y="29"/>
                </a:cubicBezTo>
                <a:cubicBezTo>
                  <a:pt x="77" y="30"/>
                  <a:pt x="77" y="30"/>
                  <a:pt x="77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101" y="2"/>
                  <a:pt x="101" y="2"/>
                  <a:pt x="101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76" y="26"/>
                  <a:pt x="76" y="26"/>
                  <a:pt x="76" y="26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8"/>
                  <a:pt x="62" y="18"/>
                  <a:pt x="62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48" y="25"/>
                  <a:pt x="48" y="25"/>
                  <a:pt x="48" y="25"/>
                </a:cubicBezTo>
                <a:cubicBezTo>
                  <a:pt x="40" y="14"/>
                  <a:pt x="40" y="14"/>
                  <a:pt x="40" y="14"/>
                </a:cubicBezTo>
                <a:cubicBezTo>
                  <a:pt x="39" y="13"/>
                  <a:pt x="39" y="13"/>
                  <a:pt x="39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06" y="26"/>
                </a:moveTo>
                <a:cubicBezTo>
                  <a:pt x="106" y="25"/>
                  <a:pt x="104" y="24"/>
                  <a:pt x="103" y="24"/>
                </a:cubicBezTo>
                <a:cubicBezTo>
                  <a:pt x="102" y="24"/>
                  <a:pt x="101" y="24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9" y="25"/>
                  <a:pt x="98" y="26"/>
                  <a:pt x="98" y="28"/>
                </a:cubicBezTo>
                <a:cubicBezTo>
                  <a:pt x="97" y="29"/>
                  <a:pt x="98" y="30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2"/>
                  <a:pt x="100" y="33"/>
                  <a:pt x="101" y="33"/>
                </a:cubicBezTo>
                <a:cubicBezTo>
                  <a:pt x="103" y="33"/>
                  <a:pt x="104" y="33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7" y="31"/>
                  <a:pt x="107" y="29"/>
                </a:cubicBezTo>
                <a:cubicBezTo>
                  <a:pt x="107" y="28"/>
                  <a:pt x="107" y="27"/>
                  <a:pt x="106" y="26"/>
                </a:cubicBezTo>
                <a:cubicBezTo>
                  <a:pt x="106" y="26"/>
                  <a:pt x="106" y="26"/>
                  <a:pt x="106" y="26"/>
                </a:cubicBezTo>
                <a:close/>
                <a:moveTo>
                  <a:pt x="80" y="57"/>
                </a:moveTo>
                <a:cubicBezTo>
                  <a:pt x="79" y="56"/>
                  <a:pt x="78" y="55"/>
                  <a:pt x="77" y="55"/>
                </a:cubicBezTo>
                <a:cubicBezTo>
                  <a:pt x="75" y="54"/>
                  <a:pt x="74" y="55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2" y="56"/>
                  <a:pt x="71" y="57"/>
                  <a:pt x="71" y="58"/>
                </a:cubicBezTo>
                <a:cubicBezTo>
                  <a:pt x="71" y="60"/>
                  <a:pt x="71" y="61"/>
                  <a:pt x="7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3"/>
                  <a:pt x="73" y="64"/>
                  <a:pt x="75" y="64"/>
                </a:cubicBezTo>
                <a:cubicBezTo>
                  <a:pt x="76" y="64"/>
                  <a:pt x="77" y="64"/>
                  <a:pt x="7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9" y="63"/>
                  <a:pt x="80" y="62"/>
                  <a:pt x="80" y="60"/>
                </a:cubicBezTo>
                <a:cubicBezTo>
                  <a:pt x="81" y="59"/>
                  <a:pt x="80" y="58"/>
                  <a:pt x="80" y="57"/>
                </a:cubicBezTo>
                <a:cubicBezTo>
                  <a:pt x="80" y="57"/>
                  <a:pt x="80" y="57"/>
                  <a:pt x="80" y="57"/>
                </a:cubicBezTo>
                <a:close/>
                <a:moveTo>
                  <a:pt x="68" y="34"/>
                </a:moveTo>
                <a:cubicBezTo>
                  <a:pt x="67" y="33"/>
                  <a:pt x="66" y="33"/>
                  <a:pt x="65" y="32"/>
                </a:cubicBezTo>
                <a:cubicBezTo>
                  <a:pt x="64" y="32"/>
                  <a:pt x="62" y="32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0" y="34"/>
                  <a:pt x="59" y="35"/>
                  <a:pt x="59" y="36"/>
                </a:cubicBezTo>
                <a:cubicBezTo>
                  <a:pt x="59" y="37"/>
                  <a:pt x="59" y="39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1" y="41"/>
                  <a:pt x="62" y="41"/>
                  <a:pt x="63" y="42"/>
                </a:cubicBezTo>
                <a:cubicBezTo>
                  <a:pt x="64" y="42"/>
                  <a:pt x="66" y="42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0"/>
                  <a:pt x="68" y="39"/>
                  <a:pt x="69" y="38"/>
                </a:cubicBezTo>
                <a:cubicBezTo>
                  <a:pt x="69" y="37"/>
                  <a:pt x="69" y="35"/>
                  <a:pt x="68" y="34"/>
                </a:cubicBezTo>
                <a:cubicBezTo>
                  <a:pt x="68" y="34"/>
                  <a:pt x="68" y="34"/>
                  <a:pt x="68" y="34"/>
                </a:cubicBezTo>
                <a:close/>
                <a:moveTo>
                  <a:pt x="44" y="76"/>
                </a:moveTo>
                <a:cubicBezTo>
                  <a:pt x="44" y="75"/>
                  <a:pt x="43" y="74"/>
                  <a:pt x="41" y="74"/>
                </a:cubicBezTo>
                <a:cubicBezTo>
                  <a:pt x="40" y="73"/>
                  <a:pt x="39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5" y="79"/>
                  <a:pt x="36" y="80"/>
                  <a:pt x="36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37" y="82"/>
                  <a:pt x="38" y="83"/>
                  <a:pt x="39" y="83"/>
                </a:cubicBezTo>
                <a:cubicBezTo>
                  <a:pt x="41" y="83"/>
                  <a:pt x="42" y="83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4" y="82"/>
                  <a:pt x="45" y="81"/>
                  <a:pt x="45" y="79"/>
                </a:cubicBezTo>
                <a:cubicBezTo>
                  <a:pt x="45" y="78"/>
                  <a:pt x="45" y="77"/>
                  <a:pt x="44" y="76"/>
                </a:cubicBezTo>
                <a:cubicBezTo>
                  <a:pt x="44" y="76"/>
                  <a:pt x="44" y="76"/>
                  <a:pt x="44" y="76"/>
                </a:cubicBezTo>
                <a:close/>
                <a:moveTo>
                  <a:pt x="27" y="60"/>
                </a:moveTo>
                <a:cubicBezTo>
                  <a:pt x="26" y="59"/>
                  <a:pt x="25" y="58"/>
                  <a:pt x="24" y="58"/>
                </a:cubicBezTo>
                <a:cubicBezTo>
                  <a:pt x="22" y="58"/>
                  <a:pt x="21" y="58"/>
                  <a:pt x="20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9" y="59"/>
                  <a:pt x="18" y="60"/>
                  <a:pt x="18" y="62"/>
                </a:cubicBezTo>
                <a:cubicBezTo>
                  <a:pt x="18" y="63"/>
                  <a:pt x="18" y="64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6"/>
                  <a:pt x="21" y="67"/>
                  <a:pt x="22" y="67"/>
                </a:cubicBezTo>
                <a:cubicBezTo>
                  <a:pt x="23" y="67"/>
                  <a:pt x="24" y="67"/>
                  <a:pt x="25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6"/>
                  <a:pt x="27" y="65"/>
                  <a:pt x="27" y="63"/>
                </a:cubicBezTo>
                <a:cubicBezTo>
                  <a:pt x="28" y="62"/>
                  <a:pt x="27" y="61"/>
                  <a:pt x="27" y="60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Freeform 24"/>
          <p:cNvSpPr>
            <a:spLocks noChangeAspect="1" noEditPoints="1" noChangeArrowheads="1"/>
          </p:cNvSpPr>
          <p:nvPr/>
        </p:nvSpPr>
        <p:spPr bwMode="auto">
          <a:xfrm>
            <a:off x="2716213" y="2576513"/>
            <a:ext cx="373062" cy="419100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7"/>
              <a:gd name="T124" fmla="*/ 0 h 86"/>
              <a:gd name="T125" fmla="*/ 77 w 77"/>
              <a:gd name="T126" fmla="*/ 86 h 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116" name="Rectangle 56"/>
          <p:cNvSpPr>
            <a:spLocks noChangeArrowheads="1"/>
          </p:cNvSpPr>
          <p:nvPr/>
        </p:nvSpPr>
        <p:spPr bwMode="auto">
          <a:xfrm>
            <a:off x="2222500" y="2228850"/>
            <a:ext cx="12620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117" name="Rectangle 56"/>
          <p:cNvSpPr>
            <a:spLocks noChangeArrowheads="1"/>
          </p:cNvSpPr>
          <p:nvPr/>
        </p:nvSpPr>
        <p:spPr bwMode="auto">
          <a:xfrm>
            <a:off x="3911600" y="1900238"/>
            <a:ext cx="12620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118" name="Rectangle 56"/>
          <p:cNvSpPr>
            <a:spLocks noChangeArrowheads="1"/>
          </p:cNvSpPr>
          <p:nvPr/>
        </p:nvSpPr>
        <p:spPr bwMode="auto">
          <a:xfrm>
            <a:off x="5584825" y="1525588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119" name="Rectangle 56"/>
          <p:cNvSpPr>
            <a:spLocks noChangeArrowheads="1"/>
          </p:cNvSpPr>
          <p:nvPr/>
        </p:nvSpPr>
        <p:spPr bwMode="auto">
          <a:xfrm>
            <a:off x="7227888" y="1281113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Box 51"/>
          <p:cNvSpPr txBox="1"/>
          <p:nvPr/>
        </p:nvSpPr>
        <p:spPr bwMode="auto">
          <a:xfrm>
            <a:off x="500063" y="3836988"/>
            <a:ext cx="154146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TextBox 51"/>
          <p:cNvSpPr txBox="1"/>
          <p:nvPr/>
        </p:nvSpPr>
        <p:spPr bwMode="auto">
          <a:xfrm>
            <a:off x="2173288" y="3502025"/>
            <a:ext cx="1541462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TextBox 51"/>
          <p:cNvSpPr txBox="1"/>
          <p:nvPr/>
        </p:nvSpPr>
        <p:spPr bwMode="auto">
          <a:xfrm>
            <a:off x="3811588" y="3159125"/>
            <a:ext cx="154146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TextBox 51"/>
          <p:cNvSpPr txBox="1"/>
          <p:nvPr/>
        </p:nvSpPr>
        <p:spPr bwMode="auto">
          <a:xfrm>
            <a:off x="5487988" y="2776538"/>
            <a:ext cx="1541462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51"/>
          <p:cNvSpPr txBox="1"/>
          <p:nvPr/>
        </p:nvSpPr>
        <p:spPr bwMode="auto">
          <a:xfrm>
            <a:off x="7194550" y="2454275"/>
            <a:ext cx="154146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48"/>
          <p:cNvCxnSpPr/>
          <p:nvPr/>
        </p:nvCxnSpPr>
        <p:spPr>
          <a:xfrm>
            <a:off x="3994150" y="2817813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5"/>
          <p:cNvCxnSpPr/>
          <p:nvPr/>
        </p:nvCxnSpPr>
        <p:spPr>
          <a:xfrm>
            <a:off x="3994150" y="1746250"/>
            <a:ext cx="114935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0"/>
          <p:cNvCxnSpPr/>
          <p:nvPr/>
        </p:nvCxnSpPr>
        <p:spPr>
          <a:xfrm>
            <a:off x="3994150" y="3960813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132" name="组合 52"/>
          <p:cNvGrpSpPr/>
          <p:nvPr/>
        </p:nvGrpSpPr>
        <p:grpSpPr bwMode="auto">
          <a:xfrm>
            <a:off x="4529138" y="1143000"/>
            <a:ext cx="85725" cy="3573463"/>
            <a:chOff x="4529137" y="1142992"/>
            <a:chExt cx="85726" cy="3572693"/>
          </a:xfrm>
        </p:grpSpPr>
        <p:cxnSp>
          <p:nvCxnSpPr>
            <p:cNvPr id="2" name="Straight Connector 8"/>
            <p:cNvCxnSpPr/>
            <p:nvPr/>
          </p:nvCxnSpPr>
          <p:spPr>
            <a:xfrm rot="5400000">
              <a:off x="2785652" y="2929339"/>
              <a:ext cx="3572693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51"/>
            <p:cNvSpPr/>
            <p:nvPr/>
          </p:nvSpPr>
          <p:spPr>
            <a:xfrm>
              <a:off x="4529137" y="277459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Oval 52"/>
            <p:cNvSpPr/>
            <p:nvPr/>
          </p:nvSpPr>
          <p:spPr>
            <a:xfrm>
              <a:off x="4529137" y="170802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Oval 53"/>
            <p:cNvSpPr/>
            <p:nvPr/>
          </p:nvSpPr>
          <p:spPr>
            <a:xfrm>
              <a:off x="4529137" y="3917344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137" name="Group 88"/>
          <p:cNvGrpSpPr/>
          <p:nvPr/>
        </p:nvGrpSpPr>
        <p:grpSpPr bwMode="auto">
          <a:xfrm>
            <a:off x="357188" y="2382839"/>
            <a:ext cx="2643187" cy="812561"/>
            <a:chOff x="357158" y="2428874"/>
            <a:chExt cx="2643206" cy="812525"/>
          </a:xfrm>
        </p:grpSpPr>
        <p:sp>
          <p:nvSpPr>
            <p:cNvPr id="10" name="Rectangle 31"/>
            <p:cNvSpPr/>
            <p:nvPr/>
          </p:nvSpPr>
          <p:spPr>
            <a:xfrm>
              <a:off x="357158" y="2714611"/>
              <a:ext cx="2643206" cy="5267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</a:t>
              </a:r>
              <a:endParaRPr lang="en-US" altLang="zh-CN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Rectangle 32"/>
            <p:cNvSpPr/>
            <p:nvPr/>
          </p:nvSpPr>
          <p:spPr>
            <a:xfrm>
              <a:off x="1953678" y="2428874"/>
              <a:ext cx="1005410" cy="4181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" name="Rectangle 22"/>
          <p:cNvSpPr/>
          <p:nvPr/>
        </p:nvSpPr>
        <p:spPr>
          <a:xfrm>
            <a:off x="3357563" y="2500313"/>
            <a:ext cx="636587" cy="636587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Freeform 23"/>
          <p:cNvSpPr>
            <a:spLocks noEditPoints="1"/>
          </p:cNvSpPr>
          <p:nvPr/>
        </p:nvSpPr>
        <p:spPr bwMode="auto">
          <a:xfrm>
            <a:off x="3478213" y="2660650"/>
            <a:ext cx="388937" cy="323850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8142" name="Group 89"/>
          <p:cNvGrpSpPr/>
          <p:nvPr/>
        </p:nvGrpSpPr>
        <p:grpSpPr bwMode="auto">
          <a:xfrm>
            <a:off x="357188" y="1311275"/>
            <a:ext cx="2643187" cy="812561"/>
            <a:chOff x="357158" y="1357304"/>
            <a:chExt cx="2643206" cy="812524"/>
          </a:xfrm>
        </p:grpSpPr>
        <p:sp>
          <p:nvSpPr>
            <p:cNvPr id="15" name="Rectangle 29"/>
            <p:cNvSpPr/>
            <p:nvPr/>
          </p:nvSpPr>
          <p:spPr>
            <a:xfrm>
              <a:off x="357158" y="1643041"/>
              <a:ext cx="2643206" cy="5267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</a:t>
              </a:r>
              <a:endParaRPr lang="en-US" altLang="zh-CN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Rectangle 30"/>
            <p:cNvSpPr/>
            <p:nvPr/>
          </p:nvSpPr>
          <p:spPr>
            <a:xfrm>
              <a:off x="1956853" y="1357304"/>
              <a:ext cx="1005410" cy="4181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Rectangle 13"/>
          <p:cNvSpPr/>
          <p:nvPr/>
        </p:nvSpPr>
        <p:spPr>
          <a:xfrm>
            <a:off x="3357563" y="1428750"/>
            <a:ext cx="636587" cy="636588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Freeform 100"/>
          <p:cNvSpPr/>
          <p:nvPr/>
        </p:nvSpPr>
        <p:spPr bwMode="auto">
          <a:xfrm>
            <a:off x="3500438" y="1571625"/>
            <a:ext cx="303212" cy="3413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8147" name="Group 92"/>
          <p:cNvGrpSpPr/>
          <p:nvPr/>
        </p:nvGrpSpPr>
        <p:grpSpPr bwMode="auto">
          <a:xfrm>
            <a:off x="6143625" y="3525839"/>
            <a:ext cx="2643188" cy="812561"/>
            <a:chOff x="6143636" y="3571882"/>
            <a:chExt cx="2643206" cy="812525"/>
          </a:xfrm>
        </p:grpSpPr>
        <p:sp>
          <p:nvSpPr>
            <p:cNvPr id="20" name="Rectangle 39"/>
            <p:cNvSpPr/>
            <p:nvPr/>
          </p:nvSpPr>
          <p:spPr>
            <a:xfrm>
              <a:off x="6143636" y="3857619"/>
              <a:ext cx="2643206" cy="5267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Rectangle 40"/>
            <p:cNvSpPr/>
            <p:nvPr/>
          </p:nvSpPr>
          <p:spPr>
            <a:xfrm>
              <a:off x="6143636" y="3571882"/>
              <a:ext cx="1005410" cy="4181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2" name="Rectangle 27"/>
          <p:cNvSpPr/>
          <p:nvPr/>
        </p:nvSpPr>
        <p:spPr>
          <a:xfrm>
            <a:off x="5143500" y="3643313"/>
            <a:ext cx="636588" cy="636587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Freeform 107"/>
          <p:cNvSpPr>
            <a:spLocks noEditPoints="1"/>
          </p:cNvSpPr>
          <p:nvPr/>
        </p:nvSpPr>
        <p:spPr bwMode="auto">
          <a:xfrm>
            <a:off x="5286375" y="3786188"/>
            <a:ext cx="365125" cy="314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8152" name="Group 87"/>
          <p:cNvGrpSpPr/>
          <p:nvPr/>
        </p:nvGrpSpPr>
        <p:grpSpPr bwMode="auto">
          <a:xfrm>
            <a:off x="357188" y="3521075"/>
            <a:ext cx="2643187" cy="586491"/>
            <a:chOff x="357158" y="3567642"/>
            <a:chExt cx="2643206" cy="586102"/>
          </a:xfrm>
        </p:grpSpPr>
        <p:sp>
          <p:nvSpPr>
            <p:cNvPr id="25" name="Rectangle 33"/>
            <p:cNvSpPr/>
            <p:nvPr/>
          </p:nvSpPr>
          <p:spPr>
            <a:xfrm>
              <a:off x="357158" y="3857962"/>
              <a:ext cx="2643206" cy="29578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您的并选择只</a:t>
              </a:r>
              <a:endParaRPr lang="en-US" altLang="zh-CN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Rectangle 34"/>
            <p:cNvSpPr/>
            <p:nvPr/>
          </p:nvSpPr>
          <p:spPr>
            <a:xfrm>
              <a:off x="1945741" y="3567642"/>
              <a:ext cx="1005410" cy="4179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3357563" y="3643313"/>
            <a:ext cx="636587" cy="636587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Group 67"/>
          <p:cNvGrpSpPr/>
          <p:nvPr/>
        </p:nvGrpSpPr>
        <p:grpSpPr>
          <a:xfrm>
            <a:off x="3428992" y="3857633"/>
            <a:ext cx="503238" cy="177801"/>
            <a:chOff x="1441430" y="4357700"/>
            <a:chExt cx="503238" cy="1778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9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157" name="Group 90"/>
          <p:cNvGrpSpPr/>
          <p:nvPr/>
        </p:nvGrpSpPr>
        <p:grpSpPr bwMode="auto">
          <a:xfrm>
            <a:off x="6143625" y="1311275"/>
            <a:ext cx="2643188" cy="812561"/>
            <a:chOff x="6143636" y="1357304"/>
            <a:chExt cx="2643206" cy="812524"/>
          </a:xfrm>
        </p:grpSpPr>
        <p:sp>
          <p:nvSpPr>
            <p:cNvPr id="33" name="Rectangle 35"/>
            <p:cNvSpPr/>
            <p:nvPr/>
          </p:nvSpPr>
          <p:spPr>
            <a:xfrm>
              <a:off x="6143636" y="1643041"/>
              <a:ext cx="2643206" cy="5267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</a:t>
              </a:r>
              <a:endParaRPr 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Rectangle 36"/>
            <p:cNvSpPr/>
            <p:nvPr/>
          </p:nvSpPr>
          <p:spPr>
            <a:xfrm>
              <a:off x="6143636" y="1357304"/>
              <a:ext cx="1005410" cy="4181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Rectangle 16"/>
          <p:cNvSpPr/>
          <p:nvPr/>
        </p:nvSpPr>
        <p:spPr>
          <a:xfrm>
            <a:off x="5143500" y="1428750"/>
            <a:ext cx="636588" cy="636588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6" name="Group 68"/>
          <p:cNvGrpSpPr/>
          <p:nvPr/>
        </p:nvGrpSpPr>
        <p:grpSpPr>
          <a:xfrm>
            <a:off x="5301318" y="1581456"/>
            <a:ext cx="337043" cy="337616"/>
            <a:chOff x="6998061" y="3496249"/>
            <a:chExt cx="366051" cy="3666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7" name="AutoShape 7"/>
            <p:cNvSpPr/>
            <p:nvPr/>
          </p:nvSpPr>
          <p:spPr bwMode="auto">
            <a:xfrm>
              <a:off x="6998061" y="3496249"/>
              <a:ext cx="366051" cy="366676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AutoShape 8"/>
            <p:cNvSpPr/>
            <p:nvPr/>
          </p:nvSpPr>
          <p:spPr bwMode="auto">
            <a:xfrm>
              <a:off x="7158247" y="3656437"/>
              <a:ext cx="45678" cy="45678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AutoShape 9"/>
            <p:cNvSpPr/>
            <p:nvPr/>
          </p:nvSpPr>
          <p:spPr bwMode="auto">
            <a:xfrm>
              <a:off x="7111943" y="3610758"/>
              <a:ext cx="137660" cy="137660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AutoShape 10"/>
            <p:cNvSpPr/>
            <p:nvPr/>
          </p:nvSpPr>
          <p:spPr bwMode="auto">
            <a:xfrm>
              <a:off x="7203927" y="3702114"/>
              <a:ext cx="56941" cy="58818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AutoShape 11"/>
            <p:cNvSpPr/>
            <p:nvPr/>
          </p:nvSpPr>
          <p:spPr bwMode="auto">
            <a:xfrm>
              <a:off x="7226451" y="3725267"/>
              <a:ext cx="81970" cy="83847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AutoShape 12"/>
            <p:cNvSpPr/>
            <p:nvPr/>
          </p:nvSpPr>
          <p:spPr bwMode="auto">
            <a:xfrm>
              <a:off x="7215188" y="3714003"/>
              <a:ext cx="69456" cy="70707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AutoShape 13"/>
            <p:cNvSpPr/>
            <p:nvPr/>
          </p:nvSpPr>
          <p:spPr bwMode="auto">
            <a:xfrm>
              <a:off x="7100682" y="3599495"/>
              <a:ext cx="57567" cy="58192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AutoShape 14"/>
            <p:cNvSpPr/>
            <p:nvPr/>
          </p:nvSpPr>
          <p:spPr bwMode="auto">
            <a:xfrm>
              <a:off x="7055002" y="3553816"/>
              <a:ext cx="81970" cy="83222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AutoShape 15"/>
            <p:cNvSpPr/>
            <p:nvPr/>
          </p:nvSpPr>
          <p:spPr bwMode="auto">
            <a:xfrm>
              <a:off x="7078154" y="3576343"/>
              <a:ext cx="69456" cy="71333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162" name="Group 91"/>
          <p:cNvGrpSpPr/>
          <p:nvPr/>
        </p:nvGrpSpPr>
        <p:grpSpPr bwMode="auto">
          <a:xfrm>
            <a:off x="6143625" y="2382839"/>
            <a:ext cx="2643188" cy="812561"/>
            <a:chOff x="6143636" y="2428874"/>
            <a:chExt cx="2643206" cy="812525"/>
          </a:xfrm>
        </p:grpSpPr>
        <p:sp>
          <p:nvSpPr>
            <p:cNvPr id="47" name="Rectangle 37"/>
            <p:cNvSpPr/>
            <p:nvPr/>
          </p:nvSpPr>
          <p:spPr>
            <a:xfrm>
              <a:off x="6143636" y="2714611"/>
              <a:ext cx="2643206" cy="5267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</a:t>
              </a:r>
              <a:endParaRPr lang="en-US" altLang="zh-CN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Rectangle 38"/>
            <p:cNvSpPr/>
            <p:nvPr/>
          </p:nvSpPr>
          <p:spPr>
            <a:xfrm>
              <a:off x="6143636" y="2428874"/>
              <a:ext cx="1005410" cy="4181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9" name="Rectangle 23"/>
          <p:cNvSpPr/>
          <p:nvPr/>
        </p:nvSpPr>
        <p:spPr>
          <a:xfrm>
            <a:off x="5143500" y="2500313"/>
            <a:ext cx="636588" cy="636587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0" name="Group 78"/>
          <p:cNvGrpSpPr/>
          <p:nvPr/>
        </p:nvGrpSpPr>
        <p:grpSpPr>
          <a:xfrm>
            <a:off x="5333133" y="2643187"/>
            <a:ext cx="272454" cy="363686"/>
            <a:chOff x="1868971" y="2767277"/>
            <a:chExt cx="274694" cy="3666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1" name="AutoShape 115"/>
            <p:cNvSpPr/>
            <p:nvPr/>
          </p:nvSpPr>
          <p:spPr bwMode="auto">
            <a:xfrm>
              <a:off x="1868971" y="2767277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AutoShape 116"/>
            <p:cNvSpPr/>
            <p:nvPr/>
          </p:nvSpPr>
          <p:spPr bwMode="auto">
            <a:xfrm>
              <a:off x="1983479" y="2985030"/>
              <a:ext cx="45678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H_Other_5"/>
          <p:cNvSpPr/>
          <p:nvPr>
            <p:custDataLst>
              <p:tags r:id="rId1"/>
            </p:custDataLst>
          </p:nvPr>
        </p:nvSpPr>
        <p:spPr>
          <a:xfrm>
            <a:off x="2097088" y="2387600"/>
            <a:ext cx="455612" cy="454025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MH_Other_6"/>
          <p:cNvSpPr/>
          <p:nvPr>
            <p:custDataLst>
              <p:tags r:id="rId2"/>
            </p:custDataLst>
          </p:nvPr>
        </p:nvSpPr>
        <p:spPr>
          <a:xfrm>
            <a:off x="3402013" y="1647825"/>
            <a:ext cx="454025" cy="455613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MH_Other_7"/>
          <p:cNvSpPr/>
          <p:nvPr>
            <p:custDataLst>
              <p:tags r:id="rId3"/>
            </p:custDataLst>
          </p:nvPr>
        </p:nvSpPr>
        <p:spPr>
          <a:xfrm>
            <a:off x="5326063" y="2384425"/>
            <a:ext cx="454025" cy="454025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MH_Other_8"/>
          <p:cNvSpPr/>
          <p:nvPr>
            <p:custDataLst>
              <p:tags r:id="rId4"/>
            </p:custDataLst>
          </p:nvPr>
        </p:nvSpPr>
        <p:spPr>
          <a:xfrm>
            <a:off x="6638925" y="1662113"/>
            <a:ext cx="455613" cy="455612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MH_Other_1"/>
          <p:cNvSpPr/>
          <p:nvPr>
            <p:custDataLst>
              <p:tags r:id="rId5"/>
            </p:custDataLst>
          </p:nvPr>
        </p:nvSpPr>
        <p:spPr>
          <a:xfrm>
            <a:off x="1069975" y="1647825"/>
            <a:ext cx="1193800" cy="1193800"/>
          </a:xfrm>
          <a:prstGeom prst="diamond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MH_Other_9"/>
          <p:cNvSpPr/>
          <p:nvPr>
            <p:custDataLst>
              <p:tags r:id="rId7"/>
            </p:custDataLst>
          </p:nvPr>
        </p:nvSpPr>
        <p:spPr bwMode="auto">
          <a:xfrm>
            <a:off x="1444625" y="1984375"/>
            <a:ext cx="517525" cy="466725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MH_Other_2"/>
          <p:cNvSpPr/>
          <p:nvPr>
            <p:custDataLst>
              <p:tags r:id="rId8"/>
            </p:custDataLst>
          </p:nvPr>
        </p:nvSpPr>
        <p:spPr>
          <a:xfrm>
            <a:off x="2387600" y="1647825"/>
            <a:ext cx="1192213" cy="1193800"/>
          </a:xfrm>
          <a:prstGeom prst="diamond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MH_Other_10"/>
          <p:cNvSpPr/>
          <p:nvPr>
            <p:custDataLst>
              <p:tags r:id="rId9"/>
            </p:custDataLst>
          </p:nvPr>
        </p:nvSpPr>
        <p:spPr bwMode="auto">
          <a:xfrm>
            <a:off x="2816225" y="2016125"/>
            <a:ext cx="334963" cy="457200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MH_Other_3"/>
          <p:cNvSpPr/>
          <p:nvPr>
            <p:custDataLst>
              <p:tags r:id="rId10"/>
            </p:custDataLst>
          </p:nvPr>
        </p:nvSpPr>
        <p:spPr>
          <a:xfrm>
            <a:off x="3703638" y="1352550"/>
            <a:ext cx="1784350" cy="1784350"/>
          </a:xfrm>
          <a:prstGeom prst="diamond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MH_Other_11"/>
          <p:cNvSpPr/>
          <p:nvPr>
            <p:custDataLst>
              <p:tags r:id="rId11"/>
            </p:custDataLst>
          </p:nvPr>
        </p:nvSpPr>
        <p:spPr bwMode="auto">
          <a:xfrm>
            <a:off x="4327525" y="1976438"/>
            <a:ext cx="536575" cy="536575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MH_Other_3"/>
          <p:cNvSpPr/>
          <p:nvPr>
            <p:custDataLst>
              <p:tags r:id="rId12"/>
            </p:custDataLst>
          </p:nvPr>
        </p:nvSpPr>
        <p:spPr>
          <a:xfrm>
            <a:off x="5611813" y="1647825"/>
            <a:ext cx="1192212" cy="1193800"/>
          </a:xfrm>
          <a:prstGeom prst="diamond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MH_Other_12"/>
          <p:cNvSpPr/>
          <p:nvPr>
            <p:custDataLst>
              <p:tags r:id="rId13"/>
            </p:custDataLst>
          </p:nvPr>
        </p:nvSpPr>
        <p:spPr bwMode="auto">
          <a:xfrm>
            <a:off x="6022975" y="2058988"/>
            <a:ext cx="369888" cy="373062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MH_Other_4"/>
          <p:cNvSpPr/>
          <p:nvPr>
            <p:custDataLst>
              <p:tags r:id="rId14"/>
            </p:custDataLst>
          </p:nvPr>
        </p:nvSpPr>
        <p:spPr>
          <a:xfrm>
            <a:off x="6927850" y="1647825"/>
            <a:ext cx="1193800" cy="1193800"/>
          </a:xfrm>
          <a:prstGeom prst="diamond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MH_Other_13"/>
          <p:cNvSpPr/>
          <p:nvPr>
            <p:custDataLst>
              <p:tags r:id="rId15"/>
            </p:custDataLst>
          </p:nvPr>
        </p:nvSpPr>
        <p:spPr>
          <a:xfrm>
            <a:off x="7343775" y="2073275"/>
            <a:ext cx="360363" cy="344488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71513" y="3679825"/>
            <a:ext cx="7848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68" name="Text Box 10"/>
          <p:cNvSpPr txBox="1">
            <a:spLocks noChangeArrowheads="1"/>
          </p:cNvSpPr>
          <p:nvPr/>
        </p:nvSpPr>
        <p:spPr bwMode="auto">
          <a:xfrm>
            <a:off x="893763" y="3065463"/>
            <a:ext cx="1546225" cy="23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631825" y="3930650"/>
            <a:ext cx="7880350" cy="738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，您的内容打在这里或者通过复制您的文本后，在此框中选择粘贴，并选择只保留文字，您的内容打在这里或者粘贴您的内容打在这里，或者通过</a:t>
            </a:r>
            <a:endParaRPr lang="en-US" altLang="zh-CN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复制您的文本在此框中选择粘贴，并选择只保留文字，您的内容打在这里或者粘贴</a:t>
            </a:r>
            <a:endParaRPr lang="zh-CN" altLang="en-US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170" name="Text Box 10"/>
          <p:cNvSpPr txBox="1">
            <a:spLocks noChangeArrowheads="1"/>
          </p:cNvSpPr>
          <p:nvPr/>
        </p:nvSpPr>
        <p:spPr bwMode="auto">
          <a:xfrm>
            <a:off x="2212975" y="3049588"/>
            <a:ext cx="1547813" cy="23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171" name="Text Box 10"/>
          <p:cNvSpPr txBox="1">
            <a:spLocks noChangeArrowheads="1"/>
          </p:cNvSpPr>
          <p:nvPr/>
        </p:nvSpPr>
        <p:spPr bwMode="auto">
          <a:xfrm>
            <a:off x="3822700" y="3302000"/>
            <a:ext cx="1546225" cy="23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172" name="Text Box 10"/>
          <p:cNvSpPr txBox="1">
            <a:spLocks noChangeArrowheads="1"/>
          </p:cNvSpPr>
          <p:nvPr/>
        </p:nvSpPr>
        <p:spPr bwMode="auto">
          <a:xfrm>
            <a:off x="5430838" y="3049588"/>
            <a:ext cx="1547812" cy="23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173" name="Text Box 10"/>
          <p:cNvSpPr txBox="1">
            <a:spLocks noChangeArrowheads="1"/>
          </p:cNvSpPr>
          <p:nvPr/>
        </p:nvSpPr>
        <p:spPr bwMode="auto">
          <a:xfrm>
            <a:off x="6750050" y="3049588"/>
            <a:ext cx="1547813" cy="23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6"/>
    </p:custData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图片 65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添加第四部分标题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nt Arrow 21"/>
          <p:cNvSpPr/>
          <p:nvPr/>
        </p:nvSpPr>
        <p:spPr>
          <a:xfrm>
            <a:off x="6251575" y="1357313"/>
            <a:ext cx="1820863" cy="1163637"/>
          </a:xfrm>
          <a:prstGeom prst="bentArrow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02" name="Rectangle 17"/>
          <p:cNvSpPr>
            <a:spLocks noChangeArrowheads="1"/>
          </p:cNvSpPr>
          <p:nvPr/>
        </p:nvSpPr>
        <p:spPr bwMode="auto">
          <a:xfrm>
            <a:off x="6715125" y="2214563"/>
            <a:ext cx="928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Bent Arrow 18"/>
          <p:cNvSpPr/>
          <p:nvPr/>
        </p:nvSpPr>
        <p:spPr>
          <a:xfrm>
            <a:off x="785813" y="2520950"/>
            <a:ext cx="1820862" cy="1162050"/>
          </a:xfrm>
          <a:prstGeom prst="bentArrow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Bent Arrow 20"/>
          <p:cNvSpPr/>
          <p:nvPr/>
        </p:nvSpPr>
        <p:spPr>
          <a:xfrm>
            <a:off x="4429125" y="1809750"/>
            <a:ext cx="1822450" cy="1163638"/>
          </a:xfrm>
          <a:prstGeom prst="bentArrow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Bent Arrow 19"/>
          <p:cNvSpPr/>
          <p:nvPr/>
        </p:nvSpPr>
        <p:spPr>
          <a:xfrm>
            <a:off x="2606675" y="2132013"/>
            <a:ext cx="1822450" cy="1163637"/>
          </a:xfrm>
          <a:prstGeom prst="bentArrow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Freeform 36"/>
          <p:cNvSpPr>
            <a:spLocks noChangeAspect="1" noEditPoints="1" noChangeArrowheads="1"/>
          </p:cNvSpPr>
          <p:nvPr/>
        </p:nvSpPr>
        <p:spPr bwMode="auto">
          <a:xfrm>
            <a:off x="1522413" y="3038475"/>
            <a:ext cx="347662" cy="347663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"/>
              <a:gd name="T94" fmla="*/ 0 h 97"/>
              <a:gd name="T95" fmla="*/ 97 w 97"/>
              <a:gd name="T96" fmla="*/ 97 h 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73"/>
          <p:cNvSpPr>
            <a:spLocks noChangeAspect="1" noEditPoints="1" noChangeArrowheads="1"/>
          </p:cNvSpPr>
          <p:nvPr/>
        </p:nvSpPr>
        <p:spPr bwMode="auto">
          <a:xfrm>
            <a:off x="3375025" y="2714625"/>
            <a:ext cx="347663" cy="300038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7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50 h 81"/>
              <a:gd name="T14" fmla="*/ 46 w 94"/>
              <a:gd name="T15" fmla="*/ 47 h 81"/>
              <a:gd name="T16" fmla="*/ 34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4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1 h 81"/>
              <a:gd name="T46" fmla="*/ 87 w 94"/>
              <a:gd name="T47" fmla="*/ 1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7"/>
                  <a:pt x="50" y="17"/>
                  <a:pt x="50" y="17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50"/>
                  <a:pt x="50" y="50"/>
                  <a:pt x="50" y="50"/>
                </a:cubicBezTo>
                <a:cubicBezTo>
                  <a:pt x="46" y="47"/>
                  <a:pt x="46" y="47"/>
                  <a:pt x="46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8"/>
                  <a:pt x="0" y="29"/>
                  <a:pt x="4" y="19"/>
                </a:cubicBezTo>
                <a:close/>
                <a:moveTo>
                  <a:pt x="87" y="23"/>
                </a:moveTo>
                <a:cubicBezTo>
                  <a:pt x="91" y="25"/>
                  <a:pt x="94" y="29"/>
                  <a:pt x="94" y="33"/>
                </a:cubicBezTo>
                <a:cubicBezTo>
                  <a:pt x="94" y="38"/>
                  <a:pt x="91" y="42"/>
                  <a:pt x="87" y="44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"/>
                  <a:pt x="78" y="1"/>
                  <a:pt x="78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Freeform 94"/>
          <p:cNvSpPr>
            <a:spLocks noChangeAspect="1" noEditPoints="1" noChangeArrowheads="1"/>
          </p:cNvSpPr>
          <p:nvPr/>
        </p:nvSpPr>
        <p:spPr bwMode="auto">
          <a:xfrm>
            <a:off x="7005638" y="1854200"/>
            <a:ext cx="347662" cy="274638"/>
          </a:xfrm>
          <a:custGeom>
            <a:avLst/>
            <a:gdLst>
              <a:gd name="T0" fmla="*/ 18 w 110"/>
              <a:gd name="T1" fmla="*/ 56 h 87"/>
              <a:gd name="T2" fmla="*/ 24 w 110"/>
              <a:gd name="T3" fmla="*/ 55 h 87"/>
              <a:gd name="T4" fmla="*/ 29 w 110"/>
              <a:gd name="T5" fmla="*/ 58 h 87"/>
              <a:gd name="T6" fmla="*/ 40 w 110"/>
              <a:gd name="T7" fmla="*/ 70 h 87"/>
              <a:gd name="T8" fmla="*/ 34 w 110"/>
              <a:gd name="T9" fmla="*/ 56 h 87"/>
              <a:gd name="T10" fmla="*/ 25 w 110"/>
              <a:gd name="T11" fmla="*/ 42 h 87"/>
              <a:gd name="T12" fmla="*/ 26 w 110"/>
              <a:gd name="T13" fmla="*/ 38 h 87"/>
              <a:gd name="T14" fmla="*/ 33 w 110"/>
              <a:gd name="T15" fmla="*/ 53 h 87"/>
              <a:gd name="T16" fmla="*/ 45 w 110"/>
              <a:gd name="T17" fmla="*/ 46 h 87"/>
              <a:gd name="T18" fmla="*/ 57 w 110"/>
              <a:gd name="T19" fmla="*/ 41 h 87"/>
              <a:gd name="T20" fmla="*/ 56 w 110"/>
              <a:gd name="T21" fmla="*/ 35 h 87"/>
              <a:gd name="T22" fmla="*/ 60 w 110"/>
              <a:gd name="T23" fmla="*/ 30 h 87"/>
              <a:gd name="T24" fmla="*/ 71 w 110"/>
              <a:gd name="T25" fmla="*/ 33 h 87"/>
              <a:gd name="T26" fmla="*/ 70 w 110"/>
              <a:gd name="T27" fmla="*/ 42 h 87"/>
              <a:gd name="T28" fmla="*/ 95 w 110"/>
              <a:gd name="T29" fmla="*/ 31 h 87"/>
              <a:gd name="T30" fmla="*/ 98 w 110"/>
              <a:gd name="T31" fmla="*/ 22 h 87"/>
              <a:gd name="T32" fmla="*/ 109 w 110"/>
              <a:gd name="T33" fmla="*/ 24 h 87"/>
              <a:gd name="T34" fmla="*/ 110 w 110"/>
              <a:gd name="T35" fmla="*/ 30 h 87"/>
              <a:gd name="T36" fmla="*/ 107 w 110"/>
              <a:gd name="T37" fmla="*/ 35 h 87"/>
              <a:gd name="T38" fmla="*/ 83 w 110"/>
              <a:gd name="T39" fmla="*/ 56 h 87"/>
              <a:gd name="T40" fmla="*/ 80 w 110"/>
              <a:gd name="T41" fmla="*/ 66 h 87"/>
              <a:gd name="T42" fmla="*/ 69 w 110"/>
              <a:gd name="T43" fmla="*/ 64 h 87"/>
              <a:gd name="T44" fmla="*/ 68 w 110"/>
              <a:gd name="T45" fmla="*/ 58 h 87"/>
              <a:gd name="T46" fmla="*/ 57 w 110"/>
              <a:gd name="T47" fmla="*/ 57 h 87"/>
              <a:gd name="T48" fmla="*/ 101 w 110"/>
              <a:gd name="T49" fmla="*/ 68 h 87"/>
              <a:gd name="T50" fmla="*/ 71 w 110"/>
              <a:gd name="T51" fmla="*/ 74 h 87"/>
              <a:gd name="T52" fmla="*/ 48 w 110"/>
              <a:gd name="T53" fmla="*/ 80 h 87"/>
              <a:gd name="T54" fmla="*/ 45 w 110"/>
              <a:gd name="T55" fmla="*/ 85 h 87"/>
              <a:gd name="T56" fmla="*/ 34 w 110"/>
              <a:gd name="T57" fmla="*/ 83 h 87"/>
              <a:gd name="T58" fmla="*/ 33 w 110"/>
              <a:gd name="T59" fmla="*/ 76 h 87"/>
              <a:gd name="T60" fmla="*/ 16 w 110"/>
              <a:gd name="T61" fmla="*/ 67 h 87"/>
              <a:gd name="T62" fmla="*/ 16 w 110"/>
              <a:gd name="T63" fmla="*/ 67 h 87"/>
              <a:gd name="T64" fmla="*/ 2 w 110"/>
              <a:gd name="T65" fmla="*/ 25 h 87"/>
              <a:gd name="T66" fmla="*/ 24 w 110"/>
              <a:gd name="T67" fmla="*/ 28 h 87"/>
              <a:gd name="T68" fmla="*/ 38 w 110"/>
              <a:gd name="T69" fmla="*/ 18 h 87"/>
              <a:gd name="T70" fmla="*/ 48 w 110"/>
              <a:gd name="T71" fmla="*/ 29 h 87"/>
              <a:gd name="T72" fmla="*/ 77 w 110"/>
              <a:gd name="T73" fmla="*/ 30 h 87"/>
              <a:gd name="T74" fmla="*/ 98 w 110"/>
              <a:gd name="T75" fmla="*/ 0 h 87"/>
              <a:gd name="T76" fmla="*/ 62 w 110"/>
              <a:gd name="T77" fmla="*/ 18 h 87"/>
              <a:gd name="T78" fmla="*/ 40 w 110"/>
              <a:gd name="T79" fmla="*/ 14 h 87"/>
              <a:gd name="T80" fmla="*/ 26 w 110"/>
              <a:gd name="T81" fmla="*/ 24 h 87"/>
              <a:gd name="T82" fmla="*/ 21 w 110"/>
              <a:gd name="T83" fmla="*/ 20 h 87"/>
              <a:gd name="T84" fmla="*/ 103 w 110"/>
              <a:gd name="T85" fmla="*/ 24 h 87"/>
              <a:gd name="T86" fmla="*/ 98 w 110"/>
              <a:gd name="T87" fmla="*/ 28 h 87"/>
              <a:gd name="T88" fmla="*/ 101 w 110"/>
              <a:gd name="T89" fmla="*/ 33 h 87"/>
              <a:gd name="T90" fmla="*/ 107 w 110"/>
              <a:gd name="T91" fmla="*/ 29 h 87"/>
              <a:gd name="T92" fmla="*/ 80 w 110"/>
              <a:gd name="T93" fmla="*/ 57 h 87"/>
              <a:gd name="T94" fmla="*/ 73 w 110"/>
              <a:gd name="T95" fmla="*/ 55 h 87"/>
              <a:gd name="T96" fmla="*/ 72 w 110"/>
              <a:gd name="T97" fmla="*/ 62 h 87"/>
              <a:gd name="T98" fmla="*/ 78 w 110"/>
              <a:gd name="T99" fmla="*/ 63 h 87"/>
              <a:gd name="T100" fmla="*/ 80 w 110"/>
              <a:gd name="T101" fmla="*/ 57 h 87"/>
              <a:gd name="T102" fmla="*/ 61 w 110"/>
              <a:gd name="T103" fmla="*/ 33 h 87"/>
              <a:gd name="T104" fmla="*/ 60 w 110"/>
              <a:gd name="T105" fmla="*/ 40 h 87"/>
              <a:gd name="T106" fmla="*/ 67 w 110"/>
              <a:gd name="T107" fmla="*/ 41 h 87"/>
              <a:gd name="T108" fmla="*/ 68 w 110"/>
              <a:gd name="T109" fmla="*/ 34 h 87"/>
              <a:gd name="T110" fmla="*/ 41 w 110"/>
              <a:gd name="T111" fmla="*/ 74 h 87"/>
              <a:gd name="T112" fmla="*/ 36 w 110"/>
              <a:gd name="T113" fmla="*/ 77 h 87"/>
              <a:gd name="T114" fmla="*/ 39 w 110"/>
              <a:gd name="T115" fmla="*/ 83 h 87"/>
              <a:gd name="T116" fmla="*/ 45 w 110"/>
              <a:gd name="T117" fmla="*/ 79 h 87"/>
              <a:gd name="T118" fmla="*/ 27 w 110"/>
              <a:gd name="T119" fmla="*/ 60 h 87"/>
              <a:gd name="T120" fmla="*/ 20 w 110"/>
              <a:gd name="T121" fmla="*/ 59 h 87"/>
              <a:gd name="T122" fmla="*/ 19 w 110"/>
              <a:gd name="T123" fmla="*/ 65 h 87"/>
              <a:gd name="T124" fmla="*/ 25 w 110"/>
              <a:gd name="T125" fmla="*/ 66 h 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10"/>
              <a:gd name="T190" fmla="*/ 0 h 87"/>
              <a:gd name="T191" fmla="*/ 110 w 110"/>
              <a:gd name="T192" fmla="*/ 87 h 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10" h="87">
                <a:moveTo>
                  <a:pt x="0" y="61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58"/>
                  <a:pt x="17" y="57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0" y="55"/>
                  <a:pt x="22" y="54"/>
                  <a:pt x="24" y="55"/>
                </a:cubicBezTo>
                <a:cubicBezTo>
                  <a:pt x="27" y="55"/>
                  <a:pt x="28" y="56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31" y="60"/>
                  <a:pt x="31" y="62"/>
                  <a:pt x="31" y="64"/>
                </a:cubicBezTo>
                <a:cubicBezTo>
                  <a:pt x="38" y="71"/>
                  <a:pt x="38" y="71"/>
                  <a:pt x="38" y="71"/>
                </a:cubicBezTo>
                <a:cubicBezTo>
                  <a:pt x="39" y="71"/>
                  <a:pt x="40" y="70"/>
                  <a:pt x="40" y="70"/>
                </a:cubicBezTo>
                <a:cubicBezTo>
                  <a:pt x="50" y="55"/>
                  <a:pt x="50" y="55"/>
                  <a:pt x="50" y="55"/>
                </a:cubicBezTo>
                <a:cubicBezTo>
                  <a:pt x="44" y="49"/>
                  <a:pt x="44" y="49"/>
                  <a:pt x="44" y="49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6"/>
                  <a:pt x="31" y="56"/>
                  <a:pt x="31" y="56"/>
                </a:cubicBezTo>
                <a:cubicBezTo>
                  <a:pt x="25" y="42"/>
                  <a:pt x="25" y="42"/>
                  <a:pt x="25" y="42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39"/>
                  <a:pt x="4" y="39"/>
                  <a:pt x="4" y="39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9"/>
                  <a:pt x="28" y="39"/>
                  <a:pt x="28" y="39"/>
                </a:cubicBezTo>
                <a:cubicBezTo>
                  <a:pt x="33" y="53"/>
                  <a:pt x="33" y="53"/>
                  <a:pt x="33" y="53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6"/>
                  <a:pt x="45" y="46"/>
                  <a:pt x="45" y="46"/>
                </a:cubicBezTo>
                <a:cubicBezTo>
                  <a:pt x="52" y="52"/>
                  <a:pt x="52" y="52"/>
                  <a:pt x="52" y="52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0"/>
                  <a:pt x="56" y="38"/>
                  <a:pt x="56" y="35"/>
                </a:cubicBezTo>
                <a:cubicBezTo>
                  <a:pt x="57" y="33"/>
                  <a:pt x="58" y="31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29"/>
                  <a:pt x="63" y="29"/>
                  <a:pt x="65" y="29"/>
                </a:cubicBezTo>
                <a:cubicBezTo>
                  <a:pt x="68" y="30"/>
                  <a:pt x="69" y="31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2" y="34"/>
                  <a:pt x="72" y="36"/>
                  <a:pt x="72" y="39"/>
                </a:cubicBezTo>
                <a:cubicBezTo>
                  <a:pt x="71" y="40"/>
                  <a:pt x="71" y="41"/>
                  <a:pt x="70" y="42"/>
                </a:cubicBezTo>
                <a:cubicBezTo>
                  <a:pt x="75" y="51"/>
                  <a:pt x="75" y="51"/>
                  <a:pt x="75" y="51"/>
                </a:cubicBezTo>
                <a:cubicBezTo>
                  <a:pt x="76" y="51"/>
                  <a:pt x="76" y="51"/>
                  <a:pt x="77" y="51"/>
                </a:cubicBezTo>
                <a:cubicBezTo>
                  <a:pt x="95" y="31"/>
                  <a:pt x="95" y="31"/>
                  <a:pt x="95" y="31"/>
                </a:cubicBezTo>
                <a:cubicBezTo>
                  <a:pt x="94" y="30"/>
                  <a:pt x="94" y="28"/>
                  <a:pt x="94" y="27"/>
                </a:cubicBezTo>
                <a:cubicBezTo>
                  <a:pt x="95" y="25"/>
                  <a:pt x="96" y="23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1"/>
                  <a:pt x="102" y="20"/>
                  <a:pt x="104" y="21"/>
                </a:cubicBezTo>
                <a:cubicBezTo>
                  <a:pt x="106" y="21"/>
                  <a:pt x="108" y="22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10" y="26"/>
                  <a:pt x="110" y="28"/>
                  <a:pt x="110" y="30"/>
                </a:cubicBezTo>
                <a:cubicBezTo>
                  <a:pt x="110" y="32"/>
                  <a:pt x="108" y="34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5" y="36"/>
                  <a:pt x="103" y="37"/>
                  <a:pt x="101" y="36"/>
                </a:cubicBezTo>
                <a:cubicBezTo>
                  <a:pt x="101" y="36"/>
                  <a:pt x="100" y="36"/>
                  <a:pt x="100" y="36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57"/>
                  <a:pt x="84" y="59"/>
                  <a:pt x="83" y="61"/>
                </a:cubicBezTo>
                <a:cubicBezTo>
                  <a:pt x="83" y="63"/>
                  <a:pt x="82" y="65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78" y="67"/>
                  <a:pt x="76" y="67"/>
                  <a:pt x="74" y="67"/>
                </a:cubicBezTo>
                <a:cubicBezTo>
                  <a:pt x="72" y="67"/>
                  <a:pt x="70" y="65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8" y="62"/>
                  <a:pt x="67" y="60"/>
                  <a:pt x="68" y="58"/>
                </a:cubicBezTo>
                <a:cubicBezTo>
                  <a:pt x="68" y="57"/>
                  <a:pt x="68" y="56"/>
                  <a:pt x="69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71"/>
                  <a:pt x="72" y="71"/>
                  <a:pt x="72" y="71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55" y="60"/>
                  <a:pt x="55" y="60"/>
                  <a:pt x="55" y="60"/>
                </a:cubicBezTo>
                <a:cubicBezTo>
                  <a:pt x="47" y="74"/>
                  <a:pt x="47" y="74"/>
                  <a:pt x="47" y="74"/>
                </a:cubicBezTo>
                <a:cubicBezTo>
                  <a:pt x="48" y="76"/>
                  <a:pt x="49" y="78"/>
                  <a:pt x="48" y="80"/>
                </a:cubicBezTo>
                <a:cubicBezTo>
                  <a:pt x="48" y="82"/>
                  <a:pt x="46" y="84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3" y="86"/>
                  <a:pt x="41" y="87"/>
                  <a:pt x="39" y="86"/>
                </a:cubicBezTo>
                <a:cubicBezTo>
                  <a:pt x="37" y="86"/>
                  <a:pt x="35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3" y="81"/>
                  <a:pt x="32" y="79"/>
                  <a:pt x="33" y="77"/>
                </a:cubicBezTo>
                <a:cubicBezTo>
                  <a:pt x="33" y="77"/>
                  <a:pt x="33" y="76"/>
                  <a:pt x="33" y="76"/>
                </a:cubicBezTo>
                <a:cubicBezTo>
                  <a:pt x="26" y="70"/>
                  <a:pt x="26" y="70"/>
                  <a:pt x="26" y="70"/>
                </a:cubicBezTo>
                <a:cubicBezTo>
                  <a:pt x="24" y="70"/>
                  <a:pt x="23" y="71"/>
                  <a:pt x="21" y="70"/>
                </a:cubicBezTo>
                <a:cubicBezTo>
                  <a:pt x="19" y="70"/>
                  <a:pt x="17" y="69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" y="69"/>
                  <a:pt x="1" y="69"/>
                  <a:pt x="1" y="69"/>
                </a:cubicBezTo>
                <a:cubicBezTo>
                  <a:pt x="0" y="61"/>
                  <a:pt x="0" y="61"/>
                  <a:pt x="0" y="61"/>
                </a:cubicBezTo>
                <a:close/>
                <a:moveTo>
                  <a:pt x="2" y="25"/>
                </a:moveTo>
                <a:cubicBezTo>
                  <a:pt x="3" y="29"/>
                  <a:pt x="3" y="29"/>
                  <a:pt x="3" y="29"/>
                </a:cubicBezTo>
                <a:cubicBezTo>
                  <a:pt x="21" y="24"/>
                  <a:pt x="21" y="24"/>
                  <a:pt x="21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6" y="29"/>
                  <a:pt x="26" y="29"/>
                  <a:pt x="26" y="29"/>
                </a:cubicBezTo>
                <a:cubicBezTo>
                  <a:pt x="27" y="28"/>
                  <a:pt x="27" y="28"/>
                  <a:pt x="27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62" y="22"/>
                  <a:pt x="62" y="22"/>
                  <a:pt x="62" y="22"/>
                </a:cubicBezTo>
                <a:cubicBezTo>
                  <a:pt x="76" y="29"/>
                  <a:pt x="76" y="29"/>
                  <a:pt x="76" y="29"/>
                </a:cubicBezTo>
                <a:cubicBezTo>
                  <a:pt x="77" y="30"/>
                  <a:pt x="77" y="30"/>
                  <a:pt x="77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101" y="2"/>
                  <a:pt x="101" y="2"/>
                  <a:pt x="101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76" y="26"/>
                  <a:pt x="76" y="26"/>
                  <a:pt x="76" y="26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8"/>
                  <a:pt x="62" y="18"/>
                  <a:pt x="62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48" y="25"/>
                  <a:pt x="48" y="25"/>
                  <a:pt x="48" y="25"/>
                </a:cubicBezTo>
                <a:cubicBezTo>
                  <a:pt x="40" y="14"/>
                  <a:pt x="40" y="14"/>
                  <a:pt x="40" y="14"/>
                </a:cubicBezTo>
                <a:cubicBezTo>
                  <a:pt x="39" y="13"/>
                  <a:pt x="39" y="13"/>
                  <a:pt x="39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06" y="26"/>
                </a:moveTo>
                <a:cubicBezTo>
                  <a:pt x="106" y="25"/>
                  <a:pt x="104" y="24"/>
                  <a:pt x="103" y="24"/>
                </a:cubicBezTo>
                <a:cubicBezTo>
                  <a:pt x="102" y="24"/>
                  <a:pt x="101" y="24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9" y="25"/>
                  <a:pt x="98" y="26"/>
                  <a:pt x="98" y="28"/>
                </a:cubicBezTo>
                <a:cubicBezTo>
                  <a:pt x="97" y="29"/>
                  <a:pt x="98" y="30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2"/>
                  <a:pt x="100" y="33"/>
                  <a:pt x="101" y="33"/>
                </a:cubicBezTo>
                <a:cubicBezTo>
                  <a:pt x="103" y="33"/>
                  <a:pt x="104" y="33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7" y="31"/>
                  <a:pt x="107" y="29"/>
                </a:cubicBezTo>
                <a:cubicBezTo>
                  <a:pt x="107" y="28"/>
                  <a:pt x="107" y="27"/>
                  <a:pt x="106" y="26"/>
                </a:cubicBezTo>
                <a:cubicBezTo>
                  <a:pt x="106" y="26"/>
                  <a:pt x="106" y="26"/>
                  <a:pt x="106" y="26"/>
                </a:cubicBezTo>
                <a:close/>
                <a:moveTo>
                  <a:pt x="80" y="57"/>
                </a:moveTo>
                <a:cubicBezTo>
                  <a:pt x="79" y="56"/>
                  <a:pt x="78" y="55"/>
                  <a:pt x="77" y="55"/>
                </a:cubicBezTo>
                <a:cubicBezTo>
                  <a:pt x="75" y="54"/>
                  <a:pt x="74" y="55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2" y="56"/>
                  <a:pt x="71" y="57"/>
                  <a:pt x="71" y="58"/>
                </a:cubicBezTo>
                <a:cubicBezTo>
                  <a:pt x="71" y="60"/>
                  <a:pt x="71" y="61"/>
                  <a:pt x="7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3"/>
                  <a:pt x="73" y="64"/>
                  <a:pt x="75" y="64"/>
                </a:cubicBezTo>
                <a:cubicBezTo>
                  <a:pt x="76" y="64"/>
                  <a:pt x="77" y="64"/>
                  <a:pt x="7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9" y="63"/>
                  <a:pt x="80" y="62"/>
                  <a:pt x="80" y="60"/>
                </a:cubicBezTo>
                <a:cubicBezTo>
                  <a:pt x="81" y="59"/>
                  <a:pt x="80" y="58"/>
                  <a:pt x="80" y="57"/>
                </a:cubicBezTo>
                <a:cubicBezTo>
                  <a:pt x="80" y="57"/>
                  <a:pt x="80" y="57"/>
                  <a:pt x="80" y="57"/>
                </a:cubicBezTo>
                <a:close/>
                <a:moveTo>
                  <a:pt x="68" y="34"/>
                </a:moveTo>
                <a:cubicBezTo>
                  <a:pt x="67" y="33"/>
                  <a:pt x="66" y="33"/>
                  <a:pt x="65" y="32"/>
                </a:cubicBezTo>
                <a:cubicBezTo>
                  <a:pt x="64" y="32"/>
                  <a:pt x="62" y="32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0" y="34"/>
                  <a:pt x="59" y="35"/>
                  <a:pt x="59" y="36"/>
                </a:cubicBezTo>
                <a:cubicBezTo>
                  <a:pt x="59" y="37"/>
                  <a:pt x="59" y="39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1" y="41"/>
                  <a:pt x="62" y="41"/>
                  <a:pt x="63" y="42"/>
                </a:cubicBezTo>
                <a:cubicBezTo>
                  <a:pt x="64" y="42"/>
                  <a:pt x="66" y="42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0"/>
                  <a:pt x="68" y="39"/>
                  <a:pt x="69" y="38"/>
                </a:cubicBezTo>
                <a:cubicBezTo>
                  <a:pt x="69" y="37"/>
                  <a:pt x="69" y="35"/>
                  <a:pt x="68" y="34"/>
                </a:cubicBezTo>
                <a:cubicBezTo>
                  <a:pt x="68" y="34"/>
                  <a:pt x="68" y="34"/>
                  <a:pt x="68" y="34"/>
                </a:cubicBezTo>
                <a:close/>
                <a:moveTo>
                  <a:pt x="44" y="76"/>
                </a:moveTo>
                <a:cubicBezTo>
                  <a:pt x="44" y="75"/>
                  <a:pt x="43" y="74"/>
                  <a:pt x="41" y="74"/>
                </a:cubicBezTo>
                <a:cubicBezTo>
                  <a:pt x="40" y="73"/>
                  <a:pt x="39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5" y="79"/>
                  <a:pt x="36" y="80"/>
                  <a:pt x="36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37" y="82"/>
                  <a:pt x="38" y="83"/>
                  <a:pt x="39" y="83"/>
                </a:cubicBezTo>
                <a:cubicBezTo>
                  <a:pt x="41" y="83"/>
                  <a:pt x="42" y="83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4" y="82"/>
                  <a:pt x="45" y="81"/>
                  <a:pt x="45" y="79"/>
                </a:cubicBezTo>
                <a:cubicBezTo>
                  <a:pt x="45" y="78"/>
                  <a:pt x="45" y="77"/>
                  <a:pt x="44" y="76"/>
                </a:cubicBezTo>
                <a:cubicBezTo>
                  <a:pt x="44" y="76"/>
                  <a:pt x="44" y="76"/>
                  <a:pt x="44" y="76"/>
                </a:cubicBezTo>
                <a:close/>
                <a:moveTo>
                  <a:pt x="27" y="60"/>
                </a:moveTo>
                <a:cubicBezTo>
                  <a:pt x="26" y="59"/>
                  <a:pt x="25" y="58"/>
                  <a:pt x="24" y="58"/>
                </a:cubicBezTo>
                <a:cubicBezTo>
                  <a:pt x="22" y="58"/>
                  <a:pt x="21" y="58"/>
                  <a:pt x="20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9" y="59"/>
                  <a:pt x="18" y="60"/>
                  <a:pt x="18" y="62"/>
                </a:cubicBezTo>
                <a:cubicBezTo>
                  <a:pt x="18" y="63"/>
                  <a:pt x="18" y="64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6"/>
                  <a:pt x="21" y="67"/>
                  <a:pt x="22" y="67"/>
                </a:cubicBezTo>
                <a:cubicBezTo>
                  <a:pt x="23" y="67"/>
                  <a:pt x="24" y="67"/>
                  <a:pt x="25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6"/>
                  <a:pt x="27" y="65"/>
                  <a:pt x="27" y="63"/>
                </a:cubicBezTo>
                <a:cubicBezTo>
                  <a:pt x="28" y="62"/>
                  <a:pt x="27" y="61"/>
                  <a:pt x="27" y="60"/>
                </a:cubicBez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Freeform 24"/>
          <p:cNvSpPr>
            <a:spLocks noChangeAspect="1" noEditPoints="1" noChangeArrowheads="1"/>
          </p:cNvSpPr>
          <p:nvPr/>
        </p:nvSpPr>
        <p:spPr bwMode="auto">
          <a:xfrm>
            <a:off x="5319713" y="2351088"/>
            <a:ext cx="304800" cy="339725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7"/>
              <a:gd name="T124" fmla="*/ 0 h 86"/>
              <a:gd name="T125" fmla="*/ 77 w 77"/>
              <a:gd name="T126" fmla="*/ 86 h 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10" name="Rectangle 17"/>
          <p:cNvSpPr>
            <a:spLocks noChangeArrowheads="1"/>
          </p:cNvSpPr>
          <p:nvPr/>
        </p:nvSpPr>
        <p:spPr bwMode="auto">
          <a:xfrm>
            <a:off x="5008563" y="2725738"/>
            <a:ext cx="928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11" name="Rectangle 17"/>
          <p:cNvSpPr>
            <a:spLocks noChangeArrowheads="1"/>
          </p:cNvSpPr>
          <p:nvPr/>
        </p:nvSpPr>
        <p:spPr bwMode="auto">
          <a:xfrm>
            <a:off x="3092450" y="3101975"/>
            <a:ext cx="928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12" name="Rectangle 17"/>
          <p:cNvSpPr>
            <a:spLocks noChangeArrowheads="1"/>
          </p:cNvSpPr>
          <p:nvPr/>
        </p:nvSpPr>
        <p:spPr bwMode="auto">
          <a:xfrm>
            <a:off x="1231900" y="3417888"/>
            <a:ext cx="9286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Content Placeholder 2"/>
          <p:cNvSpPr txBox="1"/>
          <p:nvPr/>
        </p:nvSpPr>
        <p:spPr>
          <a:xfrm>
            <a:off x="420688" y="4011613"/>
            <a:ext cx="8493125" cy="5413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此处添加文字，添加具体文字内容，您的说明文字在此处添加，此处输入详细的说明文字。单击此处添加文字，添加具体文字内容单击此处添加文字，添加具体文字内容，您的说明文字在此处添加，此处输入详细的说明文字。单击此处添加文字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2"/>
          <p:cNvSpPr/>
          <p:nvPr/>
        </p:nvSpPr>
        <p:spPr>
          <a:xfrm>
            <a:off x="3322638" y="1931988"/>
            <a:ext cx="2427287" cy="2441575"/>
          </a:xfrm>
          <a:prstGeom prst="ellipse">
            <a:avLst/>
          </a:prstGeom>
          <a:noFill/>
          <a:ln w="53975" cmpd="dbl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9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226" name="Text Box 10"/>
          <p:cNvSpPr txBox="1">
            <a:spLocks noChangeArrowheads="1"/>
          </p:cNvSpPr>
          <p:nvPr/>
        </p:nvSpPr>
        <p:spPr bwMode="auto">
          <a:xfrm>
            <a:off x="6172200" y="1581150"/>
            <a:ext cx="234156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</a:t>
            </a:r>
            <a:endParaRPr lang="zh-CN" altLang="en-US" sz="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27" name="Text Box 10"/>
          <p:cNvSpPr txBox="1">
            <a:spLocks noChangeArrowheads="1"/>
          </p:cNvSpPr>
          <p:nvPr/>
        </p:nvSpPr>
        <p:spPr bwMode="auto">
          <a:xfrm>
            <a:off x="6448425" y="2789238"/>
            <a:ext cx="23415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</a:t>
            </a:r>
            <a:endParaRPr lang="zh-CN" altLang="en-US" sz="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28" name="Text Box 10"/>
          <p:cNvSpPr txBox="1">
            <a:spLocks noChangeArrowheads="1"/>
          </p:cNvSpPr>
          <p:nvPr/>
        </p:nvSpPr>
        <p:spPr bwMode="auto">
          <a:xfrm>
            <a:off x="6172200" y="4010025"/>
            <a:ext cx="234156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29" name="Text Box 10"/>
          <p:cNvSpPr txBox="1">
            <a:spLocks noChangeArrowheads="1"/>
          </p:cNvSpPr>
          <p:nvPr/>
        </p:nvSpPr>
        <p:spPr bwMode="auto">
          <a:xfrm>
            <a:off x="650875" y="1581150"/>
            <a:ext cx="224472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0" name="Text Box 10"/>
          <p:cNvSpPr txBox="1">
            <a:spLocks noChangeArrowheads="1"/>
          </p:cNvSpPr>
          <p:nvPr/>
        </p:nvSpPr>
        <p:spPr bwMode="auto">
          <a:xfrm>
            <a:off x="374650" y="2789238"/>
            <a:ext cx="2244725" cy="45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您的内容打在在这里</a:t>
            </a:r>
            <a:endParaRPr lang="zh-CN" altLang="en-US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1" name="Text Box 10"/>
          <p:cNvSpPr txBox="1">
            <a:spLocks noChangeArrowheads="1"/>
          </p:cNvSpPr>
          <p:nvPr/>
        </p:nvSpPr>
        <p:spPr bwMode="auto">
          <a:xfrm>
            <a:off x="650875" y="4010025"/>
            <a:ext cx="224472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232" name="Text Box 10"/>
          <p:cNvSpPr txBox="1">
            <a:spLocks noChangeArrowheads="1"/>
          </p:cNvSpPr>
          <p:nvPr/>
        </p:nvSpPr>
        <p:spPr bwMode="auto">
          <a:xfrm>
            <a:off x="3970338" y="2965450"/>
            <a:ext cx="1174750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zh-CN" sz="20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Oval 90"/>
          <p:cNvSpPr/>
          <p:nvPr/>
        </p:nvSpPr>
        <p:spPr>
          <a:xfrm>
            <a:off x="3322638" y="3771900"/>
            <a:ext cx="701675" cy="701675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7" name="Group 12"/>
          <p:cNvGrpSpPr>
            <a:grpSpLocks noChangeAspect="1"/>
          </p:cNvGrpSpPr>
          <p:nvPr/>
        </p:nvGrpSpPr>
        <p:grpSpPr>
          <a:xfrm>
            <a:off x="3522780" y="3993240"/>
            <a:ext cx="288000" cy="234355"/>
            <a:chOff x="1550139" y="1314466"/>
            <a:chExt cx="509139" cy="4143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3" name="Oval 90"/>
          <p:cNvSpPr/>
          <p:nvPr/>
        </p:nvSpPr>
        <p:spPr>
          <a:xfrm>
            <a:off x="5092700" y="1847850"/>
            <a:ext cx="703263" cy="703263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Freeform 34"/>
          <p:cNvSpPr>
            <a:spLocks noChangeAspect="1"/>
          </p:cNvSpPr>
          <p:nvPr/>
        </p:nvSpPr>
        <p:spPr bwMode="auto">
          <a:xfrm>
            <a:off x="5300663" y="2106613"/>
            <a:ext cx="287337" cy="254000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2 w 136"/>
              <a:gd name="T9" fmla="*/ 120 h 120"/>
              <a:gd name="T10" fmla="*/ 73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Oval 90"/>
          <p:cNvSpPr/>
          <p:nvPr/>
        </p:nvSpPr>
        <p:spPr>
          <a:xfrm>
            <a:off x="5029200" y="3754438"/>
            <a:ext cx="701675" cy="701675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55"/>
          <p:cNvSpPr>
            <a:spLocks noChangeAspect="1" noEditPoints="1"/>
          </p:cNvSpPr>
          <p:nvPr/>
        </p:nvSpPr>
        <p:spPr bwMode="auto">
          <a:xfrm>
            <a:off x="5243513" y="3986213"/>
            <a:ext cx="287337" cy="301625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Oval 90"/>
          <p:cNvSpPr/>
          <p:nvPr/>
        </p:nvSpPr>
        <p:spPr>
          <a:xfrm>
            <a:off x="3019425" y="2770188"/>
            <a:ext cx="701675" cy="701675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3" name="Group 25"/>
          <p:cNvGrpSpPr>
            <a:grpSpLocks noChangeAspect="1"/>
          </p:cNvGrpSpPr>
          <p:nvPr/>
        </p:nvGrpSpPr>
        <p:grpSpPr>
          <a:xfrm>
            <a:off x="3212005" y="2978928"/>
            <a:ext cx="288000" cy="283429"/>
            <a:chOff x="1587575" y="2265358"/>
            <a:chExt cx="314468" cy="3094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4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2" name="Oval 90"/>
          <p:cNvSpPr/>
          <p:nvPr/>
        </p:nvSpPr>
        <p:spPr>
          <a:xfrm>
            <a:off x="5367338" y="2770188"/>
            <a:ext cx="701675" cy="701675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Group 28"/>
          <p:cNvGrpSpPr>
            <a:grpSpLocks noChangeAspect="1"/>
          </p:cNvGrpSpPr>
          <p:nvPr/>
        </p:nvGrpSpPr>
        <p:grpSpPr>
          <a:xfrm>
            <a:off x="5610321" y="3009223"/>
            <a:ext cx="216000" cy="270832"/>
            <a:chOff x="5106627" y="2260366"/>
            <a:chExt cx="324452" cy="40681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7" name="Freeform 80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81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82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8" name="Oval 90"/>
          <p:cNvSpPr/>
          <p:nvPr/>
        </p:nvSpPr>
        <p:spPr>
          <a:xfrm>
            <a:off x="3276600" y="1854200"/>
            <a:ext cx="701675" cy="701675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Group 33"/>
          <p:cNvGrpSpPr>
            <a:grpSpLocks noChangeAspect="1"/>
          </p:cNvGrpSpPr>
          <p:nvPr/>
        </p:nvGrpSpPr>
        <p:grpSpPr>
          <a:xfrm>
            <a:off x="3474888" y="2047548"/>
            <a:ext cx="288000" cy="324839"/>
            <a:chOff x="5513440" y="1766202"/>
            <a:chExt cx="429274" cy="48418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2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Other_3"/>
          <p:cNvSpPr/>
          <p:nvPr>
            <p:custDataLst>
              <p:tags r:id="rId1"/>
            </p:custDataLst>
          </p:nvPr>
        </p:nvSpPr>
        <p:spPr>
          <a:xfrm>
            <a:off x="925513" y="2841625"/>
            <a:ext cx="1133475" cy="1136650"/>
          </a:xfrm>
          <a:prstGeom prst="teardrop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000" rIns="81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54" name="MH_Other_5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1258888" y="3128963"/>
            <a:ext cx="466725" cy="503237"/>
          </a:xfrm>
          <a:custGeom>
            <a:avLst/>
            <a:gdLst>
              <a:gd name="T0" fmla="*/ 2147483646 w 67"/>
              <a:gd name="T1" fmla="*/ 2147483646 h 72"/>
              <a:gd name="T2" fmla="*/ 2147483646 w 67"/>
              <a:gd name="T3" fmla="*/ 2147483646 h 72"/>
              <a:gd name="T4" fmla="*/ 2147483646 w 67"/>
              <a:gd name="T5" fmla="*/ 2147483646 h 72"/>
              <a:gd name="T6" fmla="*/ 0 w 67"/>
              <a:gd name="T7" fmla="*/ 2147483646 h 72"/>
              <a:gd name="T8" fmla="*/ 0 w 67"/>
              <a:gd name="T9" fmla="*/ 2147483646 h 72"/>
              <a:gd name="T10" fmla="*/ 2147483646 w 67"/>
              <a:gd name="T11" fmla="*/ 2147483646 h 72"/>
              <a:gd name="T12" fmla="*/ 2147483646 w 67"/>
              <a:gd name="T13" fmla="*/ 2147483646 h 72"/>
              <a:gd name="T14" fmla="*/ 2147483646 w 67"/>
              <a:gd name="T15" fmla="*/ 2147483646 h 72"/>
              <a:gd name="T16" fmla="*/ 2147483646 w 67"/>
              <a:gd name="T17" fmla="*/ 0 h 72"/>
              <a:gd name="T18" fmla="*/ 2147483646 w 67"/>
              <a:gd name="T19" fmla="*/ 0 h 72"/>
              <a:gd name="T20" fmla="*/ 2147483646 w 67"/>
              <a:gd name="T21" fmla="*/ 2147483646 h 72"/>
              <a:gd name="T22" fmla="*/ 2147483646 w 67"/>
              <a:gd name="T23" fmla="*/ 2147483646 h 72"/>
              <a:gd name="T24" fmla="*/ 2147483646 w 67"/>
              <a:gd name="T25" fmla="*/ 2147483646 h 72"/>
              <a:gd name="T26" fmla="*/ 2147483646 w 67"/>
              <a:gd name="T27" fmla="*/ 2147483646 h 72"/>
              <a:gd name="T28" fmla="*/ 2147483646 w 67"/>
              <a:gd name="T29" fmla="*/ 0 h 72"/>
              <a:gd name="T30" fmla="*/ 2147483646 w 67"/>
              <a:gd name="T31" fmla="*/ 0 h 72"/>
              <a:gd name="T32" fmla="*/ 2147483646 w 67"/>
              <a:gd name="T33" fmla="*/ 2147483646 h 72"/>
              <a:gd name="T34" fmla="*/ 2147483646 w 67"/>
              <a:gd name="T35" fmla="*/ 2147483646 h 72"/>
              <a:gd name="T36" fmla="*/ 2147483646 w 67"/>
              <a:gd name="T37" fmla="*/ 2147483646 h 72"/>
              <a:gd name="T38" fmla="*/ 2147483646 w 67"/>
              <a:gd name="T39" fmla="*/ 2147483646 h 72"/>
              <a:gd name="T40" fmla="*/ 2147483646 w 67"/>
              <a:gd name="T41" fmla="*/ 2147483646 h 72"/>
              <a:gd name="T42" fmla="*/ 2147483646 w 67"/>
              <a:gd name="T43" fmla="*/ 2147483646 h 72"/>
              <a:gd name="T44" fmla="*/ 2147483646 w 67"/>
              <a:gd name="T45" fmla="*/ 2147483646 h 72"/>
              <a:gd name="T46" fmla="*/ 2147483646 w 67"/>
              <a:gd name="T47" fmla="*/ 2147483646 h 72"/>
              <a:gd name="T48" fmla="*/ 2147483646 w 67"/>
              <a:gd name="T49" fmla="*/ 2147483646 h 72"/>
              <a:gd name="T50" fmla="*/ 2147483646 w 67"/>
              <a:gd name="T51" fmla="*/ 2147483646 h 72"/>
              <a:gd name="T52" fmla="*/ 2147483646 w 67"/>
              <a:gd name="T53" fmla="*/ 2147483646 h 72"/>
              <a:gd name="T54" fmla="*/ 2147483646 w 67"/>
              <a:gd name="T55" fmla="*/ 2147483646 h 72"/>
              <a:gd name="T56" fmla="*/ 2147483646 w 67"/>
              <a:gd name="T57" fmla="*/ 2147483646 h 72"/>
              <a:gd name="T58" fmla="*/ 2147483646 w 67"/>
              <a:gd name="T59" fmla="*/ 2147483646 h 72"/>
              <a:gd name="T60" fmla="*/ 2147483646 w 67"/>
              <a:gd name="T61" fmla="*/ 2147483646 h 72"/>
              <a:gd name="T62" fmla="*/ 2147483646 w 67"/>
              <a:gd name="T63" fmla="*/ 2147483646 h 72"/>
              <a:gd name="T64" fmla="*/ 2147483646 w 67"/>
              <a:gd name="T65" fmla="*/ 2147483646 h 72"/>
              <a:gd name="T66" fmla="*/ 2147483646 w 67"/>
              <a:gd name="T67" fmla="*/ 2147483646 h 72"/>
              <a:gd name="T68" fmla="*/ 2147483646 w 67"/>
              <a:gd name="T69" fmla="*/ 2147483646 h 72"/>
              <a:gd name="T70" fmla="*/ 2147483646 w 67"/>
              <a:gd name="T71" fmla="*/ 2147483646 h 72"/>
              <a:gd name="T72" fmla="*/ 2147483646 w 67"/>
              <a:gd name="T73" fmla="*/ 2147483646 h 72"/>
              <a:gd name="T74" fmla="*/ 2147483646 w 67"/>
              <a:gd name="T75" fmla="*/ 2147483646 h 72"/>
              <a:gd name="T76" fmla="*/ 2147483646 w 67"/>
              <a:gd name="T77" fmla="*/ 2147483646 h 72"/>
              <a:gd name="T78" fmla="*/ 2147483646 w 67"/>
              <a:gd name="T79" fmla="*/ 2147483646 h 72"/>
              <a:gd name="T80" fmla="*/ 2147483646 w 67"/>
              <a:gd name="T81" fmla="*/ 2147483646 h 72"/>
              <a:gd name="T82" fmla="*/ 2147483646 w 67"/>
              <a:gd name="T83" fmla="*/ 2147483646 h 72"/>
              <a:gd name="T84" fmla="*/ 2147483646 w 67"/>
              <a:gd name="T85" fmla="*/ 2147483646 h 72"/>
              <a:gd name="T86" fmla="*/ 2147483646 w 67"/>
              <a:gd name="T87" fmla="*/ 2147483646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MH_Other_1"/>
          <p:cNvSpPr/>
          <p:nvPr>
            <p:custDataLst>
              <p:tags r:id="rId4"/>
            </p:custDataLst>
          </p:nvPr>
        </p:nvSpPr>
        <p:spPr>
          <a:xfrm rot="16200000">
            <a:off x="2116138" y="2841625"/>
            <a:ext cx="1595438" cy="1595437"/>
          </a:xfrm>
          <a:prstGeom prst="teardrop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27000" tIns="27000" rIns="81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55" name="MH_Other_6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59063" y="3381375"/>
            <a:ext cx="508000" cy="436563"/>
          </a:xfrm>
          <a:custGeom>
            <a:avLst/>
            <a:gdLst>
              <a:gd name="T0" fmla="*/ 2147483646 w 73"/>
              <a:gd name="T1" fmla="*/ 2147483646 h 63"/>
              <a:gd name="T2" fmla="*/ 2147483646 w 73"/>
              <a:gd name="T3" fmla="*/ 2147483646 h 63"/>
              <a:gd name="T4" fmla="*/ 2147483646 w 73"/>
              <a:gd name="T5" fmla="*/ 2147483646 h 63"/>
              <a:gd name="T6" fmla="*/ 2147483646 w 73"/>
              <a:gd name="T7" fmla="*/ 2147483646 h 63"/>
              <a:gd name="T8" fmla="*/ 2147483646 w 73"/>
              <a:gd name="T9" fmla="*/ 2147483646 h 63"/>
              <a:gd name="T10" fmla="*/ 2147483646 w 73"/>
              <a:gd name="T11" fmla="*/ 2147483646 h 63"/>
              <a:gd name="T12" fmla="*/ 2147483646 w 73"/>
              <a:gd name="T13" fmla="*/ 2147483646 h 63"/>
              <a:gd name="T14" fmla="*/ 2147483646 w 73"/>
              <a:gd name="T15" fmla="*/ 2147483646 h 63"/>
              <a:gd name="T16" fmla="*/ 2147483646 w 73"/>
              <a:gd name="T17" fmla="*/ 2147483646 h 63"/>
              <a:gd name="T18" fmla="*/ 0 w 73"/>
              <a:gd name="T19" fmla="*/ 2147483646 h 63"/>
              <a:gd name="T20" fmla="*/ 0 w 73"/>
              <a:gd name="T21" fmla="*/ 2147483646 h 63"/>
              <a:gd name="T22" fmla="*/ 2147483646 w 73"/>
              <a:gd name="T23" fmla="*/ 0 h 63"/>
              <a:gd name="T24" fmla="*/ 2147483646 w 73"/>
              <a:gd name="T25" fmla="*/ 0 h 63"/>
              <a:gd name="T26" fmla="*/ 2147483646 w 73"/>
              <a:gd name="T27" fmla="*/ 2147483646 h 63"/>
              <a:gd name="T28" fmla="*/ 2147483646 w 73"/>
              <a:gd name="T29" fmla="*/ 2147483646 h 63"/>
              <a:gd name="T30" fmla="*/ 2147483646 w 73"/>
              <a:gd name="T31" fmla="*/ 2147483646 h 63"/>
              <a:gd name="T32" fmla="*/ 2147483646 w 73"/>
              <a:gd name="T33" fmla="*/ 2147483646 h 63"/>
              <a:gd name="T34" fmla="*/ 2147483646 w 73"/>
              <a:gd name="T35" fmla="*/ 2147483646 h 63"/>
              <a:gd name="T36" fmla="*/ 2147483646 w 73"/>
              <a:gd name="T37" fmla="*/ 2147483646 h 63"/>
              <a:gd name="T38" fmla="*/ 2147483646 w 73"/>
              <a:gd name="T39" fmla="*/ 2147483646 h 63"/>
              <a:gd name="T40" fmla="*/ 2147483646 w 73"/>
              <a:gd name="T41" fmla="*/ 2147483646 h 63"/>
              <a:gd name="T42" fmla="*/ 2147483646 w 73"/>
              <a:gd name="T43" fmla="*/ 2147483646 h 63"/>
              <a:gd name="T44" fmla="*/ 2147483646 w 73"/>
              <a:gd name="T45" fmla="*/ 2147483646 h 63"/>
              <a:gd name="T46" fmla="*/ 2147483646 w 73"/>
              <a:gd name="T47" fmla="*/ 214748364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MH_Other_2"/>
          <p:cNvSpPr/>
          <p:nvPr>
            <p:custDataLst>
              <p:tags r:id="rId6"/>
            </p:custDataLst>
          </p:nvPr>
        </p:nvSpPr>
        <p:spPr>
          <a:xfrm rot="10800000">
            <a:off x="2116138" y="1652588"/>
            <a:ext cx="1135062" cy="1133475"/>
          </a:xfrm>
          <a:prstGeom prst="teardrop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27000" rIns="27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56" name="MH_Other_7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2430463" y="2039938"/>
            <a:ext cx="506412" cy="382587"/>
          </a:xfrm>
          <a:custGeom>
            <a:avLst/>
            <a:gdLst>
              <a:gd name="T0" fmla="*/ 2147483646 w 158"/>
              <a:gd name="T1" fmla="*/ 2147483646 h 119"/>
              <a:gd name="T2" fmla="*/ 0 w 158"/>
              <a:gd name="T3" fmla="*/ 2147483646 h 119"/>
              <a:gd name="T4" fmla="*/ 0 w 158"/>
              <a:gd name="T5" fmla="*/ 0 h 119"/>
              <a:gd name="T6" fmla="*/ 2147483646 w 158"/>
              <a:gd name="T7" fmla="*/ 0 h 119"/>
              <a:gd name="T8" fmla="*/ 2147483646 w 158"/>
              <a:gd name="T9" fmla="*/ 2147483646 h 119"/>
              <a:gd name="T10" fmla="*/ 2147483646 w 158"/>
              <a:gd name="T11" fmla="*/ 2147483646 h 119"/>
              <a:gd name="T12" fmla="*/ 2147483646 w 158"/>
              <a:gd name="T13" fmla="*/ 2147483646 h 119"/>
              <a:gd name="T14" fmla="*/ 2147483646 w 158"/>
              <a:gd name="T15" fmla="*/ 2147483646 h 119"/>
              <a:gd name="T16" fmla="*/ 2147483646 w 158"/>
              <a:gd name="T17" fmla="*/ 2147483646 h 119"/>
              <a:gd name="T18" fmla="*/ 2147483646 w 158"/>
              <a:gd name="T19" fmla="*/ 2147483646 h 119"/>
              <a:gd name="T20" fmla="*/ 2147483646 w 158"/>
              <a:gd name="T21" fmla="*/ 2147483646 h 119"/>
              <a:gd name="T22" fmla="*/ 2147483646 w 158"/>
              <a:gd name="T23" fmla="*/ 2147483646 h 119"/>
              <a:gd name="T24" fmla="*/ 2147483646 w 158"/>
              <a:gd name="T25" fmla="*/ 2147483646 h 119"/>
              <a:gd name="T26" fmla="*/ 2147483646 w 158"/>
              <a:gd name="T27" fmla="*/ 2147483646 h 119"/>
              <a:gd name="T28" fmla="*/ 2147483646 w 158"/>
              <a:gd name="T29" fmla="*/ 2147483646 h 119"/>
              <a:gd name="T30" fmla="*/ 2147483646 w 158"/>
              <a:gd name="T31" fmla="*/ 2147483646 h 119"/>
              <a:gd name="T32" fmla="*/ 2147483646 w 158"/>
              <a:gd name="T33" fmla="*/ 2147483646 h 119"/>
              <a:gd name="T34" fmla="*/ 2147483646 w 158"/>
              <a:gd name="T35" fmla="*/ 2147483646 h 119"/>
              <a:gd name="T36" fmla="*/ 2147483646 w 158"/>
              <a:gd name="T37" fmla="*/ 2147483646 h 119"/>
              <a:gd name="T38" fmla="*/ 2147483646 w 158"/>
              <a:gd name="T39" fmla="*/ 2147483646 h 119"/>
              <a:gd name="T40" fmla="*/ 2147483646 w 158"/>
              <a:gd name="T41" fmla="*/ 2147483646 h 119"/>
              <a:gd name="T42" fmla="*/ 2147483646 w 158"/>
              <a:gd name="T43" fmla="*/ 2147483646 h 119"/>
              <a:gd name="T44" fmla="*/ 2147483646 w 158"/>
              <a:gd name="T45" fmla="*/ 2147483646 h 119"/>
              <a:gd name="T46" fmla="*/ 2147483646 w 158"/>
              <a:gd name="T47" fmla="*/ 2147483646 h 119"/>
              <a:gd name="T48" fmla="*/ 2147483646 w 158"/>
              <a:gd name="T49" fmla="*/ 2147483646 h 119"/>
              <a:gd name="T50" fmla="*/ 2147483646 w 158"/>
              <a:gd name="T51" fmla="*/ 2147483646 h 119"/>
              <a:gd name="T52" fmla="*/ 2147483646 w 158"/>
              <a:gd name="T53" fmla="*/ 2147483646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MH_Other_4"/>
          <p:cNvSpPr/>
          <p:nvPr>
            <p:custDataLst>
              <p:tags r:id="rId8"/>
            </p:custDataLst>
          </p:nvPr>
        </p:nvSpPr>
        <p:spPr>
          <a:xfrm rot="5400000">
            <a:off x="919163" y="1663700"/>
            <a:ext cx="1133475" cy="1133475"/>
          </a:xfrm>
          <a:prstGeom prst="teardrop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81000" tIns="2700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57" name="MH_Other_8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1319213" y="1962150"/>
            <a:ext cx="347662" cy="584200"/>
          </a:xfrm>
          <a:custGeom>
            <a:avLst/>
            <a:gdLst>
              <a:gd name="T0" fmla="*/ 2147483646 w 29"/>
              <a:gd name="T1" fmla="*/ 2147483646 h 49"/>
              <a:gd name="T2" fmla="*/ 2147483646 w 29"/>
              <a:gd name="T3" fmla="*/ 2147483646 h 49"/>
              <a:gd name="T4" fmla="*/ 2147483646 w 29"/>
              <a:gd name="T5" fmla="*/ 2147483646 h 49"/>
              <a:gd name="T6" fmla="*/ 0 w 29"/>
              <a:gd name="T7" fmla="*/ 2147483646 h 49"/>
              <a:gd name="T8" fmla="*/ 0 w 29"/>
              <a:gd name="T9" fmla="*/ 2147483646 h 49"/>
              <a:gd name="T10" fmla="*/ 2147483646 w 29"/>
              <a:gd name="T11" fmla="*/ 0 h 49"/>
              <a:gd name="T12" fmla="*/ 2147483646 w 29"/>
              <a:gd name="T13" fmla="*/ 0 h 49"/>
              <a:gd name="T14" fmla="*/ 2147483646 w 29"/>
              <a:gd name="T15" fmla="*/ 2147483646 h 49"/>
              <a:gd name="T16" fmla="*/ 2147483646 w 29"/>
              <a:gd name="T17" fmla="*/ 2147483646 h 49"/>
              <a:gd name="T18" fmla="*/ 2147483646 w 29"/>
              <a:gd name="T19" fmla="*/ 2147483646 h 49"/>
              <a:gd name="T20" fmla="*/ 2147483646 w 29"/>
              <a:gd name="T21" fmla="*/ 2147483646 h 49"/>
              <a:gd name="T22" fmla="*/ 2147483646 w 29"/>
              <a:gd name="T23" fmla="*/ 2147483646 h 49"/>
              <a:gd name="T24" fmla="*/ 2147483646 w 29"/>
              <a:gd name="T25" fmla="*/ 2147483646 h 49"/>
              <a:gd name="T26" fmla="*/ 2147483646 w 29"/>
              <a:gd name="T27" fmla="*/ 2147483646 h 49"/>
              <a:gd name="T28" fmla="*/ 2147483646 w 29"/>
              <a:gd name="T29" fmla="*/ 2147483646 h 49"/>
              <a:gd name="T30" fmla="*/ 2147483646 w 29"/>
              <a:gd name="T31" fmla="*/ 2147483646 h 49"/>
              <a:gd name="T32" fmla="*/ 2147483646 w 29"/>
              <a:gd name="T33" fmla="*/ 2147483646 h 49"/>
              <a:gd name="T34" fmla="*/ 2147483646 w 29"/>
              <a:gd name="T35" fmla="*/ 2147483646 h 49"/>
              <a:gd name="T36" fmla="*/ 2147483646 w 29"/>
              <a:gd name="T37" fmla="*/ 2147483646 h 49"/>
              <a:gd name="T38" fmla="*/ 2147483646 w 29"/>
              <a:gd name="T39" fmla="*/ 2147483646 h 49"/>
              <a:gd name="T40" fmla="*/ 2147483646 w 29"/>
              <a:gd name="T41" fmla="*/ 2147483646 h 49"/>
              <a:gd name="T42" fmla="*/ 2147483646 w 29"/>
              <a:gd name="T43" fmla="*/ 2147483646 h 49"/>
              <a:gd name="T44" fmla="*/ 2147483646 w 29"/>
              <a:gd name="T45" fmla="*/ 2147483646 h 49"/>
              <a:gd name="T46" fmla="*/ 2147483646 w 29"/>
              <a:gd name="T47" fmla="*/ 2147483646 h 49"/>
              <a:gd name="T48" fmla="*/ 2147483646 w 29"/>
              <a:gd name="T49" fmla="*/ 2147483646 h 49"/>
              <a:gd name="T50" fmla="*/ 2147483646 w 29"/>
              <a:gd name="T51" fmla="*/ 2147483646 h 49"/>
              <a:gd name="T52" fmla="*/ 2147483646 w 29"/>
              <a:gd name="T53" fmla="*/ 2147483646 h 49"/>
              <a:gd name="T54" fmla="*/ 2147483646 w 29"/>
              <a:gd name="T55" fmla="*/ 2147483646 h 49"/>
              <a:gd name="T56" fmla="*/ 2147483646 w 29"/>
              <a:gd name="T57" fmla="*/ 2147483646 h 49"/>
              <a:gd name="T58" fmla="*/ 2147483646 w 29"/>
              <a:gd name="T59" fmla="*/ 2147483646 h 4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MH_SubTitle_1"/>
          <p:cNvSpPr/>
          <p:nvPr>
            <p:custDataLst>
              <p:tags r:id="rId10"/>
            </p:custDataLst>
          </p:nvPr>
        </p:nvSpPr>
        <p:spPr>
          <a:xfrm>
            <a:off x="4244975" y="1663700"/>
            <a:ext cx="1395413" cy="379413"/>
          </a:xfrm>
          <a:prstGeom prst="roundRect">
            <a:avLst>
              <a:gd name="adj" fmla="val 2111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SubTitle_2"/>
          <p:cNvSpPr/>
          <p:nvPr>
            <p:custDataLst>
              <p:tags r:id="rId11"/>
            </p:custDataLst>
          </p:nvPr>
        </p:nvSpPr>
        <p:spPr>
          <a:xfrm>
            <a:off x="6380163" y="1663700"/>
            <a:ext cx="1398587" cy="379413"/>
          </a:xfrm>
          <a:prstGeom prst="roundRect">
            <a:avLst>
              <a:gd name="adj" fmla="val 2111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MH_SubTitle_3"/>
          <p:cNvSpPr/>
          <p:nvPr>
            <p:custDataLst>
              <p:tags r:id="rId12"/>
            </p:custDataLst>
          </p:nvPr>
        </p:nvSpPr>
        <p:spPr>
          <a:xfrm>
            <a:off x="4244975" y="3233738"/>
            <a:ext cx="1395413" cy="379412"/>
          </a:xfrm>
          <a:prstGeom prst="roundRect">
            <a:avLst>
              <a:gd name="adj" fmla="val 2111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MH_SubTitle_4"/>
          <p:cNvSpPr/>
          <p:nvPr>
            <p:custDataLst>
              <p:tags r:id="rId13"/>
            </p:custDataLst>
          </p:nvPr>
        </p:nvSpPr>
        <p:spPr>
          <a:xfrm>
            <a:off x="6380163" y="3233738"/>
            <a:ext cx="1398587" cy="379412"/>
          </a:xfrm>
          <a:prstGeom prst="roundRect">
            <a:avLst>
              <a:gd name="adj" fmla="val 2111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135438" y="2154238"/>
            <a:ext cx="1614487" cy="877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  <a:endParaRPr lang="zh-CN" altLang="en-US" sz="9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272213" y="2176463"/>
            <a:ext cx="1614487" cy="876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  <a:endParaRPr lang="zh-CN" altLang="en-US" sz="9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4154488" y="3743325"/>
            <a:ext cx="1614487" cy="877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  <a:endParaRPr lang="zh-CN" altLang="en-US" sz="9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291263" y="3765550"/>
            <a:ext cx="1616075" cy="877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  <a:endParaRPr lang="zh-CN" altLang="en-US" sz="9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38"/>
          <p:cNvSpPr txBox="1">
            <a:spLocks noChangeArrowheads="1"/>
          </p:cNvSpPr>
          <p:nvPr/>
        </p:nvSpPr>
        <p:spPr bwMode="auto">
          <a:xfrm>
            <a:off x="758825" y="2590800"/>
            <a:ext cx="2741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zh-CN" altLang="en-US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文本框 11"/>
          <p:cNvSpPr txBox="1"/>
          <p:nvPr/>
        </p:nvSpPr>
        <p:spPr bwMode="auto">
          <a:xfrm>
            <a:off x="1276350" y="1600200"/>
            <a:ext cx="1724025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6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endParaRPr lang="zh-CN" altLang="en-US" sz="6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文本框 18"/>
          <p:cNvSpPr txBox="1"/>
          <p:nvPr/>
        </p:nvSpPr>
        <p:spPr>
          <a:xfrm>
            <a:off x="4814888" y="1082675"/>
            <a:ext cx="3073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添加第一部分标题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0" name="文本框 16"/>
          <p:cNvSpPr txBox="1">
            <a:spLocks noChangeArrowheads="1"/>
          </p:cNvSpPr>
          <p:nvPr/>
        </p:nvSpPr>
        <p:spPr bwMode="auto">
          <a:xfrm>
            <a:off x="4166561" y="1016000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3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4" name="直接连接符 73"/>
          <p:cNvCxnSpPr/>
          <p:nvPr/>
        </p:nvCxnSpPr>
        <p:spPr bwMode="auto">
          <a:xfrm flipH="1">
            <a:off x="4365625" y="1308100"/>
            <a:ext cx="246063" cy="247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21"/>
          <p:cNvSpPr txBox="1"/>
          <p:nvPr/>
        </p:nvSpPr>
        <p:spPr>
          <a:xfrm>
            <a:off x="4845050" y="2649538"/>
            <a:ext cx="3073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添加第三部分标题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3" name="文本框 20"/>
          <p:cNvSpPr txBox="1">
            <a:spLocks noChangeArrowheads="1"/>
          </p:cNvSpPr>
          <p:nvPr/>
        </p:nvSpPr>
        <p:spPr bwMode="auto">
          <a:xfrm>
            <a:off x="4166561" y="2568575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3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8" name="直接连接符 77"/>
          <p:cNvCxnSpPr/>
          <p:nvPr/>
        </p:nvCxnSpPr>
        <p:spPr bwMode="auto">
          <a:xfrm flipH="1">
            <a:off x="4425950" y="2865438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24"/>
          <p:cNvSpPr txBox="1"/>
          <p:nvPr/>
        </p:nvSpPr>
        <p:spPr>
          <a:xfrm>
            <a:off x="4814888" y="1858963"/>
            <a:ext cx="3073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添加第二部分标题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6" name="文本框 23"/>
          <p:cNvSpPr txBox="1">
            <a:spLocks noChangeArrowheads="1"/>
          </p:cNvSpPr>
          <p:nvPr/>
        </p:nvSpPr>
        <p:spPr bwMode="auto">
          <a:xfrm>
            <a:off x="4166561" y="1792288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3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2" name="直接连接符 81"/>
          <p:cNvCxnSpPr/>
          <p:nvPr/>
        </p:nvCxnSpPr>
        <p:spPr bwMode="auto">
          <a:xfrm flipH="1">
            <a:off x="4394200" y="2098675"/>
            <a:ext cx="246063" cy="247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27"/>
          <p:cNvSpPr txBox="1"/>
          <p:nvPr/>
        </p:nvSpPr>
        <p:spPr>
          <a:xfrm>
            <a:off x="4845050" y="3427413"/>
            <a:ext cx="3073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添加第四部分标题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9" name="文本框 26"/>
          <p:cNvSpPr txBox="1">
            <a:spLocks noChangeArrowheads="1"/>
          </p:cNvSpPr>
          <p:nvPr/>
        </p:nvSpPr>
        <p:spPr bwMode="auto">
          <a:xfrm>
            <a:off x="4166561" y="3346450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3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6" name="直接连接符 85"/>
          <p:cNvCxnSpPr/>
          <p:nvPr/>
        </p:nvCxnSpPr>
        <p:spPr bwMode="auto">
          <a:xfrm flipH="1">
            <a:off x="4425950" y="3643313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8"/>
          <p:cNvSpPr/>
          <p:nvPr/>
        </p:nvSpPr>
        <p:spPr>
          <a:xfrm>
            <a:off x="642938" y="2025650"/>
            <a:ext cx="2286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274" name="Rectangle 89"/>
          <p:cNvSpPr>
            <a:spLocks noChangeArrowheads="1"/>
          </p:cNvSpPr>
          <p:nvPr/>
        </p:nvSpPr>
        <p:spPr bwMode="auto">
          <a:xfrm>
            <a:off x="642938" y="1763713"/>
            <a:ext cx="2263775" cy="37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Strength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ectangle 90"/>
          <p:cNvSpPr/>
          <p:nvPr/>
        </p:nvSpPr>
        <p:spPr>
          <a:xfrm>
            <a:off x="642938" y="3448050"/>
            <a:ext cx="2286000" cy="1014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276" name="Rectangle 91"/>
          <p:cNvSpPr>
            <a:spLocks noChangeArrowheads="1"/>
          </p:cNvSpPr>
          <p:nvPr/>
        </p:nvSpPr>
        <p:spPr bwMode="auto">
          <a:xfrm>
            <a:off x="642938" y="3192463"/>
            <a:ext cx="2263775" cy="37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Opportunity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92"/>
          <p:cNvSpPr/>
          <p:nvPr/>
        </p:nvSpPr>
        <p:spPr>
          <a:xfrm>
            <a:off x="6215063" y="3454400"/>
            <a:ext cx="2286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278" name="Rectangle 93"/>
          <p:cNvSpPr>
            <a:spLocks noChangeArrowheads="1"/>
          </p:cNvSpPr>
          <p:nvPr/>
        </p:nvSpPr>
        <p:spPr bwMode="auto">
          <a:xfrm>
            <a:off x="6215063" y="3192463"/>
            <a:ext cx="2286000" cy="37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Threats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Rectangle 94"/>
          <p:cNvSpPr/>
          <p:nvPr/>
        </p:nvSpPr>
        <p:spPr>
          <a:xfrm>
            <a:off x="6215063" y="2065338"/>
            <a:ext cx="2286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280" name="Rectangle 95"/>
          <p:cNvSpPr>
            <a:spLocks noChangeArrowheads="1"/>
          </p:cNvSpPr>
          <p:nvPr/>
        </p:nvSpPr>
        <p:spPr bwMode="auto">
          <a:xfrm>
            <a:off x="6215063" y="1763713"/>
            <a:ext cx="2286000" cy="37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Weakness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十字箭头 15"/>
          <p:cNvSpPr/>
          <p:nvPr/>
        </p:nvSpPr>
        <p:spPr>
          <a:xfrm>
            <a:off x="3121025" y="1500188"/>
            <a:ext cx="3054350" cy="30543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bg1">
              <a:lumMod val="9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319463" y="1698625"/>
            <a:ext cx="1222375" cy="1222375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 17"/>
          <p:cNvSpPr/>
          <p:nvPr/>
        </p:nvSpPr>
        <p:spPr>
          <a:xfrm>
            <a:off x="3429000" y="1785938"/>
            <a:ext cx="928688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S</a:t>
            </a:r>
            <a:endParaRPr 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4756150" y="1698625"/>
            <a:ext cx="1220788" cy="1222375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Rectangle 18"/>
          <p:cNvSpPr/>
          <p:nvPr/>
        </p:nvSpPr>
        <p:spPr>
          <a:xfrm>
            <a:off x="4929188" y="1785938"/>
            <a:ext cx="928687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W</a:t>
            </a:r>
            <a:endParaRPr 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3319463" y="3135313"/>
            <a:ext cx="1222375" cy="122078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19"/>
          <p:cNvSpPr/>
          <p:nvPr/>
        </p:nvSpPr>
        <p:spPr>
          <a:xfrm>
            <a:off x="3429000" y="3214688"/>
            <a:ext cx="928688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O</a:t>
            </a:r>
            <a:endParaRPr 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4756150" y="3135313"/>
            <a:ext cx="1220788" cy="122078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Rectangle 20"/>
          <p:cNvSpPr/>
          <p:nvPr/>
        </p:nvSpPr>
        <p:spPr>
          <a:xfrm>
            <a:off x="4929188" y="3286125"/>
            <a:ext cx="928687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T</a:t>
            </a:r>
            <a:endParaRPr 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1562625" y="2038030"/>
            <a:ext cx="60187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5400" dirty="0">
                <a:ln w="12700">
                  <a:noFill/>
                </a:ln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安景臣毛笔行书" panose="02010601030101010101" pitchFamily="2" charset="-122"/>
                <a:ea typeface="安景臣毛笔行书" panose="02010601030101010101" pitchFamily="2" charset="-122"/>
                <a:cs typeface="+mn-ea"/>
                <a:sym typeface="+mn-lt"/>
              </a:rPr>
              <a:t>感谢聆听</a:t>
            </a:r>
            <a:endParaRPr lang="zh-CN" altLang="en-US" sz="5400" dirty="0">
              <a:ln w="12700">
                <a:noFill/>
              </a:ln>
              <a:blipFill dpi="0" rotWithShape="1"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安景臣毛笔行书" panose="02010601030101010101" pitchFamily="2" charset="-122"/>
              <a:ea typeface="安景臣毛笔行书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55298" name="组合 4"/>
          <p:cNvGrpSpPr/>
          <p:nvPr/>
        </p:nvGrpSpPr>
        <p:grpSpPr bwMode="auto">
          <a:xfrm>
            <a:off x="2686050" y="2960688"/>
            <a:ext cx="3771900" cy="180975"/>
            <a:chOff x="2804139" y="4450981"/>
            <a:chExt cx="7078926" cy="223552"/>
          </a:xfrm>
        </p:grpSpPr>
        <p:sp>
          <p:nvSpPr>
            <p:cNvPr id="6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5865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334"/>
            <p:cNvSpPr>
              <a:spLocks noEditPoints="1"/>
            </p:cNvSpPr>
            <p:nvPr/>
          </p:nvSpPr>
          <p:spPr bwMode="auto">
            <a:xfrm rot="10800000" flipH="1">
              <a:off x="6257202" y="4450981"/>
              <a:ext cx="3625863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65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添加第一部分标题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1"/>
            </p:custDataLst>
          </p:nvPr>
        </p:nvSpPr>
        <p:spPr>
          <a:xfrm>
            <a:off x="392113" y="3070225"/>
            <a:ext cx="1806575" cy="42068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 rot="18865419">
            <a:off x="1973263" y="2949575"/>
            <a:ext cx="804862" cy="293688"/>
          </a:xfrm>
          <a:custGeom>
            <a:avLst/>
            <a:gdLst>
              <a:gd name="connsiteX0" fmla="*/ 731515 w 731515"/>
              <a:gd name="connsiteY0" fmla="*/ 0 h 267350"/>
              <a:gd name="connsiteX1" fmla="*/ 458731 w 731515"/>
              <a:gd name="connsiteY1" fmla="*/ 267350 h 267350"/>
              <a:gd name="connsiteX2" fmla="*/ 0 w 731515"/>
              <a:gd name="connsiteY2" fmla="*/ 267350 h 267350"/>
              <a:gd name="connsiteX3" fmla="*/ 270527 w 731515"/>
              <a:gd name="connsiteY3" fmla="*/ 2211 h 267350"/>
              <a:gd name="connsiteX4" fmla="*/ 268360 w 731515"/>
              <a:gd name="connsiteY4" fmla="*/ 0 h 2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15" h="267350">
                <a:moveTo>
                  <a:pt x="731515" y="0"/>
                </a:moveTo>
                <a:lnTo>
                  <a:pt x="458731" y="267350"/>
                </a:lnTo>
                <a:lnTo>
                  <a:pt x="0" y="267350"/>
                </a:lnTo>
                <a:lnTo>
                  <a:pt x="270527" y="2211"/>
                </a:lnTo>
                <a:lnTo>
                  <a:pt x="268360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MH_SubTitle_2"/>
          <p:cNvSpPr/>
          <p:nvPr>
            <p:custDataLst>
              <p:tags r:id="rId5"/>
            </p:custDataLst>
          </p:nvPr>
        </p:nvSpPr>
        <p:spPr>
          <a:xfrm>
            <a:off x="2552700" y="2705100"/>
            <a:ext cx="1806575" cy="4191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MH_SubTitle_3"/>
          <p:cNvSpPr/>
          <p:nvPr>
            <p:custDataLst>
              <p:tags r:id="rId6"/>
            </p:custDataLst>
          </p:nvPr>
        </p:nvSpPr>
        <p:spPr>
          <a:xfrm>
            <a:off x="4713288" y="3070225"/>
            <a:ext cx="1806575" cy="42068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MH_Other_2"/>
          <p:cNvSpPr/>
          <p:nvPr>
            <p:custDataLst>
              <p:tags r:id="rId7"/>
            </p:custDataLst>
          </p:nvPr>
        </p:nvSpPr>
        <p:spPr>
          <a:xfrm rot="18865419">
            <a:off x="6294438" y="2949575"/>
            <a:ext cx="804862" cy="293688"/>
          </a:xfrm>
          <a:custGeom>
            <a:avLst/>
            <a:gdLst>
              <a:gd name="connsiteX0" fmla="*/ 731515 w 731515"/>
              <a:gd name="connsiteY0" fmla="*/ 0 h 267350"/>
              <a:gd name="connsiteX1" fmla="*/ 458731 w 731515"/>
              <a:gd name="connsiteY1" fmla="*/ 267350 h 267350"/>
              <a:gd name="connsiteX2" fmla="*/ 0 w 731515"/>
              <a:gd name="connsiteY2" fmla="*/ 267350 h 267350"/>
              <a:gd name="connsiteX3" fmla="*/ 270527 w 731515"/>
              <a:gd name="connsiteY3" fmla="*/ 2211 h 267350"/>
              <a:gd name="connsiteX4" fmla="*/ 268360 w 731515"/>
              <a:gd name="connsiteY4" fmla="*/ 0 h 2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15" h="267350">
                <a:moveTo>
                  <a:pt x="731515" y="0"/>
                </a:moveTo>
                <a:lnTo>
                  <a:pt x="458731" y="267350"/>
                </a:lnTo>
                <a:lnTo>
                  <a:pt x="0" y="267350"/>
                </a:lnTo>
                <a:lnTo>
                  <a:pt x="270527" y="2211"/>
                </a:lnTo>
                <a:lnTo>
                  <a:pt x="268360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MH_SubTitle_4"/>
          <p:cNvSpPr/>
          <p:nvPr>
            <p:custDataLst>
              <p:tags r:id="rId8"/>
            </p:custDataLst>
          </p:nvPr>
        </p:nvSpPr>
        <p:spPr>
          <a:xfrm>
            <a:off x="6873875" y="2705100"/>
            <a:ext cx="1806575" cy="4191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MH_Other_3"/>
          <p:cNvSpPr/>
          <p:nvPr>
            <p:custDataLst>
              <p:tags r:id="rId9"/>
            </p:custDataLst>
          </p:nvPr>
        </p:nvSpPr>
        <p:spPr>
          <a:xfrm rot="2734581" flipH="1">
            <a:off x="4133851" y="2949575"/>
            <a:ext cx="804862" cy="293687"/>
          </a:xfrm>
          <a:custGeom>
            <a:avLst/>
            <a:gdLst>
              <a:gd name="connsiteX0" fmla="*/ 731515 w 731515"/>
              <a:gd name="connsiteY0" fmla="*/ 0 h 267350"/>
              <a:gd name="connsiteX1" fmla="*/ 458731 w 731515"/>
              <a:gd name="connsiteY1" fmla="*/ 267350 h 267350"/>
              <a:gd name="connsiteX2" fmla="*/ 0 w 731515"/>
              <a:gd name="connsiteY2" fmla="*/ 267350 h 267350"/>
              <a:gd name="connsiteX3" fmla="*/ 270527 w 731515"/>
              <a:gd name="connsiteY3" fmla="*/ 2211 h 267350"/>
              <a:gd name="connsiteX4" fmla="*/ 268360 w 731515"/>
              <a:gd name="connsiteY4" fmla="*/ 0 h 2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15" h="267350">
                <a:moveTo>
                  <a:pt x="731515" y="0"/>
                </a:moveTo>
                <a:lnTo>
                  <a:pt x="458731" y="267350"/>
                </a:lnTo>
                <a:lnTo>
                  <a:pt x="0" y="267350"/>
                </a:lnTo>
                <a:lnTo>
                  <a:pt x="270527" y="2211"/>
                </a:lnTo>
                <a:lnTo>
                  <a:pt x="268360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2" name="MH_Other_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2113" y="2513013"/>
            <a:ext cx="18065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3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4" name="MH_Other_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713288" y="2513013"/>
            <a:ext cx="18065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3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7" name="MH_Other_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552700" y="3136900"/>
            <a:ext cx="18065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3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9" name="MH_Other_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873875" y="3136900"/>
            <a:ext cx="18065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3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406400" y="3652838"/>
            <a:ext cx="1779588" cy="5023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您的内容打在这里，或者通过打在</a:t>
            </a:r>
            <a:endParaRPr lang="zh-CN" altLang="en-US" sz="105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699000" y="3652838"/>
            <a:ext cx="1779588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您的内容打在这里，或者通过复制您的文本后，在此框中选择粘贴，并选择只保留文字，您的内容打在</a:t>
            </a:r>
            <a:endParaRPr lang="zh-CN" altLang="en-US" sz="105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2608263" y="1612900"/>
            <a:ext cx="1779587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您的内容打在这里，或者通过复制您的文本后，在此框中选择粘贴，并选择只保留文字，您的内容打在</a:t>
            </a:r>
            <a:endParaRPr lang="zh-CN" altLang="en-US" sz="105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888163" y="1670050"/>
            <a:ext cx="177800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您的内容打在这里，或者通过复制您的文本后，在此框中选择粘贴，并选择只保留文字，您的内容打在</a:t>
            </a:r>
            <a:endParaRPr lang="zh-CN" altLang="en-US" sz="105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/>
          <p:cNvSpPr txBox="1">
            <a:spLocks noChangeArrowheads="1"/>
          </p:cNvSpPr>
          <p:nvPr/>
        </p:nvSpPr>
        <p:spPr bwMode="auto">
          <a:xfrm>
            <a:off x="2771775" y="2551113"/>
            <a:ext cx="54721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94" name="Content Placeholder 2"/>
          <p:cNvSpPr txBox="1">
            <a:spLocks noChangeArrowheads="1"/>
          </p:cNvSpPr>
          <p:nvPr/>
        </p:nvSpPr>
        <p:spPr bwMode="auto">
          <a:xfrm>
            <a:off x="2771775" y="3365500"/>
            <a:ext cx="5472113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95" name="Content Placeholder 2"/>
          <p:cNvSpPr txBox="1">
            <a:spLocks noChangeArrowheads="1"/>
          </p:cNvSpPr>
          <p:nvPr/>
        </p:nvSpPr>
        <p:spPr bwMode="auto">
          <a:xfrm>
            <a:off x="2771775" y="4214813"/>
            <a:ext cx="54721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819150" y="3265488"/>
            <a:ext cx="1601788" cy="639762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Other_4"/>
          <p:cNvSpPr/>
          <p:nvPr>
            <p:custDataLst>
              <p:tags r:id="rId2"/>
            </p:custDataLst>
          </p:nvPr>
        </p:nvSpPr>
        <p:spPr bwMode="auto">
          <a:xfrm>
            <a:off x="1471613" y="3382963"/>
            <a:ext cx="295275" cy="211137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rmAutofit fontScale="850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819150" y="4119563"/>
            <a:ext cx="1601788" cy="641350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MH_Other_7"/>
          <p:cNvSpPr/>
          <p:nvPr>
            <p:custDataLst>
              <p:tags r:id="rId3"/>
            </p:custDataLst>
          </p:nvPr>
        </p:nvSpPr>
        <p:spPr bwMode="auto">
          <a:xfrm>
            <a:off x="1484313" y="4214813"/>
            <a:ext cx="282575" cy="23812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rmAutofit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819150" y="1644650"/>
            <a:ext cx="1601788" cy="63976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105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105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MH_Other_10"/>
          <p:cNvSpPr/>
          <p:nvPr>
            <p:custDataLst>
              <p:tags r:id="rId4"/>
            </p:custDataLst>
          </p:nvPr>
        </p:nvSpPr>
        <p:spPr>
          <a:xfrm>
            <a:off x="1528763" y="1709738"/>
            <a:ext cx="238125" cy="288925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19150" y="2444750"/>
            <a:ext cx="1601788" cy="63976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MH_Other_1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09713" y="2551113"/>
            <a:ext cx="219075" cy="215900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rmAutofit fontScale="92500"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04" name="Content Placeholder 2"/>
          <p:cNvSpPr txBox="1">
            <a:spLocks noChangeArrowheads="1"/>
          </p:cNvSpPr>
          <p:nvPr/>
        </p:nvSpPr>
        <p:spPr bwMode="auto">
          <a:xfrm>
            <a:off x="2771775" y="1709738"/>
            <a:ext cx="54721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3800" y="1981200"/>
            <a:ext cx="935038" cy="300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添加文字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20788" y="2811463"/>
            <a:ext cx="936625" cy="300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添加文字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79513" y="3600450"/>
            <a:ext cx="935037" cy="300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添加文字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20788" y="4486275"/>
            <a:ext cx="936625" cy="300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添加文字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65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添加第二部分标题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SubTitle_2"/>
          <p:cNvSpPr/>
          <p:nvPr>
            <p:custDataLst>
              <p:tags r:id="rId1"/>
            </p:custDataLst>
          </p:nvPr>
        </p:nvSpPr>
        <p:spPr>
          <a:xfrm>
            <a:off x="2490788" y="2873375"/>
            <a:ext cx="2103437" cy="420688"/>
          </a:xfrm>
          <a:prstGeom prst="flowChartInputOutpu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MH_SubTitle_3"/>
          <p:cNvSpPr/>
          <p:nvPr>
            <p:custDataLst>
              <p:tags r:id="rId3"/>
            </p:custDataLst>
          </p:nvPr>
        </p:nvSpPr>
        <p:spPr>
          <a:xfrm>
            <a:off x="4171950" y="2173288"/>
            <a:ext cx="2103438" cy="419100"/>
          </a:xfrm>
          <a:prstGeom prst="flowChartInputOutpu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SubTitle_1"/>
          <p:cNvSpPr/>
          <p:nvPr>
            <p:custDataLst>
              <p:tags r:id="rId4"/>
            </p:custDataLst>
          </p:nvPr>
        </p:nvSpPr>
        <p:spPr>
          <a:xfrm>
            <a:off x="808038" y="3575050"/>
            <a:ext cx="2103437" cy="419100"/>
          </a:xfrm>
          <a:prstGeom prst="flowChartInputOutpu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MH_Other_1"/>
          <p:cNvSpPr/>
          <p:nvPr>
            <p:custDataLst>
              <p:tags r:id="rId5"/>
            </p:custDataLst>
          </p:nvPr>
        </p:nvSpPr>
        <p:spPr>
          <a:xfrm flipH="1" flipV="1">
            <a:off x="2490788" y="3294063"/>
            <a:ext cx="420687" cy="700087"/>
          </a:xfrm>
          <a:custGeom>
            <a:avLst/>
            <a:gdLst/>
            <a:ahLst/>
            <a:cxnLst/>
            <a:rect l="l" t="t" r="r" b="b"/>
            <a:pathLst>
              <a:path w="432000" h="720080">
                <a:moveTo>
                  <a:pt x="432000" y="0"/>
                </a:moveTo>
                <a:lnTo>
                  <a:pt x="432000" y="432000"/>
                </a:lnTo>
                <a:lnTo>
                  <a:pt x="432000" y="720080"/>
                </a:lnTo>
                <a:lnTo>
                  <a:pt x="0" y="720080"/>
                </a:lnTo>
                <a:lnTo>
                  <a:pt x="0" y="43200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MH_Other_3"/>
          <p:cNvSpPr/>
          <p:nvPr>
            <p:custDataLst>
              <p:tags r:id="rId7"/>
            </p:custDataLst>
          </p:nvPr>
        </p:nvSpPr>
        <p:spPr>
          <a:xfrm flipH="1" flipV="1">
            <a:off x="4171950" y="2592388"/>
            <a:ext cx="422275" cy="701675"/>
          </a:xfrm>
          <a:custGeom>
            <a:avLst/>
            <a:gdLst/>
            <a:ahLst/>
            <a:cxnLst/>
            <a:rect l="l" t="t" r="r" b="b"/>
            <a:pathLst>
              <a:path w="432000" h="720080">
                <a:moveTo>
                  <a:pt x="432000" y="0"/>
                </a:moveTo>
                <a:lnTo>
                  <a:pt x="432000" y="432000"/>
                </a:lnTo>
                <a:lnTo>
                  <a:pt x="432000" y="720080"/>
                </a:lnTo>
                <a:lnTo>
                  <a:pt x="0" y="720080"/>
                </a:lnTo>
                <a:lnTo>
                  <a:pt x="0" y="43200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MH_SubTitle_4"/>
          <p:cNvSpPr/>
          <p:nvPr>
            <p:custDataLst>
              <p:tags r:id="rId8"/>
            </p:custDataLst>
          </p:nvPr>
        </p:nvSpPr>
        <p:spPr>
          <a:xfrm>
            <a:off x="5854700" y="1471613"/>
            <a:ext cx="2101850" cy="420687"/>
          </a:xfrm>
          <a:prstGeom prst="flowChartInputOutpu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MH_Other_5"/>
          <p:cNvSpPr/>
          <p:nvPr>
            <p:custDataLst>
              <p:tags r:id="rId9"/>
            </p:custDataLst>
          </p:nvPr>
        </p:nvSpPr>
        <p:spPr>
          <a:xfrm flipH="1" flipV="1">
            <a:off x="5854700" y="1892300"/>
            <a:ext cx="420688" cy="700088"/>
          </a:xfrm>
          <a:custGeom>
            <a:avLst/>
            <a:gdLst/>
            <a:ahLst/>
            <a:cxnLst/>
            <a:rect l="l" t="t" r="r" b="b"/>
            <a:pathLst>
              <a:path w="432000" h="720080">
                <a:moveTo>
                  <a:pt x="432000" y="0"/>
                </a:moveTo>
                <a:lnTo>
                  <a:pt x="432000" y="432000"/>
                </a:lnTo>
                <a:lnTo>
                  <a:pt x="432000" y="720080"/>
                </a:lnTo>
                <a:lnTo>
                  <a:pt x="0" y="720080"/>
                </a:lnTo>
                <a:lnTo>
                  <a:pt x="0" y="43200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711200" y="4168775"/>
            <a:ext cx="1779588" cy="773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</a:t>
            </a:r>
            <a:endParaRPr lang="zh-CN" altLang="en-US" sz="105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2806700" y="3556000"/>
            <a:ext cx="1576388" cy="773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</a:t>
            </a:r>
            <a:endParaRPr lang="zh-CN" altLang="en-US" sz="105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521200" y="2871788"/>
            <a:ext cx="1577975" cy="7447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</a:t>
            </a:r>
            <a:endParaRPr lang="zh-CN" altLang="en-US" sz="105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275388" y="2066925"/>
            <a:ext cx="1576387" cy="773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</a:t>
            </a:r>
            <a:endParaRPr lang="zh-CN" altLang="en-US" sz="105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 bwMode="auto">
          <a:xfrm>
            <a:off x="3178175" y="3124200"/>
            <a:ext cx="949325" cy="1155700"/>
          </a:xfrm>
          <a:custGeom>
            <a:avLst/>
            <a:gdLst>
              <a:gd name="T0" fmla="*/ 389 w 573"/>
              <a:gd name="T1" fmla="*/ 198 h 697"/>
              <a:gd name="T2" fmla="*/ 487 w 573"/>
              <a:gd name="T3" fmla="*/ 194 h 697"/>
              <a:gd name="T4" fmla="*/ 436 w 573"/>
              <a:gd name="T5" fmla="*/ 277 h 697"/>
              <a:gd name="T6" fmla="*/ 573 w 573"/>
              <a:gd name="T7" fmla="*/ 404 h 697"/>
              <a:gd name="T8" fmla="*/ 394 w 573"/>
              <a:gd name="T9" fmla="*/ 697 h 697"/>
              <a:gd name="T10" fmla="*/ 0 w 573"/>
              <a:gd name="T11" fmla="*/ 3 h 697"/>
              <a:gd name="T12" fmla="*/ 344 w 573"/>
              <a:gd name="T13" fmla="*/ 0 h 697"/>
              <a:gd name="T14" fmla="*/ 389 w 573"/>
              <a:gd name="T15" fmla="*/ 198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3" h="697">
                <a:moveTo>
                  <a:pt x="389" y="198"/>
                </a:moveTo>
                <a:cubicBezTo>
                  <a:pt x="487" y="194"/>
                  <a:pt x="487" y="194"/>
                  <a:pt x="487" y="194"/>
                </a:cubicBezTo>
                <a:cubicBezTo>
                  <a:pt x="436" y="277"/>
                  <a:pt x="436" y="277"/>
                  <a:pt x="436" y="277"/>
                </a:cubicBezTo>
                <a:cubicBezTo>
                  <a:pt x="473" y="328"/>
                  <a:pt x="520" y="371"/>
                  <a:pt x="573" y="404"/>
                </a:cubicBezTo>
                <a:cubicBezTo>
                  <a:pt x="394" y="697"/>
                  <a:pt x="394" y="697"/>
                  <a:pt x="394" y="697"/>
                </a:cubicBezTo>
                <a:cubicBezTo>
                  <a:pt x="152" y="549"/>
                  <a:pt x="3" y="287"/>
                  <a:pt x="0" y="3"/>
                </a:cubicBezTo>
                <a:cubicBezTo>
                  <a:pt x="344" y="0"/>
                  <a:pt x="344" y="0"/>
                  <a:pt x="344" y="0"/>
                </a:cubicBezTo>
                <a:cubicBezTo>
                  <a:pt x="345" y="71"/>
                  <a:pt x="361" y="138"/>
                  <a:pt x="389" y="198"/>
                </a:cubicBez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Group 12"/>
          <p:cNvGrpSpPr>
            <a:grpSpLocks noChangeAspect="1"/>
          </p:cNvGrpSpPr>
          <p:nvPr/>
        </p:nvGrpSpPr>
        <p:grpSpPr>
          <a:xfrm>
            <a:off x="3500701" y="3533707"/>
            <a:ext cx="216000" cy="175766"/>
            <a:chOff x="1550139" y="1314466"/>
            <a:chExt cx="509139" cy="4143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" name="Freeform 10"/>
          <p:cNvSpPr/>
          <p:nvPr/>
        </p:nvSpPr>
        <p:spPr bwMode="auto">
          <a:xfrm>
            <a:off x="4954588" y="1951038"/>
            <a:ext cx="950912" cy="1155700"/>
          </a:xfrm>
          <a:custGeom>
            <a:avLst/>
            <a:gdLst>
              <a:gd name="T0" fmla="*/ 0 w 574"/>
              <a:gd name="T1" fmla="*/ 293 h 697"/>
              <a:gd name="T2" fmla="*/ 178 w 574"/>
              <a:gd name="T3" fmla="*/ 0 h 697"/>
              <a:gd name="T4" fmla="*/ 574 w 574"/>
              <a:gd name="T5" fmla="*/ 692 h 697"/>
              <a:gd name="T6" fmla="*/ 231 w 574"/>
              <a:gd name="T7" fmla="*/ 697 h 697"/>
              <a:gd name="T8" fmla="*/ 190 w 574"/>
              <a:gd name="T9" fmla="*/ 508 h 697"/>
              <a:gd name="T10" fmla="*/ 91 w 574"/>
              <a:gd name="T11" fmla="*/ 511 h 697"/>
              <a:gd name="T12" fmla="*/ 144 w 574"/>
              <a:gd name="T13" fmla="*/ 428 h 697"/>
              <a:gd name="T14" fmla="*/ 0 w 574"/>
              <a:gd name="T15" fmla="*/ 293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4" h="697">
                <a:moveTo>
                  <a:pt x="0" y="293"/>
                </a:moveTo>
                <a:cubicBezTo>
                  <a:pt x="178" y="0"/>
                  <a:pt x="178" y="0"/>
                  <a:pt x="178" y="0"/>
                </a:cubicBezTo>
                <a:cubicBezTo>
                  <a:pt x="421" y="147"/>
                  <a:pt x="571" y="409"/>
                  <a:pt x="574" y="692"/>
                </a:cubicBezTo>
                <a:cubicBezTo>
                  <a:pt x="231" y="697"/>
                  <a:pt x="231" y="697"/>
                  <a:pt x="231" y="697"/>
                </a:cubicBezTo>
                <a:cubicBezTo>
                  <a:pt x="230" y="630"/>
                  <a:pt x="215" y="566"/>
                  <a:pt x="190" y="508"/>
                </a:cubicBezTo>
                <a:cubicBezTo>
                  <a:pt x="91" y="511"/>
                  <a:pt x="91" y="511"/>
                  <a:pt x="91" y="511"/>
                </a:cubicBezTo>
                <a:cubicBezTo>
                  <a:pt x="144" y="428"/>
                  <a:pt x="144" y="428"/>
                  <a:pt x="144" y="428"/>
                </a:cubicBezTo>
                <a:cubicBezTo>
                  <a:pt x="106" y="374"/>
                  <a:pt x="57" y="328"/>
                  <a:pt x="0" y="293"/>
                </a:cubicBez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Freeform 34"/>
          <p:cNvSpPr>
            <a:spLocks noChangeAspect="1"/>
          </p:cNvSpPr>
          <p:nvPr/>
        </p:nvSpPr>
        <p:spPr bwMode="auto">
          <a:xfrm>
            <a:off x="5346700" y="2525713"/>
            <a:ext cx="215900" cy="192087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2 w 136"/>
              <a:gd name="T9" fmla="*/ 120 h 120"/>
              <a:gd name="T10" fmla="*/ 73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3870325" y="3763963"/>
            <a:ext cx="1322388" cy="776287"/>
          </a:xfrm>
          <a:custGeom>
            <a:avLst/>
            <a:gdLst>
              <a:gd name="T0" fmla="*/ 359 w 798"/>
              <a:gd name="T1" fmla="*/ 87 h 468"/>
              <a:gd name="T2" fmla="*/ 406 w 798"/>
              <a:gd name="T3" fmla="*/ 0 h 468"/>
              <a:gd name="T4" fmla="*/ 451 w 798"/>
              <a:gd name="T5" fmla="*/ 87 h 468"/>
              <a:gd name="T6" fmla="*/ 634 w 798"/>
              <a:gd name="T7" fmla="*/ 31 h 468"/>
              <a:gd name="T8" fmla="*/ 798 w 798"/>
              <a:gd name="T9" fmla="*/ 333 h 468"/>
              <a:gd name="T10" fmla="*/ 0 w 798"/>
              <a:gd name="T11" fmla="*/ 325 h 468"/>
              <a:gd name="T12" fmla="*/ 169 w 798"/>
              <a:gd name="T13" fmla="*/ 26 h 468"/>
              <a:gd name="T14" fmla="*/ 359 w 798"/>
              <a:gd name="T15" fmla="*/ 8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8" h="468">
                <a:moveTo>
                  <a:pt x="359" y="87"/>
                </a:moveTo>
                <a:cubicBezTo>
                  <a:pt x="406" y="0"/>
                  <a:pt x="406" y="0"/>
                  <a:pt x="406" y="0"/>
                </a:cubicBezTo>
                <a:cubicBezTo>
                  <a:pt x="451" y="87"/>
                  <a:pt x="451" y="87"/>
                  <a:pt x="451" y="87"/>
                </a:cubicBezTo>
                <a:cubicBezTo>
                  <a:pt x="517" y="80"/>
                  <a:pt x="579" y="61"/>
                  <a:pt x="634" y="31"/>
                </a:cubicBezTo>
                <a:cubicBezTo>
                  <a:pt x="798" y="333"/>
                  <a:pt x="798" y="333"/>
                  <a:pt x="798" y="333"/>
                </a:cubicBezTo>
                <a:cubicBezTo>
                  <a:pt x="548" y="468"/>
                  <a:pt x="246" y="465"/>
                  <a:pt x="0" y="325"/>
                </a:cubicBezTo>
                <a:cubicBezTo>
                  <a:pt x="169" y="26"/>
                  <a:pt x="169" y="26"/>
                  <a:pt x="169" y="26"/>
                </a:cubicBezTo>
                <a:cubicBezTo>
                  <a:pt x="226" y="59"/>
                  <a:pt x="291" y="80"/>
                  <a:pt x="359" y="87"/>
                </a:cubicBez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Freeform 55"/>
          <p:cNvSpPr>
            <a:spLocks noChangeAspect="1" noEditPoints="1"/>
          </p:cNvSpPr>
          <p:nvPr/>
        </p:nvSpPr>
        <p:spPr bwMode="auto">
          <a:xfrm>
            <a:off x="4425950" y="4073525"/>
            <a:ext cx="215900" cy="225425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3179763" y="1944688"/>
            <a:ext cx="955675" cy="1155700"/>
          </a:xfrm>
          <a:custGeom>
            <a:avLst/>
            <a:gdLst>
              <a:gd name="T0" fmla="*/ 422 w 577"/>
              <a:gd name="T1" fmla="*/ 443 h 697"/>
              <a:gd name="T2" fmla="*/ 477 w 577"/>
              <a:gd name="T3" fmla="*/ 524 h 697"/>
              <a:gd name="T4" fmla="*/ 379 w 577"/>
              <a:gd name="T5" fmla="*/ 524 h 697"/>
              <a:gd name="T6" fmla="*/ 343 w 577"/>
              <a:gd name="T7" fmla="*/ 697 h 697"/>
              <a:gd name="T8" fmla="*/ 0 w 577"/>
              <a:gd name="T9" fmla="*/ 689 h 697"/>
              <a:gd name="T10" fmla="*/ 402 w 577"/>
              <a:gd name="T11" fmla="*/ 0 h 697"/>
              <a:gd name="T12" fmla="*/ 577 w 577"/>
              <a:gd name="T13" fmla="*/ 295 h 697"/>
              <a:gd name="T14" fmla="*/ 422 w 577"/>
              <a:gd name="T15" fmla="*/ 443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7" h="697">
                <a:moveTo>
                  <a:pt x="422" y="443"/>
                </a:moveTo>
                <a:cubicBezTo>
                  <a:pt x="477" y="524"/>
                  <a:pt x="477" y="524"/>
                  <a:pt x="477" y="524"/>
                </a:cubicBezTo>
                <a:cubicBezTo>
                  <a:pt x="379" y="524"/>
                  <a:pt x="379" y="524"/>
                  <a:pt x="379" y="524"/>
                </a:cubicBezTo>
                <a:cubicBezTo>
                  <a:pt x="357" y="578"/>
                  <a:pt x="344" y="636"/>
                  <a:pt x="343" y="697"/>
                </a:cubicBezTo>
                <a:cubicBezTo>
                  <a:pt x="0" y="689"/>
                  <a:pt x="0" y="689"/>
                  <a:pt x="0" y="689"/>
                </a:cubicBezTo>
                <a:cubicBezTo>
                  <a:pt x="6" y="406"/>
                  <a:pt x="158" y="145"/>
                  <a:pt x="402" y="0"/>
                </a:cubicBezTo>
                <a:cubicBezTo>
                  <a:pt x="577" y="295"/>
                  <a:pt x="577" y="295"/>
                  <a:pt x="577" y="295"/>
                </a:cubicBezTo>
                <a:cubicBezTo>
                  <a:pt x="515" y="332"/>
                  <a:pt x="462" y="383"/>
                  <a:pt x="422" y="443"/>
                </a:cubicBez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1" name="Group 25"/>
          <p:cNvGrpSpPr>
            <a:grpSpLocks noChangeAspect="1"/>
          </p:cNvGrpSpPr>
          <p:nvPr/>
        </p:nvGrpSpPr>
        <p:grpSpPr>
          <a:xfrm>
            <a:off x="3474888" y="2434485"/>
            <a:ext cx="252001" cy="248000"/>
            <a:chOff x="1587575" y="2265358"/>
            <a:chExt cx="314468" cy="3094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2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" name="Freeform 9"/>
          <p:cNvSpPr/>
          <p:nvPr/>
        </p:nvSpPr>
        <p:spPr bwMode="auto">
          <a:xfrm>
            <a:off x="4949825" y="3133725"/>
            <a:ext cx="955675" cy="1155700"/>
          </a:xfrm>
          <a:custGeom>
            <a:avLst/>
            <a:gdLst>
              <a:gd name="T0" fmla="*/ 155 w 577"/>
              <a:gd name="T1" fmla="*/ 253 h 697"/>
              <a:gd name="T2" fmla="*/ 100 w 577"/>
              <a:gd name="T3" fmla="*/ 172 h 697"/>
              <a:gd name="T4" fmla="*/ 198 w 577"/>
              <a:gd name="T5" fmla="*/ 172 h 697"/>
              <a:gd name="T6" fmla="*/ 234 w 577"/>
              <a:gd name="T7" fmla="*/ 0 h 697"/>
              <a:gd name="T8" fmla="*/ 577 w 577"/>
              <a:gd name="T9" fmla="*/ 7 h 697"/>
              <a:gd name="T10" fmla="*/ 175 w 577"/>
              <a:gd name="T11" fmla="*/ 697 h 697"/>
              <a:gd name="T12" fmla="*/ 0 w 577"/>
              <a:gd name="T13" fmla="*/ 401 h 697"/>
              <a:gd name="T14" fmla="*/ 155 w 577"/>
              <a:gd name="T15" fmla="*/ 253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7" h="697">
                <a:moveTo>
                  <a:pt x="155" y="253"/>
                </a:moveTo>
                <a:cubicBezTo>
                  <a:pt x="100" y="172"/>
                  <a:pt x="100" y="172"/>
                  <a:pt x="100" y="172"/>
                </a:cubicBezTo>
                <a:cubicBezTo>
                  <a:pt x="198" y="172"/>
                  <a:pt x="198" y="172"/>
                  <a:pt x="198" y="172"/>
                </a:cubicBezTo>
                <a:cubicBezTo>
                  <a:pt x="220" y="119"/>
                  <a:pt x="233" y="61"/>
                  <a:pt x="234" y="0"/>
                </a:cubicBezTo>
                <a:cubicBezTo>
                  <a:pt x="577" y="7"/>
                  <a:pt x="577" y="7"/>
                  <a:pt x="577" y="7"/>
                </a:cubicBezTo>
                <a:cubicBezTo>
                  <a:pt x="571" y="291"/>
                  <a:pt x="419" y="551"/>
                  <a:pt x="175" y="697"/>
                </a:cubicBezTo>
                <a:cubicBezTo>
                  <a:pt x="0" y="401"/>
                  <a:pt x="0" y="401"/>
                  <a:pt x="0" y="401"/>
                </a:cubicBezTo>
                <a:cubicBezTo>
                  <a:pt x="62" y="364"/>
                  <a:pt x="115" y="314"/>
                  <a:pt x="155" y="253"/>
                </a:cubicBez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4" name="Group 28"/>
          <p:cNvGrpSpPr>
            <a:grpSpLocks noChangeAspect="1"/>
          </p:cNvGrpSpPr>
          <p:nvPr/>
        </p:nvGrpSpPr>
        <p:grpSpPr>
          <a:xfrm>
            <a:off x="5409895" y="3555437"/>
            <a:ext cx="179999" cy="225693"/>
            <a:chOff x="5106627" y="2260366"/>
            <a:chExt cx="324452" cy="40681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5" name="Freeform 80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81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82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" name="Freeform 5"/>
          <p:cNvSpPr/>
          <p:nvPr/>
        </p:nvSpPr>
        <p:spPr bwMode="auto">
          <a:xfrm>
            <a:off x="3884613" y="1693863"/>
            <a:ext cx="1322387" cy="779462"/>
          </a:xfrm>
          <a:custGeom>
            <a:avLst/>
            <a:gdLst>
              <a:gd name="T0" fmla="*/ 350 w 798"/>
              <a:gd name="T1" fmla="*/ 381 h 470"/>
              <a:gd name="T2" fmla="*/ 398 w 798"/>
              <a:gd name="T3" fmla="*/ 470 h 470"/>
              <a:gd name="T4" fmla="*/ 445 w 798"/>
              <a:gd name="T5" fmla="*/ 381 h 470"/>
              <a:gd name="T6" fmla="*/ 631 w 798"/>
              <a:gd name="T7" fmla="*/ 439 h 470"/>
              <a:gd name="T8" fmla="*/ 798 w 798"/>
              <a:gd name="T9" fmla="*/ 139 h 470"/>
              <a:gd name="T10" fmla="*/ 0 w 798"/>
              <a:gd name="T11" fmla="*/ 137 h 470"/>
              <a:gd name="T12" fmla="*/ 166 w 798"/>
              <a:gd name="T13" fmla="*/ 438 h 470"/>
              <a:gd name="T14" fmla="*/ 350 w 798"/>
              <a:gd name="T15" fmla="*/ 381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8" h="470">
                <a:moveTo>
                  <a:pt x="350" y="381"/>
                </a:moveTo>
                <a:cubicBezTo>
                  <a:pt x="398" y="470"/>
                  <a:pt x="398" y="470"/>
                  <a:pt x="398" y="470"/>
                </a:cubicBezTo>
                <a:cubicBezTo>
                  <a:pt x="445" y="381"/>
                  <a:pt x="445" y="381"/>
                  <a:pt x="445" y="381"/>
                </a:cubicBezTo>
                <a:cubicBezTo>
                  <a:pt x="512" y="388"/>
                  <a:pt x="575" y="408"/>
                  <a:pt x="631" y="439"/>
                </a:cubicBezTo>
                <a:cubicBezTo>
                  <a:pt x="798" y="139"/>
                  <a:pt x="798" y="139"/>
                  <a:pt x="798" y="139"/>
                </a:cubicBezTo>
                <a:cubicBezTo>
                  <a:pt x="550" y="1"/>
                  <a:pt x="249" y="0"/>
                  <a:pt x="0" y="137"/>
                </a:cubicBezTo>
                <a:cubicBezTo>
                  <a:pt x="166" y="438"/>
                  <a:pt x="166" y="438"/>
                  <a:pt x="166" y="438"/>
                </a:cubicBezTo>
                <a:cubicBezTo>
                  <a:pt x="222" y="407"/>
                  <a:pt x="284" y="387"/>
                  <a:pt x="350" y="381"/>
                </a:cubicBez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Group 33"/>
          <p:cNvGrpSpPr>
            <a:grpSpLocks noChangeAspect="1"/>
          </p:cNvGrpSpPr>
          <p:nvPr/>
        </p:nvGrpSpPr>
        <p:grpSpPr>
          <a:xfrm>
            <a:off x="4436641" y="1925368"/>
            <a:ext cx="216000" cy="243629"/>
            <a:chOff x="5513440" y="1766202"/>
            <a:chExt cx="429274" cy="48418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973" name="组合 45"/>
          <p:cNvGrpSpPr/>
          <p:nvPr/>
        </p:nvGrpSpPr>
        <p:grpSpPr bwMode="auto">
          <a:xfrm>
            <a:off x="3957638" y="2806700"/>
            <a:ext cx="1176337" cy="739775"/>
            <a:chOff x="3957985" y="2806560"/>
            <a:chExt cx="1176214" cy="739585"/>
          </a:xfrm>
        </p:grpSpPr>
        <p:grpSp>
          <p:nvGrpSpPr>
            <p:cNvPr id="12" name="Group 16"/>
            <p:cNvGrpSpPr>
              <a:grpSpLocks noChangeAspect="1"/>
            </p:cNvGrpSpPr>
            <p:nvPr/>
          </p:nvGrpSpPr>
          <p:grpSpPr>
            <a:xfrm>
              <a:off x="4396161" y="2806560"/>
              <a:ext cx="360000" cy="305729"/>
              <a:chOff x="2950272" y="1314466"/>
              <a:chExt cx="496661" cy="421788"/>
            </a:xfrm>
            <a:solidFill>
              <a:schemeClr val="bg1"/>
            </a:solidFill>
          </p:grpSpPr>
          <p:sp>
            <p:nvSpPr>
              <p:cNvPr id="13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0975" name="Text Box 10"/>
            <p:cNvSpPr txBox="1">
              <a:spLocks noChangeArrowheads="1"/>
            </p:cNvSpPr>
            <p:nvPr/>
          </p:nvSpPr>
          <p:spPr bwMode="auto">
            <a:xfrm>
              <a:off x="3957985" y="3222378"/>
              <a:ext cx="1176214" cy="323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ctr" eaLnBrk="1" hangingPunct="1"/>
              <a:r>
                <a:rPr lang="zh-CN" altLang="en-US" sz="18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976" name="组合 40"/>
          <p:cNvGrpSpPr/>
          <p:nvPr/>
        </p:nvGrpSpPr>
        <p:grpSpPr bwMode="auto">
          <a:xfrm>
            <a:off x="6424613" y="2682875"/>
            <a:ext cx="2149475" cy="920750"/>
            <a:chOff x="5984874" y="2257364"/>
            <a:chExt cx="2150631" cy="921386"/>
          </a:xfrm>
        </p:grpSpPr>
        <p:sp>
          <p:nvSpPr>
            <p:cNvPr id="40977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979" name="组合 41"/>
          <p:cNvGrpSpPr/>
          <p:nvPr/>
        </p:nvGrpSpPr>
        <p:grpSpPr bwMode="auto">
          <a:xfrm>
            <a:off x="6424613" y="3924300"/>
            <a:ext cx="2149475" cy="922338"/>
            <a:chOff x="5984874" y="2257364"/>
            <a:chExt cx="2150631" cy="921386"/>
          </a:xfrm>
        </p:grpSpPr>
        <p:sp>
          <p:nvSpPr>
            <p:cNvPr id="40980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7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Rectangle 380"/>
            <p:cNvSpPr/>
            <p:nvPr/>
          </p:nvSpPr>
          <p:spPr>
            <a:xfrm>
              <a:off x="5984874" y="2463526"/>
              <a:ext cx="2150631" cy="7152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982" name="组合 50"/>
          <p:cNvGrpSpPr/>
          <p:nvPr/>
        </p:nvGrpSpPr>
        <p:grpSpPr bwMode="auto">
          <a:xfrm>
            <a:off x="6424613" y="1412875"/>
            <a:ext cx="2149475" cy="920750"/>
            <a:chOff x="5984874" y="2257364"/>
            <a:chExt cx="2150631" cy="921386"/>
          </a:xfrm>
        </p:grpSpPr>
        <p:sp>
          <p:nvSpPr>
            <p:cNvPr id="40983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sz="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985" name="组合 53"/>
          <p:cNvGrpSpPr/>
          <p:nvPr/>
        </p:nvGrpSpPr>
        <p:grpSpPr bwMode="auto">
          <a:xfrm>
            <a:off x="588963" y="2732088"/>
            <a:ext cx="2149475" cy="922337"/>
            <a:chOff x="5984874" y="2257364"/>
            <a:chExt cx="2150631" cy="921386"/>
          </a:xfrm>
        </p:grpSpPr>
        <p:sp>
          <p:nvSpPr>
            <p:cNvPr id="40986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7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Rectangle 380"/>
            <p:cNvSpPr/>
            <p:nvPr/>
          </p:nvSpPr>
          <p:spPr>
            <a:xfrm>
              <a:off x="5984874" y="2463526"/>
              <a:ext cx="2150631" cy="7152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988" name="组合 56"/>
          <p:cNvGrpSpPr/>
          <p:nvPr/>
        </p:nvGrpSpPr>
        <p:grpSpPr bwMode="auto">
          <a:xfrm>
            <a:off x="588963" y="3975100"/>
            <a:ext cx="2149475" cy="920750"/>
            <a:chOff x="5984874" y="2257364"/>
            <a:chExt cx="2150631" cy="921386"/>
          </a:xfrm>
        </p:grpSpPr>
        <p:sp>
          <p:nvSpPr>
            <p:cNvPr id="40989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991" name="组合 59"/>
          <p:cNvGrpSpPr/>
          <p:nvPr/>
        </p:nvGrpSpPr>
        <p:grpSpPr bwMode="auto">
          <a:xfrm>
            <a:off x="588963" y="1490663"/>
            <a:ext cx="2149475" cy="920750"/>
            <a:chOff x="5984874" y="2257364"/>
            <a:chExt cx="2150631" cy="921386"/>
          </a:xfrm>
        </p:grpSpPr>
        <p:sp>
          <p:nvSpPr>
            <p:cNvPr id="40992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755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75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组合 12"/>
          <p:cNvGrpSpPr/>
          <p:nvPr/>
        </p:nvGrpSpPr>
        <p:grpSpPr bwMode="auto">
          <a:xfrm>
            <a:off x="6184900" y="3602038"/>
            <a:ext cx="512763" cy="184150"/>
            <a:chOff x="6184232" y="3601453"/>
            <a:chExt cx="747341" cy="18448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184232" y="3601453"/>
              <a:ext cx="175845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360077" y="3785937"/>
              <a:ext cx="571496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88" name="组合 20"/>
          <p:cNvGrpSpPr/>
          <p:nvPr/>
        </p:nvGrpSpPr>
        <p:grpSpPr bwMode="auto">
          <a:xfrm flipV="1">
            <a:off x="5310188" y="2058988"/>
            <a:ext cx="668337" cy="554037"/>
            <a:chOff x="6184232" y="3601453"/>
            <a:chExt cx="747341" cy="18448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184232" y="3601453"/>
              <a:ext cx="175740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359972" y="3785937"/>
              <a:ext cx="571601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91" name="组合 27"/>
          <p:cNvGrpSpPr/>
          <p:nvPr/>
        </p:nvGrpSpPr>
        <p:grpSpPr bwMode="auto">
          <a:xfrm flipH="1">
            <a:off x="2549525" y="3678238"/>
            <a:ext cx="512763" cy="184150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5845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077" y="3785937"/>
              <a:ext cx="571496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94" name="组合 30"/>
          <p:cNvGrpSpPr/>
          <p:nvPr/>
        </p:nvGrpSpPr>
        <p:grpSpPr bwMode="auto">
          <a:xfrm flipH="1" flipV="1">
            <a:off x="2941638" y="2046288"/>
            <a:ext cx="668337" cy="554037"/>
            <a:chOff x="6184232" y="3601453"/>
            <a:chExt cx="747341" cy="184484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184232" y="3601453"/>
              <a:ext cx="175740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359972" y="3785937"/>
              <a:ext cx="571601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97" name="Freeform 4"/>
          <p:cNvSpPr>
            <a:spLocks noChangeArrowheads="1"/>
          </p:cNvSpPr>
          <p:nvPr/>
        </p:nvSpPr>
        <p:spPr bwMode="auto">
          <a:xfrm>
            <a:off x="4086225" y="3508375"/>
            <a:ext cx="965200" cy="1816100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1235">
                <a:moveTo>
                  <a:pt x="558" y="1235"/>
                </a:moveTo>
                <a:cubicBezTo>
                  <a:pt x="558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1139"/>
                  <a:pt x="275" y="1139"/>
                </a:cubicBezTo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998" name="Freeform 5"/>
          <p:cNvSpPr>
            <a:spLocks noChangeArrowheads="1"/>
          </p:cNvSpPr>
          <p:nvPr/>
        </p:nvSpPr>
        <p:spPr bwMode="auto">
          <a:xfrm>
            <a:off x="4186238" y="1925638"/>
            <a:ext cx="1792287" cy="1752600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999" name="Freeform 6"/>
          <p:cNvSpPr>
            <a:spLocks noChangeArrowheads="1"/>
          </p:cNvSpPr>
          <p:nvPr/>
        </p:nvSpPr>
        <p:spPr bwMode="auto">
          <a:xfrm>
            <a:off x="5110163" y="3011488"/>
            <a:ext cx="1325562" cy="1346200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00" name="Freeform 7"/>
          <p:cNvSpPr>
            <a:spLocks noChangeArrowheads="1"/>
          </p:cNvSpPr>
          <p:nvPr/>
        </p:nvSpPr>
        <p:spPr bwMode="auto">
          <a:xfrm>
            <a:off x="2708275" y="2730500"/>
            <a:ext cx="1377950" cy="1508125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01" name="Freeform 8"/>
          <p:cNvSpPr>
            <a:spLocks noChangeArrowheads="1"/>
          </p:cNvSpPr>
          <p:nvPr/>
        </p:nvSpPr>
        <p:spPr bwMode="auto">
          <a:xfrm>
            <a:off x="3400425" y="2058988"/>
            <a:ext cx="1376363" cy="1482725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02" name="Text Box 10"/>
          <p:cNvSpPr txBox="1">
            <a:spLocks noChangeArrowheads="1"/>
          </p:cNvSpPr>
          <p:nvPr/>
        </p:nvSpPr>
        <p:spPr bwMode="auto">
          <a:xfrm>
            <a:off x="6764338" y="3602038"/>
            <a:ext cx="20891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endParaRPr lang="en-US" altLang="zh-CN" sz="7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03" name="Text Box 10"/>
          <p:cNvSpPr txBox="1">
            <a:spLocks noChangeArrowheads="1"/>
          </p:cNvSpPr>
          <p:nvPr/>
        </p:nvSpPr>
        <p:spPr bwMode="auto">
          <a:xfrm>
            <a:off x="6184900" y="1893888"/>
            <a:ext cx="22669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endParaRPr lang="en-US" sz="7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04" name="Text Box 10"/>
          <p:cNvSpPr txBox="1">
            <a:spLocks noChangeArrowheads="1"/>
          </p:cNvSpPr>
          <p:nvPr/>
        </p:nvSpPr>
        <p:spPr bwMode="auto">
          <a:xfrm>
            <a:off x="701675" y="1898650"/>
            <a:ext cx="2108200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</a:t>
            </a:r>
            <a:endParaRPr lang="en-US" altLang="zh-CN" sz="7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05" name="Text Box 10"/>
          <p:cNvSpPr txBox="1">
            <a:spLocks noChangeArrowheads="1"/>
          </p:cNvSpPr>
          <p:nvPr/>
        </p:nvSpPr>
        <p:spPr bwMode="auto">
          <a:xfrm>
            <a:off x="255588" y="3694113"/>
            <a:ext cx="221773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755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</a:t>
            </a:r>
            <a:endParaRPr lang="en-US" altLang="zh-CN" sz="7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点击添加您的标题</a:t>
            </a:r>
            <a:endParaRPr lang="zh-CN" altLang="en-US" sz="18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MH" val="20151008135026"/>
  <p:tag name="MH_LIBRARY" val="GRAPHIC"/>
  <p:tag name="MH_TYPE" val="SubTitle"/>
  <p:tag name="MH_ORDER" val="1"/>
</p:tagLst>
</file>

<file path=ppt/tags/tag10.xml><?xml version="1.0" encoding="utf-8"?>
<p:tagLst xmlns:p="http://schemas.openxmlformats.org/presentationml/2006/main">
  <p:tag name="MH" val="20151008135026"/>
  <p:tag name="MH_LIBRARY" val="GRAPHIC"/>
  <p:tag name="MH_TYPE" val="Other"/>
  <p:tag name="MH_ORDER" val="6"/>
</p:tagLst>
</file>

<file path=ppt/tags/tag11.xml><?xml version="1.0" encoding="utf-8"?>
<p:tagLst xmlns:p="http://schemas.openxmlformats.org/presentationml/2006/main">
  <p:tag name="MH" val="20151008135026"/>
  <p:tag name="MH_LIBRARY" val="GRAPHIC"/>
  <p:tag name="MH_TYPE" val="Other"/>
  <p:tag name="MH_ORDER" val="7"/>
</p:tagLst>
</file>

<file path=ppt/tags/tag12.xml><?xml version="1.0" encoding="utf-8"?>
<p:tagLst xmlns:p="http://schemas.openxmlformats.org/presentationml/2006/main">
  <p:tag name="MH_TYPE" val="#NeiR#"/>
  <p:tag name="MH_NUMBER" val="4"/>
  <p:tag name="MH_CATEGORY" val="#LiuChBZh#"/>
  <p:tag name="MH_LAYOUT" val="SubTitleText"/>
  <p:tag name="MH" val="20151008135026"/>
  <p:tag name="MH_LIBRARY" val="GRAPHIC"/>
</p:tagLst>
</file>

<file path=ppt/tags/tag13.xml><?xml version="1.0" encoding="utf-8"?>
<p:tagLst xmlns:p="http://schemas.openxmlformats.org/presentationml/2006/main">
  <p:tag name="MH" val="20150820163246"/>
  <p:tag name="MH_LIBRARY" val="GRAPHIC"/>
  <p:tag name="MH_TYPE" val="Other"/>
  <p:tag name="MH_ORDER" val="4"/>
</p:tagLst>
</file>

<file path=ppt/tags/tag14.xml><?xml version="1.0" encoding="utf-8"?>
<p:tagLst xmlns:p="http://schemas.openxmlformats.org/presentationml/2006/main">
  <p:tag name="MH" val="20150820163246"/>
  <p:tag name="MH_LIBRARY" val="GRAPHIC"/>
  <p:tag name="MH_TYPE" val="Other"/>
  <p:tag name="MH_ORDER" val="7"/>
</p:tagLst>
</file>

<file path=ppt/tags/tag15.xml><?xml version="1.0" encoding="utf-8"?>
<p:tagLst xmlns:p="http://schemas.openxmlformats.org/presentationml/2006/main">
  <p:tag name="MH" val="20150820163246"/>
  <p:tag name="MH_LIBRARY" val="GRAPHIC"/>
  <p:tag name="MH_TYPE" val="Other"/>
  <p:tag name="MH_ORDER" val="10"/>
</p:tagLst>
</file>

<file path=ppt/tags/tag16.xml><?xml version="1.0" encoding="utf-8"?>
<p:tagLst xmlns:p="http://schemas.openxmlformats.org/presentationml/2006/main">
  <p:tag name="MH" val="20150820163246"/>
  <p:tag name="MH_LIBRARY" val="GRAPHIC"/>
  <p:tag name="MH_TYPE" val="Other"/>
  <p:tag name="MH_ORDER" val="13"/>
</p:tagLst>
</file>

<file path=ppt/tags/tag17.xml><?xml version="1.0" encoding="utf-8"?>
<p:tagLst xmlns:p="http://schemas.openxmlformats.org/presentationml/2006/main">
  <p:tag name="MH" val="20151008135141"/>
  <p:tag name="MH_LIBRARY" val="GRAPHIC"/>
  <p:tag name="MH_TYPE" val="SubTitle"/>
  <p:tag name="MH_ORDER" val="2"/>
</p:tagLst>
</file>

<file path=ppt/tags/tag18.xml><?xml version="1.0" encoding="utf-8"?>
<p:tagLst xmlns:p="http://schemas.openxmlformats.org/presentationml/2006/main">
  <p:tag name="MH" val="20151008135141"/>
  <p:tag name="MH_LIBRARY" val="GRAPHIC"/>
  <p:tag name="MH_TYPE" val="SubTitle"/>
  <p:tag name="MH_ORDER" val="3"/>
</p:tagLst>
</file>

<file path=ppt/tags/tag19.xml><?xml version="1.0" encoding="utf-8"?>
<p:tagLst xmlns:p="http://schemas.openxmlformats.org/presentationml/2006/main">
  <p:tag name="MH" val="20151008135141"/>
  <p:tag name="MH_LIBRARY" val="GRAPHIC"/>
  <p:tag name="MH_TYPE" val="SubTitle"/>
  <p:tag name="MH_ORDER" val="1"/>
</p:tagLst>
</file>

<file path=ppt/tags/tag2.xml><?xml version="1.0" encoding="utf-8"?>
<p:tagLst xmlns:p="http://schemas.openxmlformats.org/presentationml/2006/main">
  <p:tag name="MH" val="20151008135026"/>
  <p:tag name="MH_LIBRARY" val="GRAPHIC"/>
  <p:tag name="MH_TYPE" val="Other"/>
  <p:tag name="MH_ORDER" val="1"/>
</p:tagLst>
</file>

<file path=ppt/tags/tag20.xml><?xml version="1.0" encoding="utf-8"?>
<p:tagLst xmlns:p="http://schemas.openxmlformats.org/presentationml/2006/main">
  <p:tag name="MH" val="20151008135141"/>
  <p:tag name="MH_LIBRARY" val="GRAPHIC"/>
  <p:tag name="MH_TYPE" val="Other"/>
  <p:tag name="MH_ORDER" val="1"/>
</p:tagLst>
</file>

<file path=ppt/tags/tag21.xml><?xml version="1.0" encoding="utf-8"?>
<p:tagLst xmlns:p="http://schemas.openxmlformats.org/presentationml/2006/main">
  <p:tag name="MH" val="20151008135141"/>
  <p:tag name="MH_LIBRARY" val="GRAPHIC"/>
  <p:tag name="MH_TYPE" val="Other"/>
  <p:tag name="MH_ORDER" val="3"/>
</p:tagLst>
</file>

<file path=ppt/tags/tag22.xml><?xml version="1.0" encoding="utf-8"?>
<p:tagLst xmlns:p="http://schemas.openxmlformats.org/presentationml/2006/main">
  <p:tag name="MH" val="20151008135141"/>
  <p:tag name="MH_LIBRARY" val="GRAPHIC"/>
  <p:tag name="MH_TYPE" val="SubTitle"/>
  <p:tag name="MH_ORDER" val="4"/>
</p:tagLst>
</file>

<file path=ppt/tags/tag23.xml><?xml version="1.0" encoding="utf-8"?>
<p:tagLst xmlns:p="http://schemas.openxmlformats.org/presentationml/2006/main">
  <p:tag name="MH" val="20151008135141"/>
  <p:tag name="MH_LIBRARY" val="GRAPHIC"/>
  <p:tag name="MH_TYPE" val="Other"/>
  <p:tag name="MH_ORDER" val="5"/>
</p:tagLst>
</file>

<file path=ppt/tags/tag24.xml><?xml version="1.0" encoding="utf-8"?>
<p:tagLst xmlns:p="http://schemas.openxmlformats.org/presentationml/2006/main">
  <p:tag name="MH_TYPE" val="#NeiR#"/>
  <p:tag name="MH_NUMBER" val="4"/>
  <p:tag name="MH_CATEGORY" val="#LiuChBZh#"/>
  <p:tag name="MH_LAYOUT" val="SubTitleText"/>
  <p:tag name="MH" val="20151008135141"/>
  <p:tag name="MH_LIBRARY" val="GRAPHIC"/>
</p:tagLst>
</file>

<file path=ppt/tags/tag25.xml><?xml version="1.0" encoding="utf-8"?>
<p:tagLst xmlns:p="http://schemas.openxmlformats.org/presentationml/2006/main">
  <p:tag name="MH" val="20151007230828"/>
  <p:tag name="MH_LIBRARY" val="GRAPHIC"/>
  <p:tag name="MH_TYPE" val="Other"/>
  <p:tag name="MH_ORDER" val="1"/>
</p:tagLst>
</file>

<file path=ppt/tags/tag26.xml><?xml version="1.0" encoding="utf-8"?>
<p:tagLst xmlns:p="http://schemas.openxmlformats.org/presentationml/2006/main">
  <p:tag name="MH" val="20151007230828"/>
  <p:tag name="MH_LIBRARY" val="GRAPHIC"/>
  <p:tag name="MH_TYPE" val="Other"/>
  <p:tag name="MH_ORDER" val="2"/>
</p:tagLst>
</file>

<file path=ppt/tags/tag27.xml><?xml version="1.0" encoding="utf-8"?>
<p:tagLst xmlns:p="http://schemas.openxmlformats.org/presentationml/2006/main">
  <p:tag name="MH" val="20151007230828"/>
  <p:tag name="MH_LIBRARY" val="GRAPHIC"/>
  <p:tag name="MH_TYPE" val="Other"/>
  <p:tag name="MH_ORDER" val="4"/>
</p:tagLst>
</file>

<file path=ppt/tags/tag28.xml><?xml version="1.0" encoding="utf-8"?>
<p:tagLst xmlns:p="http://schemas.openxmlformats.org/presentationml/2006/main">
  <p:tag name="MH" val="20151007230828"/>
  <p:tag name="MH_LIBRARY" val="GRAPHIC"/>
  <p:tag name="MH_TYPE" val="Other"/>
  <p:tag name="MH_ORDER" val="5"/>
</p:tagLst>
</file>

<file path=ppt/tags/tag29.xml><?xml version="1.0" encoding="utf-8"?>
<p:tagLst xmlns:p="http://schemas.openxmlformats.org/presentationml/2006/main">
  <p:tag name="MH" val="20151007230828"/>
  <p:tag name="MH_LIBRARY" val="GRAPHIC"/>
  <p:tag name="MH_TYPE" val="Other"/>
  <p:tag name="MH_ORDER" val="7"/>
</p:tagLst>
</file>

<file path=ppt/tags/tag3.xml><?xml version="1.0" encoding="utf-8"?>
<p:tagLst xmlns:p="http://schemas.openxmlformats.org/presentationml/2006/main">
  <p:tag name="MH" val="20151008135026"/>
  <p:tag name="MH_LIBRARY" val="GRAPHIC"/>
  <p:tag name="MH_TYPE" val="SubTitle"/>
  <p:tag name="MH_ORDER" val="2"/>
</p:tagLst>
</file>

<file path=ppt/tags/tag30.xml><?xml version="1.0" encoding="utf-8"?>
<p:tagLst xmlns:p="http://schemas.openxmlformats.org/presentationml/2006/main">
  <p:tag name="MH" val="20151007230828"/>
  <p:tag name="MH_LIBRARY" val="GRAPHIC"/>
  <p:tag name="MH_TYPE" val="Other"/>
  <p:tag name="MH_ORDER" val="8"/>
</p:tagLst>
</file>

<file path=ppt/tags/tag31.xml><?xml version="1.0" encoding="utf-8"?>
<p:tagLst xmlns:p="http://schemas.openxmlformats.org/presentationml/2006/main">
  <p:tag name="MH" val="20151007230436"/>
  <p:tag name="MH_LIBRARY" val="GRAPHIC"/>
  <p:tag name="MH_TYPE" val="Other"/>
  <p:tag name="MH_ORDER" val="2"/>
</p:tagLst>
</file>

<file path=ppt/tags/tag32.xml><?xml version="1.0" encoding="utf-8"?>
<p:tagLst xmlns:p="http://schemas.openxmlformats.org/presentationml/2006/main">
  <p:tag name="MH" val="20151007230436"/>
  <p:tag name="MH_LIBRARY" val="GRAPHIC"/>
  <p:tag name="MH_TYPE" val="Other"/>
  <p:tag name="MH_ORDER" val="4"/>
</p:tagLst>
</file>

<file path=ppt/tags/tag33.xml><?xml version="1.0" encoding="utf-8"?>
<p:tagLst xmlns:p="http://schemas.openxmlformats.org/presentationml/2006/main">
  <p:tag name="MH" val="20151007230436"/>
  <p:tag name="MH_LIBRARY" val="GRAPHIC"/>
  <p:tag name="MH_TYPE" val="Other"/>
  <p:tag name="MH_ORDER" val="5"/>
</p:tagLst>
</file>

<file path=ppt/tags/tag34.xml><?xml version="1.0" encoding="utf-8"?>
<p:tagLst xmlns:p="http://schemas.openxmlformats.org/presentationml/2006/main">
  <p:tag name="MH_TYPE" val="#NeiR#"/>
  <p:tag name="MH_NUMBER" val="3"/>
  <p:tag name="MH_CATEGORY" val="#BingLLB#"/>
  <p:tag name="MH_LAYOUT" val="SubTitle"/>
  <p:tag name="MH" val="20151007230828"/>
  <p:tag name="MH_LIBRARY" val="GRAPHIC"/>
</p:tagLst>
</file>

<file path=ppt/tags/tag35.xml><?xml version="1.0" encoding="utf-8"?>
<p:tagLst xmlns:p="http://schemas.openxmlformats.org/presentationml/2006/main">
  <p:tag name="MH" val="20151008135130"/>
  <p:tag name="MH_LIBRARY" val="GRAPHIC"/>
  <p:tag name="MH_TYPE" val="Other"/>
  <p:tag name="MH_ORDER" val="5"/>
</p:tagLst>
</file>

<file path=ppt/tags/tag36.xml><?xml version="1.0" encoding="utf-8"?>
<p:tagLst xmlns:p="http://schemas.openxmlformats.org/presentationml/2006/main">
  <p:tag name="MH" val="20151008135130"/>
  <p:tag name="MH_LIBRARY" val="GRAPHIC"/>
  <p:tag name="MH_TYPE" val="Other"/>
  <p:tag name="MH_ORDER" val="6"/>
</p:tagLst>
</file>

<file path=ppt/tags/tag37.xml><?xml version="1.0" encoding="utf-8"?>
<p:tagLst xmlns:p="http://schemas.openxmlformats.org/presentationml/2006/main">
  <p:tag name="MH" val="20151008135130"/>
  <p:tag name="MH_LIBRARY" val="GRAPHIC"/>
  <p:tag name="MH_TYPE" val="Other"/>
  <p:tag name="MH_ORDER" val="7"/>
</p:tagLst>
</file>

<file path=ppt/tags/tag38.xml><?xml version="1.0" encoding="utf-8"?>
<p:tagLst xmlns:p="http://schemas.openxmlformats.org/presentationml/2006/main">
  <p:tag name="MH" val="20151008135130"/>
  <p:tag name="MH_LIBRARY" val="GRAPHIC"/>
  <p:tag name="MH_TYPE" val="Other"/>
  <p:tag name="MH_ORDER" val="8"/>
</p:tagLst>
</file>

<file path=ppt/tags/tag39.xml><?xml version="1.0" encoding="utf-8"?>
<p:tagLst xmlns:p="http://schemas.openxmlformats.org/presentationml/2006/main">
  <p:tag name="MH" val="20151008135130"/>
  <p:tag name="MH_LIBRARY" val="GRAPHIC"/>
  <p:tag name="MH_TYPE" val="Other"/>
  <p:tag name="MH_ORDER" val="1"/>
</p:tagLst>
</file>

<file path=ppt/tags/tag4.xml><?xml version="1.0" encoding="utf-8"?>
<p:tagLst xmlns:p="http://schemas.openxmlformats.org/presentationml/2006/main">
  <p:tag name="MH" val="20151008135026"/>
  <p:tag name="MH_LIBRARY" val="GRAPHIC"/>
  <p:tag name="MH_TYPE" val="SubTitle"/>
  <p:tag name="MH_ORDER" val="3"/>
</p:tagLst>
</file>

<file path=ppt/tags/tag40.xml><?xml version="1.0" encoding="utf-8"?>
<p:tagLst xmlns:p="http://schemas.openxmlformats.org/presentationml/2006/main">
  <p:tag name="MH" val="20151008135130"/>
  <p:tag name="MH_LIBRARY" val="GRAPHIC"/>
  <p:tag name="MH_TYPE" val="Other"/>
  <p:tag name="MH_ORDER" val="9"/>
</p:tagLst>
</file>

<file path=ppt/tags/tag41.xml><?xml version="1.0" encoding="utf-8"?>
<p:tagLst xmlns:p="http://schemas.openxmlformats.org/presentationml/2006/main">
  <p:tag name="MH" val="20151008135130"/>
  <p:tag name="MH_LIBRARY" val="GRAPHIC"/>
  <p:tag name="MH_TYPE" val="Other"/>
  <p:tag name="MH_ORDER" val="2"/>
</p:tagLst>
</file>

<file path=ppt/tags/tag42.xml><?xml version="1.0" encoding="utf-8"?>
<p:tagLst xmlns:p="http://schemas.openxmlformats.org/presentationml/2006/main">
  <p:tag name="MH" val="20151008135130"/>
  <p:tag name="MH_LIBRARY" val="GRAPHIC"/>
  <p:tag name="MH_TYPE" val="Other"/>
  <p:tag name="MH_ORDER" val="10"/>
</p:tagLst>
</file>

<file path=ppt/tags/tag43.xml><?xml version="1.0" encoding="utf-8"?>
<p:tagLst xmlns:p="http://schemas.openxmlformats.org/presentationml/2006/main">
  <p:tag name="MH" val="20151008135130"/>
  <p:tag name="MH_LIBRARY" val="GRAPHIC"/>
  <p:tag name="MH_TYPE" val="Other"/>
  <p:tag name="MH_ORDER" val="3"/>
</p:tagLst>
</file>

<file path=ppt/tags/tag44.xml><?xml version="1.0" encoding="utf-8"?>
<p:tagLst xmlns:p="http://schemas.openxmlformats.org/presentationml/2006/main">
  <p:tag name="MH" val="20151008135130"/>
  <p:tag name="MH_LIBRARY" val="GRAPHIC"/>
  <p:tag name="MH_TYPE" val="Other"/>
  <p:tag name="MH_ORDER" val="11"/>
</p:tagLst>
</file>

<file path=ppt/tags/tag45.xml><?xml version="1.0" encoding="utf-8"?>
<p:tagLst xmlns:p="http://schemas.openxmlformats.org/presentationml/2006/main">
  <p:tag name="MH" val="20151008135130"/>
  <p:tag name="MH_LIBRARY" val="GRAPHIC"/>
  <p:tag name="MH_TYPE" val="Other"/>
  <p:tag name="MH_ORDER" val="3"/>
</p:tagLst>
</file>

<file path=ppt/tags/tag46.xml><?xml version="1.0" encoding="utf-8"?>
<p:tagLst xmlns:p="http://schemas.openxmlformats.org/presentationml/2006/main">
  <p:tag name="MH" val="20151008135130"/>
  <p:tag name="MH_LIBRARY" val="GRAPHIC"/>
  <p:tag name="MH_TYPE" val="Other"/>
  <p:tag name="MH_ORDER" val="12"/>
</p:tagLst>
</file>

<file path=ppt/tags/tag47.xml><?xml version="1.0" encoding="utf-8"?>
<p:tagLst xmlns:p="http://schemas.openxmlformats.org/presentationml/2006/main">
  <p:tag name="MH" val="20151008135130"/>
  <p:tag name="MH_LIBRARY" val="GRAPHIC"/>
  <p:tag name="MH_TYPE" val="Other"/>
  <p:tag name="MH_ORDER" val="4"/>
</p:tagLst>
</file>

<file path=ppt/tags/tag48.xml><?xml version="1.0" encoding="utf-8"?>
<p:tagLst xmlns:p="http://schemas.openxmlformats.org/presentationml/2006/main">
  <p:tag name="MH" val="20151008135130"/>
  <p:tag name="MH_LIBRARY" val="GRAPHIC"/>
  <p:tag name="MH_TYPE" val="Other"/>
  <p:tag name="MH_ORDER" val="13"/>
</p:tagLst>
</file>

<file path=ppt/tags/tag49.xml><?xml version="1.0" encoding="utf-8"?>
<p:tagLst xmlns:p="http://schemas.openxmlformats.org/presentationml/2006/main">
  <p:tag name="MH_TYPE" val="#NeiR#"/>
  <p:tag name="MH_NUMBER" val="5"/>
  <p:tag name="MH_CATEGORY" val="#BingLLB#"/>
  <p:tag name="MH_LAYOUT" val="SubTitleDesc"/>
  <p:tag name="MH" val="20151008135130"/>
  <p:tag name="MH_LIBRARY" val="GRAPHIC"/>
</p:tagLst>
</file>

<file path=ppt/tags/tag5.xml><?xml version="1.0" encoding="utf-8"?>
<p:tagLst xmlns:p="http://schemas.openxmlformats.org/presentationml/2006/main">
  <p:tag name="MH" val="20151008135026"/>
  <p:tag name="MH_LIBRARY" val="GRAPHIC"/>
  <p:tag name="MH_TYPE" val="Other"/>
  <p:tag name="MH_ORDER" val="2"/>
</p:tagLst>
</file>

<file path=ppt/tags/tag50.xml><?xml version="1.0" encoding="utf-8"?>
<p:tagLst xmlns:p="http://schemas.openxmlformats.org/presentationml/2006/main">
  <p:tag name="MH" val="20151008135147"/>
  <p:tag name="MH_LIBRARY" val="GRAPHIC"/>
  <p:tag name="MH_TYPE" val="Other"/>
  <p:tag name="MH_ORDER" val="3"/>
</p:tagLst>
</file>

<file path=ppt/tags/tag51.xml><?xml version="1.0" encoding="utf-8"?>
<p:tagLst xmlns:p="http://schemas.openxmlformats.org/presentationml/2006/main">
  <p:tag name="MH" val="20151008135147"/>
  <p:tag name="MH_LIBRARY" val="GRAPHIC"/>
  <p:tag name="MH_TYPE" val="Other"/>
  <p:tag name="MH_ORDER" val="5"/>
</p:tagLst>
</file>

<file path=ppt/tags/tag52.xml><?xml version="1.0" encoding="utf-8"?>
<p:tagLst xmlns:p="http://schemas.openxmlformats.org/presentationml/2006/main">
  <p:tag name="MH" val="20151008135147"/>
  <p:tag name="MH_LIBRARY" val="GRAPHIC"/>
  <p:tag name="MH_TYPE" val="Other"/>
  <p:tag name="MH_ORDER" val="1"/>
</p:tagLst>
</file>

<file path=ppt/tags/tag53.xml><?xml version="1.0" encoding="utf-8"?>
<p:tagLst xmlns:p="http://schemas.openxmlformats.org/presentationml/2006/main">
  <p:tag name="MH" val="20151008135147"/>
  <p:tag name="MH_LIBRARY" val="GRAPHIC"/>
  <p:tag name="MH_TYPE" val="Other"/>
  <p:tag name="MH_ORDER" val="6"/>
</p:tagLst>
</file>

<file path=ppt/tags/tag54.xml><?xml version="1.0" encoding="utf-8"?>
<p:tagLst xmlns:p="http://schemas.openxmlformats.org/presentationml/2006/main">
  <p:tag name="MH" val="20151008135147"/>
  <p:tag name="MH_LIBRARY" val="GRAPHIC"/>
  <p:tag name="MH_TYPE" val="Other"/>
  <p:tag name="MH_ORDER" val="2"/>
</p:tagLst>
</file>

<file path=ppt/tags/tag55.xml><?xml version="1.0" encoding="utf-8"?>
<p:tagLst xmlns:p="http://schemas.openxmlformats.org/presentationml/2006/main">
  <p:tag name="MH" val="20151008135147"/>
  <p:tag name="MH_LIBRARY" val="GRAPHIC"/>
  <p:tag name="MH_TYPE" val="Other"/>
  <p:tag name="MH_ORDER" val="7"/>
</p:tagLst>
</file>

<file path=ppt/tags/tag56.xml><?xml version="1.0" encoding="utf-8"?>
<p:tagLst xmlns:p="http://schemas.openxmlformats.org/presentationml/2006/main">
  <p:tag name="MH" val="20151008135147"/>
  <p:tag name="MH_LIBRARY" val="GRAPHIC"/>
  <p:tag name="MH_TYPE" val="Other"/>
  <p:tag name="MH_ORDER" val="4"/>
</p:tagLst>
</file>

<file path=ppt/tags/tag57.xml><?xml version="1.0" encoding="utf-8"?>
<p:tagLst xmlns:p="http://schemas.openxmlformats.org/presentationml/2006/main">
  <p:tag name="MH" val="20151008135147"/>
  <p:tag name="MH_LIBRARY" val="GRAPHIC"/>
  <p:tag name="MH_TYPE" val="Other"/>
  <p:tag name="MH_ORDER" val="8"/>
</p:tagLst>
</file>

<file path=ppt/tags/tag58.xml><?xml version="1.0" encoding="utf-8"?>
<p:tagLst xmlns:p="http://schemas.openxmlformats.org/presentationml/2006/main">
  <p:tag name="MH" val="20151008135147"/>
  <p:tag name="MH_LIBRARY" val="GRAPHIC"/>
  <p:tag name="MH_TYPE" val="SubTitle"/>
  <p:tag name="MH_ORDER" val="1"/>
</p:tagLst>
</file>

<file path=ppt/tags/tag59.xml><?xml version="1.0" encoding="utf-8"?>
<p:tagLst xmlns:p="http://schemas.openxmlformats.org/presentationml/2006/main">
  <p:tag name="MH" val="20151008135147"/>
  <p:tag name="MH_LIBRARY" val="GRAPHIC"/>
  <p:tag name="MH_TYPE" val="SubTitle"/>
  <p:tag name="MH_ORDER" val="2"/>
</p:tagLst>
</file>

<file path=ppt/tags/tag6.xml><?xml version="1.0" encoding="utf-8"?>
<p:tagLst xmlns:p="http://schemas.openxmlformats.org/presentationml/2006/main">
  <p:tag name="MH" val="20151008135026"/>
  <p:tag name="MH_LIBRARY" val="GRAPHIC"/>
  <p:tag name="MH_TYPE" val="SubTitle"/>
  <p:tag name="MH_ORDER" val="4"/>
</p:tagLst>
</file>

<file path=ppt/tags/tag60.xml><?xml version="1.0" encoding="utf-8"?>
<p:tagLst xmlns:p="http://schemas.openxmlformats.org/presentationml/2006/main">
  <p:tag name="MH" val="20151008135147"/>
  <p:tag name="MH_LIBRARY" val="GRAPHIC"/>
  <p:tag name="MH_TYPE" val="SubTitle"/>
  <p:tag name="MH_ORDER" val="3"/>
</p:tagLst>
</file>

<file path=ppt/tags/tag61.xml><?xml version="1.0" encoding="utf-8"?>
<p:tagLst xmlns:p="http://schemas.openxmlformats.org/presentationml/2006/main">
  <p:tag name="MH" val="20151008135147"/>
  <p:tag name="MH_LIBRARY" val="GRAPHIC"/>
  <p:tag name="MH_TYPE" val="SubTitle"/>
  <p:tag name="MH_ORDER" val="4"/>
</p:tagLst>
</file>

<file path=ppt/tags/tag62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"/>
  <p:tag name="MH" val="20151008135147"/>
  <p:tag name="MH_LIBRARY" val="GRAPHIC"/>
</p:tagLst>
</file>

<file path=ppt/tags/tag63.xml><?xml version="1.0" encoding="utf-8"?>
<p:tagLst xmlns:p="http://schemas.openxmlformats.org/presentationml/2006/main">
  <p:tag name="ISPRING_PRESENTATION_TITLE" val="1326.教学课件手绘粉笔效果PPT模板"/>
</p:tagLst>
</file>

<file path=ppt/tags/tag7.xml><?xml version="1.0" encoding="utf-8"?>
<p:tagLst xmlns:p="http://schemas.openxmlformats.org/presentationml/2006/main">
  <p:tag name="MH" val="20151008135026"/>
  <p:tag name="MH_LIBRARY" val="GRAPHIC"/>
  <p:tag name="MH_TYPE" val="Other"/>
  <p:tag name="MH_ORDER" val="3"/>
</p:tagLst>
</file>

<file path=ppt/tags/tag8.xml><?xml version="1.0" encoding="utf-8"?>
<p:tagLst xmlns:p="http://schemas.openxmlformats.org/presentationml/2006/main">
  <p:tag name="MH" val="20151008135026"/>
  <p:tag name="MH_LIBRARY" val="GRAPHIC"/>
  <p:tag name="MH_TYPE" val="Other"/>
  <p:tag name="MH_ORDER" val="4"/>
</p:tagLst>
</file>

<file path=ppt/tags/tag9.xml><?xml version="1.0" encoding="utf-8"?>
<p:tagLst xmlns:p="http://schemas.openxmlformats.org/presentationml/2006/main">
  <p:tag name="MH" val="20151008135026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黑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tygvi5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3315</Words>
  <Application>WPS 演示</Application>
  <PresentationFormat>全屏显示(16:9)</PresentationFormat>
  <Paragraphs>333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Arial</vt:lpstr>
      <vt:lpstr>宋体</vt:lpstr>
      <vt:lpstr>Wingdings</vt:lpstr>
      <vt:lpstr>Mongolian Baiti</vt:lpstr>
      <vt:lpstr>方正硬笔楷书简体</vt:lpstr>
      <vt:lpstr>微软雅黑</vt:lpstr>
      <vt:lpstr>Calibri</vt:lpstr>
      <vt:lpstr>Lao UI</vt:lpstr>
      <vt:lpstr>华康少女文字W5(P)</vt:lpstr>
      <vt:lpstr>安景臣毛笔行书</vt:lpstr>
      <vt:lpstr>Calibri</vt:lpstr>
      <vt:lpstr>Arial Unicode MS</vt:lpstr>
      <vt:lpstr>Arial</vt:lpstr>
      <vt:lpstr>方正字迹—杜慧田硬笔楷书简体</vt:lpstr>
      <vt:lpstr>黑板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黑板教学课件</dc:title>
  <dc:creator>第一PPT</dc:creator>
  <cp:keywords>www.1ppt.com</cp:keywords>
  <dc:description>www.1ppt.com</dc:description>
  <cp:lastModifiedBy>铭</cp:lastModifiedBy>
  <cp:revision>17</cp:revision>
  <dcterms:created xsi:type="dcterms:W3CDTF">2015-10-07T13:22:00Z</dcterms:created>
  <dcterms:modified xsi:type="dcterms:W3CDTF">2022-03-04T02:21:58Z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123DD11A15C947D1A5637F0939857310</vt:lpwstr>
  </property>
</Properties>
</file>