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411" r:id="rId3"/>
    <p:sldId id="414" r:id="rId5"/>
    <p:sldId id="426" r:id="rId6"/>
    <p:sldId id="413" r:id="rId7"/>
    <p:sldId id="412" r:id="rId8"/>
    <p:sldId id="427" r:id="rId9"/>
    <p:sldId id="421" r:id="rId10"/>
    <p:sldId id="415" r:id="rId11"/>
    <p:sldId id="420" r:id="rId12"/>
    <p:sldId id="428" r:id="rId13"/>
    <p:sldId id="423" r:id="rId14"/>
    <p:sldId id="419" r:id="rId15"/>
    <p:sldId id="416" r:id="rId16"/>
    <p:sldId id="429" r:id="rId17"/>
    <p:sldId id="417" r:id="rId18"/>
    <p:sldId id="422" r:id="rId19"/>
    <p:sldId id="424" r:id="rId20"/>
  </p:sldIdLst>
  <p:sldSz cx="12192000" cy="6858000"/>
  <p:notesSz cx="6858000" cy="9144000"/>
  <p:embeddedFontLst>
    <p:embeddedFont>
      <p:font typeface="汉仪润圆-65简" panose="00020600040101010101" pitchFamily="18" charset="-122"/>
      <p:regular r:id="rId25"/>
    </p:embeddedFont>
  </p:embeddedFontLst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9F2"/>
    <a:srgbClr val="87BEA9"/>
    <a:srgbClr val="54A196"/>
    <a:srgbClr val="5CB371"/>
    <a:srgbClr val="A5B6B1"/>
    <a:srgbClr val="65BF7A"/>
    <a:srgbClr val="9FE6BA"/>
    <a:srgbClr val="9B9789"/>
    <a:srgbClr val="88DCA9"/>
    <a:srgbClr val="F8F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011" autoAdjust="0"/>
    <p:restoredTop sz="94720" autoAdjust="0"/>
  </p:normalViewPr>
  <p:slideViewPr>
    <p:cSldViewPr snapToGrid="0" showGuides="1">
      <p:cViewPr>
        <p:scale>
          <a:sx n="50" d="100"/>
          <a:sy n="50" d="100"/>
        </p:scale>
        <p:origin x="1596" y="852"/>
      </p:cViewPr>
      <p:guideLst>
        <p:guide orient="horz" pos="2273"/>
        <p:guide pos="3840"/>
        <p:guide pos="416"/>
        <p:guide pos="7256"/>
        <p:guide orient="horz" pos="648"/>
        <p:guide orient="horz" pos="712"/>
        <p:guide orient="horz" pos="3928"/>
        <p:guide orient="horz" pos="39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汉仪润圆-65简" panose="00020600040101010101" pitchFamily="18" charset="-122"/>
              </a:rPr>
            </a:fld>
            <a:endParaRPr lang="zh-CN" altLang="en-US">
              <a:cs typeface="汉仪润圆-65简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汉仪润圆-65简" panose="00020600040101010101" pitchFamily="18" charset="-122"/>
              </a:rPr>
            </a:fld>
            <a:endParaRPr lang="zh-CN" altLang="en-US">
              <a:cs typeface="汉仪润圆-65简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DB955146-044B-4B5E-961D-31C4A1B5318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557AA-F077-4258-B41D-C108D17449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2191997" cy="685799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00" dirty="0"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295401" y="3702051"/>
            <a:ext cx="9601200" cy="2411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5"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endParaRPr lang="en-ID"/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44231" y="625851"/>
            <a:ext cx="10905239" cy="616843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4400" b="1" kern="0" spc="15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4423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6" name="Rectangle 9"/>
          <p:cNvSpPr/>
          <p:nvPr userDrawn="1"/>
        </p:nvSpPr>
        <p:spPr>
          <a:xfrm>
            <a:off x="5776971" y="1371146"/>
            <a:ext cx="639758" cy="45719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sz="1350" dirty="0">
              <a:solidFill>
                <a:srgbClr val="118CE7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233141" y="1947324"/>
            <a:ext cx="3992059" cy="3992053"/>
          </a:xfrm>
          <a:custGeom>
            <a:avLst/>
            <a:gdLst>
              <a:gd name="connsiteX0" fmla="*/ 1281605 w 2682228"/>
              <a:gd name="connsiteY0" fmla="*/ 1336 h 2682224"/>
              <a:gd name="connsiteX1" fmla="*/ 1863502 w 2682228"/>
              <a:gd name="connsiteY1" fmla="*/ 105955 h 2682224"/>
              <a:gd name="connsiteX2" fmla="*/ 2682166 w 2682228"/>
              <a:gd name="connsiteY2" fmla="*/ 1354041 h 2682224"/>
              <a:gd name="connsiteX3" fmla="*/ 2037371 w 2682228"/>
              <a:gd name="connsiteY3" fmla="*/ 1347833 h 2682224"/>
              <a:gd name="connsiteX4" fmla="*/ 1612337 w 2682228"/>
              <a:gd name="connsiteY4" fmla="*/ 699852 h 2682224"/>
              <a:gd name="connsiteX5" fmla="*/ 851351 w 2682228"/>
              <a:gd name="connsiteY5" fmla="*/ 846255 h 2682224"/>
              <a:gd name="connsiteX6" fmla="*/ 697084 w 2682228"/>
              <a:gd name="connsiteY6" fmla="*/ 1605686 h 2682224"/>
              <a:gd name="connsiteX7" fmla="*/ 1340633 w 2682228"/>
              <a:gd name="connsiteY7" fmla="*/ 2037401 h 2682224"/>
              <a:gd name="connsiteX8" fmla="*/ 1340169 w 2682228"/>
              <a:gd name="connsiteY8" fmla="*/ 2682224 h 2682224"/>
              <a:gd name="connsiteX9" fmla="*/ 100619 w 2682228"/>
              <a:gd name="connsiteY9" fmla="*/ 1850693 h 2682224"/>
              <a:gd name="connsiteX10" fmla="*/ 397756 w 2682228"/>
              <a:gd name="connsiteY10" fmla="*/ 387943 h 2682224"/>
              <a:gd name="connsiteX11" fmla="*/ 1281605 w 2682228"/>
              <a:gd name="connsiteY11" fmla="*/ 1336 h 2682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82228" h="2682224">
                <a:moveTo>
                  <a:pt x="1281605" y="1336"/>
                </a:moveTo>
                <a:cubicBezTo>
                  <a:pt x="1477056" y="-7390"/>
                  <a:pt x="1675783" y="26567"/>
                  <a:pt x="1863502" y="105955"/>
                </a:cubicBezTo>
                <a:cubicBezTo>
                  <a:pt x="2364086" y="317656"/>
                  <a:pt x="2687397" y="810557"/>
                  <a:pt x="2682166" y="1354041"/>
                </a:cubicBezTo>
                <a:lnTo>
                  <a:pt x="2037371" y="1347833"/>
                </a:lnTo>
                <a:cubicBezTo>
                  <a:pt x="2040086" y="1065668"/>
                  <a:pt x="1872230" y="809763"/>
                  <a:pt x="1612337" y="699852"/>
                </a:cubicBezTo>
                <a:cubicBezTo>
                  <a:pt x="1352444" y="589941"/>
                  <a:pt x="1051911" y="647758"/>
                  <a:pt x="851351" y="846255"/>
                </a:cubicBezTo>
                <a:cubicBezTo>
                  <a:pt x="650791" y="1044751"/>
                  <a:pt x="589866" y="1344669"/>
                  <a:pt x="697084" y="1605686"/>
                </a:cubicBezTo>
                <a:cubicBezTo>
                  <a:pt x="804300" y="1866703"/>
                  <a:pt x="1058455" y="2037198"/>
                  <a:pt x="1340633" y="2037401"/>
                </a:cubicBezTo>
                <a:lnTo>
                  <a:pt x="1340169" y="2682224"/>
                </a:lnTo>
                <a:cubicBezTo>
                  <a:pt x="796660" y="2681833"/>
                  <a:pt x="307130" y="2353440"/>
                  <a:pt x="100619" y="1850693"/>
                </a:cubicBezTo>
                <a:cubicBezTo>
                  <a:pt x="-105892" y="1347946"/>
                  <a:pt x="11454" y="770269"/>
                  <a:pt x="397756" y="387943"/>
                </a:cubicBezTo>
                <a:cubicBezTo>
                  <a:pt x="639195" y="148990"/>
                  <a:pt x="955851" y="15880"/>
                  <a:pt x="1281605" y="133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65"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endParaRPr lang="en-ID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44231" y="625851"/>
            <a:ext cx="10905239" cy="616843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4400" b="1" kern="0" spc="15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4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4423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6" name="Rectangle 9"/>
          <p:cNvSpPr/>
          <p:nvPr userDrawn="1"/>
        </p:nvSpPr>
        <p:spPr>
          <a:xfrm>
            <a:off x="5776971" y="1371146"/>
            <a:ext cx="639758" cy="45719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sz="1350" dirty="0">
              <a:solidFill>
                <a:srgbClr val="118CE7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44231" y="625851"/>
            <a:ext cx="10905239" cy="616843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4400" b="1" kern="0" spc="15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4423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4" name="Rectangle 9"/>
          <p:cNvSpPr/>
          <p:nvPr userDrawn="1"/>
        </p:nvSpPr>
        <p:spPr>
          <a:xfrm>
            <a:off x="5776971" y="1371146"/>
            <a:ext cx="639758" cy="45719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sz="1350" dirty="0">
              <a:solidFill>
                <a:srgbClr val="118CE7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6"/>
          </p:nvPr>
        </p:nvSpPr>
        <p:spPr>
          <a:xfrm>
            <a:off x="4216400" y="2241550"/>
            <a:ext cx="3759200" cy="3759200"/>
          </a:xfrm>
          <a:custGeom>
            <a:avLst/>
            <a:gdLst>
              <a:gd name="connsiteX0" fmla="*/ 2228850 w 4457700"/>
              <a:gd name="connsiteY0" fmla="*/ 0 h 4457700"/>
              <a:gd name="connsiteX1" fmla="*/ 4457700 w 4457700"/>
              <a:gd name="connsiteY1" fmla="*/ 2228850 h 4457700"/>
              <a:gd name="connsiteX2" fmla="*/ 2228850 w 4457700"/>
              <a:gd name="connsiteY2" fmla="*/ 4457700 h 4457700"/>
              <a:gd name="connsiteX3" fmla="*/ 0 w 4457700"/>
              <a:gd name="connsiteY3" fmla="*/ 2228850 h 4457700"/>
              <a:gd name="connsiteX4" fmla="*/ 2228850 w 4457700"/>
              <a:gd name="connsiteY4" fmla="*/ 0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7700" h="4457700">
                <a:moveTo>
                  <a:pt x="2228850" y="0"/>
                </a:moveTo>
                <a:cubicBezTo>
                  <a:pt x="3459810" y="0"/>
                  <a:pt x="4457700" y="997890"/>
                  <a:pt x="4457700" y="2228850"/>
                </a:cubicBezTo>
                <a:cubicBezTo>
                  <a:pt x="4457700" y="3459810"/>
                  <a:pt x="3459810" y="4457700"/>
                  <a:pt x="2228850" y="4457700"/>
                </a:cubicBezTo>
                <a:cubicBezTo>
                  <a:pt x="997890" y="4457700"/>
                  <a:pt x="0" y="3459810"/>
                  <a:pt x="0" y="2228850"/>
                </a:cubicBezTo>
                <a:cubicBezTo>
                  <a:pt x="0" y="997890"/>
                  <a:pt x="997890" y="0"/>
                  <a:pt x="2228850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44231" y="625851"/>
            <a:ext cx="10905239" cy="616843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4400" b="1" kern="0" spc="15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4423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5" name="Rectangle 9"/>
          <p:cNvSpPr/>
          <p:nvPr userDrawn="1"/>
        </p:nvSpPr>
        <p:spPr>
          <a:xfrm>
            <a:off x="5776971" y="1371146"/>
            <a:ext cx="639758" cy="45719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sz="1350" dirty="0">
              <a:solidFill>
                <a:srgbClr val="118CE7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207770" y="1874521"/>
            <a:ext cx="3145536" cy="1993392"/>
          </a:xfrm>
          <a:noFill/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endParaRPr lang="id-ID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644231" y="625851"/>
            <a:ext cx="10905239" cy="616843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4400" b="1" kern="0" spc="15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644231" y="415427"/>
            <a:ext cx="10905239" cy="156073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1000" kern="0" spc="200">
                <a:solidFill>
                  <a:schemeClr val="bg1">
                    <a:lumMod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6" name="Rectangle 9"/>
          <p:cNvSpPr/>
          <p:nvPr userDrawn="1"/>
        </p:nvSpPr>
        <p:spPr>
          <a:xfrm>
            <a:off x="5776971" y="1371146"/>
            <a:ext cx="639758" cy="45719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sz="1350" dirty="0">
              <a:solidFill>
                <a:srgbClr val="118CE7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ea"/>
          <a:ea typeface="+mn-ea"/>
          <a:cs typeface="汉仪润圆-65简" panose="00020600040101010101" pitchFamily="18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椭圆 13"/>
          <p:cNvSpPr/>
          <p:nvPr/>
        </p:nvSpPr>
        <p:spPr>
          <a:xfrm>
            <a:off x="4418792" y="1028700"/>
            <a:ext cx="3354415" cy="3354415"/>
          </a:xfrm>
          <a:prstGeom prst="ellipse">
            <a:avLst/>
          </a:prstGeom>
          <a:gradFill>
            <a:gsLst>
              <a:gs pos="49000">
                <a:srgbClr val="DDF7EA"/>
              </a:gs>
              <a:gs pos="100000">
                <a:srgbClr val="B9EFD3">
                  <a:alpha val="73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" name="图形 524"/>
          <p:cNvSpPr/>
          <p:nvPr/>
        </p:nvSpPr>
        <p:spPr>
          <a:xfrm rot="9865144">
            <a:off x="4845381" y="2097787"/>
            <a:ext cx="357069" cy="443610"/>
          </a:xfrm>
          <a:custGeom>
            <a:avLst/>
            <a:gdLst>
              <a:gd name="connsiteX0" fmla="*/ 1892863 w 1932145"/>
              <a:gd name="connsiteY0" fmla="*/ 434021 h 2400430"/>
              <a:gd name="connsiteX1" fmla="*/ 1834239 w 1932145"/>
              <a:gd name="connsiteY1" fmla="*/ 1351762 h 2400430"/>
              <a:gd name="connsiteX2" fmla="*/ 1771428 w 1932145"/>
              <a:gd name="connsiteY2" fmla="*/ 2104798 h 2400430"/>
              <a:gd name="connsiteX3" fmla="*/ 1070037 w 1932145"/>
              <a:gd name="connsiteY3" fmla="*/ 2367907 h 2400430"/>
              <a:gd name="connsiteX4" fmla="*/ 192774 w 1932145"/>
              <a:gd name="connsiteY4" fmla="*/ 2272294 h 2400430"/>
              <a:gd name="connsiteX5" fmla="*/ 27371 w 1932145"/>
              <a:gd name="connsiteY5" fmla="*/ 1441791 h 2400430"/>
              <a:gd name="connsiteX6" fmla="*/ 429363 w 1932145"/>
              <a:gd name="connsiteY6" fmla="*/ 624548 h 2400430"/>
              <a:gd name="connsiteX7" fmla="*/ 1159368 w 1932145"/>
              <a:gd name="connsiteY7" fmla="*/ 6905 h 2400430"/>
              <a:gd name="connsiteX8" fmla="*/ 1892863 w 1932145"/>
              <a:gd name="connsiteY8" fmla="*/ 434021 h 2400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32145" h="2400430">
                <a:moveTo>
                  <a:pt x="1892863" y="434021"/>
                </a:moveTo>
                <a:cubicBezTo>
                  <a:pt x="1996850" y="704807"/>
                  <a:pt x="1864947" y="1043289"/>
                  <a:pt x="1834239" y="1351762"/>
                </a:cubicBezTo>
                <a:cubicBezTo>
                  <a:pt x="1804229" y="1660235"/>
                  <a:pt x="1874718" y="1938697"/>
                  <a:pt x="1771428" y="2104798"/>
                </a:cubicBezTo>
                <a:cubicBezTo>
                  <a:pt x="1668139" y="2270899"/>
                  <a:pt x="1389676" y="2326033"/>
                  <a:pt x="1070037" y="2367907"/>
                </a:cubicBezTo>
                <a:cubicBezTo>
                  <a:pt x="749700" y="2409781"/>
                  <a:pt x="388187" y="2439093"/>
                  <a:pt x="192774" y="2272294"/>
                </a:cubicBezTo>
                <a:cubicBezTo>
                  <a:pt x="-2638" y="2106194"/>
                  <a:pt x="-31950" y="1744681"/>
                  <a:pt x="27371" y="1441791"/>
                </a:cubicBezTo>
                <a:cubicBezTo>
                  <a:pt x="86693" y="1138902"/>
                  <a:pt x="233950" y="895334"/>
                  <a:pt x="429363" y="624548"/>
                </a:cubicBezTo>
                <a:cubicBezTo>
                  <a:pt x="624775" y="353762"/>
                  <a:pt x="868343" y="55061"/>
                  <a:pt x="1159368" y="6905"/>
                </a:cubicBezTo>
                <a:cubicBezTo>
                  <a:pt x="1451091" y="-40552"/>
                  <a:pt x="1789573" y="162537"/>
                  <a:pt x="1892863" y="434021"/>
                </a:cubicBezTo>
                <a:close/>
              </a:path>
            </a:pathLst>
          </a:custGeom>
          <a:solidFill>
            <a:srgbClr val="379640"/>
          </a:solidFill>
          <a:ln w="694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3000">
              <a:solidFill>
                <a:srgbClr val="0B4B3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22574" y="2134865"/>
            <a:ext cx="3741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学习</a:t>
            </a:r>
            <a:endParaRPr lang="en-US" altLang="zh-CN" sz="1050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 rot="5400000">
            <a:off x="6270267" y="2912191"/>
            <a:ext cx="12159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None/>
            </a:pPr>
            <a:r>
              <a:rPr lang="en-US" altLang="zh-CN" sz="14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Yu  wen</a:t>
            </a:r>
            <a:endParaRPr lang="zh-CN" altLang="en-US" sz="1400" b="1" cap="all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90023" y="1359592"/>
            <a:ext cx="326571" cy="2247634"/>
          </a:xfrm>
          <a:prstGeom prst="rect">
            <a:avLst/>
          </a:prstGeom>
          <a:noFill/>
          <a:ln w="19050">
            <a:solidFill>
              <a:srgbClr val="BDD1B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102723" y="1471255"/>
            <a:ext cx="307814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课</a:t>
            </a:r>
            <a:endParaRPr lang="en-US" altLang="zh-CN" sz="1200" b="1" cap="all" dirty="0" smtClean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文</a:t>
            </a:r>
            <a:endParaRPr lang="en-US" altLang="zh-CN" sz="1200" b="1" cap="all" dirty="0" smtClean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标</a:t>
            </a:r>
            <a:endParaRPr lang="en-US" altLang="zh-CN" sz="1200" b="1" cap="all" dirty="0" smtClean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题</a:t>
            </a:r>
            <a:endParaRPr lang="en-US" altLang="zh-CN" sz="1200" b="1" cap="all" dirty="0" smtClean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在</a:t>
            </a:r>
            <a:endParaRPr lang="en-US" altLang="zh-CN" sz="1200" b="1" cap="all" dirty="0" smtClean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dist" defTabSz="914400">
              <a:lnSpc>
                <a:spcPct val="150000"/>
              </a:lnSpc>
              <a:buNone/>
            </a:pPr>
            <a:r>
              <a:rPr lang="zh-CN" altLang="en-US" sz="12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此</a:t>
            </a:r>
            <a:endParaRPr lang="zh-CN" altLang="en-US" sz="1200" b="1" cap="all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Don"/>
          <p:cNvSpPr txBox="1"/>
          <p:nvPr/>
        </p:nvSpPr>
        <p:spPr>
          <a:xfrm>
            <a:off x="5047383" y="1139012"/>
            <a:ext cx="17534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9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语</a:t>
            </a:r>
            <a:endParaRPr sz="9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3" name="Don"/>
          <p:cNvSpPr txBox="1"/>
          <p:nvPr/>
        </p:nvSpPr>
        <p:spPr>
          <a:xfrm>
            <a:off x="5047383" y="2352883"/>
            <a:ext cx="17534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9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文</a:t>
            </a:r>
            <a:endParaRPr sz="9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874298" y="4101376"/>
            <a:ext cx="854696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buNone/>
            </a:pPr>
            <a:r>
              <a:rPr lang="zh-CN" altLang="en-US" b="1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语文教育教学通用</a:t>
            </a:r>
            <a:r>
              <a:rPr lang="en-US" altLang="zh-CN" b="1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PPT</a:t>
            </a:r>
            <a:r>
              <a:rPr lang="zh-CN" altLang="en-US" b="1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模板</a:t>
            </a:r>
            <a:endParaRPr lang="zh-CN" altLang="en-US" b="1" cap="all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3334580" y="1032012"/>
            <a:ext cx="5020451" cy="5020451"/>
          </a:xfrm>
          <a:prstGeom prst="ellipse">
            <a:avLst/>
          </a:prstGeom>
          <a:gradFill>
            <a:gsLst>
              <a:gs pos="49000">
                <a:srgbClr val="DDF7EA"/>
              </a:gs>
              <a:gs pos="100000">
                <a:srgbClr val="B9EFD3">
                  <a:alpha val="73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8" name="Graphic 4"/>
          <p:cNvGrpSpPr/>
          <p:nvPr/>
        </p:nvGrpSpPr>
        <p:grpSpPr>
          <a:xfrm>
            <a:off x="7778800" y="4573704"/>
            <a:ext cx="1455758" cy="1455758"/>
            <a:chOff x="11630819" y="6299200"/>
            <a:chExt cx="1117600" cy="1117600"/>
          </a:xfrm>
          <a:solidFill>
            <a:srgbClr val="87BEA9"/>
          </a:solidFill>
        </p:grpSpPr>
        <p:sp>
          <p:nvSpPr>
            <p:cNvPr id="9" name="Freeform 6"/>
            <p:cNvSpPr/>
            <p:nvPr/>
          </p:nvSpPr>
          <p:spPr>
            <a:xfrm>
              <a:off x="11630819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0" name="Freeform 7"/>
            <p:cNvSpPr/>
            <p:nvPr/>
          </p:nvSpPr>
          <p:spPr>
            <a:xfrm>
              <a:off x="11630819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1" name="Freeform 8"/>
            <p:cNvSpPr/>
            <p:nvPr/>
          </p:nvSpPr>
          <p:spPr>
            <a:xfrm>
              <a:off x="11630819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9"/>
            <p:cNvSpPr/>
            <p:nvPr/>
          </p:nvSpPr>
          <p:spPr>
            <a:xfrm>
              <a:off x="11630819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10"/>
            <p:cNvSpPr/>
            <p:nvPr/>
          </p:nvSpPr>
          <p:spPr>
            <a:xfrm>
              <a:off x="11630819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11"/>
            <p:cNvSpPr/>
            <p:nvPr/>
          </p:nvSpPr>
          <p:spPr>
            <a:xfrm>
              <a:off x="11630819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7" name="Freeform 12"/>
            <p:cNvSpPr/>
            <p:nvPr/>
          </p:nvSpPr>
          <p:spPr>
            <a:xfrm>
              <a:off x="11630819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8" name="Freeform 13"/>
            <p:cNvSpPr/>
            <p:nvPr/>
          </p:nvSpPr>
          <p:spPr>
            <a:xfrm>
              <a:off x="11630819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14"/>
            <p:cNvSpPr/>
            <p:nvPr/>
          </p:nvSpPr>
          <p:spPr>
            <a:xfrm>
              <a:off x="12236975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15"/>
            <p:cNvSpPr/>
            <p:nvPr/>
          </p:nvSpPr>
          <p:spPr>
            <a:xfrm>
              <a:off x="12236975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1" name="Freeform 16"/>
            <p:cNvSpPr/>
            <p:nvPr/>
          </p:nvSpPr>
          <p:spPr>
            <a:xfrm>
              <a:off x="12236975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2" name="Freeform 17"/>
            <p:cNvSpPr/>
            <p:nvPr/>
          </p:nvSpPr>
          <p:spPr>
            <a:xfrm>
              <a:off x="12236975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3" name="Freeform 18"/>
            <p:cNvSpPr/>
            <p:nvPr/>
          </p:nvSpPr>
          <p:spPr>
            <a:xfrm>
              <a:off x="12236975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Freeform 19"/>
            <p:cNvSpPr/>
            <p:nvPr/>
          </p:nvSpPr>
          <p:spPr>
            <a:xfrm>
              <a:off x="12236975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5" name="Freeform 20"/>
            <p:cNvSpPr/>
            <p:nvPr/>
          </p:nvSpPr>
          <p:spPr>
            <a:xfrm>
              <a:off x="12236975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6" name="Freeform 21"/>
            <p:cNvSpPr/>
            <p:nvPr/>
          </p:nvSpPr>
          <p:spPr>
            <a:xfrm>
              <a:off x="12236975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22"/>
            <p:cNvSpPr/>
            <p:nvPr/>
          </p:nvSpPr>
          <p:spPr>
            <a:xfrm>
              <a:off x="11933897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23"/>
            <p:cNvSpPr/>
            <p:nvPr/>
          </p:nvSpPr>
          <p:spPr>
            <a:xfrm>
              <a:off x="11933897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24"/>
            <p:cNvSpPr/>
            <p:nvPr/>
          </p:nvSpPr>
          <p:spPr>
            <a:xfrm>
              <a:off x="11933897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0" name="Freeform 25"/>
            <p:cNvSpPr/>
            <p:nvPr/>
          </p:nvSpPr>
          <p:spPr>
            <a:xfrm>
              <a:off x="11933897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1" name="Freeform 26"/>
            <p:cNvSpPr/>
            <p:nvPr/>
          </p:nvSpPr>
          <p:spPr>
            <a:xfrm>
              <a:off x="11933897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2" name="Freeform 27"/>
            <p:cNvSpPr/>
            <p:nvPr/>
          </p:nvSpPr>
          <p:spPr>
            <a:xfrm>
              <a:off x="11933897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3" name="Freeform 28"/>
            <p:cNvSpPr/>
            <p:nvPr/>
          </p:nvSpPr>
          <p:spPr>
            <a:xfrm>
              <a:off x="11933897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4" name="Freeform 29"/>
            <p:cNvSpPr/>
            <p:nvPr/>
          </p:nvSpPr>
          <p:spPr>
            <a:xfrm>
              <a:off x="11933897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5" name="Freeform 30"/>
            <p:cNvSpPr/>
            <p:nvPr/>
          </p:nvSpPr>
          <p:spPr>
            <a:xfrm>
              <a:off x="12540053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6" name="Freeform 31"/>
            <p:cNvSpPr/>
            <p:nvPr/>
          </p:nvSpPr>
          <p:spPr>
            <a:xfrm>
              <a:off x="12540053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7" name="Freeform 32"/>
            <p:cNvSpPr/>
            <p:nvPr/>
          </p:nvSpPr>
          <p:spPr>
            <a:xfrm>
              <a:off x="12540053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8" name="Freeform 33"/>
            <p:cNvSpPr/>
            <p:nvPr/>
          </p:nvSpPr>
          <p:spPr>
            <a:xfrm>
              <a:off x="12540053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9" name="Freeform 34"/>
            <p:cNvSpPr/>
            <p:nvPr/>
          </p:nvSpPr>
          <p:spPr>
            <a:xfrm>
              <a:off x="12540053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0" name="Freeform 35"/>
            <p:cNvSpPr/>
            <p:nvPr/>
          </p:nvSpPr>
          <p:spPr>
            <a:xfrm>
              <a:off x="12540053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1" name="Freeform 36"/>
            <p:cNvSpPr/>
            <p:nvPr/>
          </p:nvSpPr>
          <p:spPr>
            <a:xfrm>
              <a:off x="12540053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2" name="Freeform 37"/>
            <p:cNvSpPr/>
            <p:nvPr/>
          </p:nvSpPr>
          <p:spPr>
            <a:xfrm>
              <a:off x="12540053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3" name="Freeform 38"/>
            <p:cNvSpPr/>
            <p:nvPr/>
          </p:nvSpPr>
          <p:spPr>
            <a:xfrm>
              <a:off x="11782358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4" name="Freeform 39"/>
            <p:cNvSpPr/>
            <p:nvPr/>
          </p:nvSpPr>
          <p:spPr>
            <a:xfrm>
              <a:off x="11782358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5" name="Freeform 40"/>
            <p:cNvSpPr/>
            <p:nvPr/>
          </p:nvSpPr>
          <p:spPr>
            <a:xfrm>
              <a:off x="11782358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6" name="Freeform 41"/>
            <p:cNvSpPr/>
            <p:nvPr/>
          </p:nvSpPr>
          <p:spPr>
            <a:xfrm>
              <a:off x="11782358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7" name="Freeform 42"/>
            <p:cNvSpPr/>
            <p:nvPr/>
          </p:nvSpPr>
          <p:spPr>
            <a:xfrm>
              <a:off x="11782358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8" name="Freeform 43"/>
            <p:cNvSpPr/>
            <p:nvPr/>
          </p:nvSpPr>
          <p:spPr>
            <a:xfrm>
              <a:off x="11782358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9" name="Freeform 44"/>
            <p:cNvSpPr/>
            <p:nvPr/>
          </p:nvSpPr>
          <p:spPr>
            <a:xfrm>
              <a:off x="11782358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0" name="Freeform 45"/>
            <p:cNvSpPr/>
            <p:nvPr/>
          </p:nvSpPr>
          <p:spPr>
            <a:xfrm>
              <a:off x="11782358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1" name="Freeform 46"/>
            <p:cNvSpPr/>
            <p:nvPr/>
          </p:nvSpPr>
          <p:spPr>
            <a:xfrm>
              <a:off x="12388514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2" name="Freeform 47"/>
            <p:cNvSpPr/>
            <p:nvPr/>
          </p:nvSpPr>
          <p:spPr>
            <a:xfrm>
              <a:off x="12388514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Freeform 48"/>
            <p:cNvSpPr/>
            <p:nvPr/>
          </p:nvSpPr>
          <p:spPr>
            <a:xfrm>
              <a:off x="12388514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Freeform 49"/>
            <p:cNvSpPr/>
            <p:nvPr/>
          </p:nvSpPr>
          <p:spPr>
            <a:xfrm>
              <a:off x="12388514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5" name="Freeform 50"/>
            <p:cNvSpPr/>
            <p:nvPr/>
          </p:nvSpPr>
          <p:spPr>
            <a:xfrm>
              <a:off x="12388514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6" name="Freeform 51"/>
            <p:cNvSpPr/>
            <p:nvPr/>
          </p:nvSpPr>
          <p:spPr>
            <a:xfrm>
              <a:off x="12388514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7" name="Freeform 52"/>
            <p:cNvSpPr/>
            <p:nvPr/>
          </p:nvSpPr>
          <p:spPr>
            <a:xfrm>
              <a:off x="12388514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8" name="Freeform 53"/>
            <p:cNvSpPr/>
            <p:nvPr/>
          </p:nvSpPr>
          <p:spPr>
            <a:xfrm>
              <a:off x="12388514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9" name="Freeform 54"/>
            <p:cNvSpPr/>
            <p:nvPr/>
          </p:nvSpPr>
          <p:spPr>
            <a:xfrm>
              <a:off x="12085436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0" name="Freeform 55"/>
            <p:cNvSpPr/>
            <p:nvPr/>
          </p:nvSpPr>
          <p:spPr>
            <a:xfrm>
              <a:off x="12085436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1" name="Freeform 56"/>
            <p:cNvSpPr/>
            <p:nvPr/>
          </p:nvSpPr>
          <p:spPr>
            <a:xfrm>
              <a:off x="12085436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2" name="Freeform 57"/>
            <p:cNvSpPr/>
            <p:nvPr/>
          </p:nvSpPr>
          <p:spPr>
            <a:xfrm>
              <a:off x="12085436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3" name="Freeform 58"/>
            <p:cNvSpPr/>
            <p:nvPr/>
          </p:nvSpPr>
          <p:spPr>
            <a:xfrm>
              <a:off x="12085436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4" name="Freeform 59"/>
            <p:cNvSpPr/>
            <p:nvPr/>
          </p:nvSpPr>
          <p:spPr>
            <a:xfrm>
              <a:off x="12085436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5" name="Freeform 60"/>
            <p:cNvSpPr/>
            <p:nvPr/>
          </p:nvSpPr>
          <p:spPr>
            <a:xfrm>
              <a:off x="12085436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6" name="Freeform 61"/>
            <p:cNvSpPr/>
            <p:nvPr/>
          </p:nvSpPr>
          <p:spPr>
            <a:xfrm>
              <a:off x="12085436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7" name="Freeform 62"/>
            <p:cNvSpPr/>
            <p:nvPr/>
          </p:nvSpPr>
          <p:spPr>
            <a:xfrm>
              <a:off x="12691592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8" name="Freeform 63"/>
            <p:cNvSpPr/>
            <p:nvPr/>
          </p:nvSpPr>
          <p:spPr>
            <a:xfrm>
              <a:off x="12691592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9" name="Freeform 64"/>
            <p:cNvSpPr/>
            <p:nvPr/>
          </p:nvSpPr>
          <p:spPr>
            <a:xfrm>
              <a:off x="12691592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0" name="Freeform 65"/>
            <p:cNvSpPr/>
            <p:nvPr/>
          </p:nvSpPr>
          <p:spPr>
            <a:xfrm>
              <a:off x="12691592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1" name="Freeform 66"/>
            <p:cNvSpPr/>
            <p:nvPr/>
          </p:nvSpPr>
          <p:spPr>
            <a:xfrm>
              <a:off x="12691592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" name="Freeform 67"/>
            <p:cNvSpPr/>
            <p:nvPr/>
          </p:nvSpPr>
          <p:spPr>
            <a:xfrm>
              <a:off x="12691592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3" name="Freeform 68"/>
            <p:cNvSpPr/>
            <p:nvPr/>
          </p:nvSpPr>
          <p:spPr>
            <a:xfrm>
              <a:off x="12691592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4" name="Freeform 69"/>
            <p:cNvSpPr/>
            <p:nvPr/>
          </p:nvSpPr>
          <p:spPr>
            <a:xfrm>
              <a:off x="12691592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3685321" y="1215249"/>
            <a:ext cx="5020451" cy="5020451"/>
          </a:xfrm>
          <a:prstGeom prst="ellipse">
            <a:avLst/>
          </a:prstGeom>
          <a:noFill/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Don"/>
          <p:cNvSpPr txBox="1"/>
          <p:nvPr/>
        </p:nvSpPr>
        <p:spPr>
          <a:xfrm>
            <a:off x="786493" y="2455695"/>
            <a:ext cx="1061901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6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第三章</a:t>
            </a:r>
            <a:endParaRPr sz="6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4324350" y="3839420"/>
            <a:ext cx="3543300" cy="10618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振翅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4" b="18324"/>
          <a:stretch>
            <a:fillRect/>
          </a:stretch>
        </p:blipFill>
        <p:spPr>
          <a:ln>
            <a:solidFill>
              <a:srgbClr val="5CB371"/>
            </a:solidFill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>
                <a:cs typeface="+mn-ea"/>
                <a:sym typeface="汉仪润圆-65简" panose="00020600040101010101" pitchFamily="18" charset="-122"/>
              </a:rPr>
              <a:t>语文知识点</a:t>
            </a:r>
            <a:endParaRPr lang="id-ID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cs typeface="+mn-ea"/>
                <a:sym typeface="汉仪润圆-65简" panose="00020600040101010101" pitchFamily="18" charset="-122"/>
              </a:rPr>
              <a:t>学而时习之，不亦说乎？</a:t>
            </a:r>
            <a:endParaRPr lang="id-ID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52892" y="1874521"/>
            <a:ext cx="3145536" cy="1993392"/>
          </a:xfrm>
          <a:prstGeom prst="rect">
            <a:avLst/>
          </a:prstGeom>
          <a:solidFill>
            <a:srgbClr val="65BF7A"/>
          </a:solidFill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05344" y="1874521"/>
            <a:ext cx="3145536" cy="1993392"/>
          </a:xfrm>
          <a:prstGeom prst="rect">
            <a:avLst/>
          </a:prstGeom>
          <a:solidFill>
            <a:srgbClr val="87BEA9"/>
          </a:solidFill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Text Placeholder 32"/>
          <p:cNvSpPr txBox="1"/>
          <p:nvPr/>
        </p:nvSpPr>
        <p:spPr>
          <a:xfrm>
            <a:off x="4749231" y="2654285"/>
            <a:ext cx="2541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</a:t>
            </a:r>
            <a:r>
              <a:rPr lang="zh-CN" altLang="en-US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。</a:t>
            </a:r>
            <a:endParaRPr lang="en-US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Text Placeholder 33"/>
          <p:cNvSpPr txBox="1"/>
          <p:nvPr/>
        </p:nvSpPr>
        <p:spPr>
          <a:xfrm>
            <a:off x="4749231" y="2152405"/>
            <a:ext cx="2541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AU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2" name="Text Placeholder 32"/>
          <p:cNvSpPr txBox="1"/>
          <p:nvPr/>
        </p:nvSpPr>
        <p:spPr>
          <a:xfrm>
            <a:off x="8117507" y="2654285"/>
            <a:ext cx="2587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pPr marL="171450" indent="-171450">
              <a:buFont typeface="汉仪润圆-65简" panose="00020600040101010101" pitchFamily="18" charset="-122"/>
              <a:buChar char="ü"/>
            </a:pPr>
            <a:r>
              <a:rPr lang="zh-CN" altLang="en-US" dirty="0">
                <a:sym typeface="汉仪润圆-65简" panose="00020600040101010101" pitchFamily="18" charset="-122"/>
              </a:rPr>
              <a:t>学而不思则罔，思而不学则殆。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pPr marL="171450" indent="-171450">
              <a:buFont typeface="汉仪润圆-65简" panose="00020600040101010101" pitchFamily="18" charset="-122"/>
              <a:buChar char="ü"/>
            </a:pPr>
            <a:r>
              <a:rPr lang="zh-CN" altLang="en-US" dirty="0">
                <a:sym typeface="汉仪润圆-65简" panose="00020600040101010101" pitchFamily="18" charset="-122"/>
              </a:rPr>
              <a:t>学如逆水行舟，不进则退。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pPr marL="171450" indent="-171450">
              <a:buFont typeface="汉仪润圆-65简" panose="00020600040101010101" pitchFamily="18" charset="-122"/>
              <a:buChar char="ü"/>
            </a:pPr>
            <a:r>
              <a:rPr lang="zh-CN" altLang="en-US" dirty="0">
                <a:sym typeface="汉仪润圆-65简" panose="00020600040101010101" pitchFamily="18" charset="-122"/>
              </a:rPr>
              <a:t>学而时习之，不亦说乎？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13" name="Text Placeholder 32"/>
          <p:cNvSpPr txBox="1"/>
          <p:nvPr/>
        </p:nvSpPr>
        <p:spPr>
          <a:xfrm>
            <a:off x="1341119" y="4851289"/>
            <a:ext cx="5831371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705707" y="4110873"/>
            <a:ext cx="585787" cy="585787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A</a:t>
            </a:r>
            <a:endParaRPr lang="en-US" sz="1600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Text Placeholder 32"/>
          <p:cNvSpPr txBox="1"/>
          <p:nvPr/>
        </p:nvSpPr>
        <p:spPr>
          <a:xfrm>
            <a:off x="8518754" y="4543256"/>
            <a:ext cx="2332126" cy="572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z="1100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</a:t>
            </a:r>
            <a:endParaRPr lang="en-US" sz="11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Text Placeholder 33"/>
          <p:cNvSpPr txBox="1"/>
          <p:nvPr/>
        </p:nvSpPr>
        <p:spPr>
          <a:xfrm>
            <a:off x="8513611" y="4143146"/>
            <a:ext cx="2337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20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AU" sz="20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705707" y="5200494"/>
            <a:ext cx="585787" cy="585787"/>
          </a:xfrm>
          <a:prstGeom prst="ellipse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AU" sz="1600" dirty="0" smtClean="0">
                <a:solidFill>
                  <a:srgbClr val="FFFFFF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B</a:t>
            </a:r>
            <a:endParaRPr lang="en-US" sz="1600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7" name="Text Placeholder 32"/>
          <p:cNvSpPr txBox="1"/>
          <p:nvPr/>
        </p:nvSpPr>
        <p:spPr>
          <a:xfrm>
            <a:off x="8518754" y="5632877"/>
            <a:ext cx="2332126" cy="572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z="1100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</a:t>
            </a:r>
            <a:endParaRPr lang="en-US" sz="11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8513611" y="5232767"/>
            <a:ext cx="2337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20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AU" sz="20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2" name="Text Placeholder 32"/>
          <p:cNvSpPr txBox="1"/>
          <p:nvPr/>
        </p:nvSpPr>
        <p:spPr>
          <a:xfrm>
            <a:off x="1341120" y="4280878"/>
            <a:ext cx="44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9" name="Text Placeholder 33"/>
          <p:cNvSpPr txBox="1"/>
          <p:nvPr/>
        </p:nvSpPr>
        <p:spPr>
          <a:xfrm>
            <a:off x="8117507" y="2152405"/>
            <a:ext cx="2541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AU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3"/>
          <p:cNvSpPr txBox="1"/>
          <p:nvPr/>
        </p:nvSpPr>
        <p:spPr>
          <a:xfrm>
            <a:off x="1376071" y="1926259"/>
            <a:ext cx="38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741945" y="2105604"/>
            <a:ext cx="633671" cy="633671"/>
          </a:xfrm>
          <a:prstGeom prst="ellipse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Content Placeholder 2"/>
          <p:cNvSpPr txBox="1"/>
          <p:nvPr/>
        </p:nvSpPr>
        <p:spPr>
          <a:xfrm>
            <a:off x="1393261" y="4659155"/>
            <a:ext cx="4032448" cy="33906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indent="-342900">
              <a:spcBef>
                <a:spcPct val="20000"/>
              </a:spcBef>
              <a:buFont typeface="Wingdings" panose="05000000000000000000" pitchFamily="2" charset="2"/>
              <a:buChar char="u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+mn-ea"/>
                <a:cs typeface="汉仪润圆-65简" panose="00020600040101010101" pitchFamily="18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+mn-ea"/>
                <a:cs typeface="汉仪润圆-65简" panose="00020600040101010101" pitchFamily="18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+mn-ea"/>
                <a:cs typeface="汉仪润圆-65简" panose="00020600040101010101" pitchFamily="18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+mn-ea"/>
                <a:cs typeface="汉仪润圆-65简" panose="00020600040101010101" pitchFamily="18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r>
              <a:rPr 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. </a:t>
            </a:r>
            <a:endParaRPr lang="en-US" dirty="0">
              <a:solidFill>
                <a:srgbClr val="5CB37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1" name="Title 13"/>
          <p:cNvSpPr txBox="1"/>
          <p:nvPr/>
        </p:nvSpPr>
        <p:spPr>
          <a:xfrm>
            <a:off x="1376071" y="4105978"/>
            <a:ext cx="38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960096" y="2479436"/>
            <a:ext cx="4032448" cy="33906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indent="-342900">
              <a:spcBef>
                <a:spcPct val="20000"/>
              </a:spcBef>
              <a:buFont typeface="Wingdings" panose="05000000000000000000" pitchFamily="2" charset="2"/>
              <a:buChar char="u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+mn-ea"/>
                <a:cs typeface="汉仪润圆-65简" panose="00020600040101010101" pitchFamily="18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+mn-ea"/>
                <a:cs typeface="汉仪润圆-65简" panose="00020600040101010101" pitchFamily="18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+mn-ea"/>
                <a:cs typeface="汉仪润圆-65简" panose="00020600040101010101" pitchFamily="18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+mn-ea"/>
                <a:cs typeface="汉仪润圆-65简" panose="00020600040101010101" pitchFamily="18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r>
              <a:rPr 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. </a:t>
            </a:r>
            <a:endParaRPr lang="en-US" dirty="0">
              <a:solidFill>
                <a:srgbClr val="5CB37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7" name="Title 13"/>
          <p:cNvSpPr txBox="1"/>
          <p:nvPr/>
        </p:nvSpPr>
        <p:spPr>
          <a:xfrm>
            <a:off x="6942906" y="1926259"/>
            <a:ext cx="38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6960096" y="4659155"/>
            <a:ext cx="4032448" cy="33906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indent="-342900">
              <a:spcBef>
                <a:spcPct val="20000"/>
              </a:spcBef>
              <a:buFont typeface="Wingdings" panose="05000000000000000000" pitchFamily="2" charset="2"/>
              <a:buChar char="u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+mn-ea"/>
                <a:cs typeface="汉仪润圆-65简" panose="00020600040101010101" pitchFamily="18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+mn-ea"/>
                <a:cs typeface="汉仪润圆-65简" panose="00020600040101010101" pitchFamily="18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+mn-ea"/>
                <a:cs typeface="汉仪润圆-65简" panose="00020600040101010101" pitchFamily="18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+mn-ea"/>
                <a:cs typeface="汉仪润圆-65简" panose="00020600040101010101" pitchFamily="18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r>
              <a:rPr 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. </a:t>
            </a:r>
            <a:endParaRPr lang="en-US" dirty="0">
              <a:solidFill>
                <a:srgbClr val="5CB37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2" name="Title 13"/>
          <p:cNvSpPr txBox="1"/>
          <p:nvPr/>
        </p:nvSpPr>
        <p:spPr>
          <a:xfrm>
            <a:off x="6942906" y="4105978"/>
            <a:ext cx="38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932287" y="2281114"/>
            <a:ext cx="252984" cy="26236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308779" y="2105604"/>
            <a:ext cx="633671" cy="633671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6499139" y="2281115"/>
            <a:ext cx="252984" cy="26236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308795" y="4285329"/>
            <a:ext cx="633672" cy="633672"/>
          </a:xfrm>
          <a:prstGeom prst="ellipse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8" name="Freeform 37"/>
          <p:cNvSpPr/>
          <p:nvPr/>
        </p:nvSpPr>
        <p:spPr bwMode="auto">
          <a:xfrm>
            <a:off x="6499139" y="4460833"/>
            <a:ext cx="252984" cy="26236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1945" y="4285323"/>
            <a:ext cx="633671" cy="633671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915717" y="4460834"/>
            <a:ext cx="252984" cy="26236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1393261" y="2978034"/>
            <a:ext cx="4032448" cy="61606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汉仪润圆-65简" panose="00020600040101010101" pitchFamily="18" charset="-122"/>
              <a:buNone/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1393261" y="5157753"/>
            <a:ext cx="4032448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</a:t>
            </a:r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非学无以广才，非志无以成学。黑发不知勤学早，白发方悔读书迟</a:t>
            </a:r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。</a:t>
            </a:r>
            <a:r>
              <a:rPr 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6960096" y="2978034"/>
            <a:ext cx="4032448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</a:t>
            </a:r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非学无以广才，非志无以成学。黑发不知勤学早，白发方悔读书迟</a:t>
            </a:r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。</a:t>
            </a:r>
            <a:r>
              <a:rPr 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6960096" y="5157753"/>
            <a:ext cx="4032448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</a:t>
            </a:r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非学无以广才，非志无以成学。黑发不知勤学早，白发方悔读书迟</a:t>
            </a:r>
            <a:r>
              <a:rPr lang="zh-CN" alt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。</a:t>
            </a:r>
            <a:r>
              <a:rPr lang="en-US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5" name="Content Placeholder 2"/>
          <p:cNvSpPr txBox="1"/>
          <p:nvPr/>
        </p:nvSpPr>
        <p:spPr>
          <a:xfrm>
            <a:off x="1393261" y="2411851"/>
            <a:ext cx="4032448" cy="33906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indent="-342900">
              <a:spcBef>
                <a:spcPct val="20000"/>
              </a:spcBef>
              <a:buFont typeface="Wingdings" panose="05000000000000000000" pitchFamily="2" charset="2"/>
              <a:buChar char="u"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+mn-ea"/>
                <a:cs typeface="汉仪润圆-65简" panose="00020600040101010101" pitchFamily="18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+mn-ea"/>
                <a:cs typeface="汉仪润圆-65简" panose="00020600040101010101" pitchFamily="18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+mn-ea"/>
                <a:cs typeface="汉仪润圆-65简" panose="00020600040101010101" pitchFamily="18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+mn-ea"/>
                <a:cs typeface="汉仪润圆-65简" panose="00020600040101010101" pitchFamily="18" charset="-122"/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zh-CN" alt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r>
              <a:rPr lang="en-US" dirty="0">
                <a:solidFill>
                  <a:srgbClr val="5CB37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. </a:t>
            </a:r>
            <a:endParaRPr lang="en-US" dirty="0">
              <a:solidFill>
                <a:srgbClr val="5CB37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24983" y="3055915"/>
            <a:ext cx="1062986" cy="1062986"/>
          </a:xfrm>
          <a:prstGeom prst="ellipse">
            <a:avLst/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" name="Oval 2"/>
          <p:cNvSpPr/>
          <p:nvPr/>
        </p:nvSpPr>
        <p:spPr>
          <a:xfrm>
            <a:off x="3647382" y="3055915"/>
            <a:ext cx="1062986" cy="1062986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Oval 3"/>
          <p:cNvSpPr/>
          <p:nvPr/>
        </p:nvSpPr>
        <p:spPr>
          <a:xfrm>
            <a:off x="5564508" y="3055915"/>
            <a:ext cx="1062986" cy="1062986"/>
          </a:xfrm>
          <a:prstGeom prst="ellipse">
            <a:avLst/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" name="Oval 4"/>
          <p:cNvSpPr/>
          <p:nvPr/>
        </p:nvSpPr>
        <p:spPr>
          <a:xfrm>
            <a:off x="7481633" y="3055915"/>
            <a:ext cx="1062986" cy="1062986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9404031" y="3055915"/>
            <a:ext cx="1062986" cy="1062986"/>
          </a:xfrm>
          <a:prstGeom prst="ellipse">
            <a:avLst/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1295277" y="2617422"/>
            <a:ext cx="1922399" cy="962957"/>
          </a:xfrm>
          <a:custGeom>
            <a:avLst/>
            <a:gdLst>
              <a:gd name="T0" fmla="*/ 231 w 231"/>
              <a:gd name="T1" fmla="*/ 115 h 115"/>
              <a:gd name="T2" fmla="*/ 116 w 231"/>
              <a:gd name="T3" fmla="*/ 0 h 115"/>
              <a:gd name="T4" fmla="*/ 0 w 231"/>
              <a:gd name="T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" h="115">
                <a:moveTo>
                  <a:pt x="231" y="115"/>
                </a:moveTo>
                <a:cubicBezTo>
                  <a:pt x="231" y="52"/>
                  <a:pt x="179" y="0"/>
                  <a:pt x="116" y="0"/>
                </a:cubicBezTo>
                <a:cubicBezTo>
                  <a:pt x="52" y="0"/>
                  <a:pt x="0" y="52"/>
                  <a:pt x="0" y="115"/>
                </a:cubicBezTo>
              </a:path>
            </a:pathLst>
          </a:custGeom>
          <a:noFill/>
          <a:ln w="317500" cap="flat">
            <a:solidFill>
              <a:srgbClr val="5CB371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3217676" y="3580379"/>
            <a:ext cx="1922399" cy="977014"/>
          </a:xfrm>
          <a:custGeom>
            <a:avLst/>
            <a:gdLst>
              <a:gd name="T0" fmla="*/ 0 w 231"/>
              <a:gd name="T1" fmla="*/ 0 h 116"/>
              <a:gd name="T2" fmla="*/ 115 w 231"/>
              <a:gd name="T3" fmla="*/ 116 h 116"/>
              <a:gd name="T4" fmla="*/ 231 w 231"/>
              <a:gd name="T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" h="116">
                <a:moveTo>
                  <a:pt x="0" y="0"/>
                </a:moveTo>
                <a:cubicBezTo>
                  <a:pt x="0" y="64"/>
                  <a:pt x="52" y="116"/>
                  <a:pt x="115" y="116"/>
                </a:cubicBezTo>
                <a:cubicBezTo>
                  <a:pt x="179" y="116"/>
                  <a:pt x="231" y="64"/>
                  <a:pt x="231" y="0"/>
                </a:cubicBezTo>
              </a:path>
            </a:pathLst>
          </a:custGeom>
          <a:noFill/>
          <a:ln w="317500" cap="flat">
            <a:solidFill>
              <a:srgbClr val="87BEA9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5140074" y="2617422"/>
            <a:ext cx="1911855" cy="962957"/>
          </a:xfrm>
          <a:custGeom>
            <a:avLst/>
            <a:gdLst>
              <a:gd name="T0" fmla="*/ 230 w 230"/>
              <a:gd name="T1" fmla="*/ 115 h 115"/>
              <a:gd name="T2" fmla="*/ 115 w 230"/>
              <a:gd name="T3" fmla="*/ 0 h 115"/>
              <a:gd name="T4" fmla="*/ 0 w 230"/>
              <a:gd name="T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0" h="115">
                <a:moveTo>
                  <a:pt x="230" y="115"/>
                </a:moveTo>
                <a:cubicBezTo>
                  <a:pt x="230" y="52"/>
                  <a:pt x="179" y="0"/>
                  <a:pt x="115" y="0"/>
                </a:cubicBezTo>
                <a:cubicBezTo>
                  <a:pt x="51" y="0"/>
                  <a:pt x="0" y="52"/>
                  <a:pt x="0" y="115"/>
                </a:cubicBezTo>
              </a:path>
            </a:pathLst>
          </a:custGeom>
          <a:noFill/>
          <a:ln w="317500" cap="flat">
            <a:solidFill>
              <a:srgbClr val="5CB371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7051927" y="3580379"/>
            <a:ext cx="1922399" cy="977014"/>
          </a:xfrm>
          <a:custGeom>
            <a:avLst/>
            <a:gdLst>
              <a:gd name="T0" fmla="*/ 0 w 231"/>
              <a:gd name="T1" fmla="*/ 0 h 116"/>
              <a:gd name="T2" fmla="*/ 116 w 231"/>
              <a:gd name="T3" fmla="*/ 116 h 116"/>
              <a:gd name="T4" fmla="*/ 231 w 231"/>
              <a:gd name="T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" h="116">
                <a:moveTo>
                  <a:pt x="0" y="0"/>
                </a:moveTo>
                <a:cubicBezTo>
                  <a:pt x="0" y="64"/>
                  <a:pt x="52" y="116"/>
                  <a:pt x="116" y="116"/>
                </a:cubicBezTo>
                <a:cubicBezTo>
                  <a:pt x="179" y="116"/>
                  <a:pt x="231" y="64"/>
                  <a:pt x="231" y="0"/>
                </a:cubicBezTo>
              </a:path>
            </a:pathLst>
          </a:custGeom>
          <a:noFill/>
          <a:ln w="317500" cap="flat">
            <a:solidFill>
              <a:srgbClr val="87BEA9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Freeform 13"/>
          <p:cNvSpPr/>
          <p:nvPr/>
        </p:nvSpPr>
        <p:spPr bwMode="auto">
          <a:xfrm>
            <a:off x="8974325" y="2617422"/>
            <a:ext cx="1922399" cy="962957"/>
          </a:xfrm>
          <a:custGeom>
            <a:avLst/>
            <a:gdLst>
              <a:gd name="T0" fmla="*/ 231 w 231"/>
              <a:gd name="T1" fmla="*/ 115 h 115"/>
              <a:gd name="T2" fmla="*/ 115 w 231"/>
              <a:gd name="T3" fmla="*/ 0 h 115"/>
              <a:gd name="T4" fmla="*/ 0 w 231"/>
              <a:gd name="T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" h="115">
                <a:moveTo>
                  <a:pt x="231" y="115"/>
                </a:moveTo>
                <a:cubicBezTo>
                  <a:pt x="231" y="52"/>
                  <a:pt x="179" y="0"/>
                  <a:pt x="115" y="0"/>
                </a:cubicBezTo>
                <a:cubicBezTo>
                  <a:pt x="52" y="0"/>
                  <a:pt x="0" y="52"/>
                  <a:pt x="0" y="115"/>
                </a:cubicBezTo>
              </a:path>
            </a:pathLst>
          </a:custGeom>
          <a:noFill/>
          <a:ln w="317500" cap="flat">
            <a:solidFill>
              <a:srgbClr val="5CB371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1118751" y="5179856"/>
            <a:ext cx="2285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864790" y="4731562"/>
            <a:ext cx="278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01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4953002" y="5179856"/>
            <a:ext cx="2285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4699041" y="4731562"/>
            <a:ext cx="278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02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8792525" y="5179856"/>
            <a:ext cx="2285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538564" y="4731562"/>
            <a:ext cx="278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03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12192000" cy="1600200"/>
          </a:xfrm>
          <a:prstGeom prst="rect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4175" y="476933"/>
            <a:ext cx="6707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40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学如逆水行舟，不进则退。</a:t>
            </a:r>
            <a:endParaRPr lang="en-US" sz="4000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116999" y="518711"/>
            <a:ext cx="2401901" cy="562777"/>
          </a:xfrm>
          <a:prstGeom prst="roundRect">
            <a:avLst>
              <a:gd name="adj" fmla="val 50000"/>
            </a:avLst>
          </a:prstGeom>
          <a:solidFill>
            <a:srgbClr val="5CB37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好好学习</a:t>
            </a:r>
            <a:endParaRPr lang="en-US" sz="2000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7" name="Freeform 5"/>
          <p:cNvSpPr>
            <a:spLocks noEditPoints="1"/>
          </p:cNvSpPr>
          <p:nvPr/>
        </p:nvSpPr>
        <p:spPr bwMode="auto">
          <a:xfrm>
            <a:off x="2096140" y="3427068"/>
            <a:ext cx="320675" cy="320675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4023811" y="3427070"/>
            <a:ext cx="320675" cy="320675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8 h 176"/>
              <a:gd name="T12" fmla="*/ 142 w 176"/>
              <a:gd name="T13" fmla="*/ 29 h 176"/>
              <a:gd name="T14" fmla="*/ 122 w 176"/>
              <a:gd name="T15" fmla="*/ 49 h 176"/>
              <a:gd name="T16" fmla="*/ 88 w 176"/>
              <a:gd name="T17" fmla="*/ 36 h 176"/>
              <a:gd name="T18" fmla="*/ 54 w 176"/>
              <a:gd name="T19" fmla="*/ 49 h 176"/>
              <a:gd name="T20" fmla="*/ 34 w 176"/>
              <a:gd name="T21" fmla="*/ 29 h 176"/>
              <a:gd name="T22" fmla="*/ 88 w 176"/>
              <a:gd name="T23" fmla="*/ 8 h 176"/>
              <a:gd name="T24" fmla="*/ 132 w 176"/>
              <a:gd name="T25" fmla="*/ 88 h 176"/>
              <a:gd name="T26" fmla="*/ 88 w 176"/>
              <a:gd name="T27" fmla="*/ 132 h 176"/>
              <a:gd name="T28" fmla="*/ 44 w 176"/>
              <a:gd name="T29" fmla="*/ 88 h 176"/>
              <a:gd name="T30" fmla="*/ 88 w 176"/>
              <a:gd name="T31" fmla="*/ 44 h 176"/>
              <a:gd name="T32" fmla="*/ 132 w 176"/>
              <a:gd name="T33" fmla="*/ 88 h 176"/>
              <a:gd name="T34" fmla="*/ 8 w 176"/>
              <a:gd name="T35" fmla="*/ 88 h 176"/>
              <a:gd name="T36" fmla="*/ 29 w 176"/>
              <a:gd name="T37" fmla="*/ 34 h 176"/>
              <a:gd name="T38" fmla="*/ 49 w 176"/>
              <a:gd name="T39" fmla="*/ 54 h 176"/>
              <a:gd name="T40" fmla="*/ 36 w 176"/>
              <a:gd name="T41" fmla="*/ 88 h 176"/>
              <a:gd name="T42" fmla="*/ 49 w 176"/>
              <a:gd name="T43" fmla="*/ 122 h 176"/>
              <a:gd name="T44" fmla="*/ 29 w 176"/>
              <a:gd name="T45" fmla="*/ 142 h 176"/>
              <a:gd name="T46" fmla="*/ 8 w 176"/>
              <a:gd name="T47" fmla="*/ 88 h 176"/>
              <a:gd name="T48" fmla="*/ 88 w 176"/>
              <a:gd name="T49" fmla="*/ 168 h 176"/>
              <a:gd name="T50" fmla="*/ 34 w 176"/>
              <a:gd name="T51" fmla="*/ 147 h 176"/>
              <a:gd name="T52" fmla="*/ 54 w 176"/>
              <a:gd name="T53" fmla="*/ 127 h 176"/>
              <a:gd name="T54" fmla="*/ 88 w 176"/>
              <a:gd name="T55" fmla="*/ 140 h 176"/>
              <a:gd name="T56" fmla="*/ 122 w 176"/>
              <a:gd name="T57" fmla="*/ 127 h 176"/>
              <a:gd name="T58" fmla="*/ 142 w 176"/>
              <a:gd name="T59" fmla="*/ 147 h 176"/>
              <a:gd name="T60" fmla="*/ 88 w 176"/>
              <a:gd name="T61" fmla="*/ 168 h 176"/>
              <a:gd name="T62" fmla="*/ 147 w 176"/>
              <a:gd name="T63" fmla="*/ 142 h 176"/>
              <a:gd name="T64" fmla="*/ 127 w 176"/>
              <a:gd name="T65" fmla="*/ 122 h 176"/>
              <a:gd name="T66" fmla="*/ 140 w 176"/>
              <a:gd name="T67" fmla="*/ 88 h 176"/>
              <a:gd name="T68" fmla="*/ 127 w 176"/>
              <a:gd name="T69" fmla="*/ 54 h 176"/>
              <a:gd name="T70" fmla="*/ 147 w 176"/>
              <a:gd name="T71" fmla="*/ 34 h 176"/>
              <a:gd name="T72" fmla="*/ 168 w 176"/>
              <a:gd name="T73" fmla="*/ 88 h 176"/>
              <a:gd name="T74" fmla="*/ 147 w 176"/>
              <a:gd name="T75" fmla="*/ 14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8"/>
                </a:moveTo>
                <a:cubicBezTo>
                  <a:pt x="109" y="8"/>
                  <a:pt x="127" y="16"/>
                  <a:pt x="142" y="29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3" y="41"/>
                  <a:pt x="101" y="36"/>
                  <a:pt x="88" y="36"/>
                </a:cubicBezTo>
                <a:cubicBezTo>
                  <a:pt x="75" y="36"/>
                  <a:pt x="63" y="41"/>
                  <a:pt x="54" y="49"/>
                </a:cubicBezTo>
                <a:cubicBezTo>
                  <a:pt x="34" y="29"/>
                  <a:pt x="34" y="29"/>
                  <a:pt x="34" y="29"/>
                </a:cubicBezTo>
                <a:cubicBezTo>
                  <a:pt x="49" y="16"/>
                  <a:pt x="67" y="8"/>
                  <a:pt x="88" y="8"/>
                </a:cubicBezTo>
                <a:moveTo>
                  <a:pt x="132" y="88"/>
                </a:moveTo>
                <a:cubicBezTo>
                  <a:pt x="132" y="112"/>
                  <a:pt x="112" y="132"/>
                  <a:pt x="88" y="132"/>
                </a:cubicBezTo>
                <a:cubicBezTo>
                  <a:pt x="64" y="132"/>
                  <a:pt x="44" y="112"/>
                  <a:pt x="44" y="88"/>
                </a:cubicBezTo>
                <a:cubicBezTo>
                  <a:pt x="44" y="64"/>
                  <a:pt x="64" y="44"/>
                  <a:pt x="88" y="44"/>
                </a:cubicBezTo>
                <a:cubicBezTo>
                  <a:pt x="112" y="44"/>
                  <a:pt x="132" y="64"/>
                  <a:pt x="132" y="88"/>
                </a:cubicBezTo>
                <a:moveTo>
                  <a:pt x="8" y="88"/>
                </a:moveTo>
                <a:cubicBezTo>
                  <a:pt x="8" y="67"/>
                  <a:pt x="16" y="49"/>
                  <a:pt x="29" y="34"/>
                </a:cubicBezTo>
                <a:cubicBezTo>
                  <a:pt x="49" y="54"/>
                  <a:pt x="49" y="54"/>
                  <a:pt x="49" y="54"/>
                </a:cubicBezTo>
                <a:cubicBezTo>
                  <a:pt x="41" y="63"/>
                  <a:pt x="36" y="75"/>
                  <a:pt x="36" y="88"/>
                </a:cubicBezTo>
                <a:cubicBezTo>
                  <a:pt x="36" y="101"/>
                  <a:pt x="41" y="113"/>
                  <a:pt x="49" y="122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16" y="127"/>
                  <a:pt x="8" y="109"/>
                  <a:pt x="8" y="88"/>
                </a:cubicBezTo>
                <a:moveTo>
                  <a:pt x="88" y="168"/>
                </a:moveTo>
                <a:cubicBezTo>
                  <a:pt x="67" y="168"/>
                  <a:pt x="49" y="160"/>
                  <a:pt x="34" y="147"/>
                </a:cubicBezTo>
                <a:cubicBezTo>
                  <a:pt x="54" y="127"/>
                  <a:pt x="54" y="127"/>
                  <a:pt x="54" y="127"/>
                </a:cubicBezTo>
                <a:cubicBezTo>
                  <a:pt x="63" y="135"/>
                  <a:pt x="75" y="140"/>
                  <a:pt x="88" y="140"/>
                </a:cubicBezTo>
                <a:cubicBezTo>
                  <a:pt x="101" y="140"/>
                  <a:pt x="113" y="135"/>
                  <a:pt x="122" y="127"/>
                </a:cubicBezTo>
                <a:cubicBezTo>
                  <a:pt x="142" y="147"/>
                  <a:pt x="142" y="147"/>
                  <a:pt x="142" y="147"/>
                </a:cubicBezTo>
                <a:cubicBezTo>
                  <a:pt x="127" y="160"/>
                  <a:pt x="109" y="168"/>
                  <a:pt x="88" y="168"/>
                </a:cubicBezTo>
                <a:moveTo>
                  <a:pt x="147" y="142"/>
                </a:moveTo>
                <a:cubicBezTo>
                  <a:pt x="127" y="122"/>
                  <a:pt x="127" y="122"/>
                  <a:pt x="127" y="122"/>
                </a:cubicBezTo>
                <a:cubicBezTo>
                  <a:pt x="135" y="113"/>
                  <a:pt x="140" y="101"/>
                  <a:pt x="140" y="88"/>
                </a:cubicBezTo>
                <a:cubicBezTo>
                  <a:pt x="140" y="75"/>
                  <a:pt x="135" y="63"/>
                  <a:pt x="127" y="5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60" y="49"/>
                  <a:pt x="168" y="67"/>
                  <a:pt x="168" y="88"/>
                </a:cubicBezTo>
                <a:cubicBezTo>
                  <a:pt x="168" y="109"/>
                  <a:pt x="160" y="127"/>
                  <a:pt x="147" y="1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9" name="Freeform 66"/>
          <p:cNvSpPr>
            <a:spLocks noEditPoints="1"/>
          </p:cNvSpPr>
          <p:nvPr/>
        </p:nvSpPr>
        <p:spPr bwMode="auto">
          <a:xfrm>
            <a:off x="5929999" y="3427067"/>
            <a:ext cx="320675" cy="320675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Freeform 70"/>
          <p:cNvSpPr>
            <a:spLocks noEditPoints="1"/>
          </p:cNvSpPr>
          <p:nvPr/>
        </p:nvSpPr>
        <p:spPr bwMode="auto">
          <a:xfrm>
            <a:off x="7852788" y="342706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1" name="Freeform 112"/>
          <p:cNvSpPr>
            <a:spLocks noEditPoints="1"/>
          </p:cNvSpPr>
          <p:nvPr/>
        </p:nvSpPr>
        <p:spPr bwMode="auto">
          <a:xfrm>
            <a:off x="9775184" y="3427067"/>
            <a:ext cx="320675" cy="319088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3334580" y="1032012"/>
            <a:ext cx="5020451" cy="5020451"/>
          </a:xfrm>
          <a:prstGeom prst="ellipse">
            <a:avLst/>
          </a:prstGeom>
          <a:gradFill>
            <a:gsLst>
              <a:gs pos="49000">
                <a:srgbClr val="DDF7EA"/>
              </a:gs>
              <a:gs pos="100000">
                <a:srgbClr val="B9EFD3">
                  <a:alpha val="73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8" name="Graphic 4"/>
          <p:cNvGrpSpPr/>
          <p:nvPr/>
        </p:nvGrpSpPr>
        <p:grpSpPr>
          <a:xfrm>
            <a:off x="7778800" y="4573704"/>
            <a:ext cx="1455758" cy="1455758"/>
            <a:chOff x="11630819" y="6299200"/>
            <a:chExt cx="1117600" cy="1117600"/>
          </a:xfrm>
          <a:solidFill>
            <a:srgbClr val="87BEA9"/>
          </a:solidFill>
        </p:grpSpPr>
        <p:sp>
          <p:nvSpPr>
            <p:cNvPr id="9" name="Freeform 6"/>
            <p:cNvSpPr/>
            <p:nvPr/>
          </p:nvSpPr>
          <p:spPr>
            <a:xfrm>
              <a:off x="11630819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0" name="Freeform 7"/>
            <p:cNvSpPr/>
            <p:nvPr/>
          </p:nvSpPr>
          <p:spPr>
            <a:xfrm>
              <a:off x="11630819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1" name="Freeform 8"/>
            <p:cNvSpPr/>
            <p:nvPr/>
          </p:nvSpPr>
          <p:spPr>
            <a:xfrm>
              <a:off x="11630819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9"/>
            <p:cNvSpPr/>
            <p:nvPr/>
          </p:nvSpPr>
          <p:spPr>
            <a:xfrm>
              <a:off x="11630819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10"/>
            <p:cNvSpPr/>
            <p:nvPr/>
          </p:nvSpPr>
          <p:spPr>
            <a:xfrm>
              <a:off x="11630819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11"/>
            <p:cNvSpPr/>
            <p:nvPr/>
          </p:nvSpPr>
          <p:spPr>
            <a:xfrm>
              <a:off x="11630819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7" name="Freeform 12"/>
            <p:cNvSpPr/>
            <p:nvPr/>
          </p:nvSpPr>
          <p:spPr>
            <a:xfrm>
              <a:off x="11630819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8" name="Freeform 13"/>
            <p:cNvSpPr/>
            <p:nvPr/>
          </p:nvSpPr>
          <p:spPr>
            <a:xfrm>
              <a:off x="11630819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14"/>
            <p:cNvSpPr/>
            <p:nvPr/>
          </p:nvSpPr>
          <p:spPr>
            <a:xfrm>
              <a:off x="12236975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15"/>
            <p:cNvSpPr/>
            <p:nvPr/>
          </p:nvSpPr>
          <p:spPr>
            <a:xfrm>
              <a:off x="12236975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1" name="Freeform 16"/>
            <p:cNvSpPr/>
            <p:nvPr/>
          </p:nvSpPr>
          <p:spPr>
            <a:xfrm>
              <a:off x="12236975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2" name="Freeform 17"/>
            <p:cNvSpPr/>
            <p:nvPr/>
          </p:nvSpPr>
          <p:spPr>
            <a:xfrm>
              <a:off x="12236975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3" name="Freeform 18"/>
            <p:cNvSpPr/>
            <p:nvPr/>
          </p:nvSpPr>
          <p:spPr>
            <a:xfrm>
              <a:off x="12236975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Freeform 19"/>
            <p:cNvSpPr/>
            <p:nvPr/>
          </p:nvSpPr>
          <p:spPr>
            <a:xfrm>
              <a:off x="12236975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5" name="Freeform 20"/>
            <p:cNvSpPr/>
            <p:nvPr/>
          </p:nvSpPr>
          <p:spPr>
            <a:xfrm>
              <a:off x="12236975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6" name="Freeform 21"/>
            <p:cNvSpPr/>
            <p:nvPr/>
          </p:nvSpPr>
          <p:spPr>
            <a:xfrm>
              <a:off x="12236975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22"/>
            <p:cNvSpPr/>
            <p:nvPr/>
          </p:nvSpPr>
          <p:spPr>
            <a:xfrm>
              <a:off x="11933897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23"/>
            <p:cNvSpPr/>
            <p:nvPr/>
          </p:nvSpPr>
          <p:spPr>
            <a:xfrm>
              <a:off x="11933897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24"/>
            <p:cNvSpPr/>
            <p:nvPr/>
          </p:nvSpPr>
          <p:spPr>
            <a:xfrm>
              <a:off x="11933897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0" name="Freeform 25"/>
            <p:cNvSpPr/>
            <p:nvPr/>
          </p:nvSpPr>
          <p:spPr>
            <a:xfrm>
              <a:off x="11933897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1" name="Freeform 26"/>
            <p:cNvSpPr/>
            <p:nvPr/>
          </p:nvSpPr>
          <p:spPr>
            <a:xfrm>
              <a:off x="11933897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2" name="Freeform 27"/>
            <p:cNvSpPr/>
            <p:nvPr/>
          </p:nvSpPr>
          <p:spPr>
            <a:xfrm>
              <a:off x="11933897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3" name="Freeform 28"/>
            <p:cNvSpPr/>
            <p:nvPr/>
          </p:nvSpPr>
          <p:spPr>
            <a:xfrm>
              <a:off x="11933897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4" name="Freeform 29"/>
            <p:cNvSpPr/>
            <p:nvPr/>
          </p:nvSpPr>
          <p:spPr>
            <a:xfrm>
              <a:off x="11933897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5" name="Freeform 30"/>
            <p:cNvSpPr/>
            <p:nvPr/>
          </p:nvSpPr>
          <p:spPr>
            <a:xfrm>
              <a:off x="12540053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6" name="Freeform 31"/>
            <p:cNvSpPr/>
            <p:nvPr/>
          </p:nvSpPr>
          <p:spPr>
            <a:xfrm>
              <a:off x="12540053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7" name="Freeform 32"/>
            <p:cNvSpPr/>
            <p:nvPr/>
          </p:nvSpPr>
          <p:spPr>
            <a:xfrm>
              <a:off x="12540053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8" name="Freeform 33"/>
            <p:cNvSpPr/>
            <p:nvPr/>
          </p:nvSpPr>
          <p:spPr>
            <a:xfrm>
              <a:off x="12540053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9" name="Freeform 34"/>
            <p:cNvSpPr/>
            <p:nvPr/>
          </p:nvSpPr>
          <p:spPr>
            <a:xfrm>
              <a:off x="12540053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0" name="Freeform 35"/>
            <p:cNvSpPr/>
            <p:nvPr/>
          </p:nvSpPr>
          <p:spPr>
            <a:xfrm>
              <a:off x="12540053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1" name="Freeform 36"/>
            <p:cNvSpPr/>
            <p:nvPr/>
          </p:nvSpPr>
          <p:spPr>
            <a:xfrm>
              <a:off x="12540053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2" name="Freeform 37"/>
            <p:cNvSpPr/>
            <p:nvPr/>
          </p:nvSpPr>
          <p:spPr>
            <a:xfrm>
              <a:off x="12540053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3" name="Freeform 38"/>
            <p:cNvSpPr/>
            <p:nvPr/>
          </p:nvSpPr>
          <p:spPr>
            <a:xfrm>
              <a:off x="11782358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4" name="Freeform 39"/>
            <p:cNvSpPr/>
            <p:nvPr/>
          </p:nvSpPr>
          <p:spPr>
            <a:xfrm>
              <a:off x="11782358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5" name="Freeform 40"/>
            <p:cNvSpPr/>
            <p:nvPr/>
          </p:nvSpPr>
          <p:spPr>
            <a:xfrm>
              <a:off x="11782358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6" name="Freeform 41"/>
            <p:cNvSpPr/>
            <p:nvPr/>
          </p:nvSpPr>
          <p:spPr>
            <a:xfrm>
              <a:off x="11782358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7" name="Freeform 42"/>
            <p:cNvSpPr/>
            <p:nvPr/>
          </p:nvSpPr>
          <p:spPr>
            <a:xfrm>
              <a:off x="11782358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8" name="Freeform 43"/>
            <p:cNvSpPr/>
            <p:nvPr/>
          </p:nvSpPr>
          <p:spPr>
            <a:xfrm>
              <a:off x="11782358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9" name="Freeform 44"/>
            <p:cNvSpPr/>
            <p:nvPr/>
          </p:nvSpPr>
          <p:spPr>
            <a:xfrm>
              <a:off x="11782358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0" name="Freeform 45"/>
            <p:cNvSpPr/>
            <p:nvPr/>
          </p:nvSpPr>
          <p:spPr>
            <a:xfrm>
              <a:off x="11782358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1" name="Freeform 46"/>
            <p:cNvSpPr/>
            <p:nvPr/>
          </p:nvSpPr>
          <p:spPr>
            <a:xfrm>
              <a:off x="12388514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2" name="Freeform 47"/>
            <p:cNvSpPr/>
            <p:nvPr/>
          </p:nvSpPr>
          <p:spPr>
            <a:xfrm>
              <a:off x="12388514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Freeform 48"/>
            <p:cNvSpPr/>
            <p:nvPr/>
          </p:nvSpPr>
          <p:spPr>
            <a:xfrm>
              <a:off x="12388514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Freeform 49"/>
            <p:cNvSpPr/>
            <p:nvPr/>
          </p:nvSpPr>
          <p:spPr>
            <a:xfrm>
              <a:off x="12388514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5" name="Freeform 50"/>
            <p:cNvSpPr/>
            <p:nvPr/>
          </p:nvSpPr>
          <p:spPr>
            <a:xfrm>
              <a:off x="12388514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6" name="Freeform 51"/>
            <p:cNvSpPr/>
            <p:nvPr/>
          </p:nvSpPr>
          <p:spPr>
            <a:xfrm>
              <a:off x="12388514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7" name="Freeform 52"/>
            <p:cNvSpPr/>
            <p:nvPr/>
          </p:nvSpPr>
          <p:spPr>
            <a:xfrm>
              <a:off x="12388514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8" name="Freeform 53"/>
            <p:cNvSpPr/>
            <p:nvPr/>
          </p:nvSpPr>
          <p:spPr>
            <a:xfrm>
              <a:off x="12388514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9" name="Freeform 54"/>
            <p:cNvSpPr/>
            <p:nvPr/>
          </p:nvSpPr>
          <p:spPr>
            <a:xfrm>
              <a:off x="12085436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0" name="Freeform 55"/>
            <p:cNvSpPr/>
            <p:nvPr/>
          </p:nvSpPr>
          <p:spPr>
            <a:xfrm>
              <a:off x="12085436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1" name="Freeform 56"/>
            <p:cNvSpPr/>
            <p:nvPr/>
          </p:nvSpPr>
          <p:spPr>
            <a:xfrm>
              <a:off x="12085436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2" name="Freeform 57"/>
            <p:cNvSpPr/>
            <p:nvPr/>
          </p:nvSpPr>
          <p:spPr>
            <a:xfrm>
              <a:off x="12085436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3" name="Freeform 58"/>
            <p:cNvSpPr/>
            <p:nvPr/>
          </p:nvSpPr>
          <p:spPr>
            <a:xfrm>
              <a:off x="12085436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4" name="Freeform 59"/>
            <p:cNvSpPr/>
            <p:nvPr/>
          </p:nvSpPr>
          <p:spPr>
            <a:xfrm>
              <a:off x="12085436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5" name="Freeform 60"/>
            <p:cNvSpPr/>
            <p:nvPr/>
          </p:nvSpPr>
          <p:spPr>
            <a:xfrm>
              <a:off x="12085436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6" name="Freeform 61"/>
            <p:cNvSpPr/>
            <p:nvPr/>
          </p:nvSpPr>
          <p:spPr>
            <a:xfrm>
              <a:off x="12085436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7" name="Freeform 62"/>
            <p:cNvSpPr/>
            <p:nvPr/>
          </p:nvSpPr>
          <p:spPr>
            <a:xfrm>
              <a:off x="12691592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8" name="Freeform 63"/>
            <p:cNvSpPr/>
            <p:nvPr/>
          </p:nvSpPr>
          <p:spPr>
            <a:xfrm>
              <a:off x="12691592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9" name="Freeform 64"/>
            <p:cNvSpPr/>
            <p:nvPr/>
          </p:nvSpPr>
          <p:spPr>
            <a:xfrm>
              <a:off x="12691592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0" name="Freeform 65"/>
            <p:cNvSpPr/>
            <p:nvPr/>
          </p:nvSpPr>
          <p:spPr>
            <a:xfrm>
              <a:off x="12691592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1" name="Freeform 66"/>
            <p:cNvSpPr/>
            <p:nvPr/>
          </p:nvSpPr>
          <p:spPr>
            <a:xfrm>
              <a:off x="12691592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" name="Freeform 67"/>
            <p:cNvSpPr/>
            <p:nvPr/>
          </p:nvSpPr>
          <p:spPr>
            <a:xfrm>
              <a:off x="12691592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3" name="Freeform 68"/>
            <p:cNvSpPr/>
            <p:nvPr/>
          </p:nvSpPr>
          <p:spPr>
            <a:xfrm>
              <a:off x="12691592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4" name="Freeform 69"/>
            <p:cNvSpPr/>
            <p:nvPr/>
          </p:nvSpPr>
          <p:spPr>
            <a:xfrm>
              <a:off x="12691592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3685321" y="1215249"/>
            <a:ext cx="5020451" cy="5020451"/>
          </a:xfrm>
          <a:prstGeom prst="ellipse">
            <a:avLst/>
          </a:prstGeom>
          <a:noFill/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Don"/>
          <p:cNvSpPr txBox="1"/>
          <p:nvPr/>
        </p:nvSpPr>
        <p:spPr>
          <a:xfrm>
            <a:off x="786493" y="2455695"/>
            <a:ext cx="1061901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6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第四章</a:t>
            </a:r>
            <a:endParaRPr sz="6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4324350" y="3839420"/>
            <a:ext cx="3543300" cy="10618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振翅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00744" y="2062889"/>
            <a:ext cx="3674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48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敏而</a:t>
            </a:r>
            <a:r>
              <a:rPr lang="zh-CN" altLang="en-US" sz="4800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好学</a:t>
            </a:r>
            <a:endParaRPr lang="en-US" altLang="zh-CN" sz="4800" dirty="0" smtClean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  <a:p>
            <a:r>
              <a:rPr lang="zh-CN" altLang="en-US" sz="4800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不耻下问</a:t>
            </a:r>
            <a:r>
              <a:rPr lang="zh-CN" altLang="en-US" sz="48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。</a:t>
            </a:r>
            <a:endParaRPr lang="en-US" sz="48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700744" y="4003369"/>
            <a:ext cx="3255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7806826" y="1651373"/>
            <a:ext cx="1298125" cy="1285743"/>
          </a:xfrm>
          <a:prstGeom prst="ellipse">
            <a:avLst/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6315736" y="3137304"/>
            <a:ext cx="1291934" cy="1291935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7806826" y="4629426"/>
            <a:ext cx="1298125" cy="1285743"/>
          </a:xfrm>
          <a:prstGeom prst="ellipse">
            <a:avLst/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9304108" y="3136272"/>
            <a:ext cx="1291934" cy="1293998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7196975" y="4429238"/>
            <a:ext cx="610883" cy="608819"/>
          </a:xfrm>
          <a:custGeom>
            <a:avLst/>
            <a:gdLst>
              <a:gd name="T0" fmla="*/ 173 w 173"/>
              <a:gd name="T1" fmla="*/ 173 h 173"/>
              <a:gd name="T2" fmla="*/ 0 w 173"/>
              <a:gd name="T3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3" h="173">
                <a:moveTo>
                  <a:pt x="173" y="173"/>
                </a:moveTo>
                <a:cubicBezTo>
                  <a:pt x="99" y="135"/>
                  <a:pt x="38" y="74"/>
                  <a:pt x="0" y="0"/>
                </a:cubicBezTo>
              </a:path>
            </a:pathLst>
          </a:custGeom>
          <a:noFill/>
          <a:ln w="508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Freeform 10"/>
          <p:cNvSpPr/>
          <p:nvPr/>
        </p:nvSpPr>
        <p:spPr bwMode="auto">
          <a:xfrm>
            <a:off x="9105984" y="4429238"/>
            <a:ext cx="608819" cy="604691"/>
          </a:xfrm>
          <a:custGeom>
            <a:avLst/>
            <a:gdLst>
              <a:gd name="T0" fmla="*/ 172 w 172"/>
              <a:gd name="T1" fmla="*/ 0 h 172"/>
              <a:gd name="T2" fmla="*/ 0 w 172"/>
              <a:gd name="T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2" h="172">
                <a:moveTo>
                  <a:pt x="172" y="0"/>
                </a:moveTo>
                <a:cubicBezTo>
                  <a:pt x="134" y="74"/>
                  <a:pt x="74" y="134"/>
                  <a:pt x="0" y="172"/>
                </a:cubicBezTo>
              </a:path>
            </a:pathLst>
          </a:custGeom>
          <a:noFill/>
          <a:ln w="508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Freeform 11"/>
          <p:cNvSpPr/>
          <p:nvPr/>
        </p:nvSpPr>
        <p:spPr bwMode="auto">
          <a:xfrm>
            <a:off x="9103920" y="2528485"/>
            <a:ext cx="608819" cy="606755"/>
          </a:xfrm>
          <a:custGeom>
            <a:avLst/>
            <a:gdLst>
              <a:gd name="T0" fmla="*/ 0 w 172"/>
              <a:gd name="T1" fmla="*/ 0 h 172"/>
              <a:gd name="T2" fmla="*/ 172 w 172"/>
              <a:gd name="T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2" h="172">
                <a:moveTo>
                  <a:pt x="0" y="0"/>
                </a:moveTo>
                <a:cubicBezTo>
                  <a:pt x="74" y="38"/>
                  <a:pt x="134" y="98"/>
                  <a:pt x="172" y="172"/>
                </a:cubicBezTo>
              </a:path>
            </a:pathLst>
          </a:custGeom>
          <a:noFill/>
          <a:ln w="508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Freeform 12"/>
          <p:cNvSpPr/>
          <p:nvPr/>
        </p:nvSpPr>
        <p:spPr bwMode="auto">
          <a:xfrm>
            <a:off x="7196975" y="2532612"/>
            <a:ext cx="608819" cy="606755"/>
          </a:xfrm>
          <a:custGeom>
            <a:avLst/>
            <a:gdLst>
              <a:gd name="T0" fmla="*/ 0 w 172"/>
              <a:gd name="T1" fmla="*/ 172 h 172"/>
              <a:gd name="T2" fmla="*/ 172 w 172"/>
              <a:gd name="T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2" h="172">
                <a:moveTo>
                  <a:pt x="0" y="172"/>
                </a:moveTo>
                <a:cubicBezTo>
                  <a:pt x="38" y="98"/>
                  <a:pt x="98" y="38"/>
                  <a:pt x="172" y="0"/>
                </a:cubicBezTo>
              </a:path>
            </a:pathLst>
          </a:custGeom>
          <a:noFill/>
          <a:ln w="50800" cap="flat">
            <a:solidFill>
              <a:schemeClr val="bg1">
                <a:lumMod val="85000"/>
              </a:schemeClr>
            </a:solidFill>
            <a:prstDash val="solid"/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5388506" y="1993512"/>
            <a:ext cx="18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5388506" y="1545218"/>
            <a:ext cx="221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01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5388506" y="5374993"/>
            <a:ext cx="18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5388506" y="4926699"/>
            <a:ext cx="221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04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2739" y="1993512"/>
            <a:ext cx="1800066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724066" y="1545218"/>
            <a:ext cx="221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02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720109" y="5374993"/>
            <a:ext cx="1800066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黑发不知勤学早，白发方悔读书迟。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731436" y="4926699"/>
            <a:ext cx="221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语文知识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03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8256380" y="2062889"/>
            <a:ext cx="399015" cy="399015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Freeform 66"/>
          <p:cNvSpPr>
            <a:spLocks noEditPoints="1"/>
          </p:cNvSpPr>
          <p:nvPr/>
        </p:nvSpPr>
        <p:spPr bwMode="auto">
          <a:xfrm>
            <a:off x="6747681" y="3583763"/>
            <a:ext cx="399015" cy="399015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1" name="Freeform 70"/>
          <p:cNvSpPr>
            <a:spLocks noEditPoints="1"/>
          </p:cNvSpPr>
          <p:nvPr/>
        </p:nvSpPr>
        <p:spPr bwMode="auto">
          <a:xfrm>
            <a:off x="9779595" y="3583763"/>
            <a:ext cx="399015" cy="39901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2" name="Freeform 112"/>
          <p:cNvSpPr>
            <a:spLocks noEditPoints="1"/>
          </p:cNvSpPr>
          <p:nvPr/>
        </p:nvSpPr>
        <p:spPr bwMode="auto">
          <a:xfrm>
            <a:off x="8254833" y="5117319"/>
            <a:ext cx="399015" cy="397040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ln>
            <a:solidFill>
              <a:srgbClr val="87BEA9"/>
            </a:solidFill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zh-CN" altLang="en-US" dirty="0">
                <a:cs typeface="+mn-ea"/>
                <a:sym typeface="汉仪润圆-65简" panose="00020600040101010101" pitchFamily="18" charset="-122"/>
              </a:rPr>
              <a:t>语文知识点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dirty="0">
                <a:cs typeface="+mn-ea"/>
                <a:sym typeface="汉仪润圆-65简" panose="00020600040101010101" pitchFamily="18" charset="-122"/>
              </a:rPr>
              <a:t>学而时习之，不亦说乎？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760200" y="6257925"/>
            <a:ext cx="431800" cy="388938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</a:fld>
            <a:endParaRPr lang="en-AU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36" name="Group 35"/>
          <p:cNvGrpSpPr/>
          <p:nvPr/>
        </p:nvGrpSpPr>
        <p:grpSpPr>
          <a:xfrm rot="10800000">
            <a:off x="7313010" y="3161486"/>
            <a:ext cx="2642709" cy="360191"/>
            <a:chOff x="1652259" y="4256917"/>
            <a:chExt cx="1441370" cy="360191"/>
          </a:xfrm>
        </p:grpSpPr>
        <p:cxnSp>
          <p:nvCxnSpPr>
            <p:cNvPr id="37" name="Straight Connector 36"/>
            <p:cNvCxnSpPr/>
            <p:nvPr/>
          </p:nvCxnSpPr>
          <p:spPr>
            <a:xfrm rot="10800000">
              <a:off x="1652259" y="4256917"/>
              <a:ext cx="1441370" cy="0"/>
            </a:xfrm>
            <a:prstGeom prst="line">
              <a:avLst/>
            </a:prstGeom>
            <a:ln>
              <a:solidFill>
                <a:srgbClr val="5CB37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5CB37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ounded Rectangle 38"/>
          <p:cNvSpPr/>
          <p:nvPr/>
        </p:nvSpPr>
        <p:spPr>
          <a:xfrm>
            <a:off x="9196849" y="2575214"/>
            <a:ext cx="1517740" cy="586271"/>
          </a:xfrm>
          <a:prstGeom prst="roundRect">
            <a:avLst>
              <a:gd name="adj" fmla="val 7215"/>
            </a:avLst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AU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40" name="Group 39"/>
          <p:cNvGrpSpPr/>
          <p:nvPr/>
        </p:nvGrpSpPr>
        <p:grpSpPr>
          <a:xfrm rot="10800000" flipH="1">
            <a:off x="2390075" y="3345677"/>
            <a:ext cx="1490640" cy="360191"/>
            <a:chOff x="1652259" y="4256917"/>
            <a:chExt cx="1411082" cy="360191"/>
          </a:xfrm>
        </p:grpSpPr>
        <p:cxnSp>
          <p:nvCxnSpPr>
            <p:cNvPr id="41" name="Straight Connector 40"/>
            <p:cNvCxnSpPr/>
            <p:nvPr/>
          </p:nvCxnSpPr>
          <p:spPr>
            <a:xfrm rot="10800000">
              <a:off x="1652259" y="4256917"/>
              <a:ext cx="1411082" cy="0"/>
            </a:xfrm>
            <a:prstGeom prst="line">
              <a:avLst/>
            </a:prstGeom>
            <a:ln>
              <a:solidFill>
                <a:srgbClr val="5CB37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5CB37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ounded Rectangle 42"/>
          <p:cNvSpPr/>
          <p:nvPr/>
        </p:nvSpPr>
        <p:spPr>
          <a:xfrm flipH="1">
            <a:off x="1631204" y="2803549"/>
            <a:ext cx="1517740" cy="586271"/>
          </a:xfrm>
          <a:prstGeom prst="roundRect">
            <a:avLst>
              <a:gd name="adj" fmla="val 7215"/>
            </a:avLst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AU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44" name="Group 43"/>
          <p:cNvGrpSpPr/>
          <p:nvPr/>
        </p:nvGrpSpPr>
        <p:grpSpPr>
          <a:xfrm rot="10800000" flipH="1" flipV="1">
            <a:off x="2158092" y="4823036"/>
            <a:ext cx="2658862" cy="360191"/>
            <a:chOff x="1652259" y="4256917"/>
            <a:chExt cx="2516953" cy="360191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V="1">
              <a:off x="1652259" y="4256917"/>
              <a:ext cx="2516953" cy="0"/>
            </a:xfrm>
            <a:prstGeom prst="line">
              <a:avLst/>
            </a:prstGeom>
            <a:ln>
              <a:solidFill>
                <a:srgbClr val="5CB37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5CB37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ounded Rectangle 46"/>
          <p:cNvSpPr/>
          <p:nvPr/>
        </p:nvSpPr>
        <p:spPr>
          <a:xfrm flipH="1">
            <a:off x="1399220" y="5168430"/>
            <a:ext cx="1517740" cy="586271"/>
          </a:xfrm>
          <a:prstGeom prst="roundRect">
            <a:avLst>
              <a:gd name="adj" fmla="val 7215"/>
            </a:avLst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AU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8195899" y="5326873"/>
            <a:ext cx="2139969" cy="0"/>
          </a:xfrm>
          <a:prstGeom prst="line">
            <a:avLst/>
          </a:prstGeom>
          <a:ln>
            <a:solidFill>
              <a:srgbClr val="5CB37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9635427" y="4986402"/>
            <a:ext cx="1517740" cy="586271"/>
          </a:xfrm>
          <a:prstGeom prst="roundRect">
            <a:avLst>
              <a:gd name="adj" fmla="val 7215"/>
            </a:avLst>
          </a:prstGeom>
          <a:solidFill>
            <a:srgbClr val="5CB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AU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654454" y="4012582"/>
            <a:ext cx="48830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None/>
            </a:pPr>
            <a:r>
              <a:rPr lang="zh-CN" altLang="en-US" sz="2000" b="1" cap="all" dirty="0">
                <a:solidFill>
                  <a:srgbClr val="0B4B3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好好学习</a:t>
            </a:r>
            <a:r>
              <a:rPr lang="en-US" altLang="zh-CN" sz="2000" b="1" cap="all" dirty="0">
                <a:solidFill>
                  <a:srgbClr val="0B4B3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·</a:t>
            </a:r>
            <a:r>
              <a:rPr lang="zh-CN" altLang="en-US" sz="2000" b="1" cap="all" dirty="0">
                <a:solidFill>
                  <a:srgbClr val="0B4B3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天天向上</a:t>
            </a:r>
            <a:endParaRPr lang="zh-CN" altLang="en-US" sz="2000" b="1" cap="all" dirty="0">
              <a:solidFill>
                <a:srgbClr val="0B4B3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42948" y="2254171"/>
            <a:ext cx="10706102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b="1" cap="all" spc="300" dirty="0">
                <a:solidFill>
                  <a:srgbClr val="0B4B3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人求上进先读书</a:t>
            </a:r>
            <a:endParaRPr lang="zh-CN" altLang="en-US" sz="8800" b="1" cap="all" spc="300" dirty="0">
              <a:solidFill>
                <a:srgbClr val="0B4B3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1329408" y="1316754"/>
            <a:ext cx="96306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400" b="1" spc="200" dirty="0" smtClean="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目录</a:t>
            </a:r>
            <a:endParaRPr lang="en-ID" sz="14400" b="1" spc="200" dirty="0">
              <a:solidFill>
                <a:srgbClr val="5CB37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2348624" y="904109"/>
            <a:ext cx="7570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algn="ctr"/>
            <a:r>
              <a:rPr lang="zh-CN" altLang="en-US" sz="20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endParaRPr lang="en-ID" sz="20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80" name="Multiplication Sign 179"/>
          <p:cNvSpPr/>
          <p:nvPr/>
        </p:nvSpPr>
        <p:spPr>
          <a:xfrm>
            <a:off x="2856578" y="2321293"/>
            <a:ext cx="299245" cy="299245"/>
          </a:xfrm>
          <a:prstGeom prst="mathMultiply">
            <a:avLst/>
          </a:prstGeom>
          <a:solidFill>
            <a:srgbClr val="87BE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81" name="Plus Sign 180"/>
          <p:cNvSpPr/>
          <p:nvPr/>
        </p:nvSpPr>
        <p:spPr>
          <a:xfrm>
            <a:off x="9491020" y="1783589"/>
            <a:ext cx="303344" cy="303344"/>
          </a:xfrm>
          <a:prstGeom prst="mathPlus">
            <a:avLst/>
          </a:prstGeom>
          <a:solidFill>
            <a:srgbClr val="87BE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3600450" y="3762305"/>
            <a:ext cx="4991100" cy="40051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1" name="Rectangle 185"/>
          <p:cNvSpPr/>
          <p:nvPr/>
        </p:nvSpPr>
        <p:spPr>
          <a:xfrm>
            <a:off x="3600450" y="4343330"/>
            <a:ext cx="4991100" cy="40051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3" name="Rectangle 185"/>
          <p:cNvSpPr/>
          <p:nvPr/>
        </p:nvSpPr>
        <p:spPr>
          <a:xfrm>
            <a:off x="3600450" y="4924355"/>
            <a:ext cx="4991100" cy="40051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Rectangle 185"/>
          <p:cNvSpPr/>
          <p:nvPr/>
        </p:nvSpPr>
        <p:spPr>
          <a:xfrm>
            <a:off x="3600450" y="5505380"/>
            <a:ext cx="4991100" cy="400512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 rot="5400000">
            <a:off x="7717334" y="2435489"/>
            <a:ext cx="12159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None/>
            </a:pPr>
            <a:r>
              <a:rPr lang="en-US" altLang="zh-CN" sz="1400" b="1" cap="all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Yu  wen</a:t>
            </a:r>
            <a:endParaRPr lang="zh-CN" altLang="en-US" sz="1400" b="1" cap="all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Text Placeholder 33"/>
          <p:cNvSpPr txBox="1"/>
          <p:nvPr/>
        </p:nvSpPr>
        <p:spPr>
          <a:xfrm>
            <a:off x="4861070" y="4333138"/>
            <a:ext cx="2469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第二章</a:t>
            </a:r>
            <a:endParaRPr lang="en-AU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Text Placeholder 33"/>
          <p:cNvSpPr txBox="1"/>
          <p:nvPr/>
        </p:nvSpPr>
        <p:spPr>
          <a:xfrm>
            <a:off x="4861070" y="4903971"/>
            <a:ext cx="2469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第三章</a:t>
            </a:r>
            <a:endParaRPr lang="en-AU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7" name="Text Placeholder 33"/>
          <p:cNvSpPr txBox="1"/>
          <p:nvPr/>
        </p:nvSpPr>
        <p:spPr>
          <a:xfrm>
            <a:off x="4861070" y="5474803"/>
            <a:ext cx="2469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第四章</a:t>
            </a:r>
            <a:endParaRPr lang="en-AU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8" name="Text Placeholder 33"/>
          <p:cNvSpPr txBox="1"/>
          <p:nvPr/>
        </p:nvSpPr>
        <p:spPr>
          <a:xfrm>
            <a:off x="4861070" y="3762305"/>
            <a:ext cx="2469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第一章</a:t>
            </a:r>
            <a:endParaRPr lang="en-AU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3334580" y="1032012"/>
            <a:ext cx="5020451" cy="5020451"/>
          </a:xfrm>
          <a:prstGeom prst="ellipse">
            <a:avLst/>
          </a:prstGeom>
          <a:gradFill>
            <a:gsLst>
              <a:gs pos="49000">
                <a:srgbClr val="DDF7EA"/>
              </a:gs>
              <a:gs pos="100000">
                <a:srgbClr val="B9EFD3">
                  <a:alpha val="73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8" name="Graphic 4"/>
          <p:cNvGrpSpPr/>
          <p:nvPr/>
        </p:nvGrpSpPr>
        <p:grpSpPr>
          <a:xfrm>
            <a:off x="7778800" y="4573704"/>
            <a:ext cx="1455758" cy="1455758"/>
            <a:chOff x="11630819" y="6299200"/>
            <a:chExt cx="1117600" cy="1117600"/>
          </a:xfrm>
          <a:solidFill>
            <a:srgbClr val="87BEA9"/>
          </a:solidFill>
        </p:grpSpPr>
        <p:sp>
          <p:nvSpPr>
            <p:cNvPr id="9" name="Freeform 6"/>
            <p:cNvSpPr/>
            <p:nvPr/>
          </p:nvSpPr>
          <p:spPr>
            <a:xfrm>
              <a:off x="11630819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0" name="Freeform 7"/>
            <p:cNvSpPr/>
            <p:nvPr/>
          </p:nvSpPr>
          <p:spPr>
            <a:xfrm>
              <a:off x="11630819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1" name="Freeform 8"/>
            <p:cNvSpPr/>
            <p:nvPr/>
          </p:nvSpPr>
          <p:spPr>
            <a:xfrm>
              <a:off x="11630819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9"/>
            <p:cNvSpPr/>
            <p:nvPr/>
          </p:nvSpPr>
          <p:spPr>
            <a:xfrm>
              <a:off x="11630819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10"/>
            <p:cNvSpPr/>
            <p:nvPr/>
          </p:nvSpPr>
          <p:spPr>
            <a:xfrm>
              <a:off x="11630819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11"/>
            <p:cNvSpPr/>
            <p:nvPr/>
          </p:nvSpPr>
          <p:spPr>
            <a:xfrm>
              <a:off x="11630819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7" name="Freeform 12"/>
            <p:cNvSpPr/>
            <p:nvPr/>
          </p:nvSpPr>
          <p:spPr>
            <a:xfrm>
              <a:off x="11630819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8" name="Freeform 13"/>
            <p:cNvSpPr/>
            <p:nvPr/>
          </p:nvSpPr>
          <p:spPr>
            <a:xfrm>
              <a:off x="11630819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14"/>
            <p:cNvSpPr/>
            <p:nvPr/>
          </p:nvSpPr>
          <p:spPr>
            <a:xfrm>
              <a:off x="12236975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15"/>
            <p:cNvSpPr/>
            <p:nvPr/>
          </p:nvSpPr>
          <p:spPr>
            <a:xfrm>
              <a:off x="12236975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1" name="Freeform 16"/>
            <p:cNvSpPr/>
            <p:nvPr/>
          </p:nvSpPr>
          <p:spPr>
            <a:xfrm>
              <a:off x="12236975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2" name="Freeform 17"/>
            <p:cNvSpPr/>
            <p:nvPr/>
          </p:nvSpPr>
          <p:spPr>
            <a:xfrm>
              <a:off x="12236975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3" name="Freeform 18"/>
            <p:cNvSpPr/>
            <p:nvPr/>
          </p:nvSpPr>
          <p:spPr>
            <a:xfrm>
              <a:off x="12236975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Freeform 19"/>
            <p:cNvSpPr/>
            <p:nvPr/>
          </p:nvSpPr>
          <p:spPr>
            <a:xfrm>
              <a:off x="12236975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5" name="Freeform 20"/>
            <p:cNvSpPr/>
            <p:nvPr/>
          </p:nvSpPr>
          <p:spPr>
            <a:xfrm>
              <a:off x="12236975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6" name="Freeform 21"/>
            <p:cNvSpPr/>
            <p:nvPr/>
          </p:nvSpPr>
          <p:spPr>
            <a:xfrm>
              <a:off x="12236975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22"/>
            <p:cNvSpPr/>
            <p:nvPr/>
          </p:nvSpPr>
          <p:spPr>
            <a:xfrm>
              <a:off x="11933897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23"/>
            <p:cNvSpPr/>
            <p:nvPr/>
          </p:nvSpPr>
          <p:spPr>
            <a:xfrm>
              <a:off x="11933897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24"/>
            <p:cNvSpPr/>
            <p:nvPr/>
          </p:nvSpPr>
          <p:spPr>
            <a:xfrm>
              <a:off x="11933897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0" name="Freeform 25"/>
            <p:cNvSpPr/>
            <p:nvPr/>
          </p:nvSpPr>
          <p:spPr>
            <a:xfrm>
              <a:off x="11933897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1" name="Freeform 26"/>
            <p:cNvSpPr/>
            <p:nvPr/>
          </p:nvSpPr>
          <p:spPr>
            <a:xfrm>
              <a:off x="11933897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2" name="Freeform 27"/>
            <p:cNvSpPr/>
            <p:nvPr/>
          </p:nvSpPr>
          <p:spPr>
            <a:xfrm>
              <a:off x="11933897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3" name="Freeform 28"/>
            <p:cNvSpPr/>
            <p:nvPr/>
          </p:nvSpPr>
          <p:spPr>
            <a:xfrm>
              <a:off x="11933897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4" name="Freeform 29"/>
            <p:cNvSpPr/>
            <p:nvPr/>
          </p:nvSpPr>
          <p:spPr>
            <a:xfrm>
              <a:off x="11933897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5" name="Freeform 30"/>
            <p:cNvSpPr/>
            <p:nvPr/>
          </p:nvSpPr>
          <p:spPr>
            <a:xfrm>
              <a:off x="12540053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6" name="Freeform 31"/>
            <p:cNvSpPr/>
            <p:nvPr/>
          </p:nvSpPr>
          <p:spPr>
            <a:xfrm>
              <a:off x="12540053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7" name="Freeform 32"/>
            <p:cNvSpPr/>
            <p:nvPr/>
          </p:nvSpPr>
          <p:spPr>
            <a:xfrm>
              <a:off x="12540053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8" name="Freeform 33"/>
            <p:cNvSpPr/>
            <p:nvPr/>
          </p:nvSpPr>
          <p:spPr>
            <a:xfrm>
              <a:off x="12540053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9" name="Freeform 34"/>
            <p:cNvSpPr/>
            <p:nvPr/>
          </p:nvSpPr>
          <p:spPr>
            <a:xfrm>
              <a:off x="12540053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0" name="Freeform 35"/>
            <p:cNvSpPr/>
            <p:nvPr/>
          </p:nvSpPr>
          <p:spPr>
            <a:xfrm>
              <a:off x="12540053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1" name="Freeform 36"/>
            <p:cNvSpPr/>
            <p:nvPr/>
          </p:nvSpPr>
          <p:spPr>
            <a:xfrm>
              <a:off x="12540053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2" name="Freeform 37"/>
            <p:cNvSpPr/>
            <p:nvPr/>
          </p:nvSpPr>
          <p:spPr>
            <a:xfrm>
              <a:off x="12540053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3" name="Freeform 38"/>
            <p:cNvSpPr/>
            <p:nvPr/>
          </p:nvSpPr>
          <p:spPr>
            <a:xfrm>
              <a:off x="11782358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4" name="Freeform 39"/>
            <p:cNvSpPr/>
            <p:nvPr/>
          </p:nvSpPr>
          <p:spPr>
            <a:xfrm>
              <a:off x="11782358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5" name="Freeform 40"/>
            <p:cNvSpPr/>
            <p:nvPr/>
          </p:nvSpPr>
          <p:spPr>
            <a:xfrm>
              <a:off x="11782358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6" name="Freeform 41"/>
            <p:cNvSpPr/>
            <p:nvPr/>
          </p:nvSpPr>
          <p:spPr>
            <a:xfrm>
              <a:off x="11782358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7" name="Freeform 42"/>
            <p:cNvSpPr/>
            <p:nvPr/>
          </p:nvSpPr>
          <p:spPr>
            <a:xfrm>
              <a:off x="11782358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8" name="Freeform 43"/>
            <p:cNvSpPr/>
            <p:nvPr/>
          </p:nvSpPr>
          <p:spPr>
            <a:xfrm>
              <a:off x="11782358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9" name="Freeform 44"/>
            <p:cNvSpPr/>
            <p:nvPr/>
          </p:nvSpPr>
          <p:spPr>
            <a:xfrm>
              <a:off x="11782358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0" name="Freeform 45"/>
            <p:cNvSpPr/>
            <p:nvPr/>
          </p:nvSpPr>
          <p:spPr>
            <a:xfrm>
              <a:off x="11782358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1" name="Freeform 46"/>
            <p:cNvSpPr/>
            <p:nvPr/>
          </p:nvSpPr>
          <p:spPr>
            <a:xfrm>
              <a:off x="12388514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2" name="Freeform 47"/>
            <p:cNvSpPr/>
            <p:nvPr/>
          </p:nvSpPr>
          <p:spPr>
            <a:xfrm>
              <a:off x="12388514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Freeform 48"/>
            <p:cNvSpPr/>
            <p:nvPr/>
          </p:nvSpPr>
          <p:spPr>
            <a:xfrm>
              <a:off x="12388514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Freeform 49"/>
            <p:cNvSpPr/>
            <p:nvPr/>
          </p:nvSpPr>
          <p:spPr>
            <a:xfrm>
              <a:off x="12388514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5" name="Freeform 50"/>
            <p:cNvSpPr/>
            <p:nvPr/>
          </p:nvSpPr>
          <p:spPr>
            <a:xfrm>
              <a:off x="12388514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6" name="Freeform 51"/>
            <p:cNvSpPr/>
            <p:nvPr/>
          </p:nvSpPr>
          <p:spPr>
            <a:xfrm>
              <a:off x="12388514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7" name="Freeform 52"/>
            <p:cNvSpPr/>
            <p:nvPr/>
          </p:nvSpPr>
          <p:spPr>
            <a:xfrm>
              <a:off x="12388514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8" name="Freeform 53"/>
            <p:cNvSpPr/>
            <p:nvPr/>
          </p:nvSpPr>
          <p:spPr>
            <a:xfrm>
              <a:off x="12388514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9" name="Freeform 54"/>
            <p:cNvSpPr/>
            <p:nvPr/>
          </p:nvSpPr>
          <p:spPr>
            <a:xfrm>
              <a:off x="12085436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0" name="Freeform 55"/>
            <p:cNvSpPr/>
            <p:nvPr/>
          </p:nvSpPr>
          <p:spPr>
            <a:xfrm>
              <a:off x="12085436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1" name="Freeform 56"/>
            <p:cNvSpPr/>
            <p:nvPr/>
          </p:nvSpPr>
          <p:spPr>
            <a:xfrm>
              <a:off x="12085436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2" name="Freeform 57"/>
            <p:cNvSpPr/>
            <p:nvPr/>
          </p:nvSpPr>
          <p:spPr>
            <a:xfrm>
              <a:off x="12085436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3" name="Freeform 58"/>
            <p:cNvSpPr/>
            <p:nvPr/>
          </p:nvSpPr>
          <p:spPr>
            <a:xfrm>
              <a:off x="12085436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4" name="Freeform 59"/>
            <p:cNvSpPr/>
            <p:nvPr/>
          </p:nvSpPr>
          <p:spPr>
            <a:xfrm>
              <a:off x="12085436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5" name="Freeform 60"/>
            <p:cNvSpPr/>
            <p:nvPr/>
          </p:nvSpPr>
          <p:spPr>
            <a:xfrm>
              <a:off x="12085436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6" name="Freeform 61"/>
            <p:cNvSpPr/>
            <p:nvPr/>
          </p:nvSpPr>
          <p:spPr>
            <a:xfrm>
              <a:off x="12085436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7" name="Freeform 62"/>
            <p:cNvSpPr/>
            <p:nvPr/>
          </p:nvSpPr>
          <p:spPr>
            <a:xfrm>
              <a:off x="12691592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8" name="Freeform 63"/>
            <p:cNvSpPr/>
            <p:nvPr/>
          </p:nvSpPr>
          <p:spPr>
            <a:xfrm>
              <a:off x="12691592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9" name="Freeform 64"/>
            <p:cNvSpPr/>
            <p:nvPr/>
          </p:nvSpPr>
          <p:spPr>
            <a:xfrm>
              <a:off x="12691592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0" name="Freeform 65"/>
            <p:cNvSpPr/>
            <p:nvPr/>
          </p:nvSpPr>
          <p:spPr>
            <a:xfrm>
              <a:off x="12691592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1" name="Freeform 66"/>
            <p:cNvSpPr/>
            <p:nvPr/>
          </p:nvSpPr>
          <p:spPr>
            <a:xfrm>
              <a:off x="12691592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" name="Freeform 67"/>
            <p:cNvSpPr/>
            <p:nvPr/>
          </p:nvSpPr>
          <p:spPr>
            <a:xfrm>
              <a:off x="12691592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3" name="Freeform 68"/>
            <p:cNvSpPr/>
            <p:nvPr/>
          </p:nvSpPr>
          <p:spPr>
            <a:xfrm>
              <a:off x="12691592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4" name="Freeform 69"/>
            <p:cNvSpPr/>
            <p:nvPr/>
          </p:nvSpPr>
          <p:spPr>
            <a:xfrm>
              <a:off x="12691592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3685321" y="1215249"/>
            <a:ext cx="5020451" cy="5020451"/>
          </a:xfrm>
          <a:prstGeom prst="ellipse">
            <a:avLst/>
          </a:prstGeom>
          <a:noFill/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Don"/>
          <p:cNvSpPr txBox="1"/>
          <p:nvPr/>
        </p:nvSpPr>
        <p:spPr>
          <a:xfrm>
            <a:off x="786493" y="2455695"/>
            <a:ext cx="1061901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6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第一章</a:t>
            </a:r>
            <a:endParaRPr sz="6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4324350" y="3839420"/>
            <a:ext cx="3543300" cy="10618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振翅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33" b="10451"/>
          <a:stretch>
            <a:fillRect/>
          </a:stretch>
        </p:blipFill>
        <p:spPr>
          <a:ln>
            <a:solidFill>
              <a:srgbClr val="88DCA9"/>
            </a:solidFill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165227" y="1471061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200" dirty="0" smtClean="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新课文</a:t>
            </a:r>
            <a:endParaRPr lang="en-ID" sz="3600" b="1" spc="200" dirty="0">
              <a:solidFill>
                <a:srgbClr val="5CB37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65228" y="1979865"/>
            <a:ext cx="3185487" cy="16313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b="1" spc="200" dirty="0" smtClean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故事</a:t>
            </a:r>
            <a:r>
              <a:rPr lang="en-US" sz="10000" b="1" spc="200" dirty="0" smtClean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ID" sz="10000" b="1" spc="200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7" name="Callout: Bent Line 56"/>
          <p:cNvSpPr/>
          <p:nvPr/>
        </p:nvSpPr>
        <p:spPr>
          <a:xfrm>
            <a:off x="6231263" y="2604735"/>
            <a:ext cx="4635500" cy="585736"/>
          </a:xfrm>
          <a:prstGeom prst="borderCallout2">
            <a:avLst>
              <a:gd name="adj1" fmla="val 53967"/>
              <a:gd name="adj2" fmla="val -4096"/>
              <a:gd name="adj3" fmla="val 56086"/>
              <a:gd name="adj4" fmla="val -16530"/>
              <a:gd name="adj5" fmla="val 126801"/>
              <a:gd name="adj6" fmla="val -26500"/>
            </a:avLst>
          </a:prstGeom>
          <a:solidFill>
            <a:srgbClr val="87BEA9"/>
          </a:solidFill>
          <a:ln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42363" y="1714480"/>
            <a:ext cx="5097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ID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17326" y="2666771"/>
            <a:ext cx="4263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学而时习之，不亦说乎？</a:t>
            </a:r>
            <a:endParaRPr lang="en-ID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7624839" y="2683425"/>
            <a:ext cx="2501900" cy="2859863"/>
          </a:xfrm>
          <a:prstGeom prst="rect">
            <a:avLst/>
          </a:prstGeom>
          <a:solidFill>
            <a:srgbClr val="87BEA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12778" y="2683425"/>
            <a:ext cx="2501900" cy="2859863"/>
          </a:xfrm>
          <a:prstGeom prst="rect">
            <a:avLst/>
          </a:prstGeom>
          <a:solidFill>
            <a:srgbClr val="65BF7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4098" y="2831266"/>
            <a:ext cx="171072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spc="400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茄</a:t>
            </a:r>
            <a:endParaRPr lang="en-ID" sz="11500" spc="400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6231" y="4247355"/>
            <a:ext cx="2810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3200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生字的书写</a:t>
            </a:r>
            <a:endParaRPr lang="en-ID" sz="32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19211" y="2800424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茄</a:t>
            </a:r>
            <a:endParaRPr lang="en-ID" sz="11500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4834" y="4689797"/>
            <a:ext cx="1040670" cy="60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335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茄子</a:t>
            </a:r>
            <a:endParaRPr lang="en-ID" sz="3335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6231" y="2123533"/>
            <a:ext cx="1773242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35" b="1" spc="200" dirty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Font</a:t>
            </a:r>
            <a:endParaRPr lang="en-ID" sz="5335" b="1" spc="200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6231" y="2831266"/>
            <a:ext cx="3318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200" dirty="0" smtClean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多音字</a:t>
            </a:r>
            <a:r>
              <a:rPr lang="en-US" sz="7200" b="1" spc="200" dirty="0" smtClean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.</a:t>
            </a:r>
            <a:endParaRPr lang="en-ID" sz="7200" b="1" spc="200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Callout: Bent Line 18"/>
          <p:cNvSpPr/>
          <p:nvPr/>
        </p:nvSpPr>
        <p:spPr>
          <a:xfrm>
            <a:off x="4712778" y="1866889"/>
            <a:ext cx="2797360" cy="432640"/>
          </a:xfrm>
          <a:prstGeom prst="borderCallout2">
            <a:avLst>
              <a:gd name="adj1" fmla="val 53967"/>
              <a:gd name="adj2" fmla="val -4096"/>
              <a:gd name="adj3" fmla="val 56168"/>
              <a:gd name="adj4" fmla="val -21445"/>
              <a:gd name="adj5" fmla="val 97579"/>
              <a:gd name="adj6" fmla="val -2736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3358" y="1913932"/>
            <a:ext cx="261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学而时习之，不亦说乎？</a:t>
            </a:r>
            <a:endParaRPr lang="en-ID" sz="16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12778" y="5821816"/>
            <a:ext cx="5413961" cy="61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ID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  <p:sp>
        <p:nvSpPr>
          <p:cNvPr id="41" name="TextBox 13"/>
          <p:cNvSpPr txBox="1"/>
          <p:nvPr/>
        </p:nvSpPr>
        <p:spPr>
          <a:xfrm>
            <a:off x="5443393" y="4689797"/>
            <a:ext cx="1040670" cy="60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335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雪茄</a:t>
            </a:r>
            <a:endParaRPr lang="en-ID" sz="3335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3334580" y="1032012"/>
            <a:ext cx="5020451" cy="5020451"/>
          </a:xfrm>
          <a:prstGeom prst="ellipse">
            <a:avLst/>
          </a:prstGeom>
          <a:gradFill>
            <a:gsLst>
              <a:gs pos="49000">
                <a:srgbClr val="DDF7EA"/>
              </a:gs>
              <a:gs pos="100000">
                <a:srgbClr val="B9EFD3">
                  <a:alpha val="73000"/>
                </a:srgb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8" name="Graphic 4"/>
          <p:cNvGrpSpPr/>
          <p:nvPr/>
        </p:nvGrpSpPr>
        <p:grpSpPr>
          <a:xfrm>
            <a:off x="7778800" y="4573704"/>
            <a:ext cx="1455758" cy="1455758"/>
            <a:chOff x="11630819" y="6299200"/>
            <a:chExt cx="1117600" cy="1117600"/>
          </a:xfrm>
          <a:solidFill>
            <a:srgbClr val="87BEA9"/>
          </a:solidFill>
        </p:grpSpPr>
        <p:sp>
          <p:nvSpPr>
            <p:cNvPr id="9" name="Freeform 6"/>
            <p:cNvSpPr/>
            <p:nvPr/>
          </p:nvSpPr>
          <p:spPr>
            <a:xfrm>
              <a:off x="11630819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0" name="Freeform 7"/>
            <p:cNvSpPr/>
            <p:nvPr/>
          </p:nvSpPr>
          <p:spPr>
            <a:xfrm>
              <a:off x="11630819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1" name="Freeform 8"/>
            <p:cNvSpPr/>
            <p:nvPr/>
          </p:nvSpPr>
          <p:spPr>
            <a:xfrm>
              <a:off x="11630819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9"/>
            <p:cNvSpPr/>
            <p:nvPr/>
          </p:nvSpPr>
          <p:spPr>
            <a:xfrm>
              <a:off x="11630819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10"/>
            <p:cNvSpPr/>
            <p:nvPr/>
          </p:nvSpPr>
          <p:spPr>
            <a:xfrm>
              <a:off x="11630819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11"/>
            <p:cNvSpPr/>
            <p:nvPr/>
          </p:nvSpPr>
          <p:spPr>
            <a:xfrm>
              <a:off x="11630819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7" name="Freeform 12"/>
            <p:cNvSpPr/>
            <p:nvPr/>
          </p:nvSpPr>
          <p:spPr>
            <a:xfrm>
              <a:off x="11630819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8" name="Freeform 13"/>
            <p:cNvSpPr/>
            <p:nvPr/>
          </p:nvSpPr>
          <p:spPr>
            <a:xfrm>
              <a:off x="11630819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14"/>
            <p:cNvSpPr/>
            <p:nvPr/>
          </p:nvSpPr>
          <p:spPr>
            <a:xfrm>
              <a:off x="12236975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15"/>
            <p:cNvSpPr/>
            <p:nvPr/>
          </p:nvSpPr>
          <p:spPr>
            <a:xfrm>
              <a:off x="12236975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1" name="Freeform 16"/>
            <p:cNvSpPr/>
            <p:nvPr/>
          </p:nvSpPr>
          <p:spPr>
            <a:xfrm>
              <a:off x="12236975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2" name="Freeform 17"/>
            <p:cNvSpPr/>
            <p:nvPr/>
          </p:nvSpPr>
          <p:spPr>
            <a:xfrm>
              <a:off x="12236975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3" name="Freeform 18"/>
            <p:cNvSpPr/>
            <p:nvPr/>
          </p:nvSpPr>
          <p:spPr>
            <a:xfrm>
              <a:off x="12236975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Freeform 19"/>
            <p:cNvSpPr/>
            <p:nvPr/>
          </p:nvSpPr>
          <p:spPr>
            <a:xfrm>
              <a:off x="12236975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5" name="Freeform 20"/>
            <p:cNvSpPr/>
            <p:nvPr/>
          </p:nvSpPr>
          <p:spPr>
            <a:xfrm>
              <a:off x="12236975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6" name="Freeform 21"/>
            <p:cNvSpPr/>
            <p:nvPr/>
          </p:nvSpPr>
          <p:spPr>
            <a:xfrm>
              <a:off x="12236975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22"/>
            <p:cNvSpPr/>
            <p:nvPr/>
          </p:nvSpPr>
          <p:spPr>
            <a:xfrm>
              <a:off x="11933897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23"/>
            <p:cNvSpPr/>
            <p:nvPr/>
          </p:nvSpPr>
          <p:spPr>
            <a:xfrm>
              <a:off x="11933897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24"/>
            <p:cNvSpPr/>
            <p:nvPr/>
          </p:nvSpPr>
          <p:spPr>
            <a:xfrm>
              <a:off x="11933897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0" name="Freeform 25"/>
            <p:cNvSpPr/>
            <p:nvPr/>
          </p:nvSpPr>
          <p:spPr>
            <a:xfrm>
              <a:off x="11933897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1" name="Freeform 26"/>
            <p:cNvSpPr/>
            <p:nvPr/>
          </p:nvSpPr>
          <p:spPr>
            <a:xfrm>
              <a:off x="11933897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2" name="Freeform 27"/>
            <p:cNvSpPr/>
            <p:nvPr/>
          </p:nvSpPr>
          <p:spPr>
            <a:xfrm>
              <a:off x="11933897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3" name="Freeform 28"/>
            <p:cNvSpPr/>
            <p:nvPr/>
          </p:nvSpPr>
          <p:spPr>
            <a:xfrm>
              <a:off x="11933897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4" name="Freeform 29"/>
            <p:cNvSpPr/>
            <p:nvPr/>
          </p:nvSpPr>
          <p:spPr>
            <a:xfrm>
              <a:off x="11933897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5" name="Freeform 30"/>
            <p:cNvSpPr/>
            <p:nvPr/>
          </p:nvSpPr>
          <p:spPr>
            <a:xfrm>
              <a:off x="12540053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6" name="Freeform 31"/>
            <p:cNvSpPr/>
            <p:nvPr/>
          </p:nvSpPr>
          <p:spPr>
            <a:xfrm>
              <a:off x="12540053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7" name="Freeform 32"/>
            <p:cNvSpPr/>
            <p:nvPr/>
          </p:nvSpPr>
          <p:spPr>
            <a:xfrm>
              <a:off x="12540053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8" name="Freeform 33"/>
            <p:cNvSpPr/>
            <p:nvPr/>
          </p:nvSpPr>
          <p:spPr>
            <a:xfrm>
              <a:off x="12540053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9" name="Freeform 34"/>
            <p:cNvSpPr/>
            <p:nvPr/>
          </p:nvSpPr>
          <p:spPr>
            <a:xfrm>
              <a:off x="12540053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0" name="Freeform 35"/>
            <p:cNvSpPr/>
            <p:nvPr/>
          </p:nvSpPr>
          <p:spPr>
            <a:xfrm>
              <a:off x="12540053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1" name="Freeform 36"/>
            <p:cNvSpPr/>
            <p:nvPr/>
          </p:nvSpPr>
          <p:spPr>
            <a:xfrm>
              <a:off x="12540053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2" name="Freeform 37"/>
            <p:cNvSpPr/>
            <p:nvPr/>
          </p:nvSpPr>
          <p:spPr>
            <a:xfrm>
              <a:off x="12540053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3" name="Freeform 38"/>
            <p:cNvSpPr/>
            <p:nvPr/>
          </p:nvSpPr>
          <p:spPr>
            <a:xfrm>
              <a:off x="11782358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4" name="Freeform 39"/>
            <p:cNvSpPr/>
            <p:nvPr/>
          </p:nvSpPr>
          <p:spPr>
            <a:xfrm>
              <a:off x="11782358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5" name="Freeform 40"/>
            <p:cNvSpPr/>
            <p:nvPr/>
          </p:nvSpPr>
          <p:spPr>
            <a:xfrm>
              <a:off x="11782358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6" name="Freeform 41"/>
            <p:cNvSpPr/>
            <p:nvPr/>
          </p:nvSpPr>
          <p:spPr>
            <a:xfrm>
              <a:off x="11782358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7" name="Freeform 42"/>
            <p:cNvSpPr/>
            <p:nvPr/>
          </p:nvSpPr>
          <p:spPr>
            <a:xfrm>
              <a:off x="11782358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8" name="Freeform 43"/>
            <p:cNvSpPr/>
            <p:nvPr/>
          </p:nvSpPr>
          <p:spPr>
            <a:xfrm>
              <a:off x="11782358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9" name="Freeform 44"/>
            <p:cNvSpPr/>
            <p:nvPr/>
          </p:nvSpPr>
          <p:spPr>
            <a:xfrm>
              <a:off x="11782358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0" name="Freeform 45"/>
            <p:cNvSpPr/>
            <p:nvPr/>
          </p:nvSpPr>
          <p:spPr>
            <a:xfrm>
              <a:off x="11782358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1" name="Freeform 46"/>
            <p:cNvSpPr/>
            <p:nvPr/>
          </p:nvSpPr>
          <p:spPr>
            <a:xfrm>
              <a:off x="12388514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2" name="Freeform 47"/>
            <p:cNvSpPr/>
            <p:nvPr/>
          </p:nvSpPr>
          <p:spPr>
            <a:xfrm>
              <a:off x="12388514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Freeform 48"/>
            <p:cNvSpPr/>
            <p:nvPr/>
          </p:nvSpPr>
          <p:spPr>
            <a:xfrm>
              <a:off x="12388514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Freeform 49"/>
            <p:cNvSpPr/>
            <p:nvPr/>
          </p:nvSpPr>
          <p:spPr>
            <a:xfrm>
              <a:off x="12388514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5" name="Freeform 50"/>
            <p:cNvSpPr/>
            <p:nvPr/>
          </p:nvSpPr>
          <p:spPr>
            <a:xfrm>
              <a:off x="12388514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6" name="Freeform 51"/>
            <p:cNvSpPr/>
            <p:nvPr/>
          </p:nvSpPr>
          <p:spPr>
            <a:xfrm>
              <a:off x="12388514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7" name="Freeform 52"/>
            <p:cNvSpPr/>
            <p:nvPr/>
          </p:nvSpPr>
          <p:spPr>
            <a:xfrm>
              <a:off x="12388514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8" name="Freeform 53"/>
            <p:cNvSpPr/>
            <p:nvPr/>
          </p:nvSpPr>
          <p:spPr>
            <a:xfrm>
              <a:off x="12388514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9" name="Freeform 54"/>
            <p:cNvSpPr/>
            <p:nvPr/>
          </p:nvSpPr>
          <p:spPr>
            <a:xfrm>
              <a:off x="12085436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0" name="Freeform 55"/>
            <p:cNvSpPr/>
            <p:nvPr/>
          </p:nvSpPr>
          <p:spPr>
            <a:xfrm>
              <a:off x="12085436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1" name="Freeform 56"/>
            <p:cNvSpPr/>
            <p:nvPr/>
          </p:nvSpPr>
          <p:spPr>
            <a:xfrm>
              <a:off x="12085436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2" name="Freeform 57"/>
            <p:cNvSpPr/>
            <p:nvPr/>
          </p:nvSpPr>
          <p:spPr>
            <a:xfrm>
              <a:off x="12085436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3" name="Freeform 58"/>
            <p:cNvSpPr/>
            <p:nvPr/>
          </p:nvSpPr>
          <p:spPr>
            <a:xfrm>
              <a:off x="12085436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4" name="Freeform 59"/>
            <p:cNvSpPr/>
            <p:nvPr/>
          </p:nvSpPr>
          <p:spPr>
            <a:xfrm>
              <a:off x="12085436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5" name="Freeform 60"/>
            <p:cNvSpPr/>
            <p:nvPr/>
          </p:nvSpPr>
          <p:spPr>
            <a:xfrm>
              <a:off x="12085436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6" name="Freeform 61"/>
            <p:cNvSpPr/>
            <p:nvPr/>
          </p:nvSpPr>
          <p:spPr>
            <a:xfrm>
              <a:off x="12085436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7" name="Freeform 62"/>
            <p:cNvSpPr/>
            <p:nvPr/>
          </p:nvSpPr>
          <p:spPr>
            <a:xfrm>
              <a:off x="12691592" y="6299200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8" name="Freeform 63"/>
            <p:cNvSpPr/>
            <p:nvPr/>
          </p:nvSpPr>
          <p:spPr>
            <a:xfrm>
              <a:off x="12691592" y="6450739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9" name="Freeform 64"/>
            <p:cNvSpPr/>
            <p:nvPr/>
          </p:nvSpPr>
          <p:spPr>
            <a:xfrm>
              <a:off x="12691592" y="6602278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0" name="Freeform 65"/>
            <p:cNvSpPr/>
            <p:nvPr/>
          </p:nvSpPr>
          <p:spPr>
            <a:xfrm>
              <a:off x="12691592" y="6753817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1" name="Freeform 66"/>
            <p:cNvSpPr/>
            <p:nvPr/>
          </p:nvSpPr>
          <p:spPr>
            <a:xfrm>
              <a:off x="12691592" y="6905356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" name="Freeform 67"/>
            <p:cNvSpPr/>
            <p:nvPr/>
          </p:nvSpPr>
          <p:spPr>
            <a:xfrm>
              <a:off x="12691592" y="7056895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3" name="Freeform 68"/>
            <p:cNvSpPr/>
            <p:nvPr/>
          </p:nvSpPr>
          <p:spPr>
            <a:xfrm>
              <a:off x="12691592" y="7208434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4" name="Freeform 69"/>
            <p:cNvSpPr/>
            <p:nvPr/>
          </p:nvSpPr>
          <p:spPr>
            <a:xfrm>
              <a:off x="12691592" y="7359973"/>
              <a:ext cx="56827" cy="56827"/>
            </a:xfrm>
            <a:custGeom>
              <a:avLst/>
              <a:gdLst>
                <a:gd name="connsiteX0" fmla="*/ 56827 w 56827"/>
                <a:gd name="connsiteY0" fmla="*/ 28414 h 56827"/>
                <a:gd name="connsiteX1" fmla="*/ 28414 w 56827"/>
                <a:gd name="connsiteY1" fmla="*/ 56827 h 56827"/>
                <a:gd name="connsiteX2" fmla="*/ 0 w 56827"/>
                <a:gd name="connsiteY2" fmla="*/ 28414 h 56827"/>
                <a:gd name="connsiteX3" fmla="*/ 28414 w 56827"/>
                <a:gd name="connsiteY3" fmla="*/ 0 h 56827"/>
                <a:gd name="connsiteX4" fmla="*/ 56827 w 56827"/>
                <a:gd name="connsiteY4" fmla="*/ 28414 h 5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7" h="56827">
                  <a:moveTo>
                    <a:pt x="56827" y="28414"/>
                  </a:moveTo>
                  <a:cubicBezTo>
                    <a:pt x="56827" y="44106"/>
                    <a:pt x="44106" y="56827"/>
                    <a:pt x="28414" y="56827"/>
                  </a:cubicBezTo>
                  <a:cubicBezTo>
                    <a:pt x="12721" y="56827"/>
                    <a:pt x="0" y="44106"/>
                    <a:pt x="0" y="28414"/>
                  </a:cubicBezTo>
                  <a:cubicBezTo>
                    <a:pt x="0" y="12721"/>
                    <a:pt x="12721" y="0"/>
                    <a:pt x="28414" y="0"/>
                  </a:cubicBezTo>
                  <a:cubicBezTo>
                    <a:pt x="44106" y="0"/>
                    <a:pt x="56827" y="12721"/>
                    <a:pt x="56827" y="28414"/>
                  </a:cubicBezTo>
                  <a:close/>
                </a:path>
              </a:pathLst>
            </a:custGeom>
            <a:grpFill/>
            <a:ln w="94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sz="90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3685321" y="1215249"/>
            <a:ext cx="5020451" cy="5020451"/>
          </a:xfrm>
          <a:prstGeom prst="ellipse">
            <a:avLst/>
          </a:prstGeom>
          <a:noFill/>
          <a:ln w="3175">
            <a:solidFill>
              <a:srgbClr val="87BE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Don"/>
          <p:cNvSpPr txBox="1"/>
          <p:nvPr/>
        </p:nvSpPr>
        <p:spPr>
          <a:xfrm>
            <a:off x="786493" y="2455695"/>
            <a:ext cx="1061901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dist" defTabSz="1828165">
              <a:spcBef>
                <a:spcPct val="20000"/>
              </a:spcBef>
              <a:defRPr sz="12000" cap="all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zh-CN" altLang="en-US" sz="6600" b="1" dirty="0" smtClean="0">
                <a:solidFill>
                  <a:srgbClr val="2C2C2D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第二章</a:t>
            </a:r>
            <a:endParaRPr sz="6600" b="1" dirty="0">
              <a:solidFill>
                <a:srgbClr val="2C2C2D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4324350" y="3839420"/>
            <a:ext cx="3543300" cy="10618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ea"/>
                <a:ea typeface="+mn-ea"/>
                <a:cs typeface="汉仪润圆-65简" panose="00020600040101010101" pitchFamily="18" charset="-122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振翅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 flipH="1">
            <a:off x="0" y="3909053"/>
            <a:ext cx="12192000" cy="2948947"/>
          </a:xfrm>
          <a:prstGeom prst="rect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627705" y="4484520"/>
            <a:ext cx="782853" cy="782854"/>
            <a:chOff x="3707904" y="1338582"/>
            <a:chExt cx="587140" cy="587140"/>
          </a:xfrm>
          <a:solidFill>
            <a:schemeClr val="accent2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3869342" y="1489799"/>
              <a:ext cx="232459" cy="261709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Freeform 23"/>
            <p:cNvSpPr>
              <a:spLocks noEditPoints="1"/>
            </p:cNvSpPr>
            <p:nvPr/>
          </p:nvSpPr>
          <p:spPr bwMode="auto">
            <a:xfrm>
              <a:off x="3707904" y="1338582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63" name="Content Placeholder 2"/>
          <p:cNvSpPr txBox="1"/>
          <p:nvPr/>
        </p:nvSpPr>
        <p:spPr>
          <a:xfrm>
            <a:off x="1110616" y="5620240"/>
            <a:ext cx="1817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</a:t>
            </a:r>
            <a:r>
              <a:rPr lang="zh-CN" altLang="en-US" sz="16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而时习之</a:t>
            </a:r>
            <a:r>
              <a:rPr lang="zh-CN" altLang="en-US" sz="1600" dirty="0" smtClean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，不</a:t>
            </a:r>
            <a:r>
              <a:rPr lang="zh-CN" altLang="en-US" sz="16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亦说乎？</a:t>
            </a:r>
            <a:endParaRPr lang="en-US" sz="1600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345617" y="4496931"/>
            <a:ext cx="782853" cy="782853"/>
            <a:chOff x="5607375" y="3562825"/>
            <a:chExt cx="587140" cy="587140"/>
          </a:xfrm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5607375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65" name="Content Placeholder 2"/>
          <p:cNvSpPr txBox="1"/>
          <p:nvPr/>
        </p:nvSpPr>
        <p:spPr>
          <a:xfrm>
            <a:off x="3828528" y="5620240"/>
            <a:ext cx="1817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</a:t>
            </a:r>
            <a:r>
              <a:rPr lang="zh-CN" altLang="en-US" sz="16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而时习之，不亦说乎？</a:t>
            </a:r>
            <a:endParaRPr lang="en-US" sz="1600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7063529" y="4496931"/>
            <a:ext cx="782853" cy="782853"/>
            <a:chOff x="6665323" y="3562825"/>
            <a:chExt cx="587140" cy="587140"/>
          </a:xfrm>
        </p:grpSpPr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2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67" name="Content Placeholder 2"/>
          <p:cNvSpPr txBox="1"/>
          <p:nvPr/>
        </p:nvSpPr>
        <p:spPr>
          <a:xfrm>
            <a:off x="6546440" y="5620240"/>
            <a:ext cx="1817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</a:t>
            </a:r>
            <a:r>
              <a:rPr lang="zh-CN" altLang="en-US" sz="16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而时习之，不亦说乎？</a:t>
            </a:r>
            <a:endParaRPr lang="en-US" sz="1600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9781441" y="4501133"/>
            <a:ext cx="782853" cy="782853"/>
            <a:chOff x="7740352" y="3562825"/>
            <a:chExt cx="587140" cy="587140"/>
          </a:xfrm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45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69" name="Content Placeholder 2"/>
          <p:cNvSpPr txBox="1"/>
          <p:nvPr/>
        </p:nvSpPr>
        <p:spPr>
          <a:xfrm>
            <a:off x="9264352" y="5620239"/>
            <a:ext cx="1817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学</a:t>
            </a:r>
            <a:r>
              <a:rPr lang="zh-CN" altLang="en-US" sz="1600" dirty="0">
                <a:solidFill>
                  <a:schemeClr val="bg1"/>
                </a:solidFill>
                <a:cs typeface="汉仪润圆-65简" panose="00020600040101010101" pitchFamily="18" charset="-122"/>
                <a:sym typeface="汉仪润圆-65简" panose="00020600040101010101" pitchFamily="18" charset="-122"/>
              </a:rPr>
              <a:t>而时习之，不亦说乎？</a:t>
            </a:r>
            <a:endParaRPr lang="en-US" sz="1600" dirty="0">
              <a:solidFill>
                <a:schemeClr val="bg1"/>
              </a:solidFill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483014" y="4871296"/>
            <a:ext cx="168548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218263" y="4871296"/>
            <a:ext cx="168548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973210" y="4871296"/>
            <a:ext cx="168548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3"/>
          <p:cNvSpPr txBox="1"/>
          <p:nvPr/>
        </p:nvSpPr>
        <p:spPr>
          <a:xfrm>
            <a:off x="6903748" y="1644942"/>
            <a:ext cx="3053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32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业精于勤</a:t>
            </a:r>
            <a:endParaRPr lang="en-US" sz="32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1082243" y="2258474"/>
            <a:ext cx="3860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5" name="Title 13"/>
          <p:cNvSpPr txBox="1"/>
          <p:nvPr/>
        </p:nvSpPr>
        <p:spPr>
          <a:xfrm>
            <a:off x="1082243" y="1644942"/>
            <a:ext cx="3053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sz="3200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业精于勤</a:t>
            </a:r>
            <a:endParaRPr lang="en-US" sz="3200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7" name="Content Placeholder 2"/>
          <p:cNvSpPr txBox="1"/>
          <p:nvPr/>
        </p:nvSpPr>
        <p:spPr>
          <a:xfrm>
            <a:off x="6903748" y="2258474"/>
            <a:ext cx="3860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ln>
            <a:solidFill>
              <a:srgbClr val="87BEA9"/>
            </a:solidFill>
          </a:ln>
        </p:spPr>
      </p:pic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05550" y="4205102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200" dirty="0">
                <a:solidFill>
                  <a:srgbClr val="5CB37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鸟欲高飞先振翅</a:t>
            </a:r>
            <a:endParaRPr lang="en-ID" sz="3600" b="1" spc="200" dirty="0">
              <a:solidFill>
                <a:srgbClr val="5CB37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5551" y="4887705"/>
            <a:ext cx="6838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200" dirty="0">
                <a:solidFill>
                  <a:srgbClr val="54A196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人求上进先读书</a:t>
            </a:r>
            <a:endParaRPr lang="en-ID" sz="7200" b="1" spc="200" dirty="0">
              <a:solidFill>
                <a:srgbClr val="54A196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9917" y="2104529"/>
            <a:ext cx="1628223" cy="436110"/>
          </a:xfrm>
          <a:prstGeom prst="rect">
            <a:avLst/>
          </a:prstGeom>
          <a:solidFill>
            <a:srgbClr val="87BEA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0100" y="2153307"/>
            <a:ext cx="1347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课外阅读</a:t>
            </a:r>
            <a:endParaRPr lang="en-ID" sz="16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0745" y="2057588"/>
            <a:ext cx="2399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学如逆水行舟，不进则退。学而时习之，不亦说乎？业精于勤，荒于嬉；行成于思，毁于随。鸟欲高飞先振翅，人求上进先读书。</a:t>
            </a:r>
            <a:endParaRPr lang="en-ID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426619" y="1553416"/>
            <a:ext cx="1287575" cy="1287574"/>
          </a:xfrm>
          <a:prstGeom prst="ellipse">
            <a:avLst/>
          </a:prstGeom>
          <a:solidFill>
            <a:srgbClr val="87BEA9">
              <a:alpha val="80000"/>
            </a:srgbClr>
          </a:solidFill>
          <a:ln>
            <a:solidFill>
              <a:srgbClr val="54A1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2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337724" y="2995749"/>
            <a:ext cx="951655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911819" y="1892829"/>
            <a:ext cx="2304256" cy="2304256"/>
          </a:xfrm>
          <a:prstGeom prst="ellipse">
            <a:avLst/>
          </a:prstGeom>
          <a:solidFill>
            <a:srgbClr val="87BEA9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zh-CN" altLang="en-US" sz="2000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US" sz="2000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5660044" y="2372882"/>
            <a:ext cx="807805" cy="82586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43458" y="2144466"/>
            <a:ext cx="1792303" cy="1792303"/>
          </a:xfrm>
          <a:prstGeom prst="ellipse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zh-CN" altLang="en-US" sz="2000" b="1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US" sz="2000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2825386" y="2568445"/>
            <a:ext cx="428444" cy="427305"/>
          </a:xfrm>
          <a:custGeom>
            <a:avLst/>
            <a:gdLst>
              <a:gd name="T0" fmla="*/ 7 w 319"/>
              <a:gd name="T1" fmla="*/ 291 h 318"/>
              <a:gd name="T2" fmla="*/ 26 w 319"/>
              <a:gd name="T3" fmla="*/ 310 h 318"/>
              <a:gd name="T4" fmla="*/ 53 w 319"/>
              <a:gd name="T5" fmla="*/ 310 h 318"/>
              <a:gd name="T6" fmla="*/ 129 w 319"/>
              <a:gd name="T7" fmla="*/ 234 h 318"/>
              <a:gd name="T8" fmla="*/ 191 w 319"/>
              <a:gd name="T9" fmla="*/ 251 h 318"/>
              <a:gd name="T10" fmla="*/ 319 w 319"/>
              <a:gd name="T11" fmla="*/ 124 h 318"/>
              <a:gd name="T12" fmla="*/ 195 w 319"/>
              <a:gd name="T13" fmla="*/ 0 h 318"/>
              <a:gd name="T14" fmla="*/ 67 w 319"/>
              <a:gd name="T15" fmla="*/ 127 h 318"/>
              <a:gd name="T16" fmla="*/ 85 w 319"/>
              <a:gd name="T17" fmla="*/ 192 h 318"/>
              <a:gd name="T18" fmla="*/ 10 w 319"/>
              <a:gd name="T19" fmla="*/ 267 h 318"/>
              <a:gd name="T20" fmla="*/ 7 w 319"/>
              <a:gd name="T21" fmla="*/ 291 h 318"/>
              <a:gd name="T22" fmla="*/ 191 w 319"/>
              <a:gd name="T23" fmla="*/ 213 h 318"/>
              <a:gd name="T24" fmla="*/ 106 w 319"/>
              <a:gd name="T25" fmla="*/ 127 h 318"/>
              <a:gd name="T26" fmla="*/ 195 w 319"/>
              <a:gd name="T27" fmla="*/ 38 h 318"/>
              <a:gd name="T28" fmla="*/ 281 w 319"/>
              <a:gd name="T29" fmla="*/ 124 h 318"/>
              <a:gd name="T30" fmla="*/ 191 w 319"/>
              <a:gd name="T31" fmla="*/ 213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7" y="291"/>
                </a:moveTo>
                <a:cubicBezTo>
                  <a:pt x="26" y="310"/>
                  <a:pt x="26" y="310"/>
                  <a:pt x="26" y="310"/>
                </a:cubicBezTo>
                <a:cubicBezTo>
                  <a:pt x="33" y="318"/>
                  <a:pt x="46" y="318"/>
                  <a:pt x="53" y="310"/>
                </a:cubicBezTo>
                <a:cubicBezTo>
                  <a:pt x="129" y="234"/>
                  <a:pt x="129" y="234"/>
                  <a:pt x="129" y="234"/>
                </a:cubicBezTo>
                <a:cubicBezTo>
                  <a:pt x="147" y="245"/>
                  <a:pt x="169" y="251"/>
                  <a:pt x="191" y="251"/>
                </a:cubicBezTo>
                <a:cubicBezTo>
                  <a:pt x="260" y="251"/>
                  <a:pt x="319" y="192"/>
                  <a:pt x="319" y="124"/>
                </a:cubicBezTo>
                <a:cubicBezTo>
                  <a:pt x="319" y="55"/>
                  <a:pt x="263" y="0"/>
                  <a:pt x="195" y="0"/>
                </a:cubicBezTo>
                <a:cubicBezTo>
                  <a:pt x="127" y="0"/>
                  <a:pt x="67" y="59"/>
                  <a:pt x="67" y="127"/>
                </a:cubicBezTo>
                <a:cubicBezTo>
                  <a:pt x="67" y="151"/>
                  <a:pt x="74" y="173"/>
                  <a:pt x="85" y="192"/>
                </a:cubicBezTo>
                <a:cubicBezTo>
                  <a:pt x="10" y="267"/>
                  <a:pt x="10" y="267"/>
                  <a:pt x="10" y="267"/>
                </a:cubicBezTo>
                <a:cubicBezTo>
                  <a:pt x="2" y="275"/>
                  <a:pt x="0" y="284"/>
                  <a:pt x="7" y="291"/>
                </a:cubicBezTo>
                <a:close/>
                <a:moveTo>
                  <a:pt x="191" y="213"/>
                </a:moveTo>
                <a:cubicBezTo>
                  <a:pt x="144" y="213"/>
                  <a:pt x="106" y="175"/>
                  <a:pt x="106" y="127"/>
                </a:cubicBezTo>
                <a:cubicBezTo>
                  <a:pt x="106" y="80"/>
                  <a:pt x="148" y="38"/>
                  <a:pt x="195" y="38"/>
                </a:cubicBezTo>
                <a:cubicBezTo>
                  <a:pt x="242" y="38"/>
                  <a:pt x="281" y="76"/>
                  <a:pt x="281" y="124"/>
                </a:cubicBezTo>
                <a:cubicBezTo>
                  <a:pt x="281" y="171"/>
                  <a:pt x="239" y="213"/>
                  <a:pt x="191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256241" y="2144466"/>
            <a:ext cx="1792303" cy="1792303"/>
          </a:xfrm>
          <a:prstGeom prst="ellipse">
            <a:avLst/>
          </a:prstGeom>
          <a:solidFill>
            <a:srgbClr val="65BF7A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zh-CN" altLang="en-US" sz="2000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语文知识</a:t>
            </a:r>
            <a:endParaRPr lang="en-US" sz="2000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2" name="Freeform 16"/>
          <p:cNvSpPr>
            <a:spLocks noEditPoints="1"/>
          </p:cNvSpPr>
          <p:nvPr/>
        </p:nvSpPr>
        <p:spPr bwMode="auto">
          <a:xfrm>
            <a:off x="8944742" y="2574447"/>
            <a:ext cx="415296" cy="415296"/>
          </a:xfrm>
          <a:custGeom>
            <a:avLst/>
            <a:gdLst>
              <a:gd name="T0" fmla="*/ 320 w 360"/>
              <a:gd name="T1" fmla="*/ 40 h 360"/>
              <a:gd name="T2" fmla="*/ 302 w 360"/>
              <a:gd name="T3" fmla="*/ 40 h 360"/>
              <a:gd name="T4" fmla="*/ 302 w 360"/>
              <a:gd name="T5" fmla="*/ 80 h 360"/>
              <a:gd name="T6" fmla="*/ 238 w 360"/>
              <a:gd name="T7" fmla="*/ 80 h 360"/>
              <a:gd name="T8" fmla="*/ 238 w 360"/>
              <a:gd name="T9" fmla="*/ 40 h 360"/>
              <a:gd name="T10" fmla="*/ 122 w 360"/>
              <a:gd name="T11" fmla="*/ 40 h 360"/>
              <a:gd name="T12" fmla="*/ 122 w 360"/>
              <a:gd name="T13" fmla="*/ 80 h 360"/>
              <a:gd name="T14" fmla="*/ 58 w 360"/>
              <a:gd name="T15" fmla="*/ 80 h 360"/>
              <a:gd name="T16" fmla="*/ 58 w 360"/>
              <a:gd name="T17" fmla="*/ 40 h 360"/>
              <a:gd name="T18" fmla="*/ 40 w 360"/>
              <a:gd name="T19" fmla="*/ 40 h 360"/>
              <a:gd name="T20" fmla="*/ 0 w 360"/>
              <a:gd name="T21" fmla="*/ 80 h 360"/>
              <a:gd name="T22" fmla="*/ 0 w 360"/>
              <a:gd name="T23" fmla="*/ 320 h 360"/>
              <a:gd name="T24" fmla="*/ 40 w 360"/>
              <a:gd name="T25" fmla="*/ 360 h 360"/>
              <a:gd name="T26" fmla="*/ 320 w 360"/>
              <a:gd name="T27" fmla="*/ 360 h 360"/>
              <a:gd name="T28" fmla="*/ 360 w 360"/>
              <a:gd name="T29" fmla="*/ 320 h 360"/>
              <a:gd name="T30" fmla="*/ 360 w 360"/>
              <a:gd name="T31" fmla="*/ 80 h 360"/>
              <a:gd name="T32" fmla="*/ 320 w 360"/>
              <a:gd name="T33" fmla="*/ 40 h 360"/>
              <a:gd name="T34" fmla="*/ 320 w 360"/>
              <a:gd name="T35" fmla="*/ 320 h 360"/>
              <a:gd name="T36" fmla="*/ 40 w 360"/>
              <a:gd name="T37" fmla="*/ 320 h 360"/>
              <a:gd name="T38" fmla="*/ 40 w 360"/>
              <a:gd name="T39" fmla="*/ 160 h 360"/>
              <a:gd name="T40" fmla="*/ 320 w 360"/>
              <a:gd name="T41" fmla="*/ 160 h 360"/>
              <a:gd name="T42" fmla="*/ 320 w 360"/>
              <a:gd name="T43" fmla="*/ 320 h 360"/>
              <a:gd name="T44" fmla="*/ 104 w 360"/>
              <a:gd name="T45" fmla="*/ 0 h 360"/>
              <a:gd name="T46" fmla="*/ 76 w 360"/>
              <a:gd name="T47" fmla="*/ 0 h 360"/>
              <a:gd name="T48" fmla="*/ 76 w 360"/>
              <a:gd name="T49" fmla="*/ 68 h 360"/>
              <a:gd name="T50" fmla="*/ 104 w 360"/>
              <a:gd name="T51" fmla="*/ 68 h 360"/>
              <a:gd name="T52" fmla="*/ 104 w 360"/>
              <a:gd name="T53" fmla="*/ 0 h 360"/>
              <a:gd name="T54" fmla="*/ 284 w 360"/>
              <a:gd name="T55" fmla="*/ 0 h 360"/>
              <a:gd name="T56" fmla="*/ 256 w 360"/>
              <a:gd name="T57" fmla="*/ 0 h 360"/>
              <a:gd name="T58" fmla="*/ 256 w 360"/>
              <a:gd name="T59" fmla="*/ 68 h 360"/>
              <a:gd name="T60" fmla="*/ 284 w 360"/>
              <a:gd name="T61" fmla="*/ 68 h 360"/>
              <a:gd name="T62" fmla="*/ 284 w 360"/>
              <a:gd name="T6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360">
                <a:moveTo>
                  <a:pt x="320" y="40"/>
                </a:moveTo>
                <a:cubicBezTo>
                  <a:pt x="302" y="40"/>
                  <a:pt x="302" y="40"/>
                  <a:pt x="302" y="40"/>
                </a:cubicBezTo>
                <a:cubicBezTo>
                  <a:pt x="302" y="80"/>
                  <a:pt x="302" y="80"/>
                  <a:pt x="302" y="80"/>
                </a:cubicBezTo>
                <a:cubicBezTo>
                  <a:pt x="238" y="80"/>
                  <a:pt x="238" y="80"/>
                  <a:pt x="238" y="80"/>
                </a:cubicBezTo>
                <a:cubicBezTo>
                  <a:pt x="238" y="40"/>
                  <a:pt x="238" y="40"/>
                  <a:pt x="238" y="40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58" y="80"/>
                  <a:pt x="58" y="80"/>
                  <a:pt x="58" y="80"/>
                </a:cubicBezTo>
                <a:cubicBezTo>
                  <a:pt x="58" y="40"/>
                  <a:pt x="58" y="40"/>
                  <a:pt x="5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18" y="40"/>
                  <a:pt x="0" y="58"/>
                  <a:pt x="0" y="8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42" y="360"/>
                  <a:pt x="360" y="342"/>
                  <a:pt x="360" y="320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58"/>
                  <a:pt x="342" y="40"/>
                  <a:pt x="320" y="40"/>
                </a:cubicBezTo>
                <a:close/>
                <a:moveTo>
                  <a:pt x="320" y="320"/>
                </a:moveTo>
                <a:cubicBezTo>
                  <a:pt x="40" y="320"/>
                  <a:pt x="40" y="320"/>
                  <a:pt x="40" y="3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320" y="160"/>
                  <a:pt x="320" y="160"/>
                  <a:pt x="320" y="160"/>
                </a:cubicBezTo>
                <a:lnTo>
                  <a:pt x="320" y="320"/>
                </a:lnTo>
                <a:close/>
                <a:moveTo>
                  <a:pt x="104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68"/>
                  <a:pt x="76" y="68"/>
                  <a:pt x="76" y="68"/>
                </a:cubicBezTo>
                <a:cubicBezTo>
                  <a:pt x="104" y="68"/>
                  <a:pt x="104" y="68"/>
                  <a:pt x="104" y="68"/>
                </a:cubicBezTo>
                <a:lnTo>
                  <a:pt x="104" y="0"/>
                </a:lnTo>
                <a:close/>
                <a:moveTo>
                  <a:pt x="284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56" y="68"/>
                  <a:pt x="256" y="68"/>
                  <a:pt x="256" y="68"/>
                </a:cubicBezTo>
                <a:cubicBezTo>
                  <a:pt x="284" y="68"/>
                  <a:pt x="284" y="68"/>
                  <a:pt x="284" y="68"/>
                </a:cubicBez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8" name="Title 13"/>
          <p:cNvSpPr txBox="1"/>
          <p:nvPr/>
        </p:nvSpPr>
        <p:spPr>
          <a:xfrm>
            <a:off x="1627140" y="4398031"/>
            <a:ext cx="279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方法</a:t>
            </a:r>
            <a:r>
              <a:rPr 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 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1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39" name="Content Placeholder 2"/>
          <p:cNvSpPr txBox="1"/>
          <p:nvPr/>
        </p:nvSpPr>
        <p:spPr>
          <a:xfrm>
            <a:off x="4775154" y="4961472"/>
            <a:ext cx="261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r>
              <a:rPr 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 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Title 13"/>
          <p:cNvSpPr txBox="1"/>
          <p:nvPr/>
        </p:nvSpPr>
        <p:spPr>
          <a:xfrm>
            <a:off x="4687871" y="4398031"/>
            <a:ext cx="279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方法</a:t>
            </a:r>
            <a:r>
              <a:rPr 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 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2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7831545" y="4961472"/>
            <a:ext cx="261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r>
              <a:rPr 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 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2" name="Title 13"/>
          <p:cNvSpPr txBox="1"/>
          <p:nvPr/>
        </p:nvSpPr>
        <p:spPr>
          <a:xfrm>
            <a:off x="7744262" y="4398031"/>
            <a:ext cx="279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</a:defRPr>
            </a:lvl1pPr>
          </a:lstStyle>
          <a:p>
            <a:r>
              <a:rPr lang="zh-CN" alt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方法</a:t>
            </a:r>
            <a:r>
              <a:rPr lang="en-US" dirty="0" smtClean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 </a:t>
            </a:r>
            <a:r>
              <a:rPr lang="en-US" dirty="0">
                <a:cs typeface="汉仪润圆-65简" panose="00020600040101010101" pitchFamily="18" charset="-122"/>
                <a:sym typeface="汉仪润圆-65简" panose="00020600040101010101" pitchFamily="18" charset="-122"/>
              </a:rPr>
              <a:t>3</a:t>
            </a:r>
            <a:endParaRPr lang="en-US" dirty="0">
              <a:cs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语文知识点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/>
              <a:t>学而时习之，不亦说乎？</a:t>
            </a:r>
            <a:endParaRPr lang="zh-CN" altLang="en-US" dirty="0"/>
          </a:p>
        </p:txBody>
      </p:sp>
      <p:sp>
        <p:nvSpPr>
          <p:cNvPr id="29" name="Content Placeholder 2"/>
          <p:cNvSpPr txBox="1"/>
          <p:nvPr/>
        </p:nvSpPr>
        <p:spPr>
          <a:xfrm>
            <a:off x="1714421" y="4961472"/>
            <a:ext cx="261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zh-CN" alt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语文非学无以广才，非志无以成学。黑发不知勤学早，白发方悔读书迟。</a:t>
            </a:r>
            <a:r>
              <a:rPr 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 </a:t>
            </a:r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gtsqnmo">
      <a:majorFont>
        <a:latin typeface="汉仪润圆-65简"/>
        <a:ea typeface="汉仪润圆-65简"/>
        <a:cs typeface=""/>
      </a:majorFont>
      <a:minorFont>
        <a:latin typeface="汉仪润圆-65简"/>
        <a:ea typeface="汉仪润圆-65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润圆-65简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汉仪润圆-65简"/>
        <a:font script="Hebr" typeface="汉仪润圆-65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润圆-65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润圆-65简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汉仪润圆-65简"/>
        <a:font script="Hebr" typeface="汉仪润圆-65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润圆-65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1662</Words>
  <Application>WPS 演示</Application>
  <PresentationFormat>宽屏</PresentationFormat>
  <Paragraphs>252</Paragraphs>
  <Slides>17</Slides>
  <Notes>18</Notes>
  <HiddenSlides>1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</vt:lpstr>
      <vt:lpstr>宋体</vt:lpstr>
      <vt:lpstr>Wingdings</vt:lpstr>
      <vt:lpstr>汉仪润圆-65简</vt:lpstr>
      <vt:lpstr>微软雅黑</vt:lpstr>
      <vt:lpstr>Calibri</vt:lpstr>
      <vt:lpstr>Arial Unicode MS</vt:lpstr>
      <vt:lpstr>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铭</cp:lastModifiedBy>
  <cp:revision>160</cp:revision>
  <dcterms:created xsi:type="dcterms:W3CDTF">2020-12-07T07:50:00Z</dcterms:created>
  <dcterms:modified xsi:type="dcterms:W3CDTF">2022-03-07T06:15:33Z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F7DFB09C7D514D2CB9EC9A61FAFA6450</vt:lpwstr>
  </property>
  <property fmtid="{D5CDD505-2E9C-101B-9397-08002B2CF9AE}" pid="3" name="KSOProductBuildVer">
    <vt:lpwstr>2052-11.1.0.11045</vt:lpwstr>
  </property>
  <property fmtid="{D5CDD505-2E9C-101B-9397-08002B2CF9AE}" pid="4" name="KSOTemplateUUID">
    <vt:lpwstr>v1.0_mb_kg3Kw7jyY+E3c4dceixf5g==</vt:lpwstr>
  </property>
</Properties>
</file>