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27" r:id="rId3"/>
    <p:sldId id="257" r:id="rId5"/>
    <p:sldId id="258" r:id="rId6"/>
    <p:sldId id="264" r:id="rId7"/>
    <p:sldId id="295" r:id="rId8"/>
    <p:sldId id="296" r:id="rId9"/>
    <p:sldId id="297" r:id="rId10"/>
    <p:sldId id="298" r:id="rId11"/>
    <p:sldId id="299" r:id="rId12"/>
    <p:sldId id="303" r:id="rId13"/>
    <p:sldId id="300" r:id="rId14"/>
    <p:sldId id="301" r:id="rId15"/>
    <p:sldId id="302" r:id="rId16"/>
    <p:sldId id="304" r:id="rId17"/>
    <p:sldId id="305" r:id="rId18"/>
    <p:sldId id="306" r:id="rId19"/>
    <p:sldId id="308" r:id="rId20"/>
    <p:sldId id="309" r:id="rId21"/>
    <p:sldId id="307" r:id="rId22"/>
    <p:sldId id="310" r:id="rId23"/>
    <p:sldId id="311" r:id="rId24"/>
    <p:sldId id="312" r:id="rId25"/>
    <p:sldId id="314" r:id="rId26"/>
    <p:sldId id="315" r:id="rId27"/>
    <p:sldId id="316" r:id="rId28"/>
    <p:sldId id="317" r:id="rId29"/>
    <p:sldId id="313" r:id="rId30"/>
    <p:sldId id="321" r:id="rId31"/>
    <p:sldId id="323" r:id="rId32"/>
    <p:sldId id="318" r:id="rId33"/>
    <p:sldId id="319" r:id="rId34"/>
    <p:sldId id="322" r:id="rId35"/>
    <p:sldId id="324" r:id="rId36"/>
    <p:sldId id="325" r:id="rId37"/>
    <p:sldId id="291"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7800"/>
    <a:srgbClr val="603018"/>
    <a:srgbClr val="EEB388"/>
    <a:srgbClr val="0C7153"/>
    <a:srgbClr val="A92027"/>
    <a:srgbClr val="F07D51"/>
    <a:srgbClr val="A21827"/>
    <a:srgbClr val="F2F2F2"/>
    <a:srgbClr val="EBA0A5"/>
    <a:srgbClr val="28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0960A4-252B-4328-9E2C-03445CC1FF7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286D78-31DF-493B-968A-39C1B250695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71450"/>
            <a:ext cx="2057400" cy="365760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71450"/>
            <a:ext cx="6019800" cy="3657600"/>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D327145-FF81-4AC9-98EB-2A48FA1E94C3}" type="slidenum">
              <a:rPr lang="zh-CN" altLang="en-US" smtClean="0"/>
            </a:fld>
            <a:endParaRPr lang="zh-CN" altLang="en-US"/>
          </a:p>
        </p:txBody>
      </p:sp>
      <p:sp>
        <p:nvSpPr>
          <p:cNvPr id="11" name="矩形 10"/>
          <p:cNvSpPr/>
          <p:nvPr userDrawn="1"/>
        </p:nvSpPr>
        <p:spPr>
          <a:xfrm>
            <a:off x="7812360" y="329183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97D1FDA-8AD7-41A1-A0AC-B73BFC6DE26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97D1FDA-8AD7-41A1-A0AC-B73BFC6DE265}"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D327145-FF81-4AC9-98EB-2A48FA1E94C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xml"/><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jpe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xml"/><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image" Target="../media/image3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image" Target="../media/image40.jpeg"/><Relationship Id="rId1"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48.png"/><Relationship Id="rId7" Type="http://schemas.openxmlformats.org/officeDocument/2006/relationships/image" Target="../media/image47.png"/><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3" Type="http://schemas.microsoft.com/office/2007/relationships/hdphoto" Target="../media/image43.wdp"/><Relationship Id="rId2" Type="http://schemas.openxmlformats.org/officeDocument/2006/relationships/image" Target="../media/image42.png"/><Relationship Id="rId10" Type="http://schemas.openxmlformats.org/officeDocument/2006/relationships/notesSlide" Target="../notesSlides/notesSlide34.xml"/><Relationship Id="rId1" Type="http://schemas.openxmlformats.org/officeDocument/2006/relationships/image" Target="../media/image41.png"/></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35.xml"/><Relationship Id="rId7"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t="41788"/>
          <a:stretch>
            <a:fillRect/>
          </a:stretch>
        </p:blipFill>
        <p:spPr>
          <a:xfrm>
            <a:off x="571" y="2149434"/>
            <a:ext cx="9142858" cy="2993744"/>
          </a:xfrm>
          <a:prstGeom prst="rect">
            <a:avLst/>
          </a:prstGeom>
        </p:spPr>
      </p:pic>
      <p:pic>
        <p:nvPicPr>
          <p:cNvPr id="3" name="图片 2"/>
          <p:cNvPicPr>
            <a:picLocks noChangeAspect="1"/>
          </p:cNvPicPr>
          <p:nvPr/>
        </p:nvPicPr>
        <p:blipFill rotWithShape="1">
          <a:blip r:embed="rId2" cstate="screen"/>
          <a:srcRect/>
          <a:stretch>
            <a:fillRect/>
          </a:stretch>
        </p:blipFill>
        <p:spPr>
          <a:xfrm>
            <a:off x="571" y="1413164"/>
            <a:ext cx="2018234" cy="3730014"/>
          </a:xfrm>
          <a:prstGeom prst="rect">
            <a:avLst/>
          </a:prstGeom>
        </p:spPr>
      </p:pic>
      <p:pic>
        <p:nvPicPr>
          <p:cNvPr id="4" name="图片 3"/>
          <p:cNvPicPr>
            <a:picLocks noChangeAspect="1"/>
          </p:cNvPicPr>
          <p:nvPr/>
        </p:nvPicPr>
        <p:blipFill rotWithShape="1">
          <a:blip r:embed="rId3" cstate="screen"/>
          <a:srcRect/>
          <a:stretch>
            <a:fillRect/>
          </a:stretch>
        </p:blipFill>
        <p:spPr>
          <a:xfrm>
            <a:off x="2161309" y="2850078"/>
            <a:ext cx="1626920" cy="2293100"/>
          </a:xfrm>
          <a:prstGeom prst="rect">
            <a:avLst/>
          </a:prstGeom>
        </p:spPr>
      </p:pic>
      <p:pic>
        <p:nvPicPr>
          <p:cNvPr id="7" name="图片 6"/>
          <p:cNvPicPr>
            <a:picLocks noChangeAspect="1"/>
          </p:cNvPicPr>
          <p:nvPr/>
        </p:nvPicPr>
        <p:blipFill rotWithShape="1">
          <a:blip r:embed="rId4" cstate="screen"/>
          <a:srcRect/>
          <a:stretch>
            <a:fillRect/>
          </a:stretch>
        </p:blipFill>
        <p:spPr>
          <a:xfrm>
            <a:off x="3788229" y="3278171"/>
            <a:ext cx="1591293" cy="1865007"/>
          </a:xfrm>
          <a:prstGeom prst="rect">
            <a:avLst/>
          </a:prstGeom>
        </p:spPr>
      </p:pic>
      <p:pic>
        <p:nvPicPr>
          <p:cNvPr id="8" name="图片 7"/>
          <p:cNvPicPr>
            <a:picLocks noChangeAspect="1"/>
          </p:cNvPicPr>
          <p:nvPr/>
        </p:nvPicPr>
        <p:blipFill rotWithShape="1">
          <a:blip r:embed="rId5" cstate="screen"/>
          <a:srcRect/>
          <a:stretch>
            <a:fillRect/>
          </a:stretch>
        </p:blipFill>
        <p:spPr>
          <a:xfrm>
            <a:off x="1496291" y="570016"/>
            <a:ext cx="1199408" cy="938150"/>
          </a:xfrm>
          <a:prstGeom prst="rect">
            <a:avLst/>
          </a:prstGeom>
        </p:spPr>
      </p:pic>
      <p:pic>
        <p:nvPicPr>
          <p:cNvPr id="9" name="图片 8"/>
          <p:cNvPicPr>
            <a:picLocks noChangeAspect="1"/>
          </p:cNvPicPr>
          <p:nvPr/>
        </p:nvPicPr>
        <p:blipFill rotWithShape="1">
          <a:blip r:embed="rId6" cstate="screen"/>
          <a:srcRect/>
          <a:stretch>
            <a:fillRect/>
          </a:stretch>
        </p:blipFill>
        <p:spPr>
          <a:xfrm>
            <a:off x="7184571" y="321"/>
            <a:ext cx="1389413" cy="1685975"/>
          </a:xfrm>
          <a:prstGeom prst="rect">
            <a:avLst/>
          </a:prstGeom>
        </p:spPr>
      </p:pic>
      <p:sp>
        <p:nvSpPr>
          <p:cNvPr id="15" name="六边形 14"/>
          <p:cNvSpPr/>
          <p:nvPr/>
        </p:nvSpPr>
        <p:spPr>
          <a:xfrm>
            <a:off x="2750299" y="2427734"/>
            <a:ext cx="4119981" cy="360040"/>
          </a:xfrm>
          <a:prstGeom prst="hexagon">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16" name="TextBox 15"/>
          <p:cNvSpPr txBox="1"/>
          <p:nvPr/>
        </p:nvSpPr>
        <p:spPr>
          <a:xfrm>
            <a:off x="1331640" y="1491630"/>
            <a:ext cx="6984776" cy="830997"/>
          </a:xfrm>
          <a:prstGeom prst="rect">
            <a:avLst/>
          </a:prstGeom>
          <a:noFill/>
        </p:spPr>
        <p:txBody>
          <a:bodyPr wrap="square" rtlCol="0">
            <a:spAutoFit/>
          </a:bodyPr>
          <a:lstStyle/>
          <a:p>
            <a:pPr algn="ctr"/>
            <a:r>
              <a:rPr lang="zh-CN" altLang="en-US" sz="4800" spc="300" dirty="0" smtClean="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卡</a:t>
            </a:r>
            <a:r>
              <a:rPr lang="zh-CN" altLang="en-US"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通儿童教育</a:t>
            </a:r>
            <a:r>
              <a:rPr lang="en-US" altLang="zh-CN"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PPT</a:t>
            </a:r>
            <a:r>
              <a:rPr lang="zh-CN" altLang="en-US"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模板</a:t>
            </a:r>
            <a:endParaRPr lang="zh-CN" altLang="en-US"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endParaRPr>
          </a:p>
        </p:txBody>
      </p:sp>
      <p:cxnSp>
        <p:nvCxnSpPr>
          <p:cNvPr id="17" name="直接连接符 16"/>
          <p:cNvCxnSpPr/>
          <p:nvPr/>
        </p:nvCxnSpPr>
        <p:spPr>
          <a:xfrm>
            <a:off x="1799692" y="2607754"/>
            <a:ext cx="6048672" cy="0"/>
          </a:xfrm>
          <a:prstGeom prst="line">
            <a:avLst/>
          </a:prstGeom>
          <a:ln w="12700">
            <a:solidFill>
              <a:srgbClr val="3078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949161" y="2438477"/>
            <a:ext cx="3749744" cy="338554"/>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教学课件  教育培训   幼儿园   卡通教育</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16" presetClass="entr" presetSubtype="21"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1500"/>
                            </p:stCondLst>
                            <p:childTnLst>
                              <p:par>
                                <p:cTn id="37" presetID="16" presetClass="entr" presetSubtype="37"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arn(outVertical)">
                                      <p:cBhvr>
                                        <p:cTn id="39" dur="500"/>
                                        <p:tgtEl>
                                          <p:spTgt spid="15"/>
                                        </p:tgtEl>
                                      </p:cBhvr>
                                    </p:animEffect>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47"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弧形 6"/>
          <p:cNvSpPr/>
          <p:nvPr/>
        </p:nvSpPr>
        <p:spPr>
          <a:xfrm>
            <a:off x="882423" y="1380224"/>
            <a:ext cx="1603547" cy="1584176"/>
          </a:xfrm>
          <a:prstGeom prst="arc">
            <a:avLst>
              <a:gd name="adj1" fmla="val 11839608"/>
              <a:gd name="adj2" fmla="val 20486289"/>
            </a:avLst>
          </a:prstGeom>
          <a:ln>
            <a:solidFill>
              <a:srgbClr val="3078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3295135" y="1347614"/>
            <a:ext cx="2376264" cy="2376264"/>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778167" y="1907167"/>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2389" y="1923678"/>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02573" y="1923678"/>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06795" y="1940189"/>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弧形 12"/>
          <p:cNvSpPr/>
          <p:nvPr/>
        </p:nvSpPr>
        <p:spPr>
          <a:xfrm flipV="1">
            <a:off x="6600799" y="2172312"/>
            <a:ext cx="1603547" cy="1584176"/>
          </a:xfrm>
          <a:prstGeom prst="arc">
            <a:avLst>
              <a:gd name="adj1" fmla="val 11839608"/>
              <a:gd name="adj2" fmla="val 20731723"/>
            </a:avLst>
          </a:prstGeom>
          <a:ln>
            <a:solidFill>
              <a:srgbClr val="3078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TextBox 13"/>
          <p:cNvSpPr txBox="1"/>
          <p:nvPr/>
        </p:nvSpPr>
        <p:spPr>
          <a:xfrm>
            <a:off x="476206" y="2290647"/>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871984" y="2307158"/>
            <a:ext cx="1069524" cy="523220"/>
          </a:xfrm>
          <a:prstGeom prst="rect">
            <a:avLst/>
          </a:prstGeom>
          <a:noFill/>
        </p:spPr>
        <p:txBody>
          <a:bodyPr wrap="none" rtlCol="0">
            <a:spAutoFit/>
          </a:bodyPr>
          <a:lstStyle/>
          <a:p>
            <a:r>
              <a:rPr lang="en-US" altLang="zh-CN" sz="2800" b="1" dirty="0">
                <a:solidFill>
                  <a:schemeClr val="bg1">
                    <a:lumMod val="95000"/>
                  </a:schemeClr>
                </a:solidFill>
                <a:latin typeface="微软雅黑" panose="020B0503020204020204" pitchFamily="34" charset="-122"/>
                <a:ea typeface="微软雅黑" panose="020B0503020204020204" pitchFamily="34" charset="-122"/>
              </a:rPr>
              <a:t>2013</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38136" y="2107103"/>
            <a:ext cx="1890261" cy="923330"/>
          </a:xfrm>
          <a:prstGeom prst="rect">
            <a:avLst/>
          </a:prstGeom>
          <a:noFill/>
        </p:spPr>
        <p:txBody>
          <a:bodyPr wrap="none" rtlCol="0">
            <a:spAutoFit/>
          </a:bodyPr>
          <a:lstStyle/>
          <a:p>
            <a:r>
              <a:rPr lang="en-US" altLang="zh-CN" sz="5400" b="1" dirty="0" smtClean="0">
                <a:solidFill>
                  <a:schemeClr val="bg1"/>
                </a:solidFill>
                <a:latin typeface="微软雅黑" panose="020B0503020204020204" pitchFamily="34" charset="-122"/>
                <a:ea typeface="微软雅黑" panose="020B0503020204020204" pitchFamily="34" charset="-122"/>
              </a:rPr>
              <a:t>2016</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113674" y="2290647"/>
            <a:ext cx="1069524" cy="523220"/>
          </a:xfrm>
          <a:prstGeom prst="rect">
            <a:avLst/>
          </a:prstGeom>
          <a:noFill/>
        </p:spPr>
        <p:txBody>
          <a:bodyPr wrap="none" rtlCol="0">
            <a:spAutoFit/>
          </a:bodyPr>
          <a:lstStyle/>
          <a:p>
            <a:r>
              <a:rPr lang="en-US" altLang="zh-CN" sz="2800" b="1" dirty="0" smtClean="0">
                <a:solidFill>
                  <a:schemeClr val="bg1">
                    <a:lumMod val="95000"/>
                  </a:schemeClr>
                </a:solidFill>
                <a:latin typeface="微软雅黑" panose="020B0503020204020204" pitchFamily="34" charset="-122"/>
                <a:ea typeface="微软雅黑" panose="020B0503020204020204" pitchFamily="34" charset="-122"/>
              </a:rPr>
              <a:t>2019</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484423" y="2274136"/>
            <a:ext cx="113043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20XX</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bwMode="auto">
          <a:xfrm>
            <a:off x="387994" y="3435846"/>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0" name="TextBox 19"/>
          <p:cNvSpPr txBox="1"/>
          <p:nvPr/>
        </p:nvSpPr>
        <p:spPr bwMode="auto">
          <a:xfrm>
            <a:off x="3388214" y="3796266"/>
            <a:ext cx="2283185"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anose="020F0502020204030204" pitchFamily="34" charset="0"/>
            </a:endParaRPr>
          </a:p>
        </p:txBody>
      </p:sp>
      <p:sp>
        <p:nvSpPr>
          <p:cNvPr id="21" name="TextBox 20"/>
          <p:cNvSpPr txBox="1"/>
          <p:nvPr/>
        </p:nvSpPr>
        <p:spPr bwMode="auto">
          <a:xfrm>
            <a:off x="5949335" y="651341"/>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anose="020F0502020204030204" pitchFamily="34" charset="0"/>
            </a:endParaRPr>
          </a:p>
        </p:txBody>
      </p:sp>
      <p:cxnSp>
        <p:nvCxnSpPr>
          <p:cNvPr id="25" name="直接连接符 24"/>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ppt_x</p:attrName>
                                        </p:attrNameLst>
                                      </p:cBhvr>
                                      <p:tavLst>
                                        <p:tav tm="0">
                                          <p:val>
                                            <p:fltVal val="0.5"/>
                                          </p:val>
                                        </p:tav>
                                        <p:tav tm="100000">
                                          <p:val>
                                            <p:strVal val="#ppt_x"/>
                                          </p:val>
                                        </p:tav>
                                      </p:tavLst>
                                    </p:anim>
                                    <p:anim calcmode="lin" valueType="num">
                                      <p:cBhvr>
                                        <p:cTn id="16" dur="500" fill="hold"/>
                                        <p:tgtEl>
                                          <p:spTgt spid="12"/>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ppt_x</p:attrName>
                                        </p:attrNameLst>
                                      </p:cBhvr>
                                      <p:tavLst>
                                        <p:tav tm="0">
                                          <p:val>
                                            <p:fltVal val="0.5"/>
                                          </p:val>
                                        </p:tav>
                                        <p:tav tm="100000">
                                          <p:val>
                                            <p:strVal val="#ppt_x"/>
                                          </p:val>
                                        </p:tav>
                                      </p:tavLst>
                                    </p:anim>
                                    <p:anim calcmode="lin" valueType="num">
                                      <p:cBhvr>
                                        <p:cTn id="22" dur="500" fill="hold"/>
                                        <p:tgtEl>
                                          <p:spTgt spid="9"/>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3" presetClass="entr" presetSubtype="52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 calcmode="lin" valueType="num">
                                      <p:cBhvr>
                                        <p:cTn id="28" dur="500" fill="hold"/>
                                        <p:tgtEl>
                                          <p:spTgt spid="10"/>
                                        </p:tgtEl>
                                        <p:attrNameLst>
                                          <p:attrName>ppt_x</p:attrName>
                                        </p:attrNameLst>
                                      </p:cBhvr>
                                      <p:tavLst>
                                        <p:tav tm="0">
                                          <p:val>
                                            <p:fltVal val="0.5"/>
                                          </p:val>
                                        </p:tav>
                                        <p:tav tm="100000">
                                          <p:val>
                                            <p:strVal val="#ppt_x"/>
                                          </p:val>
                                        </p:tav>
                                      </p:tavLst>
                                    </p:anim>
                                    <p:anim calcmode="lin" valueType="num">
                                      <p:cBhvr>
                                        <p:cTn id="29" dur="500" fill="hold"/>
                                        <p:tgtEl>
                                          <p:spTgt spid="10"/>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ppt_x</p:attrName>
                                        </p:attrNameLst>
                                      </p:cBhvr>
                                      <p:tavLst>
                                        <p:tav tm="0">
                                          <p:val>
                                            <p:fltVal val="0.5"/>
                                          </p:val>
                                        </p:tav>
                                        <p:tav tm="100000">
                                          <p:val>
                                            <p:strVal val="#ppt_x"/>
                                          </p:val>
                                        </p:tav>
                                      </p:tavLst>
                                    </p:anim>
                                    <p:anim calcmode="lin" valueType="num">
                                      <p:cBhvr>
                                        <p:cTn id="35" dur="500" fill="hold"/>
                                        <p:tgtEl>
                                          <p:spTgt spid="11"/>
                                        </p:tgtEl>
                                        <p:attrNameLst>
                                          <p:attrName>ppt_y</p:attrName>
                                        </p:attrNameLst>
                                      </p:cBhvr>
                                      <p:tavLst>
                                        <p:tav tm="0">
                                          <p:val>
                                            <p:fltVal val="0.5"/>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2500"/>
                            </p:stCondLst>
                            <p:childTnLst>
                              <p:par>
                                <p:cTn id="45" presetID="15"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fltVal val="0"/>
                                          </p:val>
                                        </p:tav>
                                        <p:tav tm="100000">
                                          <p:val>
                                            <p:strVal val="#ppt_w"/>
                                          </p:val>
                                        </p:tav>
                                      </p:tavLst>
                                    </p:anim>
                                    <p:anim calcmode="lin" valueType="num">
                                      <p:cBhvr>
                                        <p:cTn id="48" dur="1000" fill="hold"/>
                                        <p:tgtEl>
                                          <p:spTgt spid="16"/>
                                        </p:tgtEl>
                                        <p:attrNameLst>
                                          <p:attrName>ppt_h</p:attrName>
                                        </p:attrNameLst>
                                      </p:cBhvr>
                                      <p:tavLst>
                                        <p:tav tm="0">
                                          <p:val>
                                            <p:fltVal val="0"/>
                                          </p:val>
                                        </p:tav>
                                        <p:tav tm="100000">
                                          <p:val>
                                            <p:strVal val="#ppt_h"/>
                                          </p:val>
                                        </p:tav>
                                      </p:tavLst>
                                    </p:anim>
                                    <p:anim calcmode="lin" valueType="num">
                                      <p:cBhvr>
                                        <p:cTn id="4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3500"/>
                            </p:stCondLst>
                            <p:childTnLst>
                              <p:par>
                                <p:cTn id="52" presetID="23" presetClass="entr" presetSubtype="52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 calcmode="lin" valueType="num">
                                      <p:cBhvr>
                                        <p:cTn id="56" dur="500" fill="hold"/>
                                        <p:tgtEl>
                                          <p:spTgt spid="15"/>
                                        </p:tgtEl>
                                        <p:attrNameLst>
                                          <p:attrName>ppt_x</p:attrName>
                                        </p:attrNameLst>
                                      </p:cBhvr>
                                      <p:tavLst>
                                        <p:tav tm="0">
                                          <p:val>
                                            <p:fltVal val="0.5"/>
                                          </p:val>
                                        </p:tav>
                                        <p:tav tm="100000">
                                          <p:val>
                                            <p:strVal val="#ppt_x"/>
                                          </p:val>
                                        </p:tav>
                                      </p:tavLst>
                                    </p:anim>
                                    <p:anim calcmode="lin" valueType="num">
                                      <p:cBhvr>
                                        <p:cTn id="57" dur="500" fill="hold"/>
                                        <p:tgtEl>
                                          <p:spTgt spid="15"/>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fltVal val="0.5"/>
                                          </p:val>
                                        </p:tav>
                                        <p:tav tm="100000">
                                          <p:val>
                                            <p:strVal val="#ppt_y"/>
                                          </p:val>
                                        </p:tav>
                                      </p:tavLst>
                                    </p:anim>
                                  </p:childTnLst>
                                </p:cTn>
                              </p:par>
                            </p:childTnLst>
                          </p:cTn>
                        </p:par>
                        <p:par>
                          <p:cTn id="64" fill="hold">
                            <p:stCondLst>
                              <p:cond delay="4000"/>
                            </p:stCondLst>
                            <p:childTnLst>
                              <p:par>
                                <p:cTn id="65" presetID="23" presetClass="entr" presetSubtype="52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 calcmode="lin" valueType="num">
                                      <p:cBhvr>
                                        <p:cTn id="69" dur="500" fill="hold"/>
                                        <p:tgtEl>
                                          <p:spTgt spid="14"/>
                                        </p:tgtEl>
                                        <p:attrNameLst>
                                          <p:attrName>ppt_x</p:attrName>
                                        </p:attrNameLst>
                                      </p:cBhvr>
                                      <p:tavLst>
                                        <p:tav tm="0">
                                          <p:val>
                                            <p:fltVal val="0.5"/>
                                          </p:val>
                                        </p:tav>
                                        <p:tav tm="100000">
                                          <p:val>
                                            <p:strVal val="#ppt_x"/>
                                          </p:val>
                                        </p:tav>
                                      </p:tavLst>
                                    </p:anim>
                                    <p:anim calcmode="lin" valueType="num">
                                      <p:cBhvr>
                                        <p:cTn id="70" dur="500" fill="hold"/>
                                        <p:tgtEl>
                                          <p:spTgt spid="14"/>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ppt_x</p:attrName>
                                        </p:attrNameLst>
                                      </p:cBhvr>
                                      <p:tavLst>
                                        <p:tav tm="0">
                                          <p:val>
                                            <p:fltVal val="0.5"/>
                                          </p:val>
                                        </p:tav>
                                        <p:tav tm="100000">
                                          <p:val>
                                            <p:strVal val="#ppt_x"/>
                                          </p:val>
                                        </p:tav>
                                      </p:tavLst>
                                    </p:anim>
                                    <p:anim calcmode="lin" valueType="num">
                                      <p:cBhvr>
                                        <p:cTn id="76" dur="500" fill="hold"/>
                                        <p:tgtEl>
                                          <p:spTgt spid="18"/>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42"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1000"/>
                                        <p:tgtEl>
                                          <p:spTgt spid="19"/>
                                        </p:tgtEl>
                                      </p:cBhvr>
                                    </p:animEffect>
                                    <p:anim calcmode="lin" valueType="num">
                                      <p:cBhvr>
                                        <p:cTn id="81" dur="1000" fill="hold"/>
                                        <p:tgtEl>
                                          <p:spTgt spid="19"/>
                                        </p:tgtEl>
                                        <p:attrNameLst>
                                          <p:attrName>ppt_x</p:attrName>
                                        </p:attrNameLst>
                                      </p:cBhvr>
                                      <p:tavLst>
                                        <p:tav tm="0">
                                          <p:val>
                                            <p:strVal val="#ppt_x"/>
                                          </p:val>
                                        </p:tav>
                                        <p:tav tm="100000">
                                          <p:val>
                                            <p:strVal val="#ppt_x"/>
                                          </p:val>
                                        </p:tav>
                                      </p:tavLst>
                                    </p:anim>
                                    <p:anim calcmode="lin" valueType="num">
                                      <p:cBhvr>
                                        <p:cTn id="82" dur="1000" fill="hold"/>
                                        <p:tgtEl>
                                          <p:spTgt spid="19"/>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1000"/>
                                        <p:tgtEl>
                                          <p:spTgt spid="20"/>
                                        </p:tgtEl>
                                      </p:cBhvr>
                                    </p:animEffect>
                                    <p:anim calcmode="lin" valueType="num">
                                      <p:cBhvr>
                                        <p:cTn id="87" dur="1000" fill="hold"/>
                                        <p:tgtEl>
                                          <p:spTgt spid="20"/>
                                        </p:tgtEl>
                                        <p:attrNameLst>
                                          <p:attrName>ppt_x</p:attrName>
                                        </p:attrNameLst>
                                      </p:cBhvr>
                                      <p:tavLst>
                                        <p:tav tm="0">
                                          <p:val>
                                            <p:strVal val="#ppt_x"/>
                                          </p:val>
                                        </p:tav>
                                        <p:tav tm="100000">
                                          <p:val>
                                            <p:strVal val="#ppt_x"/>
                                          </p:val>
                                        </p:tav>
                                      </p:tavLst>
                                    </p:anim>
                                    <p:anim calcmode="lin" valueType="num">
                                      <p:cBhvr>
                                        <p:cTn id="88" dur="1000" fill="hold"/>
                                        <p:tgtEl>
                                          <p:spTgt spid="20"/>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泪滴形 22"/>
          <p:cNvSpPr/>
          <p:nvPr/>
        </p:nvSpPr>
        <p:spPr>
          <a:xfrm rot="8035252">
            <a:off x="586957" y="1323010"/>
            <a:ext cx="2664296" cy="2664296"/>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rot="8035252">
            <a:off x="2913000" y="2359709"/>
            <a:ext cx="1779427" cy="1779427"/>
          </a:xfrm>
          <a:prstGeom prst="teardrop">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6" name="椭圆 25"/>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7" name="TextBox 26"/>
          <p:cNvSpPr txBox="1"/>
          <p:nvPr/>
        </p:nvSpPr>
        <p:spPr>
          <a:xfrm>
            <a:off x="2660787" y="1563638"/>
            <a:ext cx="627095" cy="400110"/>
          </a:xfrm>
          <a:prstGeom prst="rect">
            <a:avLst/>
          </a:prstGeom>
          <a:noFill/>
        </p:spPr>
        <p:txBody>
          <a:bodyPr wrap="none" rtlCol="0">
            <a:spAutoFit/>
          </a:bodyPr>
          <a:lstStyle/>
          <a:p>
            <a:r>
              <a:rPr lang="en-US" altLang="zh-CN" sz="2000" dirty="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28" name="TextBox 27"/>
          <p:cNvSpPr txBox="1"/>
          <p:nvPr/>
        </p:nvSpPr>
        <p:spPr>
          <a:xfrm>
            <a:off x="4084113" y="2504602"/>
            <a:ext cx="583814" cy="369332"/>
          </a:xfrm>
          <a:prstGeom prst="rect">
            <a:avLst/>
          </a:prstGeom>
          <a:noFill/>
        </p:spPr>
        <p:txBody>
          <a:bodyPr wrap="none" rtlCol="0">
            <a:spAutoFit/>
          </a:bodyPr>
          <a:lstStyle/>
          <a:p>
            <a:r>
              <a:rPr lang="en-US" altLang="zh-CN" dirty="0">
                <a:solidFill>
                  <a:schemeClr val="tx1">
                    <a:lumMod val="85000"/>
                    <a:lumOff val="15000"/>
                  </a:schemeClr>
                </a:solidFill>
              </a:rPr>
              <a:t>35%</a:t>
            </a:r>
            <a:endParaRPr lang="zh-CN" altLang="en-US" dirty="0">
              <a:solidFill>
                <a:schemeClr val="tx1">
                  <a:lumMod val="85000"/>
                  <a:lumOff val="15000"/>
                </a:schemeClr>
              </a:solidFill>
            </a:endParaRPr>
          </a:p>
        </p:txBody>
      </p:sp>
      <p:sp>
        <p:nvSpPr>
          <p:cNvPr id="29" name="矩形 28"/>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30" name="矩形 29"/>
          <p:cNvSpPr/>
          <p:nvPr/>
        </p:nvSpPr>
        <p:spPr>
          <a:xfrm>
            <a:off x="1104530" y="2040346"/>
            <a:ext cx="1440161" cy="328295"/>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32" name="矩形 31"/>
          <p:cNvSpPr/>
          <p:nvPr/>
        </p:nvSpPr>
        <p:spPr>
          <a:xfrm>
            <a:off x="3074394" y="2837716"/>
            <a:ext cx="1440161" cy="328295"/>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rPr>
              <a:t>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80">
                                          <p:stCondLst>
                                            <p:cond delay="0"/>
                                          </p:stCondLst>
                                        </p:cTn>
                                        <p:tgtEl>
                                          <p:spTgt spid="23"/>
                                        </p:tgtEl>
                                      </p:cBhvr>
                                    </p:animEffect>
                                    <p:anim calcmode="lin" valueType="num">
                                      <p:cBhvr>
                                        <p:cTn id="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3" dur="26">
                                          <p:stCondLst>
                                            <p:cond delay="650"/>
                                          </p:stCondLst>
                                        </p:cTn>
                                        <p:tgtEl>
                                          <p:spTgt spid="23"/>
                                        </p:tgtEl>
                                      </p:cBhvr>
                                      <p:to x="100000" y="60000"/>
                                    </p:animScale>
                                    <p:animScale>
                                      <p:cBhvr>
                                        <p:cTn id="14" dur="166" decel="50000">
                                          <p:stCondLst>
                                            <p:cond delay="676"/>
                                          </p:stCondLst>
                                        </p:cTn>
                                        <p:tgtEl>
                                          <p:spTgt spid="23"/>
                                        </p:tgtEl>
                                      </p:cBhvr>
                                      <p:to x="100000" y="100000"/>
                                    </p:animScale>
                                    <p:animScale>
                                      <p:cBhvr>
                                        <p:cTn id="15" dur="26">
                                          <p:stCondLst>
                                            <p:cond delay="1312"/>
                                          </p:stCondLst>
                                        </p:cTn>
                                        <p:tgtEl>
                                          <p:spTgt spid="23"/>
                                        </p:tgtEl>
                                      </p:cBhvr>
                                      <p:to x="100000" y="80000"/>
                                    </p:animScale>
                                    <p:animScale>
                                      <p:cBhvr>
                                        <p:cTn id="16" dur="166" decel="50000">
                                          <p:stCondLst>
                                            <p:cond delay="1338"/>
                                          </p:stCondLst>
                                        </p:cTn>
                                        <p:tgtEl>
                                          <p:spTgt spid="23"/>
                                        </p:tgtEl>
                                      </p:cBhvr>
                                      <p:to x="100000" y="100000"/>
                                    </p:animScale>
                                    <p:animScale>
                                      <p:cBhvr>
                                        <p:cTn id="17" dur="26">
                                          <p:stCondLst>
                                            <p:cond delay="1642"/>
                                          </p:stCondLst>
                                        </p:cTn>
                                        <p:tgtEl>
                                          <p:spTgt spid="23"/>
                                        </p:tgtEl>
                                      </p:cBhvr>
                                      <p:to x="100000" y="90000"/>
                                    </p:animScale>
                                    <p:animScale>
                                      <p:cBhvr>
                                        <p:cTn id="18" dur="166" decel="50000">
                                          <p:stCondLst>
                                            <p:cond delay="1668"/>
                                          </p:stCondLst>
                                        </p:cTn>
                                        <p:tgtEl>
                                          <p:spTgt spid="23"/>
                                        </p:tgtEl>
                                      </p:cBhvr>
                                      <p:to x="100000" y="100000"/>
                                    </p:animScale>
                                    <p:animScale>
                                      <p:cBhvr>
                                        <p:cTn id="19" dur="26">
                                          <p:stCondLst>
                                            <p:cond delay="1808"/>
                                          </p:stCondLst>
                                        </p:cTn>
                                        <p:tgtEl>
                                          <p:spTgt spid="23"/>
                                        </p:tgtEl>
                                      </p:cBhvr>
                                      <p:to x="100000" y="95000"/>
                                    </p:animScale>
                                    <p:animScale>
                                      <p:cBhvr>
                                        <p:cTn id="20" dur="166" decel="50000">
                                          <p:stCondLst>
                                            <p:cond delay="1834"/>
                                          </p:stCondLst>
                                        </p:cTn>
                                        <p:tgtEl>
                                          <p:spTgt spid="2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80">
                                          <p:stCondLst>
                                            <p:cond delay="0"/>
                                          </p:stCondLst>
                                        </p:cTn>
                                        <p:tgtEl>
                                          <p:spTgt spid="24"/>
                                        </p:tgtEl>
                                      </p:cBhvr>
                                    </p:animEffect>
                                    <p:anim calcmode="lin" valueType="num">
                                      <p:cBhvr>
                                        <p:cTn id="2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29" dur="26">
                                          <p:stCondLst>
                                            <p:cond delay="650"/>
                                          </p:stCondLst>
                                        </p:cTn>
                                        <p:tgtEl>
                                          <p:spTgt spid="24"/>
                                        </p:tgtEl>
                                      </p:cBhvr>
                                      <p:to x="100000" y="60000"/>
                                    </p:animScale>
                                    <p:animScale>
                                      <p:cBhvr>
                                        <p:cTn id="30" dur="166" decel="50000">
                                          <p:stCondLst>
                                            <p:cond delay="676"/>
                                          </p:stCondLst>
                                        </p:cTn>
                                        <p:tgtEl>
                                          <p:spTgt spid="24"/>
                                        </p:tgtEl>
                                      </p:cBhvr>
                                      <p:to x="100000" y="100000"/>
                                    </p:animScale>
                                    <p:animScale>
                                      <p:cBhvr>
                                        <p:cTn id="31" dur="26">
                                          <p:stCondLst>
                                            <p:cond delay="1312"/>
                                          </p:stCondLst>
                                        </p:cTn>
                                        <p:tgtEl>
                                          <p:spTgt spid="24"/>
                                        </p:tgtEl>
                                      </p:cBhvr>
                                      <p:to x="100000" y="80000"/>
                                    </p:animScale>
                                    <p:animScale>
                                      <p:cBhvr>
                                        <p:cTn id="32" dur="166" decel="50000">
                                          <p:stCondLst>
                                            <p:cond delay="1338"/>
                                          </p:stCondLst>
                                        </p:cTn>
                                        <p:tgtEl>
                                          <p:spTgt spid="24"/>
                                        </p:tgtEl>
                                      </p:cBhvr>
                                      <p:to x="100000" y="100000"/>
                                    </p:animScale>
                                    <p:animScale>
                                      <p:cBhvr>
                                        <p:cTn id="33" dur="26">
                                          <p:stCondLst>
                                            <p:cond delay="1642"/>
                                          </p:stCondLst>
                                        </p:cTn>
                                        <p:tgtEl>
                                          <p:spTgt spid="24"/>
                                        </p:tgtEl>
                                      </p:cBhvr>
                                      <p:to x="100000" y="90000"/>
                                    </p:animScale>
                                    <p:animScale>
                                      <p:cBhvr>
                                        <p:cTn id="34" dur="166" decel="50000">
                                          <p:stCondLst>
                                            <p:cond delay="1668"/>
                                          </p:stCondLst>
                                        </p:cTn>
                                        <p:tgtEl>
                                          <p:spTgt spid="24"/>
                                        </p:tgtEl>
                                      </p:cBhvr>
                                      <p:to x="100000" y="100000"/>
                                    </p:animScale>
                                    <p:animScale>
                                      <p:cBhvr>
                                        <p:cTn id="35" dur="26">
                                          <p:stCondLst>
                                            <p:cond delay="1808"/>
                                          </p:stCondLst>
                                        </p:cTn>
                                        <p:tgtEl>
                                          <p:spTgt spid="24"/>
                                        </p:tgtEl>
                                      </p:cBhvr>
                                      <p:to x="100000" y="95000"/>
                                    </p:animScale>
                                    <p:animScale>
                                      <p:cBhvr>
                                        <p:cTn id="36" dur="166" decel="50000">
                                          <p:stCondLst>
                                            <p:cond delay="1834"/>
                                          </p:stCondLst>
                                        </p:cTn>
                                        <p:tgtEl>
                                          <p:spTgt spid="24"/>
                                        </p:tgtEl>
                                      </p:cBhvr>
                                      <p:to x="100000" y="100000"/>
                                    </p:animScale>
                                  </p:childTnLst>
                                </p:cTn>
                              </p:par>
                            </p:childTnLst>
                          </p:cTn>
                        </p:par>
                        <p:par>
                          <p:cTn id="37" fill="hold">
                            <p:stCondLst>
                              <p:cond delay="2000"/>
                            </p:stCondLst>
                            <p:childTnLst>
                              <p:par>
                                <p:cTn id="38" presetID="5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Scale>
                                      <p:cBhvr>
                                        <p:cTn id="4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5"/>
                                        </p:tgtEl>
                                        <p:attrNameLst>
                                          <p:attrName>ppt_x</p:attrName>
                                          <p:attrName>ppt_y</p:attrName>
                                        </p:attrNameLst>
                                      </p:cBhvr>
                                    </p:animMotion>
                                    <p:animEffect transition="in" filter="fade">
                                      <p:cBhvr>
                                        <p:cTn id="42" dur="1000"/>
                                        <p:tgtEl>
                                          <p:spTgt spid="25"/>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Scale>
                                      <p:cBhvr>
                                        <p:cTn id="4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7"/>
                                        </p:tgtEl>
                                        <p:attrNameLst>
                                          <p:attrName>ppt_x</p:attrName>
                                          <p:attrName>ppt_y</p:attrName>
                                        </p:attrNameLst>
                                      </p:cBhvr>
                                    </p:animMotion>
                                    <p:animEffect transition="in" filter="fade">
                                      <p:cBhvr>
                                        <p:cTn id="47" dur="1000"/>
                                        <p:tgtEl>
                                          <p:spTgt spid="27"/>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350"/>
                                        <p:tgtEl>
                                          <p:spTgt spid="30"/>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30"/>
                                        </p:tgtEl>
                                      </p:cBhvr>
                                    </p:animEffect>
                                    <p:animScale>
                                      <p:cBhvr>
                                        <p:cTn id="54" dur="200" autoRev="1" fill="hold"/>
                                        <p:tgtEl>
                                          <p:spTgt spid="30"/>
                                        </p:tgtEl>
                                      </p:cBhvr>
                                      <p:by x="105000" y="105000"/>
                                    </p:animScale>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par>
                          <p:cTn id="63" fill="hold">
                            <p:stCondLst>
                              <p:cond delay="4500"/>
                            </p:stCondLst>
                            <p:childTnLst>
                              <p:par>
                                <p:cTn id="64" presetID="52"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Scale>
                                      <p:cBhvr>
                                        <p:cTn id="6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26"/>
                                        </p:tgtEl>
                                        <p:attrNameLst>
                                          <p:attrName>ppt_x</p:attrName>
                                          <p:attrName>ppt_y</p:attrName>
                                        </p:attrNameLst>
                                      </p:cBhvr>
                                    </p:animMotion>
                                    <p:animEffect transition="in" filter="fade">
                                      <p:cBhvr>
                                        <p:cTn id="68" dur="1000"/>
                                        <p:tgtEl>
                                          <p:spTgt spid="26"/>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Scale>
                                      <p:cBhvr>
                                        <p:cTn id="7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28"/>
                                        </p:tgtEl>
                                        <p:attrNameLst>
                                          <p:attrName>ppt_x</p:attrName>
                                          <p:attrName>ppt_y</p:attrName>
                                        </p:attrNameLst>
                                      </p:cBhvr>
                                    </p:animMotion>
                                    <p:animEffect transition="in" filter="fade">
                                      <p:cBhvr>
                                        <p:cTn id="73" dur="1000"/>
                                        <p:tgtEl>
                                          <p:spTgt spid="28"/>
                                        </p:tgtEl>
                                      </p:cBhvr>
                                    </p:animEffect>
                                  </p:childTnLst>
                                </p:cTn>
                              </p:par>
                            </p:childTnLst>
                          </p:cTn>
                        </p:par>
                        <p:par>
                          <p:cTn id="74" fill="hold">
                            <p:stCondLst>
                              <p:cond delay="5500"/>
                            </p:stCondLst>
                            <p:childTnLst>
                              <p:par>
                                <p:cTn id="75" presetID="10"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350"/>
                                        <p:tgtEl>
                                          <p:spTgt spid="32"/>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32"/>
                                        </p:tgtEl>
                                      </p:cBhvr>
                                    </p:animEffect>
                                    <p:animScale>
                                      <p:cBhvr>
                                        <p:cTn id="80" dur="200" autoRev="1" fill="hold"/>
                                        <p:tgtEl>
                                          <p:spTgt spid="32"/>
                                        </p:tgtEl>
                                      </p:cBhvr>
                                      <p:by x="105000" y="105000"/>
                                    </p:animScale>
                                  </p:childTnLst>
                                </p:cTn>
                              </p:par>
                            </p:childTnLst>
                          </p:cTn>
                        </p:par>
                        <p:par>
                          <p:cTn id="81" fill="hold">
                            <p:stCondLst>
                              <p:cond delay="6000"/>
                            </p:stCondLst>
                            <p:childTnLst>
                              <p:par>
                                <p:cTn id="82" presetID="10" presetClass="entr" presetSubtype="0"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500"/>
                                        <p:tgtEl>
                                          <p:spTgt spid="31"/>
                                        </p:tgtEl>
                                      </p:cBhvr>
                                    </p:animEffect>
                                  </p:childTnLst>
                                </p:cTn>
                              </p:par>
                            </p:childTnLst>
                          </p:cTn>
                        </p:par>
                        <p:par>
                          <p:cTn id="85" fill="hold">
                            <p:stCondLst>
                              <p:cond delay="6500"/>
                            </p:stCondLst>
                            <p:childTnLst>
                              <p:par>
                                <p:cTn id="86" presetID="10" presetClass="entr" presetSubtype="0"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P spid="30" grpId="1"/>
      <p:bldP spid="31" grpId="0"/>
      <p:bldP spid="32" grpId="0"/>
      <p:bldP spid="32" grpId="1"/>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07933" y="1612206"/>
            <a:ext cx="2363189" cy="2363189"/>
          </a:xfrm>
          <a:prstGeom prst="ellipse">
            <a:avLst/>
          </a:prstGeom>
          <a:solidFill>
            <a:srgbClr val="307800"/>
          </a:solidFill>
          <a:ln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593383" y="1497656"/>
            <a:ext cx="2592288" cy="2592288"/>
          </a:xfrm>
          <a:prstGeom prst="ellipse">
            <a:avLst/>
          </a:prstGeom>
          <a:noFill/>
          <a:ln cmpd="sng">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1"/>
          <a:stretch>
            <a:fillRect/>
          </a:stretch>
        </p:blipFill>
        <p:spPr>
          <a:xfrm>
            <a:off x="1478916" y="2145728"/>
            <a:ext cx="914667" cy="1286251"/>
          </a:xfrm>
          <a:prstGeom prst="rect">
            <a:avLst/>
          </a:prstGeom>
        </p:spPr>
      </p:pic>
      <p:cxnSp>
        <p:nvCxnSpPr>
          <p:cNvPr id="10" name="直接连接符 9"/>
          <p:cNvCxnSpPr>
            <a:stCxn id="8" idx="0"/>
            <a:endCxn id="15" idx="1"/>
          </p:cNvCxnSpPr>
          <p:nvPr/>
        </p:nvCxnSpPr>
        <p:spPr>
          <a:xfrm>
            <a:off x="1889527" y="1497656"/>
            <a:ext cx="2100107"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185671" y="2788853"/>
            <a:ext cx="792088" cy="4947"/>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889527" y="4089944"/>
            <a:ext cx="2088232"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77759" y="1137616"/>
            <a:ext cx="738356" cy="720080"/>
            <a:chOff x="3995936" y="1495374"/>
            <a:chExt cx="738356" cy="720080"/>
          </a:xfrm>
        </p:grpSpPr>
        <p:sp>
          <p:nvSpPr>
            <p:cNvPr id="14" name="椭圆 13"/>
            <p:cNvSpPr/>
            <p:nvPr/>
          </p:nvSpPr>
          <p:spPr>
            <a:xfrm>
              <a:off x="3995936" y="1495374"/>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77759" y="2428813"/>
            <a:ext cx="738356" cy="720080"/>
            <a:chOff x="3995936" y="2786571"/>
            <a:chExt cx="738356" cy="720080"/>
          </a:xfrm>
        </p:grpSpPr>
        <p:sp>
          <p:nvSpPr>
            <p:cNvPr id="17" name="椭圆 16"/>
            <p:cNvSpPr/>
            <p:nvPr/>
          </p:nvSpPr>
          <p:spPr>
            <a:xfrm>
              <a:off x="3995936" y="2786571"/>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36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977759" y="3729904"/>
            <a:ext cx="726481" cy="720080"/>
            <a:chOff x="3995936" y="4087662"/>
            <a:chExt cx="726481" cy="720080"/>
          </a:xfrm>
        </p:grpSpPr>
        <p:sp>
          <p:nvSpPr>
            <p:cNvPr id="20" name="椭圆 19"/>
            <p:cNvSpPr/>
            <p:nvPr/>
          </p:nvSpPr>
          <p:spPr>
            <a:xfrm>
              <a:off x="3995936" y="4087662"/>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bwMode="auto">
          <a:xfrm>
            <a:off x="4868695" y="1425648"/>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3" name="矩形 22"/>
          <p:cNvSpPr/>
          <p:nvPr/>
        </p:nvSpPr>
        <p:spPr bwMode="auto">
          <a:xfrm>
            <a:off x="4883060" y="105958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4" name="TextBox 23"/>
          <p:cNvSpPr txBox="1"/>
          <p:nvPr/>
        </p:nvSpPr>
        <p:spPr bwMode="auto">
          <a:xfrm>
            <a:off x="4895686" y="2655810"/>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5" name="矩形 24"/>
          <p:cNvSpPr/>
          <p:nvPr/>
        </p:nvSpPr>
        <p:spPr bwMode="auto">
          <a:xfrm>
            <a:off x="4910051" y="2289744"/>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6" name="TextBox 25"/>
          <p:cNvSpPr txBox="1"/>
          <p:nvPr/>
        </p:nvSpPr>
        <p:spPr bwMode="auto">
          <a:xfrm>
            <a:off x="4913863" y="3951954"/>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7" name="矩形 26"/>
          <p:cNvSpPr/>
          <p:nvPr/>
        </p:nvSpPr>
        <p:spPr bwMode="auto">
          <a:xfrm>
            <a:off x="4928228" y="3585888"/>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cxnSp>
        <p:nvCxnSpPr>
          <p:cNvPr id="31" name="直接连接符 3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2000"/>
                            </p:stCondLst>
                            <p:childTnLst>
                              <p:par>
                                <p:cTn id="26" presetID="21" presetClass="entr" presetSubtype="1"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2000"/>
                                        <p:tgtEl>
                                          <p:spTgt spid="13"/>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500"/>
                            </p:stCondLst>
                            <p:childTnLst>
                              <p:par>
                                <p:cTn id="44" presetID="21" presetClass="entr" presetSubtype="1"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heel(1)">
                                      <p:cBhvr>
                                        <p:cTn id="46" dur="2000"/>
                                        <p:tgtEl>
                                          <p:spTgt spid="16"/>
                                        </p:tgtEl>
                                      </p:cBhvr>
                                    </p:animEffect>
                                  </p:childTnLst>
                                </p:cTn>
                              </p:par>
                            </p:childTnLst>
                          </p:cTn>
                        </p:par>
                        <p:par>
                          <p:cTn id="47" fill="hold">
                            <p:stCondLst>
                              <p:cond delay="6500"/>
                            </p:stCondLst>
                            <p:childTnLst>
                              <p:par>
                                <p:cTn id="48" presetID="4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par>
                          <p:cTn id="58" fill="hold">
                            <p:stCondLst>
                              <p:cond delay="7500"/>
                            </p:stCondLst>
                            <p:childTnLst>
                              <p:par>
                                <p:cTn id="59" presetID="22" presetClass="entr" presetSubtype="8"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par>
                          <p:cTn id="62" fill="hold">
                            <p:stCondLst>
                              <p:cond delay="8000"/>
                            </p:stCondLst>
                            <p:childTnLst>
                              <p:par>
                                <p:cTn id="63" presetID="21" presetClass="entr" presetSubtype="1"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heel(1)">
                                      <p:cBhvr>
                                        <p:cTn id="65" dur="2000"/>
                                        <p:tgtEl>
                                          <p:spTgt spid="19"/>
                                        </p:tgtEl>
                                      </p:cBhvr>
                                    </p:animEffect>
                                  </p:childTnLst>
                                </p:cTn>
                              </p:par>
                            </p:childTnLst>
                          </p:cTn>
                        </p:par>
                        <p:par>
                          <p:cTn id="66" fill="hold">
                            <p:stCondLst>
                              <p:cond delay="10000"/>
                            </p:stCondLst>
                            <p:childTnLst>
                              <p:par>
                                <p:cTn id="67" presetID="42"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1000"/>
                                        <p:tgtEl>
                                          <p:spTgt spid="27"/>
                                        </p:tgtEl>
                                      </p:cBhvr>
                                    </p:animEffect>
                                    <p:anim calcmode="lin" valueType="num">
                                      <p:cBhvr>
                                        <p:cTn id="70" dur="1000" fill="hold"/>
                                        <p:tgtEl>
                                          <p:spTgt spid="27"/>
                                        </p:tgtEl>
                                        <p:attrNameLst>
                                          <p:attrName>ppt_x</p:attrName>
                                        </p:attrNameLst>
                                      </p:cBhvr>
                                      <p:tavLst>
                                        <p:tav tm="0">
                                          <p:val>
                                            <p:strVal val="#ppt_x"/>
                                          </p:val>
                                        </p:tav>
                                        <p:tav tm="100000">
                                          <p:val>
                                            <p:strVal val="#ppt_x"/>
                                          </p:val>
                                        </p:tav>
                                      </p:tavLst>
                                    </p:anim>
                                    <p:anim calcmode="lin" valueType="num">
                                      <p:cBhvr>
                                        <p:cTn id="71" dur="1000" fill="hold"/>
                                        <p:tgtEl>
                                          <p:spTgt spid="2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1000"/>
                                        <p:tgtEl>
                                          <p:spTgt spid="26"/>
                                        </p:tgtEl>
                                      </p:cBhvr>
                                    </p:animEffect>
                                    <p:anim calcmode="lin" valueType="num">
                                      <p:cBhvr>
                                        <p:cTn id="75" dur="1000" fill="hold"/>
                                        <p:tgtEl>
                                          <p:spTgt spid="26"/>
                                        </p:tgtEl>
                                        <p:attrNameLst>
                                          <p:attrName>ppt_x</p:attrName>
                                        </p:attrNameLst>
                                      </p:cBhvr>
                                      <p:tavLst>
                                        <p:tav tm="0">
                                          <p:val>
                                            <p:strVal val="#ppt_x"/>
                                          </p:val>
                                        </p:tav>
                                        <p:tav tm="100000">
                                          <p:val>
                                            <p:strVal val="#ppt_x"/>
                                          </p:val>
                                        </p:tav>
                                      </p:tavLst>
                                    </p:anim>
                                    <p:anim calcmode="lin" valueType="num">
                                      <p:cBhvr>
                                        <p:cTn id="7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18900000" flipH="1">
            <a:off x="4877996" y="725773"/>
            <a:ext cx="2908133" cy="2908133"/>
          </a:xfrm>
          <a:prstGeom prst="teardrop">
            <a:avLst>
              <a:gd name="adj" fmla="val 113282"/>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8" name="泪滴形 7"/>
          <p:cNvSpPr/>
          <p:nvPr/>
        </p:nvSpPr>
        <p:spPr>
          <a:xfrm rot="2700000">
            <a:off x="1594657" y="1863840"/>
            <a:ext cx="1965328" cy="1965328"/>
          </a:xfrm>
          <a:prstGeom prst="teardrop">
            <a:avLst>
              <a:gd name="adj" fmla="val 116236"/>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5292080" y="1643913"/>
            <a:ext cx="1850186" cy="1015663"/>
          </a:xfrm>
          <a:prstGeom prst="rect">
            <a:avLst/>
          </a:prstGeom>
          <a:noFill/>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979712" y="2448195"/>
            <a:ext cx="1293944" cy="707886"/>
          </a:xfrm>
          <a:prstGeom prst="rect">
            <a:avLst/>
          </a:prstGeom>
          <a:noFill/>
        </p:spPr>
        <p:txBody>
          <a:bodyPr wrap="none" rtlCol="0">
            <a:spAutoFit/>
          </a:bodyPr>
          <a:lstStyle/>
          <a:p>
            <a:r>
              <a:rPr lang="en-US" altLang="zh-CN" sz="4000" b="1" dirty="0">
                <a:solidFill>
                  <a:schemeClr val="bg1">
                    <a:lumMod val="95000"/>
                  </a:schemeClr>
                </a:solidFill>
                <a:latin typeface="微软雅黑" panose="020B0503020204020204" pitchFamily="34" charset="-122"/>
                <a:ea typeface="微软雅黑" panose="020B0503020204020204" pitchFamily="34" charset="-122"/>
              </a:rPr>
              <a:t>30%</a:t>
            </a:r>
            <a:endParaRPr lang="zh-CN" altLang="en-US" sz="4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flipH="1">
            <a:off x="628487" y="1113349"/>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1835696" y="833312"/>
            <a:ext cx="1690094"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flipH="1">
            <a:off x="4572000" y="4060412"/>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4599255" y="3732145"/>
            <a:ext cx="1690094"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50"/>
                                        <p:tgtEl>
                                          <p:spTgt spid="12"/>
                                        </p:tgtEl>
                                      </p:cBhvr>
                                    </p:animEffect>
                                  </p:childTnLst>
                                </p:cTn>
                              </p:par>
                              <p:par>
                                <p:cTn id="26" presetID="26" presetClass="emph" presetSubtype="0" fill="hold" grpId="1" nodeType="withEffect">
                                  <p:stCondLst>
                                    <p:cond delay="0"/>
                                  </p:stCondLst>
                                  <p:childTnLst>
                                    <p:animEffect transition="out" filter="fade">
                                      <p:cBhvr>
                                        <p:cTn id="27" dur="400" tmFilter="0, 0; .2, .5; .8, .5; 1, 0"/>
                                        <p:tgtEl>
                                          <p:spTgt spid="12"/>
                                        </p:tgtEl>
                                      </p:cBhvr>
                                    </p:animEffect>
                                    <p:animScale>
                                      <p:cBhvr>
                                        <p:cTn id="28" dur="200" autoRev="1" fill="hold"/>
                                        <p:tgtEl>
                                          <p:spTgt spid="12"/>
                                        </p:tgtEl>
                                      </p:cBhvr>
                                      <p:by x="105000" y="105000"/>
                                    </p:animScale>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50"/>
                                        <p:tgtEl>
                                          <p:spTgt spid="14"/>
                                        </p:tgtEl>
                                      </p:cBhvr>
                                    </p:animEffect>
                                  </p:childTnLst>
                                </p:cTn>
                              </p:par>
                              <p:par>
                                <p:cTn id="37" presetID="26" presetClass="emph" presetSubtype="0" fill="hold" grpId="1" nodeType="withEffect">
                                  <p:stCondLst>
                                    <p:cond delay="0"/>
                                  </p:stCondLst>
                                  <p:childTnLst>
                                    <p:animEffect transition="out" filter="fade">
                                      <p:cBhvr>
                                        <p:cTn id="38" dur="400" tmFilter="0, 0; .2, .5; .8, .5; 1, 0"/>
                                        <p:tgtEl>
                                          <p:spTgt spid="14"/>
                                        </p:tgtEl>
                                      </p:cBhvr>
                                    </p:animEffect>
                                    <p:animScale>
                                      <p:cBhvr>
                                        <p:cTn id="39" dur="200" autoRev="1" fill="hold"/>
                                        <p:tgtEl>
                                          <p:spTgt spid="14"/>
                                        </p:tgtEl>
                                      </p:cBhvr>
                                      <p:by x="105000" y="105000"/>
                                    </p:animScale>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p:bldP spid="12" grpId="1"/>
      <p:bldP spid="13" grpId="0"/>
      <p:bldP spid="14" grpId="0"/>
      <p:bldP spid="1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55576" y="987574"/>
            <a:ext cx="7560839"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这里输入简单的文字概述这里输入简单文字概述这里输入简单的文字概述这里入简单的文字概述这里输入述简单的文字概述这里输入简单文字概述这里输入简单</a:t>
            </a:r>
            <a:endParaRPr lang="zh-CN" altLang="en-US" sz="1400" dirty="0">
              <a:solidFill>
                <a:schemeClr val="tx1">
                  <a:lumMod val="95000"/>
                  <a:lumOff val="5000"/>
                </a:schemeClr>
              </a:solidFill>
            </a:endParaRPr>
          </a:p>
        </p:txBody>
      </p:sp>
      <p:sp>
        <p:nvSpPr>
          <p:cNvPr id="8" name="矩形 7"/>
          <p:cNvSpPr/>
          <p:nvPr/>
        </p:nvSpPr>
        <p:spPr>
          <a:xfrm>
            <a:off x="683568" y="1934305"/>
            <a:ext cx="2376264" cy="165618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568"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390581" y="3592840"/>
            <a:ext cx="877163" cy="369332"/>
          </a:xfrm>
          <a:prstGeom prst="rect">
            <a:avLst/>
          </a:prstGeom>
          <a:noFill/>
        </p:spPr>
        <p:txBody>
          <a:bodyPr wrap="none" rtlCol="0">
            <a:spAutoFit/>
          </a:bodyPr>
          <a:lstStyle/>
          <a:p>
            <a:r>
              <a:rPr lang="zh-CN" altLang="en-US" dirty="0">
                <a:solidFill>
                  <a:schemeClr val="bg1"/>
                </a:solidFill>
              </a:rPr>
              <a:t>标题一</a:t>
            </a:r>
            <a:endParaRPr lang="zh-CN" altLang="en-US" dirty="0">
              <a:solidFill>
                <a:schemeClr val="bg1"/>
              </a:solidFill>
            </a:endParaRPr>
          </a:p>
        </p:txBody>
      </p:sp>
      <p:sp>
        <p:nvSpPr>
          <p:cNvPr id="11" name="TextBox 10"/>
          <p:cNvSpPr txBox="1"/>
          <p:nvPr/>
        </p:nvSpPr>
        <p:spPr>
          <a:xfrm>
            <a:off x="683568"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2" name="矩形 11"/>
          <p:cNvSpPr/>
          <p:nvPr/>
        </p:nvSpPr>
        <p:spPr>
          <a:xfrm>
            <a:off x="3347864" y="1934305"/>
            <a:ext cx="2376264" cy="165618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47864"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054877" y="3592840"/>
            <a:ext cx="877163" cy="369332"/>
          </a:xfrm>
          <a:prstGeom prst="rect">
            <a:avLst/>
          </a:prstGeom>
          <a:noFill/>
        </p:spPr>
        <p:txBody>
          <a:bodyPr wrap="none" rtlCol="0">
            <a:spAutoFit/>
          </a:bodyPr>
          <a:lstStyle/>
          <a:p>
            <a:r>
              <a:rPr lang="zh-CN" altLang="en-US" dirty="0">
                <a:solidFill>
                  <a:schemeClr val="bg1">
                    <a:lumMod val="95000"/>
                  </a:schemeClr>
                </a:solidFill>
              </a:rPr>
              <a:t>标题二</a:t>
            </a:r>
            <a:endParaRPr lang="zh-CN" altLang="en-US" dirty="0">
              <a:solidFill>
                <a:schemeClr val="bg1">
                  <a:lumMod val="95000"/>
                </a:schemeClr>
              </a:solidFill>
            </a:endParaRPr>
          </a:p>
        </p:txBody>
      </p:sp>
      <p:sp>
        <p:nvSpPr>
          <p:cNvPr id="15" name="TextBox 14"/>
          <p:cNvSpPr txBox="1"/>
          <p:nvPr/>
        </p:nvSpPr>
        <p:spPr>
          <a:xfrm>
            <a:off x="3347864"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6" name="矩形 15"/>
          <p:cNvSpPr/>
          <p:nvPr/>
        </p:nvSpPr>
        <p:spPr>
          <a:xfrm>
            <a:off x="6012160" y="1934305"/>
            <a:ext cx="2376264" cy="1656184"/>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12160"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719173" y="3592840"/>
            <a:ext cx="877163" cy="369332"/>
          </a:xfrm>
          <a:prstGeom prst="rect">
            <a:avLst/>
          </a:prstGeom>
          <a:noFill/>
        </p:spPr>
        <p:txBody>
          <a:bodyPr wrap="none" rtlCol="0">
            <a:spAutoFit/>
          </a:bodyPr>
          <a:lstStyle/>
          <a:p>
            <a:r>
              <a:rPr lang="zh-CN" altLang="en-US" dirty="0">
                <a:solidFill>
                  <a:schemeClr val="bg1"/>
                </a:solidFill>
              </a:rPr>
              <a:t>标题三</a:t>
            </a:r>
            <a:endParaRPr lang="zh-CN" altLang="en-US" dirty="0">
              <a:solidFill>
                <a:schemeClr val="bg1"/>
              </a:solidFill>
            </a:endParaRPr>
          </a:p>
        </p:txBody>
      </p:sp>
      <p:sp>
        <p:nvSpPr>
          <p:cNvPr id="19" name="TextBox 18"/>
          <p:cNvSpPr txBox="1"/>
          <p:nvPr/>
        </p:nvSpPr>
        <p:spPr>
          <a:xfrm>
            <a:off x="6012160"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4000"/>
                            </p:stCondLst>
                            <p:childTnLst>
                              <p:par>
                                <p:cTn id="39" presetID="16" presetClass="entr" presetSubtype="37"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outVertical)">
                                      <p:cBhvr>
                                        <p:cTn id="41" dur="500"/>
                                        <p:tgtEl>
                                          <p:spTgt spid="1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5500"/>
                            </p:stCondLst>
                            <p:childTnLst>
                              <p:par>
                                <p:cTn id="53" presetID="16" presetClass="entr" presetSubtype="37"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arn(outVertical)">
                                      <p:cBhvr>
                                        <p:cTn id="55" dur="500"/>
                                        <p:tgtEl>
                                          <p:spTgt spid="17"/>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6500"/>
                            </p:stCondLst>
                            <p:childTnLst>
                              <p:par>
                                <p:cTn id="61" presetID="22"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up)">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26091" y="1131590"/>
            <a:ext cx="1512168" cy="1512168"/>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93397" y="1131590"/>
            <a:ext cx="1512168" cy="1512168"/>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79912" y="1131590"/>
            <a:ext cx="1512168" cy="1512168"/>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26091" y="2808805"/>
            <a:ext cx="1512168" cy="1512168"/>
          </a:xfrm>
          <a:prstGeom prst="rect">
            <a:avLst/>
          </a:prstGeom>
          <a:blipFill dpi="0" rotWithShape="1">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093397" y="2808805"/>
            <a:ext cx="1512168" cy="1512168"/>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779912" y="2808805"/>
            <a:ext cx="1512168" cy="151216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3995936" y="3137503"/>
            <a:ext cx="1107996" cy="874407"/>
          </a:xfrm>
          <a:prstGeom prst="rect">
            <a:avLst/>
          </a:prstGeom>
          <a:noFill/>
        </p:spPr>
        <p:txBody>
          <a:bodyPr wrap="non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部分案例</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展示</a:t>
            </a:r>
            <a:endParaRPr lang="zh-CN" altLang="en-US" b="1" dirty="0">
              <a:solidFill>
                <a:schemeClr val="bg1"/>
              </a:solidFill>
              <a:latin typeface="微软雅黑" panose="020B0503020204020204" pitchFamily="34" charset="-122"/>
              <a:ea typeface="微软雅黑" panose="020B0503020204020204" pitchFamily="34" charset="-122"/>
            </a:endParaRPr>
          </a:p>
        </p:txBody>
      </p:sp>
      <p:cxnSp>
        <p:nvCxnSpPr>
          <p:cNvPr id="26" name="肘形连接符 25"/>
          <p:cNvCxnSpPr/>
          <p:nvPr/>
        </p:nvCxnSpPr>
        <p:spPr>
          <a:xfrm rot="16200000" flipH="1">
            <a:off x="5724128" y="1203598"/>
            <a:ext cx="2880320" cy="2880320"/>
          </a:xfrm>
          <a:prstGeom prst="bentConnector3">
            <a:avLst/>
          </a:prstGeom>
          <a:ln w="57150">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5851823" y="1563638"/>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28" name="矩形 27"/>
          <p:cNvSpPr/>
          <p:nvPr/>
        </p:nvSpPr>
        <p:spPr bwMode="auto">
          <a:xfrm>
            <a:off x="5868144" y="1203598"/>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bwMode="auto">
          <a:xfrm>
            <a:off x="5724128" y="3232596"/>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30" name="矩形 29"/>
          <p:cNvSpPr/>
          <p:nvPr/>
        </p:nvSpPr>
        <p:spPr bwMode="auto">
          <a:xfrm>
            <a:off x="5740449" y="2872556"/>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39552" y="2140665"/>
            <a:ext cx="1327474" cy="1410442"/>
            <a:chOff x="395537" y="2426415"/>
            <a:chExt cx="1327474" cy="1410442"/>
          </a:xfrm>
          <a:solidFill>
            <a:srgbClr val="307800"/>
          </a:solidFill>
        </p:grpSpPr>
        <p:sp>
          <p:nvSpPr>
            <p:cNvPr id="31" name="六边形 30"/>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76707" y="2931581"/>
              <a:ext cx="954107" cy="400110"/>
            </a:xfrm>
            <a:prstGeom prst="rect">
              <a:avLst/>
            </a:prstGeom>
            <a:grpFill/>
            <a:ln>
              <a:noFill/>
            </a:ln>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33" name="等腰三角形 32"/>
          <p:cNvSpPr/>
          <p:nvPr/>
        </p:nvSpPr>
        <p:spPr>
          <a:xfrm rot="5400000">
            <a:off x="1947350" y="2773878"/>
            <a:ext cx="224916" cy="193893"/>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5400000">
            <a:off x="2185504" y="2770612"/>
            <a:ext cx="224916" cy="193893"/>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16200000">
            <a:off x="2396007" y="1441729"/>
            <a:ext cx="2983834" cy="2808313"/>
          </a:xfrm>
          <a:prstGeom prst="hexagon">
            <a:avLst/>
          </a:prstGeom>
          <a:blipFill dpi="0" rotWithShape="1">
            <a:blip r:embed="rId1" cstate="screen"/>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16200000">
            <a:off x="4332524" y="129905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4412212" y="141091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六边形 37"/>
          <p:cNvSpPr/>
          <p:nvPr/>
        </p:nvSpPr>
        <p:spPr>
          <a:xfrm rot="16200000">
            <a:off x="4893398" y="2470654"/>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4973086" y="2582508"/>
            <a:ext cx="665567" cy="584775"/>
          </a:xfrm>
          <a:prstGeom prst="rect">
            <a:avLst/>
          </a:prstGeom>
          <a:noFill/>
        </p:spPr>
        <p:txBody>
          <a:bodyPr wrap="none" rtlCol="0">
            <a:spAutoFit/>
          </a:bodyPr>
          <a:lstStyle/>
          <a:p>
            <a:r>
              <a:rPr lang="en-US" altLang="zh-CN" sz="3200"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六边形 39"/>
          <p:cNvSpPr/>
          <p:nvPr/>
        </p:nvSpPr>
        <p:spPr>
          <a:xfrm rot="16200000">
            <a:off x="4389935" y="3733434"/>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4469623" y="384528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2" name="TextBox 41"/>
          <p:cNvSpPr txBox="1"/>
          <p:nvPr/>
        </p:nvSpPr>
        <p:spPr bwMode="auto">
          <a:xfrm>
            <a:off x="5380938" y="1131590"/>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43" name="TextBox 42"/>
          <p:cNvSpPr txBox="1"/>
          <p:nvPr/>
        </p:nvSpPr>
        <p:spPr bwMode="auto">
          <a:xfrm>
            <a:off x="5884994" y="2347555"/>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sp>
        <p:nvSpPr>
          <p:cNvPr id="44" name="TextBox 43"/>
          <p:cNvSpPr txBox="1"/>
          <p:nvPr/>
        </p:nvSpPr>
        <p:spPr bwMode="auto">
          <a:xfrm>
            <a:off x="5380938" y="3651870"/>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anose="020F0502020204030204" pitchFamily="34" charset="0"/>
            </a:endParaRP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0-#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1000"/>
                                        <p:tgtEl>
                                          <p:spTgt spid="43"/>
                                        </p:tgtEl>
                                      </p:cBhvr>
                                    </p:animEffect>
                                    <p:anim calcmode="lin" valueType="num">
                                      <p:cBhvr>
                                        <p:cTn id="53" dur="1000" fill="hold"/>
                                        <p:tgtEl>
                                          <p:spTgt spid="43"/>
                                        </p:tgtEl>
                                        <p:attrNameLst>
                                          <p:attrName>ppt_x</p:attrName>
                                        </p:attrNameLst>
                                      </p:cBhvr>
                                      <p:tavLst>
                                        <p:tav tm="0">
                                          <p:val>
                                            <p:strVal val="#ppt_x"/>
                                          </p:val>
                                        </p:tav>
                                        <p:tav tm="100000">
                                          <p:val>
                                            <p:strVal val="#ppt_x"/>
                                          </p:val>
                                        </p:tav>
                                      </p:tavLst>
                                    </p:anim>
                                    <p:anim calcmode="lin" valueType="num">
                                      <p:cBhvr>
                                        <p:cTn id="54" dur="1000" fill="hold"/>
                                        <p:tgtEl>
                                          <p:spTgt spid="43"/>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fill="hold"/>
                                        <p:tgtEl>
                                          <p:spTgt spid="41"/>
                                        </p:tgtEl>
                                        <p:attrNameLst>
                                          <p:attrName>ppt_x</p:attrName>
                                        </p:attrNameLst>
                                      </p:cBhvr>
                                      <p:tavLst>
                                        <p:tav tm="0">
                                          <p:val>
                                            <p:strVal val="0-#ppt_w/2"/>
                                          </p:val>
                                        </p:tav>
                                        <p:tav tm="100000">
                                          <p:val>
                                            <p:strVal val="#ppt_x"/>
                                          </p:val>
                                        </p:tav>
                                      </p:tavLst>
                                    </p:anim>
                                    <p:anim calcmode="lin" valueType="num">
                                      <p:cBhvr additive="base">
                                        <p:cTn id="59" dur="500" fill="hold"/>
                                        <p:tgtEl>
                                          <p:spTgt spid="4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0-#ppt_w/2"/>
                                          </p:val>
                                        </p:tav>
                                        <p:tav tm="100000">
                                          <p:val>
                                            <p:strVal val="#ppt_x"/>
                                          </p:val>
                                        </p:tav>
                                      </p:tavLst>
                                    </p:anim>
                                    <p:anim calcmode="lin" valueType="num">
                                      <p:cBhvr additive="base">
                                        <p:cTn id="63" dur="500" fill="hold"/>
                                        <p:tgtEl>
                                          <p:spTgt spid="40"/>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p:bldP spid="38" grpId="0" animBg="1"/>
      <p:bldP spid="39" grpId="0"/>
      <p:bldP spid="40" grpId="0" animBg="1"/>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4439938" y="2254042"/>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6112775" y="3492183"/>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六边形 8"/>
          <p:cNvSpPr/>
          <p:nvPr/>
        </p:nvSpPr>
        <p:spPr>
          <a:xfrm rot="16200000">
            <a:off x="5911061" y="949179"/>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0" name="六边形 9"/>
          <p:cNvSpPr/>
          <p:nvPr/>
        </p:nvSpPr>
        <p:spPr>
          <a:xfrm rot="16200000">
            <a:off x="7444266" y="2242630"/>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1" name="图片 10"/>
          <p:cNvPicPr>
            <a:picLocks noChangeAspect="1"/>
          </p:cNvPicPr>
          <p:nvPr/>
        </p:nvPicPr>
        <p:blipFill>
          <a:blip r:embed="rId1" cstate="screen">
            <a:biLevel thresh="25000"/>
          </a:blip>
          <a:stretch>
            <a:fillRect/>
          </a:stretch>
        </p:blipFill>
        <p:spPr>
          <a:xfrm>
            <a:off x="4791697" y="2569923"/>
            <a:ext cx="452586" cy="421010"/>
          </a:xfrm>
          <a:prstGeom prst="rect">
            <a:avLst/>
          </a:prstGeom>
        </p:spPr>
      </p:pic>
      <p:pic>
        <p:nvPicPr>
          <p:cNvPr id="12" name="图片 11"/>
          <p:cNvPicPr>
            <a:picLocks noChangeAspect="1"/>
          </p:cNvPicPr>
          <p:nvPr/>
        </p:nvPicPr>
        <p:blipFill>
          <a:blip r:embed="rId2" cstate="screen">
            <a:biLevel thresh="25000"/>
          </a:blip>
          <a:stretch>
            <a:fillRect/>
          </a:stretch>
        </p:blipFill>
        <p:spPr>
          <a:xfrm>
            <a:off x="6370898" y="3746602"/>
            <a:ext cx="600385" cy="626402"/>
          </a:xfrm>
          <a:prstGeom prst="rect">
            <a:avLst/>
          </a:prstGeom>
        </p:spPr>
      </p:pic>
      <p:pic>
        <p:nvPicPr>
          <p:cNvPr id="13" name="图片 12"/>
          <p:cNvPicPr>
            <a:picLocks noChangeAspect="1"/>
          </p:cNvPicPr>
          <p:nvPr/>
        </p:nvPicPr>
        <p:blipFill>
          <a:blip r:embed="rId3" cstate="screen">
            <a:biLevel thresh="25000"/>
          </a:blip>
          <a:stretch>
            <a:fillRect/>
          </a:stretch>
        </p:blipFill>
        <p:spPr>
          <a:xfrm>
            <a:off x="6189771" y="1225102"/>
            <a:ext cx="585401" cy="573413"/>
          </a:xfrm>
          <a:prstGeom prst="rect">
            <a:avLst/>
          </a:prstGeom>
        </p:spPr>
      </p:pic>
      <p:pic>
        <p:nvPicPr>
          <p:cNvPr id="14" name="图片 13"/>
          <p:cNvPicPr>
            <a:picLocks noChangeAspect="1"/>
          </p:cNvPicPr>
          <p:nvPr/>
        </p:nvPicPr>
        <p:blipFill>
          <a:blip r:embed="rId4" cstate="screen">
            <a:biLevel thresh="25000"/>
          </a:blip>
          <a:stretch>
            <a:fillRect/>
          </a:stretch>
        </p:blipFill>
        <p:spPr>
          <a:xfrm>
            <a:off x="7733297" y="2508245"/>
            <a:ext cx="564761" cy="585401"/>
          </a:xfrm>
          <a:prstGeom prst="rect">
            <a:avLst/>
          </a:prstGeom>
        </p:spPr>
      </p:pic>
      <p:sp>
        <p:nvSpPr>
          <p:cNvPr id="15" name="圆角右箭头 14"/>
          <p:cNvSpPr/>
          <p:nvPr/>
        </p:nvSpPr>
        <p:spPr>
          <a:xfrm>
            <a:off x="5017990" y="1318608"/>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圆角右箭头 15"/>
          <p:cNvSpPr/>
          <p:nvPr/>
        </p:nvSpPr>
        <p:spPr>
          <a:xfrm rot="5400000">
            <a:off x="7394428" y="1330584"/>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0800000">
            <a:off x="7406404" y="3516193"/>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8" name="圆角右箭头 17"/>
          <p:cNvSpPr/>
          <p:nvPr/>
        </p:nvSpPr>
        <p:spPr>
          <a:xfrm rot="16200000">
            <a:off x="5029966" y="3470545"/>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6102681" y="2561008"/>
            <a:ext cx="1107996" cy="461665"/>
          </a:xfrm>
          <a:prstGeom prst="rect">
            <a:avLst/>
          </a:prstGeom>
          <a:noFill/>
        </p:spPr>
        <p:txBody>
          <a:bodyPr wrap="none" rtlCol="0">
            <a:spAutoFit/>
          </a:bodyPr>
          <a:lstStyle/>
          <a:p>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35691" y="1347614"/>
            <a:ext cx="2338167"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21925" y="3011092"/>
            <a:ext cx="2338167"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21"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par>
                                <p:cTn id="17" presetID="21" presetClass="entr" presetSubtype="1"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2000"/>
                                        <p:tgtEl>
                                          <p:spTgt spid="14"/>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2000"/>
                                        <p:tgtEl>
                                          <p:spTgt spid="10"/>
                                        </p:tgtEl>
                                      </p:cBhvr>
                                    </p:animEffect>
                                  </p:childTnLst>
                                </p:cTn>
                              </p:par>
                              <p:par>
                                <p:cTn id="23" presetID="21" presetClass="entr" presetSubtype="1"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2000"/>
                                        <p:tgtEl>
                                          <p:spTgt spid="1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2000"/>
                                        <p:tgtEl>
                                          <p:spTgt spid="8"/>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childTnLst>
                          </p:cTn>
                        </p:par>
                        <p:par>
                          <p:cTn id="41" fill="hold">
                            <p:stCondLst>
                              <p:cond delay="3500"/>
                            </p:stCondLst>
                            <p:childTnLst>
                              <p:par>
                                <p:cTn id="42" presetID="2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350"/>
                                        <p:tgtEl>
                                          <p:spTgt spid="21"/>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21"/>
                                        </p:tgtEl>
                                      </p:cBhvr>
                                    </p:animEffect>
                                    <p:animScale>
                                      <p:cBhvr>
                                        <p:cTn id="57" dur="200" autoRev="1" fill="hold"/>
                                        <p:tgtEl>
                                          <p:spTgt spid="21"/>
                                        </p:tgtEl>
                                      </p:cBhvr>
                                      <p:by x="105000" y="105000"/>
                                    </p:animScale>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350"/>
                                        <p:tgtEl>
                                          <p:spTgt spid="23"/>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23"/>
                                        </p:tgtEl>
                                      </p:cBhvr>
                                    </p:animEffect>
                                    <p:animScale>
                                      <p:cBhvr>
                                        <p:cTn id="68" dur="200" autoRev="1" fill="hold"/>
                                        <p:tgtEl>
                                          <p:spTgt spid="23"/>
                                        </p:tgtEl>
                                      </p:cBhvr>
                                      <p:by x="105000" y="105000"/>
                                    </p:animScale>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780659" y="1841159"/>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2771800" y="1869381"/>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217651" y="1841159"/>
            <a:ext cx="3362365" cy="388843"/>
            <a:chOff x="3369875" y="1633364"/>
            <a:chExt cx="3362365" cy="432048"/>
          </a:xfrm>
        </p:grpSpPr>
        <p:sp>
          <p:nvSpPr>
            <p:cNvPr id="13" name="矩形 12"/>
            <p:cNvSpPr/>
            <p:nvPr/>
          </p:nvSpPr>
          <p:spPr>
            <a:xfrm>
              <a:off x="3369875" y="163336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497320" y="168011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6" name="矩形 25"/>
          <p:cNvSpPr/>
          <p:nvPr/>
        </p:nvSpPr>
        <p:spPr>
          <a:xfrm>
            <a:off x="2780659" y="2408222"/>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2771800" y="2436444"/>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3217651" y="2408222"/>
            <a:ext cx="3362365" cy="388843"/>
            <a:chOff x="3369875" y="2263434"/>
            <a:chExt cx="3362365" cy="432048"/>
          </a:xfrm>
        </p:grpSpPr>
        <p:sp>
          <p:nvSpPr>
            <p:cNvPr id="25" name="矩形 24"/>
            <p:cNvSpPr/>
            <p:nvPr/>
          </p:nvSpPr>
          <p:spPr>
            <a:xfrm>
              <a:off x="3369875" y="226343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497320" y="231018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2780659" y="2975285"/>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2771800" y="3003507"/>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3217651" y="2975285"/>
            <a:ext cx="3362365" cy="388843"/>
            <a:chOff x="3369875" y="2893504"/>
            <a:chExt cx="3362365" cy="432048"/>
          </a:xfrm>
        </p:grpSpPr>
        <p:sp>
          <p:nvSpPr>
            <p:cNvPr id="35" name="矩形 34"/>
            <p:cNvSpPr/>
            <p:nvPr/>
          </p:nvSpPr>
          <p:spPr>
            <a:xfrm>
              <a:off x="3369875" y="289350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3497320" y="294025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44" name="矩形 43"/>
          <p:cNvSpPr/>
          <p:nvPr/>
        </p:nvSpPr>
        <p:spPr>
          <a:xfrm>
            <a:off x="2780659" y="3542348"/>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2771800" y="357057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217651" y="3542348"/>
            <a:ext cx="3362365" cy="388843"/>
            <a:chOff x="3369875" y="3523574"/>
            <a:chExt cx="3362365" cy="432048"/>
          </a:xfrm>
        </p:grpSpPr>
        <p:sp>
          <p:nvSpPr>
            <p:cNvPr id="43" name="矩形 42"/>
            <p:cNvSpPr/>
            <p:nvPr/>
          </p:nvSpPr>
          <p:spPr>
            <a:xfrm>
              <a:off x="3369875" y="352357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3497320" y="357032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1" name="矩形 30"/>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9" presetClass="entr" presetSubtype="0"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left)">
                                      <p:cBhvr>
                                        <p:cTn id="31" dur="500"/>
                                        <p:tgtEl>
                                          <p:spTgt spid="59"/>
                                        </p:tgtEl>
                                      </p:cBhvr>
                                    </p:animEffect>
                                  </p:childTnLst>
                                </p:cTn>
                              </p:par>
                            </p:childTnLst>
                          </p:cTn>
                        </p:par>
                        <p:par>
                          <p:cTn id="32" fill="hold">
                            <p:stCondLst>
                              <p:cond delay="1500"/>
                            </p:stCondLst>
                            <p:childTnLst>
                              <p:par>
                                <p:cTn id="33" presetID="49" presetClass="entr" presetSubtype="0" decel="10000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 calcmode="lin" valueType="num">
                                      <p:cBhvr>
                                        <p:cTn id="37" dur="500" fill="hold"/>
                                        <p:tgtEl>
                                          <p:spTgt spid="27"/>
                                        </p:tgtEl>
                                        <p:attrNameLst>
                                          <p:attrName>style.rotation</p:attrName>
                                        </p:attrNameLst>
                                      </p:cBhvr>
                                      <p:tavLst>
                                        <p:tav tm="0">
                                          <p:val>
                                            <p:fltVal val="360"/>
                                          </p:val>
                                        </p:tav>
                                        <p:tav tm="100000">
                                          <p:val>
                                            <p:fltVal val="0"/>
                                          </p:val>
                                        </p:tav>
                                      </p:tavLst>
                                    </p:anim>
                                    <p:animEffect transition="in" filter="fade">
                                      <p:cBhvr>
                                        <p:cTn id="38" dur="500"/>
                                        <p:tgtEl>
                                          <p:spTgt spid="27"/>
                                        </p:tgtEl>
                                      </p:cBhvr>
                                    </p:animEffect>
                                  </p:childTnLst>
                                </p:cTn>
                              </p:par>
                            </p:childTnLst>
                          </p:cTn>
                        </p:par>
                        <p:par>
                          <p:cTn id="39" fill="hold">
                            <p:stCondLst>
                              <p:cond delay="2000"/>
                            </p:stCondLst>
                            <p:childTnLst>
                              <p:par>
                                <p:cTn id="40" presetID="22" presetClass="entr" presetSubtype="8" fill="hold"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left)">
                                      <p:cBhvr>
                                        <p:cTn id="42" dur="500"/>
                                        <p:tgtEl>
                                          <p:spTgt spid="60"/>
                                        </p:tgtEl>
                                      </p:cBhvr>
                                    </p:animEffect>
                                  </p:childTnLst>
                                </p:cTn>
                              </p:par>
                            </p:childTnLst>
                          </p:cTn>
                        </p:par>
                        <p:par>
                          <p:cTn id="43" fill="hold">
                            <p:stCondLst>
                              <p:cond delay="2500"/>
                            </p:stCondLst>
                            <p:childTnLst>
                              <p:par>
                                <p:cTn id="44" presetID="49" presetClass="entr" presetSubtype="0" decel="10000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 calcmode="lin" valueType="num">
                                      <p:cBhvr>
                                        <p:cTn id="48" dur="500" fill="hold"/>
                                        <p:tgtEl>
                                          <p:spTgt spid="37"/>
                                        </p:tgtEl>
                                        <p:attrNameLst>
                                          <p:attrName>style.rotation</p:attrName>
                                        </p:attrNameLst>
                                      </p:cBhvr>
                                      <p:tavLst>
                                        <p:tav tm="0">
                                          <p:val>
                                            <p:fltVal val="360"/>
                                          </p:val>
                                        </p:tav>
                                        <p:tav tm="100000">
                                          <p:val>
                                            <p:fltVal val="0"/>
                                          </p:val>
                                        </p:tav>
                                      </p:tavLst>
                                    </p:anim>
                                    <p:animEffect transition="in" filter="fade">
                                      <p:cBhvr>
                                        <p:cTn id="49" dur="500"/>
                                        <p:tgtEl>
                                          <p:spTgt spid="37"/>
                                        </p:tgtEl>
                                      </p:cBhvr>
                                    </p:animEffect>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wipe(left)">
                                      <p:cBhvr>
                                        <p:cTn id="53" dur="500"/>
                                        <p:tgtEl>
                                          <p:spTgt spid="61"/>
                                        </p:tgtEl>
                                      </p:cBhvr>
                                    </p:animEffect>
                                  </p:childTnLst>
                                </p:cTn>
                              </p:par>
                            </p:childTnLst>
                          </p:cTn>
                        </p:par>
                        <p:par>
                          <p:cTn id="54" fill="hold">
                            <p:stCondLst>
                              <p:cond delay="3500"/>
                            </p:stCondLst>
                            <p:childTnLst>
                              <p:par>
                                <p:cTn id="55" presetID="49" presetClass="entr" presetSubtype="0" decel="10000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 calcmode="lin" valueType="num">
                                      <p:cBhvr>
                                        <p:cTn id="59" dur="500" fill="hold"/>
                                        <p:tgtEl>
                                          <p:spTgt spid="45"/>
                                        </p:tgtEl>
                                        <p:attrNameLst>
                                          <p:attrName>style.rotation</p:attrName>
                                        </p:attrNameLst>
                                      </p:cBhvr>
                                      <p:tavLst>
                                        <p:tav tm="0">
                                          <p:val>
                                            <p:fltVal val="360"/>
                                          </p:val>
                                        </p:tav>
                                        <p:tav tm="100000">
                                          <p:val>
                                            <p:fltVal val="0"/>
                                          </p:val>
                                        </p:tav>
                                      </p:tavLst>
                                    </p:anim>
                                    <p:animEffect transition="in" filter="fade">
                                      <p:cBhvr>
                                        <p:cTn id="60" dur="500"/>
                                        <p:tgtEl>
                                          <p:spTgt spid="45"/>
                                        </p:tgtEl>
                                      </p:cBhvr>
                                    </p:animEffect>
                                  </p:childTnLst>
                                </p:cTn>
                              </p:par>
                            </p:childTnLst>
                          </p:cTn>
                        </p:par>
                        <p:par>
                          <p:cTn id="61" fill="hold">
                            <p:stCondLst>
                              <p:cond delay="4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6" grpId="0" animBg="1"/>
      <p:bldP spid="27" grpId="0"/>
      <p:bldP spid="36" grpId="0" animBg="1"/>
      <p:bldP spid="37" grpId="0"/>
      <p:bldP spid="44" grpId="0" animBg="1"/>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189522" y="1677243"/>
            <a:ext cx="6624736" cy="0"/>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532067" y="1533227"/>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20197"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01690"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肘形连接符 11"/>
          <p:cNvCxnSpPr/>
          <p:nvPr/>
        </p:nvCxnSpPr>
        <p:spPr>
          <a:xfrm rot="16200000" flipH="1">
            <a:off x="1995599" y="2519916"/>
            <a:ext cx="2574582" cy="853824"/>
          </a:xfrm>
          <a:prstGeom prst="bentConnector3">
            <a:avLst>
              <a:gd name="adj1" fmla="val 99299"/>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1" cstate="screen"/>
          <a:stretch>
            <a:fillRect/>
          </a:stretch>
        </p:blipFill>
        <p:spPr>
          <a:xfrm>
            <a:off x="3847977" y="3549451"/>
            <a:ext cx="1675074" cy="1116716"/>
          </a:xfrm>
          <a:prstGeom prst="rect">
            <a:avLst/>
          </a:prstGeom>
        </p:spPr>
      </p:pic>
      <p:sp>
        <p:nvSpPr>
          <p:cNvPr id="14" name="矩形 13"/>
          <p:cNvSpPr/>
          <p:nvPr/>
        </p:nvSpPr>
        <p:spPr>
          <a:xfrm>
            <a:off x="5648177" y="3549451"/>
            <a:ext cx="1878049"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联系 2"/>
          <p:cNvSpPr/>
          <p:nvPr/>
        </p:nvSpPr>
        <p:spPr>
          <a:xfrm>
            <a:off x="986322" y="987574"/>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ts val="0"/>
              </a:spcBef>
              <a:spcAft>
                <a:spcPts val="0"/>
              </a:spcAft>
              <a:defRPr/>
            </a:pPr>
            <a:endParaRPr lang="zh-CN" altLang="en-US"/>
          </a:p>
        </p:txBody>
      </p:sp>
      <p:sp>
        <p:nvSpPr>
          <p:cNvPr id="16" name="圆角矩形 51"/>
          <p:cNvSpPr/>
          <p:nvPr/>
        </p:nvSpPr>
        <p:spPr>
          <a:xfrm flipH="1">
            <a:off x="4388066" y="1070694"/>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ts val="0"/>
              </a:spcBef>
              <a:spcAft>
                <a:spcPts val="0"/>
              </a:spcAft>
              <a:defRPr/>
            </a:pPr>
            <a:endParaRPr lang="zh-CN" altLang="en-US"/>
          </a:p>
        </p:txBody>
      </p:sp>
      <p:sp>
        <p:nvSpPr>
          <p:cNvPr id="17" name="矩形 45"/>
          <p:cNvSpPr/>
          <p:nvPr/>
        </p:nvSpPr>
        <p:spPr>
          <a:xfrm>
            <a:off x="7485765" y="1070592"/>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85" fontAlgn="auto">
              <a:spcBef>
                <a:spcPts val="0"/>
              </a:spcBef>
              <a:spcAft>
                <a:spcPts val="0"/>
              </a:spcAft>
              <a:defRPr/>
            </a:pPr>
            <a:endParaRPr lang="zh-CN" altLang="en-US"/>
          </a:p>
        </p:txBody>
      </p:sp>
      <p:sp>
        <p:nvSpPr>
          <p:cNvPr id="18" name="矩形 17"/>
          <p:cNvSpPr/>
          <p:nvPr/>
        </p:nvSpPr>
        <p:spPr>
          <a:xfrm flipH="1">
            <a:off x="467544" y="240475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02976" y="2079698"/>
            <a:ext cx="156476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flipH="1">
            <a:off x="3484074" y="241648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3719506" y="2091428"/>
            <a:ext cx="156476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flipH="1">
            <a:off x="6501626" y="2401543"/>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6737058" y="2076487"/>
            <a:ext cx="156476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flipH="1">
            <a:off x="5510002" y="3987116"/>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5722949" y="3581224"/>
            <a:ext cx="156476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bg1">
                    <a:lumMod val="9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anim calcmode="lin" valueType="num">
                                      <p:cBhvr>
                                        <p:cTn id="1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500"/>
                            </p:stCondLst>
                            <p:childTnLst>
                              <p:par>
                                <p:cTn id="16" presetID="15"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15"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350"/>
                                        <p:tgtEl>
                                          <p:spTgt spid="19"/>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9"/>
                                        </p:tgtEl>
                                      </p:cBhvr>
                                    </p:animEffect>
                                    <p:animScale>
                                      <p:cBhvr>
                                        <p:cTn id="53" dur="200" autoRev="1" fill="hold"/>
                                        <p:tgtEl>
                                          <p:spTgt spid="19"/>
                                        </p:tgtEl>
                                      </p:cBhvr>
                                      <p:by x="105000" y="105000"/>
                                    </p:animScale>
                                  </p:childTnLst>
                                </p:cTn>
                              </p:par>
                            </p:childTnLst>
                          </p:cTn>
                        </p:par>
                        <p:par>
                          <p:cTn id="54" fill="hold">
                            <p:stCondLst>
                              <p:cond delay="7000"/>
                            </p:stCondLst>
                            <p:childTnLst>
                              <p:par>
                                <p:cTn id="55" presetID="10" presetClass="entr" presetSubtype="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par>
                          <p:cTn id="58" fill="hold">
                            <p:stCondLst>
                              <p:cond delay="7500"/>
                            </p:stCondLst>
                            <p:childTnLst>
                              <p:par>
                                <p:cTn id="59" presetID="10"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350"/>
                                        <p:tgtEl>
                                          <p:spTgt spid="21"/>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21"/>
                                        </p:tgtEl>
                                      </p:cBhvr>
                                    </p:animEffect>
                                    <p:animScale>
                                      <p:cBhvr>
                                        <p:cTn id="64" dur="200" autoRev="1" fill="hold"/>
                                        <p:tgtEl>
                                          <p:spTgt spid="21"/>
                                        </p:tgtEl>
                                      </p:cBhvr>
                                      <p:by x="105000" y="105000"/>
                                    </p:animScale>
                                  </p:childTnLst>
                                </p:cTn>
                              </p:par>
                            </p:childTnLst>
                          </p:cTn>
                        </p:par>
                        <p:par>
                          <p:cTn id="65" fill="hold">
                            <p:stCondLst>
                              <p:cond delay="8000"/>
                            </p:stCondLst>
                            <p:childTnLst>
                              <p:par>
                                <p:cTn id="66" presetID="10"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par>
                          <p:cTn id="69" fill="hold">
                            <p:stCondLst>
                              <p:cond delay="8500"/>
                            </p:stCondLst>
                            <p:childTnLst>
                              <p:par>
                                <p:cTn id="70" presetID="10"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350"/>
                                        <p:tgtEl>
                                          <p:spTgt spid="23"/>
                                        </p:tgtEl>
                                      </p:cBhvr>
                                    </p:animEffect>
                                  </p:childTnLst>
                                </p:cTn>
                              </p:par>
                              <p:par>
                                <p:cTn id="73" presetID="26" presetClass="emph" presetSubtype="0" fill="hold" grpId="1" nodeType="withEffect">
                                  <p:stCondLst>
                                    <p:cond delay="0"/>
                                  </p:stCondLst>
                                  <p:childTnLst>
                                    <p:animEffect transition="out" filter="fade">
                                      <p:cBhvr>
                                        <p:cTn id="74" dur="400" tmFilter="0, 0; .2, .5; .8, .5; 1, 0"/>
                                        <p:tgtEl>
                                          <p:spTgt spid="23"/>
                                        </p:tgtEl>
                                      </p:cBhvr>
                                    </p:animEffect>
                                    <p:animScale>
                                      <p:cBhvr>
                                        <p:cTn id="75" dur="200" autoRev="1" fill="hold"/>
                                        <p:tgtEl>
                                          <p:spTgt spid="23"/>
                                        </p:tgtEl>
                                      </p:cBhvr>
                                      <p:by x="105000" y="105000"/>
                                    </p:animScale>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15"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fltVal val="0"/>
                                          </p:val>
                                        </p:tav>
                                        <p:tav tm="100000">
                                          <p:val>
                                            <p:strVal val="#ppt_w"/>
                                          </p:val>
                                        </p:tav>
                                      </p:tavLst>
                                    </p:anim>
                                    <p:anim calcmode="lin" valueType="num">
                                      <p:cBhvr>
                                        <p:cTn id="84" dur="1000" fill="hold"/>
                                        <p:tgtEl>
                                          <p:spTgt spid="11"/>
                                        </p:tgtEl>
                                        <p:attrNameLst>
                                          <p:attrName>ppt_h</p:attrName>
                                        </p:attrNameLst>
                                      </p:cBhvr>
                                      <p:tavLst>
                                        <p:tav tm="0">
                                          <p:val>
                                            <p:fltVal val="0"/>
                                          </p:val>
                                        </p:tav>
                                        <p:tav tm="100000">
                                          <p:val>
                                            <p:strVal val="#ppt_h"/>
                                          </p:val>
                                        </p:tav>
                                      </p:tavLst>
                                    </p:anim>
                                    <p:anim calcmode="lin" valueType="num">
                                      <p:cBhvr>
                                        <p:cTn id="8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87" fill="hold">
                            <p:stCondLst>
                              <p:cond delay="10500"/>
                            </p:stCondLst>
                            <p:childTnLst>
                              <p:par>
                                <p:cTn id="88" presetID="22" presetClass="entr" presetSubtype="1" fill="hold"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wipe(up)">
                                      <p:cBhvr>
                                        <p:cTn id="90" dur="500"/>
                                        <p:tgtEl>
                                          <p:spTgt spid="12"/>
                                        </p:tgtEl>
                                      </p:cBhvr>
                                    </p:animEffect>
                                  </p:childTnLst>
                                </p:cTn>
                              </p:par>
                            </p:childTnLst>
                          </p:cTn>
                        </p:par>
                        <p:par>
                          <p:cTn id="91" fill="hold">
                            <p:stCondLst>
                              <p:cond delay="11000"/>
                            </p:stCondLst>
                            <p:childTnLst>
                              <p:par>
                                <p:cTn id="92" presetID="21" presetClass="entr" presetSubtype="4"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wheel(4)">
                                      <p:cBhvr>
                                        <p:cTn id="94" dur="2000"/>
                                        <p:tgtEl>
                                          <p:spTgt spid="13"/>
                                        </p:tgtEl>
                                      </p:cBhvr>
                                    </p:animEffect>
                                  </p:childTnLst>
                                </p:cTn>
                              </p:par>
                            </p:childTnLst>
                          </p:cTn>
                        </p:par>
                        <p:par>
                          <p:cTn id="95" fill="hold">
                            <p:stCondLst>
                              <p:cond delay="13000"/>
                            </p:stCondLst>
                            <p:childTnLst>
                              <p:par>
                                <p:cTn id="96" presetID="16" presetClass="entr" presetSubtype="37"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barn(outVertical)">
                                      <p:cBhvr>
                                        <p:cTn id="98" dur="500"/>
                                        <p:tgtEl>
                                          <p:spTgt spid="14"/>
                                        </p:tgtEl>
                                      </p:cBhvr>
                                    </p:animEffect>
                                  </p:childTnLst>
                                </p:cTn>
                              </p:par>
                            </p:childTnLst>
                          </p:cTn>
                        </p:par>
                        <p:par>
                          <p:cTn id="99" fill="hold">
                            <p:stCondLst>
                              <p:cond delay="13500"/>
                            </p:stCondLst>
                            <p:childTnLst>
                              <p:par>
                                <p:cTn id="100" presetID="10" presetClass="entr" presetSubtype="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500"/>
                                        <p:tgtEl>
                                          <p:spTgt spid="24"/>
                                        </p:tgtEl>
                                      </p:cBhvr>
                                    </p:animEffect>
                                  </p:childTnLst>
                                </p:cTn>
                              </p:par>
                            </p:childTnLst>
                          </p:cTn>
                        </p:par>
                        <p:par>
                          <p:cTn id="103" fill="hold">
                            <p:stCondLst>
                              <p:cond delay="14000"/>
                            </p:stCondLst>
                            <p:childTnLst>
                              <p:par>
                                <p:cTn id="104" presetID="10" presetClass="entr" presetSubtype="0"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350"/>
                                        <p:tgtEl>
                                          <p:spTgt spid="25"/>
                                        </p:tgtEl>
                                      </p:cBhvr>
                                    </p:animEffect>
                                  </p:childTnLst>
                                </p:cTn>
                              </p:par>
                              <p:par>
                                <p:cTn id="107" presetID="26" presetClass="emph" presetSubtype="0" fill="hold" grpId="1" nodeType="withEffect">
                                  <p:stCondLst>
                                    <p:cond delay="0"/>
                                  </p:stCondLst>
                                  <p:childTnLst>
                                    <p:animEffect transition="out" filter="fade">
                                      <p:cBhvr>
                                        <p:cTn id="108" dur="400" tmFilter="0, 0; .2, .5; .8, .5; 1, 0"/>
                                        <p:tgtEl>
                                          <p:spTgt spid="25"/>
                                        </p:tgtEl>
                                      </p:cBhvr>
                                    </p:animEffect>
                                    <p:animScale>
                                      <p:cBhvr>
                                        <p:cTn id="10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71600" y="855130"/>
            <a:ext cx="2025258" cy="1638766"/>
            <a:chOff x="1043608" y="1068872"/>
            <a:chExt cx="2025258" cy="1638766"/>
          </a:xfrm>
          <a:solidFill>
            <a:srgbClr val="307800"/>
          </a:solidFill>
        </p:grpSpPr>
        <p:sp>
          <p:nvSpPr>
            <p:cNvPr id="8" name="流程图: 摘录 7"/>
            <p:cNvSpPr/>
            <p:nvPr/>
          </p:nvSpPr>
          <p:spPr>
            <a:xfrm>
              <a:off x="1043608"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547664"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267744" y="843558"/>
            <a:ext cx="2025258" cy="1638766"/>
            <a:chOff x="2339752" y="1057300"/>
            <a:chExt cx="2025258" cy="1638766"/>
          </a:xfrm>
          <a:solidFill>
            <a:srgbClr val="307800"/>
          </a:solidFill>
        </p:grpSpPr>
        <p:sp>
          <p:nvSpPr>
            <p:cNvPr id="11" name="流程图: 摘录 10"/>
            <p:cNvSpPr/>
            <p:nvPr/>
          </p:nvSpPr>
          <p:spPr>
            <a:xfrm flipV="1">
              <a:off x="233975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2" name="TextBox 11"/>
            <p:cNvSpPr txBox="1"/>
            <p:nvPr/>
          </p:nvSpPr>
          <p:spPr>
            <a:xfrm>
              <a:off x="287532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563888" y="855130"/>
            <a:ext cx="2025258" cy="1638766"/>
            <a:chOff x="3635896" y="1068872"/>
            <a:chExt cx="2025258" cy="1638766"/>
          </a:xfrm>
          <a:solidFill>
            <a:srgbClr val="307800"/>
          </a:solidFill>
        </p:grpSpPr>
        <p:sp>
          <p:nvSpPr>
            <p:cNvPr id="14" name="流程图: 摘录 13"/>
            <p:cNvSpPr/>
            <p:nvPr/>
          </p:nvSpPr>
          <p:spPr>
            <a:xfrm>
              <a:off x="3635896"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171471"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075134" y="855130"/>
            <a:ext cx="2025258" cy="1638766"/>
            <a:chOff x="6147142" y="1068872"/>
            <a:chExt cx="2025258" cy="1638766"/>
          </a:xfrm>
          <a:solidFill>
            <a:srgbClr val="307800"/>
          </a:solidFill>
        </p:grpSpPr>
        <p:sp>
          <p:nvSpPr>
            <p:cNvPr id="17" name="流程图: 摘录 16"/>
            <p:cNvSpPr/>
            <p:nvPr/>
          </p:nvSpPr>
          <p:spPr>
            <a:xfrm>
              <a:off x="6147142"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679819"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cxnSp>
        <p:nvCxnSpPr>
          <p:cNvPr id="19" name="直接连接符 18"/>
          <p:cNvCxnSpPr/>
          <p:nvPr/>
        </p:nvCxnSpPr>
        <p:spPr>
          <a:xfrm>
            <a:off x="251520" y="2565904"/>
            <a:ext cx="8424936"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5576" y="2931790"/>
            <a:ext cx="0" cy="1008112"/>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827584" y="328033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899592" y="295632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23" name="组合 22"/>
          <p:cNvGrpSpPr/>
          <p:nvPr/>
        </p:nvGrpSpPr>
        <p:grpSpPr>
          <a:xfrm>
            <a:off x="4788023" y="843558"/>
            <a:ext cx="2025258" cy="1638766"/>
            <a:chOff x="4860032" y="1057300"/>
            <a:chExt cx="2025258" cy="1638766"/>
          </a:xfrm>
          <a:solidFill>
            <a:srgbClr val="307800"/>
          </a:solidFill>
        </p:grpSpPr>
        <p:sp>
          <p:nvSpPr>
            <p:cNvPr id="24" name="流程图: 摘录 23"/>
            <p:cNvSpPr/>
            <p:nvPr/>
          </p:nvSpPr>
          <p:spPr>
            <a:xfrm flipV="1">
              <a:off x="486003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5" name="TextBox 24"/>
            <p:cNvSpPr txBox="1"/>
            <p:nvPr/>
          </p:nvSpPr>
          <p:spPr>
            <a:xfrm>
              <a:off x="539560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rPr>
                <a:t>关键词</a:t>
              </a:r>
              <a:endParaRPr lang="zh-CN" altLang="en-US" sz="2000" b="1" dirty="0">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a:off x="755576" y="4011910"/>
            <a:ext cx="0" cy="1008112"/>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827584" y="436045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endParaRPr lang="zh-CN" altLang="en-US" sz="1200" dirty="0">
              <a:solidFill>
                <a:schemeClr val="tx1">
                  <a:lumMod val="95000"/>
                  <a:lumOff val="5000"/>
                </a:schemeClr>
              </a:solidFill>
              <a:latin typeface="Calibri" panose="020F0502020204030204" pitchFamily="34" charset="0"/>
            </a:endParaRPr>
          </a:p>
        </p:txBody>
      </p:sp>
      <p:sp>
        <p:nvSpPr>
          <p:cNvPr id="28" name="矩形 27"/>
          <p:cNvSpPr/>
          <p:nvPr/>
        </p:nvSpPr>
        <p:spPr bwMode="auto">
          <a:xfrm>
            <a:off x="899592" y="403644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cxnSp>
        <p:nvCxnSpPr>
          <p:cNvPr id="32" name="直接连接符 3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6" presetClass="entr" presetSubtype="37"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outVertical)">
                                      <p:cBhvr>
                                        <p:cTn id="33" dur="500"/>
                                        <p:tgtEl>
                                          <p:spTgt spid="19"/>
                                        </p:tgtEl>
                                      </p:cBhvr>
                                    </p:animEffect>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1+#ppt_w/2"/>
                                          </p:val>
                                        </p:tav>
                                        <p:tav tm="100000">
                                          <p:val>
                                            <p:strVal val="#ppt_x"/>
                                          </p:val>
                                        </p:tav>
                                      </p:tavLst>
                                    </p:anim>
                                    <p:anim calcmode="lin" valueType="num">
                                      <p:cBhvr additive="base">
                                        <p:cTn id="43" dur="500" fill="hold"/>
                                        <p:tgtEl>
                                          <p:spTgt spid="2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1+#ppt_w/2"/>
                                          </p:val>
                                        </p:tav>
                                        <p:tav tm="100000">
                                          <p:val>
                                            <p:strVal val="#ppt_x"/>
                                          </p:val>
                                        </p:tav>
                                      </p:tavLst>
                                    </p:anim>
                                    <p:anim calcmode="lin" valueType="num">
                                      <p:cBhvr additive="base">
                                        <p:cTn id="57" dur="500" fill="hold"/>
                                        <p:tgtEl>
                                          <p:spTgt spid="28"/>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1+#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1723431">
            <a:off x="2864170" y="2345112"/>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ysClr val="window" lastClr="FFFFFF"/>
              </a:solidFill>
            </a:endParaRPr>
          </a:p>
        </p:txBody>
      </p:sp>
      <p:sp>
        <p:nvSpPr>
          <p:cNvPr id="8" name="任意多边形 7"/>
          <p:cNvSpPr/>
          <p:nvPr/>
        </p:nvSpPr>
        <p:spPr>
          <a:xfrm rot="1723431">
            <a:off x="1012652" y="989376"/>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9" name="任意多边形 8"/>
          <p:cNvSpPr/>
          <p:nvPr/>
        </p:nvSpPr>
        <p:spPr>
          <a:xfrm rot="1723431">
            <a:off x="1012652" y="989376"/>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0" name="任意多边形 9"/>
          <p:cNvSpPr/>
          <p:nvPr/>
        </p:nvSpPr>
        <p:spPr>
          <a:xfrm rot="1723431">
            <a:off x="1012652" y="989376"/>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1" name="任意多边形 10"/>
          <p:cNvSpPr/>
          <p:nvPr/>
        </p:nvSpPr>
        <p:spPr>
          <a:xfrm rot="1723431">
            <a:off x="1012652" y="989376"/>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ysClr val="window" lastClr="FFFFFF"/>
              </a:solidFill>
            </a:endParaRPr>
          </a:p>
        </p:txBody>
      </p:sp>
      <p:sp>
        <p:nvSpPr>
          <p:cNvPr id="12" name="任意多边形 11"/>
          <p:cNvSpPr/>
          <p:nvPr/>
        </p:nvSpPr>
        <p:spPr>
          <a:xfrm rot="1723431">
            <a:off x="1012652" y="989376"/>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ysClr val="window" lastClr="FFFFFF"/>
              </a:solidFill>
            </a:endParaRPr>
          </a:p>
        </p:txBody>
      </p:sp>
      <p:sp>
        <p:nvSpPr>
          <p:cNvPr id="13" name="椭圆 12"/>
          <p:cNvSpPr/>
          <p:nvPr/>
        </p:nvSpPr>
        <p:spPr>
          <a:xfrm>
            <a:off x="2590513" y="2575797"/>
            <a:ext cx="507037" cy="507037"/>
          </a:xfrm>
          <a:prstGeom prst="ellipse">
            <a:avLst/>
          </a:prstGeom>
          <a:solidFill>
            <a:srgbClr val="307800"/>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endParaRPr>
          </a:p>
        </p:txBody>
      </p:sp>
      <p:sp>
        <p:nvSpPr>
          <p:cNvPr id="14" name="TextBox 13"/>
          <p:cNvSpPr txBox="1"/>
          <p:nvPr/>
        </p:nvSpPr>
        <p:spPr>
          <a:xfrm>
            <a:off x="2654162" y="2208417"/>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06</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TextBox 14"/>
          <p:cNvSpPr txBox="1"/>
          <p:nvPr/>
        </p:nvSpPr>
        <p:spPr>
          <a:xfrm>
            <a:off x="2280286" y="2350081"/>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TextBox 15"/>
          <p:cNvSpPr txBox="1"/>
          <p:nvPr/>
        </p:nvSpPr>
        <p:spPr>
          <a:xfrm>
            <a:off x="2203861" y="2719689"/>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04</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TextBox 16"/>
          <p:cNvSpPr txBox="1"/>
          <p:nvPr/>
        </p:nvSpPr>
        <p:spPr>
          <a:xfrm>
            <a:off x="2421174" y="3023831"/>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TextBox 17"/>
          <p:cNvSpPr txBox="1"/>
          <p:nvPr/>
        </p:nvSpPr>
        <p:spPr>
          <a:xfrm>
            <a:off x="2801714" y="3057369"/>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02</a:t>
            </a:r>
            <a:endParaRPr lang="zh-CN" altLang="en-US" sz="1400" kern="0"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TextBox 18"/>
          <p:cNvSpPr txBox="1"/>
          <p:nvPr/>
        </p:nvSpPr>
        <p:spPr>
          <a:xfrm>
            <a:off x="3086760" y="2754223"/>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1400" kern="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TextBox 19"/>
          <p:cNvSpPr txBox="1"/>
          <p:nvPr/>
        </p:nvSpPr>
        <p:spPr>
          <a:xfrm>
            <a:off x="2439311" y="1093211"/>
            <a:ext cx="867981"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1108759" y="2583778"/>
            <a:ext cx="820620"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807095" y="3518296"/>
            <a:ext cx="865035"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1464741" y="1594880"/>
            <a:ext cx="839756"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2878320" y="3581399"/>
            <a:ext cx="825688"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551897" y="2683162"/>
            <a:ext cx="811259"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anose="020B0503020204020204" pitchFamily="34" charset="-122"/>
                <a:ea typeface="微软雅黑" panose="020B0503020204020204" pitchFamily="34" charset="-122"/>
              </a:rPr>
              <a:t>您的内容打在这里或者复制</a:t>
            </a:r>
            <a:endParaRPr lang="zh-CN" altLang="en-US" sz="1200"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424626" y="915566"/>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rPr>
              <a:t>您的标题打在这里</a:t>
            </a:r>
            <a:endPar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4901389" y="1484335"/>
            <a:ext cx="3271011" cy="381258"/>
          </a:xfrm>
          <a:prstGeom prst="rect">
            <a:avLst/>
          </a:prstGeom>
          <a:noFill/>
        </p:spPr>
        <p:txBody>
          <a:bodyPr wrap="square" rtlCol="0">
            <a:spAutoFit/>
          </a:bodyPr>
          <a:lstStyle/>
          <a:p>
            <a:pPr>
              <a:lnSpc>
                <a:spcPct val="130000"/>
              </a:lnSpc>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rPr>
              <a:t>您的副标题打在这里或通过复制</a:t>
            </a:r>
            <a:endPar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115702" y="1504552"/>
            <a:ext cx="3730566" cy="0"/>
          </a:xfrm>
          <a:prstGeom prst="line">
            <a:avLst/>
          </a:prstGeom>
          <a:noFill/>
          <a:ln w="19050" cap="flat" cmpd="sng" algn="ctr">
            <a:solidFill>
              <a:srgbClr val="307800"/>
            </a:solidFill>
            <a:prstDash val="solid"/>
          </a:ln>
          <a:effectLst/>
        </p:spPr>
      </p:cxnSp>
      <p:sp>
        <p:nvSpPr>
          <p:cNvPr id="29" name="六边形 28"/>
          <p:cNvSpPr/>
          <p:nvPr/>
        </p:nvSpPr>
        <p:spPr>
          <a:xfrm>
            <a:off x="5652675" y="2224302"/>
            <a:ext cx="1497221" cy="1290708"/>
          </a:xfrm>
          <a:prstGeom prst="hexagon">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6877481" y="3058348"/>
            <a:ext cx="1106131" cy="953562"/>
          </a:xfrm>
          <a:prstGeom prst="hexagon">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5115306" y="3177030"/>
            <a:ext cx="808660" cy="697121"/>
          </a:xfrm>
          <a:prstGeom prst="hexagon">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7061911" y="2343067"/>
            <a:ext cx="615484" cy="530590"/>
          </a:xfrm>
          <a:prstGeom prst="hexagon">
            <a:avLst/>
          </a:prstGeom>
          <a:solidFill>
            <a:srgbClr val="3078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500"/>
                                        <p:tgtEl>
                                          <p:spTgt spid="12"/>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
                            </p:stCondLst>
                            <p:childTnLst>
                              <p:par>
                                <p:cTn id="45" presetID="31"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style.rotation</p:attrName>
                                        </p:attrNameLst>
                                      </p:cBhvr>
                                      <p:tavLst>
                                        <p:tav tm="0">
                                          <p:val>
                                            <p:fltVal val="90"/>
                                          </p:val>
                                        </p:tav>
                                        <p:tav tm="100000">
                                          <p:val>
                                            <p:fltVal val="0"/>
                                          </p:val>
                                        </p:tav>
                                      </p:tavLst>
                                    </p:anim>
                                    <p:animEffect transition="in" filter="fade">
                                      <p:cBhvr>
                                        <p:cTn id="50" dur="1000"/>
                                        <p:tgtEl>
                                          <p:spTgt spid="2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 calcmode="lin" valueType="num">
                                      <p:cBhvr>
                                        <p:cTn id="55" dur="500" fill="hold"/>
                                        <p:tgtEl>
                                          <p:spTgt spid="23"/>
                                        </p:tgtEl>
                                        <p:attrNameLst>
                                          <p:attrName>style.rotation</p:attrName>
                                        </p:attrNameLst>
                                      </p:cBhvr>
                                      <p:tavLst>
                                        <p:tav tm="0">
                                          <p:val>
                                            <p:fltVal val="90"/>
                                          </p:val>
                                        </p:tav>
                                        <p:tav tm="100000">
                                          <p:val>
                                            <p:fltVal val="0"/>
                                          </p:val>
                                        </p:tav>
                                      </p:tavLst>
                                    </p:anim>
                                    <p:animEffect transition="in" filter="fade">
                                      <p:cBhvr>
                                        <p:cTn id="56" dur="500"/>
                                        <p:tgtEl>
                                          <p:spTgt spid="23"/>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 calcmode="lin" valueType="num">
                                      <p:cBhvr>
                                        <p:cTn id="61" dur="500" fill="hold"/>
                                        <p:tgtEl>
                                          <p:spTgt spid="21"/>
                                        </p:tgtEl>
                                        <p:attrNameLst>
                                          <p:attrName>style.rotation</p:attrName>
                                        </p:attrNameLst>
                                      </p:cBhvr>
                                      <p:tavLst>
                                        <p:tav tm="0">
                                          <p:val>
                                            <p:fltVal val="90"/>
                                          </p:val>
                                        </p:tav>
                                        <p:tav tm="100000">
                                          <p:val>
                                            <p:fltVal val="0"/>
                                          </p:val>
                                        </p:tav>
                                      </p:tavLst>
                                    </p:anim>
                                    <p:animEffect transition="in" filter="fade">
                                      <p:cBhvr>
                                        <p:cTn id="62" dur="500"/>
                                        <p:tgtEl>
                                          <p:spTgt spid="21"/>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 calcmode="lin" valueType="num">
                                      <p:cBhvr>
                                        <p:cTn id="67" dur="500" fill="hold"/>
                                        <p:tgtEl>
                                          <p:spTgt spid="22"/>
                                        </p:tgtEl>
                                        <p:attrNameLst>
                                          <p:attrName>style.rotation</p:attrName>
                                        </p:attrNameLst>
                                      </p:cBhvr>
                                      <p:tavLst>
                                        <p:tav tm="0">
                                          <p:val>
                                            <p:fltVal val="90"/>
                                          </p:val>
                                        </p:tav>
                                        <p:tav tm="100000">
                                          <p:val>
                                            <p:fltVal val="0"/>
                                          </p:val>
                                        </p:tav>
                                      </p:tavLst>
                                    </p:anim>
                                    <p:animEffect transition="in" filter="fade">
                                      <p:cBhvr>
                                        <p:cTn id="68" dur="500"/>
                                        <p:tgtEl>
                                          <p:spTgt spid="22"/>
                                        </p:tgtEl>
                                      </p:cBhvr>
                                    </p:animEffect>
                                  </p:childTnLst>
                                </p:cTn>
                              </p:par>
                              <p:par>
                                <p:cTn id="69" presetID="31" presetClass="entr" presetSubtype="0" fill="hold" grpId="0"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 calcmode="lin" valueType="num">
                                      <p:cBhvr>
                                        <p:cTn id="73" dur="500" fill="hold"/>
                                        <p:tgtEl>
                                          <p:spTgt spid="24"/>
                                        </p:tgtEl>
                                        <p:attrNameLst>
                                          <p:attrName>style.rotation</p:attrName>
                                        </p:attrNameLst>
                                      </p:cBhvr>
                                      <p:tavLst>
                                        <p:tav tm="0">
                                          <p:val>
                                            <p:fltVal val="90"/>
                                          </p:val>
                                        </p:tav>
                                        <p:tav tm="100000">
                                          <p:val>
                                            <p:fltVal val="0"/>
                                          </p:val>
                                        </p:tav>
                                      </p:tavLst>
                                    </p:anim>
                                    <p:animEffect transition="in" filter="fade">
                                      <p:cBhvr>
                                        <p:cTn id="74" dur="500"/>
                                        <p:tgtEl>
                                          <p:spTgt spid="24"/>
                                        </p:tgtEl>
                                      </p:cBhvr>
                                    </p:animEffect>
                                  </p:childTnLst>
                                </p:cTn>
                              </p:par>
                              <p:par>
                                <p:cTn id="75" presetID="31" presetClass="entr" presetSubtype="0" fill="hold" grpId="0" nodeType="withEffect">
                                  <p:stCondLst>
                                    <p:cond delay="100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 calcmode="lin" valueType="num">
                                      <p:cBhvr>
                                        <p:cTn id="79" dur="500" fill="hold"/>
                                        <p:tgtEl>
                                          <p:spTgt spid="25"/>
                                        </p:tgtEl>
                                        <p:attrNameLst>
                                          <p:attrName>style.rotation</p:attrName>
                                        </p:attrNameLst>
                                      </p:cBhvr>
                                      <p:tavLst>
                                        <p:tav tm="0">
                                          <p:val>
                                            <p:fltVal val="90"/>
                                          </p:val>
                                        </p:tav>
                                        <p:tav tm="100000">
                                          <p:val>
                                            <p:fltVal val="0"/>
                                          </p:val>
                                        </p:tav>
                                      </p:tavLst>
                                    </p:anim>
                                    <p:animEffect transition="in" filter="fade">
                                      <p:cBhvr>
                                        <p:cTn id="80" dur="500"/>
                                        <p:tgtEl>
                                          <p:spTgt spid="25"/>
                                        </p:tgtEl>
                                      </p:cBhvr>
                                    </p:animEffect>
                                  </p:childTnLst>
                                </p:cTn>
                              </p:par>
                            </p:childTnLst>
                          </p:cTn>
                        </p:par>
                        <p:par>
                          <p:cTn id="81" fill="hold">
                            <p:stCondLst>
                              <p:cond delay="1500"/>
                            </p:stCondLst>
                            <p:childTnLst>
                              <p:par>
                                <p:cTn id="82" presetID="22" presetClass="entr" presetSubtype="2" fill="hold"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right)">
                                      <p:cBhvr>
                                        <p:cTn id="84" dur="500"/>
                                        <p:tgtEl>
                                          <p:spTgt spid="28"/>
                                        </p:tgtEl>
                                      </p:cBhvr>
                                    </p:animEffect>
                                  </p:childTnLst>
                                </p:cTn>
                              </p:par>
                            </p:childTnLst>
                          </p:cTn>
                        </p:par>
                        <p:par>
                          <p:cTn id="85" fill="hold">
                            <p:stCondLst>
                              <p:cond delay="2000"/>
                            </p:stCondLst>
                            <p:childTnLst>
                              <p:par>
                                <p:cTn id="86" presetID="42" presetClass="entr" presetSubtype="0"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1000"/>
                                        <p:tgtEl>
                                          <p:spTgt spid="26"/>
                                        </p:tgtEl>
                                      </p:cBhvr>
                                    </p:animEffect>
                                    <p:anim calcmode="lin" valueType="num">
                                      <p:cBhvr>
                                        <p:cTn id="89" dur="1000" fill="hold"/>
                                        <p:tgtEl>
                                          <p:spTgt spid="26"/>
                                        </p:tgtEl>
                                        <p:attrNameLst>
                                          <p:attrName>ppt_x</p:attrName>
                                        </p:attrNameLst>
                                      </p:cBhvr>
                                      <p:tavLst>
                                        <p:tav tm="0">
                                          <p:val>
                                            <p:strVal val="#ppt_x"/>
                                          </p:val>
                                        </p:tav>
                                        <p:tav tm="100000">
                                          <p:val>
                                            <p:strVal val="#ppt_x"/>
                                          </p:val>
                                        </p:tav>
                                      </p:tavLst>
                                    </p:anim>
                                    <p:anim calcmode="lin" valueType="num">
                                      <p:cBhvr>
                                        <p:cTn id="90" dur="1000" fill="hold"/>
                                        <p:tgtEl>
                                          <p:spTgt spid="26"/>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1000"/>
                                        <p:tgtEl>
                                          <p:spTgt spid="27"/>
                                        </p:tgtEl>
                                      </p:cBhvr>
                                    </p:animEffect>
                                    <p:anim calcmode="lin" valueType="num">
                                      <p:cBhvr>
                                        <p:cTn id="94" dur="1000" fill="hold"/>
                                        <p:tgtEl>
                                          <p:spTgt spid="27"/>
                                        </p:tgtEl>
                                        <p:attrNameLst>
                                          <p:attrName>ppt_x</p:attrName>
                                        </p:attrNameLst>
                                      </p:cBhvr>
                                      <p:tavLst>
                                        <p:tav tm="0">
                                          <p:val>
                                            <p:strVal val="#ppt_x"/>
                                          </p:val>
                                        </p:tav>
                                        <p:tav tm="100000">
                                          <p:val>
                                            <p:strVal val="#ppt_x"/>
                                          </p:val>
                                        </p:tav>
                                      </p:tavLst>
                                    </p:anim>
                                    <p:anim calcmode="lin" valueType="num">
                                      <p:cBhvr>
                                        <p:cTn id="95" dur="1000" fill="hold"/>
                                        <p:tgtEl>
                                          <p:spTgt spid="27"/>
                                        </p:tgtEl>
                                        <p:attrNameLst>
                                          <p:attrName>ppt_y</p:attrName>
                                        </p:attrNameLst>
                                      </p:cBhvr>
                                      <p:tavLst>
                                        <p:tav tm="0">
                                          <p:val>
                                            <p:strVal val="#ppt_y-.1"/>
                                          </p:val>
                                        </p:tav>
                                        <p:tav tm="100000">
                                          <p:val>
                                            <p:strVal val="#ppt_y"/>
                                          </p:val>
                                        </p:tav>
                                      </p:tavLst>
                                    </p:anim>
                                  </p:childTnLst>
                                </p:cTn>
                              </p:par>
                            </p:childTnLst>
                          </p:cTn>
                        </p:par>
                        <p:par>
                          <p:cTn id="96" fill="hold">
                            <p:stCondLst>
                              <p:cond delay="3000"/>
                            </p:stCondLst>
                            <p:childTnLst>
                              <p:par>
                                <p:cTn id="97" presetID="23" presetClass="entr" presetSubtype="16"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2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30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500" fill="hold"/>
                                        <p:tgtEl>
                                          <p:spTgt spid="30"/>
                                        </p:tgtEl>
                                        <p:attrNameLst>
                                          <p:attrName>ppt_w</p:attrName>
                                        </p:attrNameLst>
                                      </p:cBhvr>
                                      <p:tavLst>
                                        <p:tav tm="0">
                                          <p:val>
                                            <p:fltVal val="0"/>
                                          </p:val>
                                        </p:tav>
                                        <p:tav tm="100000">
                                          <p:val>
                                            <p:strVal val="#ppt_w"/>
                                          </p:val>
                                        </p:tav>
                                      </p:tavLst>
                                    </p:anim>
                                    <p:anim calcmode="lin" valueType="num">
                                      <p:cBhvr>
                                        <p:cTn id="108" dur="500" fill="hold"/>
                                        <p:tgtEl>
                                          <p:spTgt spid="30"/>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500"/>
                                  </p:stCondLst>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ppt_w</p:attrName>
                                        </p:attrNameLst>
                                      </p:cBhvr>
                                      <p:tavLst>
                                        <p:tav tm="0">
                                          <p:val>
                                            <p:fltVal val="0"/>
                                          </p:val>
                                        </p:tav>
                                        <p:tav tm="100000">
                                          <p:val>
                                            <p:strVal val="#ppt_w"/>
                                          </p:val>
                                        </p:tav>
                                      </p:tavLst>
                                    </p:anim>
                                    <p:anim calcmode="lin" valueType="num">
                                      <p:cBhvr>
                                        <p:cTn id="112"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9" grpId="0" animBg="1"/>
      <p:bldP spid="30" grpId="0" animBg="1"/>
      <p:bldP spid="31"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五边形 28"/>
          <p:cNvSpPr/>
          <p:nvPr/>
        </p:nvSpPr>
        <p:spPr>
          <a:xfrm rot="16200000" flipV="1">
            <a:off x="7908561" y="4116086"/>
            <a:ext cx="1211408" cy="625252"/>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bwMode="auto">
          <a:xfrm>
            <a:off x="236741" y="188951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31" name="矩形 30"/>
          <p:cNvSpPr/>
          <p:nvPr/>
        </p:nvSpPr>
        <p:spPr bwMode="auto">
          <a:xfrm>
            <a:off x="308748" y="1565499"/>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32" name="TextBox 31"/>
          <p:cNvSpPr txBox="1"/>
          <p:nvPr/>
        </p:nvSpPr>
        <p:spPr bwMode="auto">
          <a:xfrm>
            <a:off x="236741" y="2931866"/>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33" name="矩形 32"/>
          <p:cNvSpPr/>
          <p:nvPr/>
        </p:nvSpPr>
        <p:spPr bwMode="auto">
          <a:xfrm>
            <a:off x="308748" y="260785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34" name="TextBox 33"/>
          <p:cNvSpPr txBox="1"/>
          <p:nvPr/>
        </p:nvSpPr>
        <p:spPr bwMode="auto">
          <a:xfrm>
            <a:off x="236741" y="3977745"/>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anose="020F0502020204030204" pitchFamily="34" charset="0"/>
            </a:endParaRPr>
          </a:p>
        </p:txBody>
      </p:sp>
      <p:sp>
        <p:nvSpPr>
          <p:cNvPr id="35" name="矩形 34"/>
          <p:cNvSpPr/>
          <p:nvPr/>
        </p:nvSpPr>
        <p:spPr bwMode="auto">
          <a:xfrm>
            <a:off x="308748" y="3653731"/>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36" name="组合 35"/>
          <p:cNvGrpSpPr/>
          <p:nvPr/>
        </p:nvGrpSpPr>
        <p:grpSpPr>
          <a:xfrm>
            <a:off x="5393327" y="555528"/>
            <a:ext cx="625252" cy="2839090"/>
            <a:chOff x="5458916" y="623393"/>
            <a:chExt cx="625252" cy="2839090"/>
          </a:xfrm>
          <a:solidFill>
            <a:srgbClr val="307800"/>
          </a:solidFill>
        </p:grpSpPr>
        <p:sp>
          <p:nvSpPr>
            <p:cNvPr id="37" name="五边形 36"/>
            <p:cNvSpPr/>
            <p:nvPr/>
          </p:nvSpPr>
          <p:spPr>
            <a:xfrm rot="5400000">
              <a:off x="4351997" y="1730312"/>
              <a:ext cx="2839090"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endParaRPr>
            </a:p>
          </p:txBody>
        </p:sp>
        <p:sp>
          <p:nvSpPr>
            <p:cNvPr id="38" name="TextBox 37"/>
            <p:cNvSpPr txBox="1"/>
            <p:nvPr/>
          </p:nvSpPr>
          <p:spPr>
            <a:xfrm>
              <a:off x="5540708" y="761745"/>
              <a:ext cx="461665" cy="1938992"/>
            </a:xfrm>
            <a:prstGeom prst="rect">
              <a:avLst/>
            </a:prstGeom>
            <a:grpFill/>
          </p:spPr>
          <p:txBody>
            <a:bodyPr vert="eaVert" wrap="none" rtlCol="0">
              <a:spAutoFit/>
            </a:bodyPr>
            <a:lstStyle/>
            <a:p>
              <a:r>
                <a:rPr lang="zh-CN" altLang="en-US" dirty="0">
                  <a:solidFill>
                    <a:schemeClr val="bg1">
                      <a:lumMod val="95000"/>
                    </a:schemeClr>
                  </a:solidFill>
                </a:rPr>
                <a:t>输入相关文字标题</a:t>
              </a:r>
              <a:endParaRPr lang="zh-CN" altLang="en-US" dirty="0">
                <a:solidFill>
                  <a:schemeClr val="bg1">
                    <a:lumMod val="95000"/>
                  </a:schemeClr>
                </a:solidFill>
              </a:endParaRPr>
            </a:p>
          </p:txBody>
        </p:sp>
      </p:grpSp>
      <p:grpSp>
        <p:nvGrpSpPr>
          <p:cNvPr id="39" name="组合 38"/>
          <p:cNvGrpSpPr/>
          <p:nvPr/>
        </p:nvGrpSpPr>
        <p:grpSpPr>
          <a:xfrm>
            <a:off x="7265535" y="555530"/>
            <a:ext cx="625252" cy="4068548"/>
            <a:chOff x="7331124" y="623395"/>
            <a:chExt cx="625252" cy="4068548"/>
          </a:xfrm>
          <a:solidFill>
            <a:srgbClr val="307800"/>
          </a:solidFill>
        </p:grpSpPr>
        <p:sp>
          <p:nvSpPr>
            <p:cNvPr id="40" name="五边形 39"/>
            <p:cNvSpPr/>
            <p:nvPr/>
          </p:nvSpPr>
          <p:spPr>
            <a:xfrm rot="5400000">
              <a:off x="5609476" y="2345043"/>
              <a:ext cx="4068548"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1" name="TextBox 40"/>
            <p:cNvSpPr txBox="1"/>
            <p:nvPr/>
          </p:nvSpPr>
          <p:spPr>
            <a:xfrm>
              <a:off x="7412916" y="941186"/>
              <a:ext cx="461665" cy="1938992"/>
            </a:xfrm>
            <a:prstGeom prst="rect">
              <a:avLst/>
            </a:prstGeom>
            <a:grpFill/>
          </p:spPr>
          <p:txBody>
            <a:bodyPr vert="eaVert" wrap="none" rtlCol="0">
              <a:spAutoFit/>
            </a:bodyPr>
            <a:lstStyle/>
            <a:p>
              <a:r>
                <a:rPr lang="zh-CN" altLang="en-US" dirty="0">
                  <a:solidFill>
                    <a:schemeClr val="bg1">
                      <a:lumMod val="95000"/>
                    </a:schemeClr>
                  </a:solidFill>
                </a:rPr>
                <a:t>输入相关文字标题</a:t>
              </a:r>
              <a:endParaRPr lang="zh-CN" altLang="en-US" dirty="0">
                <a:solidFill>
                  <a:schemeClr val="bg1">
                    <a:lumMod val="95000"/>
                  </a:schemeClr>
                </a:solidFill>
              </a:endParaRPr>
            </a:p>
          </p:txBody>
        </p:sp>
      </p:grpSp>
      <p:grpSp>
        <p:nvGrpSpPr>
          <p:cNvPr id="42" name="组合 41"/>
          <p:cNvGrpSpPr/>
          <p:nvPr/>
        </p:nvGrpSpPr>
        <p:grpSpPr>
          <a:xfrm>
            <a:off x="6329431" y="2308391"/>
            <a:ext cx="625252" cy="2726025"/>
            <a:chOff x="6395020" y="2376256"/>
            <a:chExt cx="625252" cy="2726025"/>
          </a:xfrm>
          <a:solidFill>
            <a:srgbClr val="307800"/>
          </a:solidFill>
        </p:grpSpPr>
        <p:sp>
          <p:nvSpPr>
            <p:cNvPr id="43" name="五边形 42"/>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6476813" y="2921377"/>
              <a:ext cx="461665" cy="1938992"/>
            </a:xfrm>
            <a:prstGeom prst="rect">
              <a:avLst/>
            </a:prstGeom>
            <a:grpFill/>
          </p:spPr>
          <p:txBody>
            <a:bodyPr vert="eaVert" wrap="none" rtlCol="0">
              <a:spAutoFit/>
            </a:bodyPr>
            <a:lstStyle/>
            <a:p>
              <a:r>
                <a:rPr lang="zh-CN" altLang="en-US" dirty="0">
                  <a:solidFill>
                    <a:schemeClr val="bg1"/>
                  </a:solidFill>
                </a:rPr>
                <a:t>输入相关文字标题</a:t>
              </a:r>
              <a:endParaRPr lang="zh-CN" altLang="en-US" dirty="0">
                <a:solidFill>
                  <a:schemeClr val="bg1"/>
                </a:solidFill>
              </a:endParaRPr>
            </a:p>
          </p:txBody>
        </p:sp>
      </p:grpSp>
      <p:cxnSp>
        <p:nvCxnSpPr>
          <p:cNvPr id="24" name="直接连接符 23"/>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down)">
                                      <p:cBhvr>
                                        <p:cTn id="11" dur="500"/>
                                        <p:tgtEl>
                                          <p:spTgt spid="4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down)">
                                      <p:cBhvr>
                                        <p:cTn id="19" dur="500"/>
                                        <p:tgtEl>
                                          <p:spTgt spid="29"/>
                                        </p:tgtEl>
                                      </p:cBhvr>
                                    </p:animEffect>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1+#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1+#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Line 3"/>
          <p:cNvSpPr>
            <a:spLocks noChangeShapeType="1"/>
          </p:cNvSpPr>
          <p:nvPr/>
        </p:nvSpPr>
        <p:spPr bwMode="auto">
          <a:xfrm rot="10800000">
            <a:off x="1713185" y="3922040"/>
            <a:ext cx="2381250"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9" name="Line 4"/>
          <p:cNvSpPr>
            <a:spLocks noChangeShapeType="1"/>
          </p:cNvSpPr>
          <p:nvPr/>
        </p:nvSpPr>
        <p:spPr bwMode="auto">
          <a:xfrm rot="10800000">
            <a:off x="1717948" y="3153690"/>
            <a:ext cx="3557587"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0" name="Line 5"/>
          <p:cNvSpPr>
            <a:spLocks noChangeShapeType="1"/>
          </p:cNvSpPr>
          <p:nvPr/>
        </p:nvSpPr>
        <p:spPr bwMode="auto">
          <a:xfrm rot="10800000">
            <a:off x="1698898" y="2544090"/>
            <a:ext cx="4805362"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1" name="Line 6"/>
          <p:cNvSpPr>
            <a:spLocks noChangeShapeType="1"/>
          </p:cNvSpPr>
          <p:nvPr/>
        </p:nvSpPr>
        <p:spPr bwMode="auto">
          <a:xfrm rot="10800000">
            <a:off x="1710010" y="1886865"/>
            <a:ext cx="5994400"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2"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3"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Line 13"/>
          <p:cNvSpPr>
            <a:spLocks noChangeShapeType="1"/>
          </p:cNvSpPr>
          <p:nvPr/>
        </p:nvSpPr>
        <p:spPr bwMode="auto">
          <a:xfrm>
            <a:off x="1705248" y="4430040"/>
            <a:ext cx="6103937" cy="0"/>
          </a:xfrm>
          <a:prstGeom prst="line">
            <a:avLst/>
          </a:prstGeom>
          <a:noFill/>
          <a:ln w="9525">
            <a:solidFill>
              <a:srgbClr val="3078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7" name="Line 14"/>
          <p:cNvSpPr>
            <a:spLocks noChangeShapeType="1"/>
          </p:cNvSpPr>
          <p:nvPr/>
        </p:nvSpPr>
        <p:spPr bwMode="auto">
          <a:xfrm rot="16200000">
            <a:off x="51073" y="2777453"/>
            <a:ext cx="3308350" cy="0"/>
          </a:xfrm>
          <a:prstGeom prst="line">
            <a:avLst/>
          </a:prstGeom>
          <a:noFill/>
          <a:ln w="9525">
            <a:solidFill>
              <a:srgbClr val="3078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8" name="Line 15"/>
          <p:cNvSpPr>
            <a:spLocks noChangeShapeType="1"/>
          </p:cNvSpPr>
          <p:nvPr/>
        </p:nvSpPr>
        <p:spPr bwMode="auto">
          <a:xfrm flipV="1">
            <a:off x="1708423" y="1174078"/>
            <a:ext cx="6103937" cy="3248025"/>
          </a:xfrm>
          <a:prstGeom prst="line">
            <a:avLst/>
          </a:prstGeom>
          <a:noFill/>
          <a:ln w="38100">
            <a:solidFill>
              <a:srgbClr val="307800"/>
            </a:solidFill>
            <a:rou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19" name="Line 16"/>
          <p:cNvSpPr>
            <a:spLocks noChangeShapeType="1"/>
          </p:cNvSpPr>
          <p:nvPr/>
        </p:nvSpPr>
        <p:spPr bwMode="auto">
          <a:xfrm rot="16200000">
            <a:off x="996429" y="2778247"/>
            <a:ext cx="3309937"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0" name="Line 17"/>
          <p:cNvSpPr>
            <a:spLocks noChangeShapeType="1"/>
          </p:cNvSpPr>
          <p:nvPr/>
        </p:nvSpPr>
        <p:spPr bwMode="auto">
          <a:xfrm rot="16200000">
            <a:off x="2456929" y="2778247"/>
            <a:ext cx="3309937"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1" name="Line 18"/>
          <p:cNvSpPr>
            <a:spLocks noChangeShapeType="1"/>
          </p:cNvSpPr>
          <p:nvPr/>
        </p:nvSpPr>
        <p:spPr bwMode="auto">
          <a:xfrm rot="16200000">
            <a:off x="3644379" y="2778247"/>
            <a:ext cx="3309937"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22" name="Line 19"/>
          <p:cNvSpPr>
            <a:spLocks noChangeShapeType="1"/>
          </p:cNvSpPr>
          <p:nvPr/>
        </p:nvSpPr>
        <p:spPr bwMode="auto">
          <a:xfrm rot="16200000">
            <a:off x="4863579" y="2778247"/>
            <a:ext cx="3309937" cy="0"/>
          </a:xfrm>
          <a:prstGeom prst="line">
            <a:avLst/>
          </a:prstGeom>
          <a:noFill/>
          <a:ln w="9525">
            <a:solidFill>
              <a:srgbClr val="307800"/>
            </a:solidFill>
            <a:rou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grpSp>
        <p:nvGrpSpPr>
          <p:cNvPr id="23" name="Group 20"/>
          <p:cNvGrpSpPr/>
          <p:nvPr/>
        </p:nvGrpSpPr>
        <p:grpSpPr bwMode="auto">
          <a:xfrm>
            <a:off x="2416448" y="3710903"/>
            <a:ext cx="479425" cy="466725"/>
            <a:chOff x="0" y="0"/>
            <a:chExt cx="784" cy="765"/>
          </a:xfrm>
        </p:grpSpPr>
        <p:grpSp>
          <p:nvGrpSpPr>
            <p:cNvPr id="24" name="Group 22"/>
            <p:cNvGrpSpPr/>
            <p:nvPr/>
          </p:nvGrpSpPr>
          <p:grpSpPr bwMode="auto">
            <a:xfrm>
              <a:off x="0" y="0"/>
              <a:ext cx="784" cy="765"/>
              <a:chOff x="0" y="0"/>
              <a:chExt cx="1042" cy="1019"/>
            </a:xfrm>
          </p:grpSpPr>
          <p:pic>
            <p:nvPicPr>
              <p:cNvPr id="26" name="Picture 23" descr="circuler_1"/>
              <p:cNvPicPr>
                <a:picLocks noChangeAspect="1" noChangeArrowheads="1"/>
              </p:cNvPicPr>
              <p:nvPr/>
            </p:nvPicPr>
            <p:blipFill>
              <a:blip r:embed="rId1" cstate="screen"/>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4"/>
              <p:cNvSpPr>
                <a:spLocks noChangeArrowheads="1"/>
              </p:cNvSpPr>
              <p:nvPr/>
            </p:nvSpPr>
            <p:spPr bwMode="auto">
              <a:xfrm>
                <a:off x="0" y="0"/>
                <a:ext cx="1035" cy="1019"/>
              </a:xfrm>
              <a:prstGeom prst="ellipse">
                <a:avLst/>
              </a:prstGeom>
              <a:solidFill>
                <a:srgbClr val="307800"/>
              </a:solidFill>
              <a:ln w="19050">
                <a:solidFill>
                  <a:srgbClr val="FFFFFF"/>
                </a:solidFill>
                <a:rou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dirty="0">
                  <a:solidFill>
                    <a:schemeClr val="bg1"/>
                  </a:solidFill>
                  <a:effectLst/>
                  <a:uLnTx/>
                  <a:uFillTx/>
                  <a:latin typeface="Impact" panose="020B0806030902050204" pitchFamily="34" charset="0"/>
                  <a:ea typeface="微软雅黑" panose="020B0503020204020204" pitchFamily="34" charset="-122"/>
                </a:endParaRPr>
              </a:p>
            </p:txBody>
          </p:sp>
        </p:grpSp>
        <p:sp>
          <p:nvSpPr>
            <p:cNvPr id="2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1</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grpSp>
        <p:nvGrpSpPr>
          <p:cNvPr id="28" name="Group 27"/>
          <p:cNvGrpSpPr/>
          <p:nvPr/>
        </p:nvGrpSpPr>
        <p:grpSpPr bwMode="auto">
          <a:xfrm>
            <a:off x="3865835" y="2869528"/>
            <a:ext cx="479425" cy="466725"/>
            <a:chOff x="0" y="0"/>
            <a:chExt cx="302" cy="294"/>
          </a:xfrm>
        </p:grpSpPr>
        <p:grpSp>
          <p:nvGrpSpPr>
            <p:cNvPr id="29" name="Group 29"/>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1" cstate="screen"/>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307800"/>
              </a:solidFill>
              <a:ln w="19050">
                <a:solidFill>
                  <a:srgbClr val="FFFFFF"/>
                </a:solidFill>
                <a:round/>
              </a:ln>
            </p:spPr>
            <p:txBody>
              <a:bodyPr wrap="none" anchor="ctr"/>
              <a:lstStyle/>
              <a:p>
                <a:endParaRPr lang="zh-CN" altLang="en-US" kern="0" dirty="0">
                  <a:solidFill>
                    <a:schemeClr val="bg1"/>
                  </a:solidFill>
                  <a:latin typeface="Impact" panose="020B0806030902050204" pitchFamily="34" charset="0"/>
                  <a:ea typeface="微软雅黑" panose="020B0503020204020204" pitchFamily="34" charset="-122"/>
                </a:endParaRPr>
              </a:p>
            </p:txBody>
          </p:sp>
        </p:grpSp>
        <p:sp>
          <p:nvSpPr>
            <p:cNvPr id="3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2</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grpSp>
        <p:nvGrpSpPr>
          <p:cNvPr id="33" name="Group 34"/>
          <p:cNvGrpSpPr/>
          <p:nvPr/>
        </p:nvGrpSpPr>
        <p:grpSpPr bwMode="auto">
          <a:xfrm>
            <a:off x="4996135" y="2226590"/>
            <a:ext cx="605563" cy="593725"/>
            <a:chOff x="0" y="0"/>
            <a:chExt cx="300" cy="294"/>
          </a:xfrm>
        </p:grpSpPr>
        <p:sp>
          <p:nvSpPr>
            <p:cNvPr id="34" name="Oval 38"/>
            <p:cNvSpPr>
              <a:spLocks noChangeArrowheads="1"/>
            </p:cNvSpPr>
            <p:nvPr/>
          </p:nvSpPr>
          <p:spPr bwMode="auto">
            <a:xfrm>
              <a:off x="0" y="0"/>
              <a:ext cx="300" cy="294"/>
            </a:xfrm>
            <a:prstGeom prst="ellipse">
              <a:avLst/>
            </a:prstGeom>
            <a:solidFill>
              <a:srgbClr val="307800"/>
            </a:solidFill>
            <a:ln w="9525">
              <a:solidFill>
                <a:srgbClr val="307800"/>
              </a:solidFill>
              <a:rou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32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10" cap="none" spc="0" normalizeH="0" baseline="0" noProof="0" dirty="0">
                  <a:ln w="9525">
                    <a:noFill/>
                    <a:round/>
                  </a:ln>
                  <a:solidFill>
                    <a:schemeClr val="bg1">
                      <a:lumMod val="95000"/>
                    </a:schemeClr>
                  </a:solidFill>
                  <a:effectLst/>
                  <a:uLnTx/>
                  <a:uFillTx/>
                  <a:latin typeface="Impact" panose="020B0806030902050204" pitchFamily="34" charset="0"/>
                  <a:ea typeface="微软雅黑" panose="020B0503020204020204" pitchFamily="34" charset="-122"/>
                </a:rPr>
                <a:t>3</a:t>
              </a:r>
              <a:endParaRPr kumimoji="0" lang="zh-CN" altLang="en-US" sz="2400" b="0" i="0" u="none" strike="noStrike" kern="10" cap="none" spc="0" normalizeH="0" baseline="0" noProof="0" dirty="0">
                <a:ln w="9525">
                  <a:noFill/>
                  <a:round/>
                </a:ln>
                <a:solidFill>
                  <a:schemeClr val="bg1">
                    <a:lumMod val="95000"/>
                  </a:schemeClr>
                </a:solidFill>
                <a:effectLst/>
                <a:uLnTx/>
                <a:uFillTx/>
                <a:latin typeface="Impact" panose="020B0806030902050204" pitchFamily="34" charset="0"/>
                <a:ea typeface="微软雅黑" panose="020B0503020204020204" pitchFamily="34" charset="-122"/>
              </a:endParaRPr>
            </a:p>
          </p:txBody>
        </p:sp>
      </p:grpSp>
      <p:grpSp>
        <p:nvGrpSpPr>
          <p:cNvPr id="36" name="Group 41"/>
          <p:cNvGrpSpPr/>
          <p:nvPr/>
        </p:nvGrpSpPr>
        <p:grpSpPr bwMode="auto">
          <a:xfrm>
            <a:off x="6288360" y="1634453"/>
            <a:ext cx="479425" cy="466725"/>
            <a:chOff x="0" y="0"/>
            <a:chExt cx="302" cy="294"/>
          </a:xfrm>
        </p:grpSpPr>
        <p:grpSp>
          <p:nvGrpSpPr>
            <p:cNvPr id="37" name="Group 43"/>
            <p:cNvGrpSpPr/>
            <p:nvPr/>
          </p:nvGrpSpPr>
          <p:grpSpPr bwMode="auto">
            <a:xfrm>
              <a:off x="0" y="0"/>
              <a:ext cx="302" cy="294"/>
              <a:chOff x="0" y="0"/>
              <a:chExt cx="1042" cy="1019"/>
            </a:xfrm>
          </p:grpSpPr>
          <p:pic>
            <p:nvPicPr>
              <p:cNvPr id="39" name="Picture 44" descr="circuler_1"/>
              <p:cNvPicPr>
                <a:picLocks noChangeAspect="1" noChangeArrowheads="1"/>
              </p:cNvPicPr>
              <p:nvPr/>
            </p:nvPicPr>
            <p:blipFill>
              <a:blip r:embed="rId1" cstate="screen"/>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45"/>
              <p:cNvSpPr>
                <a:spLocks noChangeArrowheads="1"/>
              </p:cNvSpPr>
              <p:nvPr/>
            </p:nvSpPr>
            <p:spPr bwMode="auto">
              <a:xfrm>
                <a:off x="0" y="0"/>
                <a:ext cx="1035" cy="1019"/>
              </a:xfrm>
              <a:prstGeom prst="ellipse">
                <a:avLst/>
              </a:prstGeom>
              <a:solidFill>
                <a:srgbClr val="307800"/>
              </a:solidFill>
              <a:ln w="19050">
                <a:solidFill>
                  <a:srgbClr val="FFFFFF"/>
                </a:solidFill>
                <a:round/>
              </a:ln>
            </p:spPr>
            <p:txBody>
              <a:bodyPr wrap="none" anchor="ctr"/>
              <a:lstStyle/>
              <a:p>
                <a:endParaRPr lang="zh-CN" altLang="en-US" kern="0" dirty="0">
                  <a:solidFill>
                    <a:schemeClr val="bg1"/>
                  </a:solidFill>
                  <a:latin typeface="Impact" panose="020B0806030902050204" pitchFamily="34" charset="0"/>
                  <a:ea typeface="微软雅黑" panose="020B0503020204020204" pitchFamily="34" charset="-122"/>
                </a:endParaRPr>
              </a:p>
            </p:txBody>
          </p:sp>
        </p:grpSp>
        <p:sp>
          <p:nvSpPr>
            <p:cNvPr id="3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rPr>
                <a:t>4</a:t>
              </a:r>
              <a:endParaRPr kumimoji="0" lang="zh-CN" altLang="en-US" sz="2400" i="0" u="none" strike="noStrike" kern="10" cap="none" spc="0" normalizeH="0" baseline="0" noProof="0" dirty="0">
                <a:ln w="9525">
                  <a:noFill/>
                  <a:round/>
                </a:ln>
                <a:solidFill>
                  <a:schemeClr val="bg1"/>
                </a:solidFill>
                <a:effectLst/>
                <a:uLnTx/>
                <a:uFillTx/>
                <a:latin typeface="Impact" panose="020B0806030902050204" pitchFamily="34" charset="0"/>
                <a:ea typeface="微软雅黑" panose="020B0503020204020204" pitchFamily="34" charset="-122"/>
              </a:endParaRPr>
            </a:p>
          </p:txBody>
        </p:sp>
      </p:grpSp>
      <p:sp>
        <p:nvSpPr>
          <p:cNvPr id="41"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单击此处添加</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rPr>
              <a:t>段落文字内容</a:t>
            </a:r>
            <a:endParaRPr lang="zh-CN" altLang="en-US" sz="10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lang="zh-CN" altLang="en-US" b="1" i="0" kern="0" dirty="0">
                <a:solidFill>
                  <a:schemeClr val="tx1">
                    <a:lumMod val="85000"/>
                    <a:lumOff val="15000"/>
                  </a:schemeClr>
                </a:solidFill>
                <a:latin typeface="微软雅黑" panose="020B0503020204020204" pitchFamily="34" charset="-122"/>
                <a:ea typeface="微软雅黑" panose="020B0503020204020204" pitchFamily="34" charset="-122"/>
              </a:rPr>
              <a:t>标题</a:t>
            </a:r>
            <a:endPar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7"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a:t>
            </a: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8"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sp>
        <p:nvSpPr>
          <p:cNvPr id="49"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panose="020B0604020202020204" pitchFamily="34" charset="0"/>
                <a:ea typeface="华文细黑" pitchFamily="2" charset="-122"/>
              </a:defRPr>
            </a:lvl1pPr>
            <a:lvl2pPr marL="742950" indent="-285750" eaLnBrk="0" hangingPunct="0">
              <a:defRPr i="1">
                <a:solidFill>
                  <a:schemeClr val="tx1"/>
                </a:solidFill>
                <a:latin typeface="Arial" panose="020B0604020202020204" pitchFamily="34" charset="0"/>
                <a:ea typeface="华文细黑" pitchFamily="2" charset="-122"/>
              </a:defRPr>
            </a:lvl2pPr>
            <a:lvl3pPr marL="1143000" indent="-228600" eaLnBrk="0" hangingPunct="0">
              <a:defRPr i="1">
                <a:solidFill>
                  <a:schemeClr val="tx1"/>
                </a:solidFill>
                <a:latin typeface="Arial" panose="020B0604020202020204" pitchFamily="34" charset="0"/>
                <a:ea typeface="华文细黑" pitchFamily="2" charset="-122"/>
              </a:defRPr>
            </a:lvl3pPr>
            <a:lvl4pPr marL="1600200" indent="-228600" eaLnBrk="0" hangingPunct="0">
              <a:defRPr i="1">
                <a:solidFill>
                  <a:schemeClr val="tx1"/>
                </a:solidFill>
                <a:latin typeface="Arial" panose="020B0604020202020204" pitchFamily="34" charset="0"/>
                <a:ea typeface="华文细黑" pitchFamily="2" charset="-122"/>
              </a:defRPr>
            </a:lvl4pPr>
            <a:lvl5pPr marL="2057400" indent="-228600" eaLnBrk="0" hangingPunct="0">
              <a:defRPr i="1">
                <a:solidFill>
                  <a:schemeClr val="tx1"/>
                </a:solidFill>
                <a:latin typeface="Arial" panose="020B0604020202020204" pitchFamily="34" charset="0"/>
                <a:ea typeface="华文细黑" pitchFamily="2" charset="-122"/>
              </a:defRPr>
            </a:lvl5pPr>
            <a:lvl6pPr marL="25146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6pPr>
            <a:lvl7pPr marL="29718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7pPr>
            <a:lvl8pPr marL="34290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8pPr>
            <a:lvl9pPr marL="3886200" indent="-228600" eaLnBrk="0" fontAlgn="base" hangingPunct="0">
              <a:spcBef>
                <a:spcPct val="0"/>
              </a:spcBef>
              <a:spcAft>
                <a:spcPct val="0"/>
              </a:spcAft>
              <a:defRPr i="1">
                <a:solidFill>
                  <a:schemeClr val="tx1"/>
                </a:solidFill>
                <a:latin typeface="Arial" panose="020B0604020202020204" pitchFamily="34"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rPr>
              <a:t>文</a:t>
            </a:r>
            <a:r>
              <a:rPr lang="zh-CN" altLang="en-US" i="0" kern="0" dirty="0">
                <a:solidFill>
                  <a:schemeClr val="tx1">
                    <a:lumMod val="85000"/>
                    <a:lumOff val="15000"/>
                  </a:schemeClr>
                </a:solidFill>
                <a:latin typeface="Impact" panose="020B0806030902050204" pitchFamily="34" charset="0"/>
                <a:ea typeface="微软雅黑" panose="020B0503020204020204"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anose="020B0806030902050204" pitchFamily="34" charset="0"/>
              <a:ea typeface="微软雅黑" panose="020B0503020204020204" pitchFamily="34" charset="-122"/>
            </a:endParaRPr>
          </a:p>
        </p:txBody>
      </p:sp>
      <p:cxnSp>
        <p:nvCxnSpPr>
          <p:cNvPr id="53" name="直接连接符 5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500"/>
                                        <p:tgtEl>
                                          <p:spTgt spid="20"/>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Scale>
                                      <p:cBhvr>
                                        <p:cTn id="4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23"/>
                                        </p:tgtEl>
                                        <p:attrNameLst>
                                          <p:attrName>ppt_x</p:attrName>
                                          <p:attrName>ppt_y</p:attrName>
                                        </p:attrNameLst>
                                      </p:cBhvr>
                                    </p:animMotion>
                                    <p:animEffect transition="in" filter="fade">
                                      <p:cBhvr>
                                        <p:cTn id="46" dur="250"/>
                                        <p:tgtEl>
                                          <p:spTgt spid="23"/>
                                        </p:tgtEl>
                                      </p:cBhvr>
                                    </p:animEffect>
                                  </p:childTnLst>
                                </p:cTn>
                              </p:par>
                              <p:par>
                                <p:cTn id="47" presetID="52" presetClass="entr" presetSubtype="0" fill="hold" nodeType="withEffect">
                                  <p:stCondLst>
                                    <p:cond delay="250"/>
                                  </p:stCondLst>
                                  <p:childTnLst>
                                    <p:set>
                                      <p:cBhvr>
                                        <p:cTn id="48" dur="1" fill="hold">
                                          <p:stCondLst>
                                            <p:cond delay="0"/>
                                          </p:stCondLst>
                                        </p:cTn>
                                        <p:tgtEl>
                                          <p:spTgt spid="28"/>
                                        </p:tgtEl>
                                        <p:attrNameLst>
                                          <p:attrName>style.visibility</p:attrName>
                                        </p:attrNameLst>
                                      </p:cBhvr>
                                      <p:to>
                                        <p:strVal val="visible"/>
                                      </p:to>
                                    </p:set>
                                    <p:animScale>
                                      <p:cBhvr>
                                        <p:cTn id="4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8"/>
                                        </p:tgtEl>
                                        <p:attrNameLst>
                                          <p:attrName>ppt_x</p:attrName>
                                          <p:attrName>ppt_y</p:attrName>
                                        </p:attrNameLst>
                                      </p:cBhvr>
                                    </p:animMotion>
                                    <p:animEffect transition="in" filter="fade">
                                      <p:cBhvr>
                                        <p:cTn id="51" dur="250"/>
                                        <p:tgtEl>
                                          <p:spTgt spid="28"/>
                                        </p:tgtEl>
                                      </p:cBhvr>
                                    </p:animEffect>
                                  </p:childTnLst>
                                </p:cTn>
                              </p:par>
                              <p:par>
                                <p:cTn id="52" presetID="52" presetClass="entr" presetSubtype="0" fill="hold" nodeType="withEffect">
                                  <p:stCondLst>
                                    <p:cond delay="500"/>
                                  </p:stCondLst>
                                  <p:childTnLst>
                                    <p:set>
                                      <p:cBhvr>
                                        <p:cTn id="53" dur="1" fill="hold">
                                          <p:stCondLst>
                                            <p:cond delay="0"/>
                                          </p:stCondLst>
                                        </p:cTn>
                                        <p:tgtEl>
                                          <p:spTgt spid="33"/>
                                        </p:tgtEl>
                                        <p:attrNameLst>
                                          <p:attrName>style.visibility</p:attrName>
                                        </p:attrNameLst>
                                      </p:cBhvr>
                                      <p:to>
                                        <p:strVal val="visible"/>
                                      </p:to>
                                    </p:set>
                                    <p:animScale>
                                      <p:cBhvr>
                                        <p:cTn id="54"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33"/>
                                        </p:tgtEl>
                                        <p:attrNameLst>
                                          <p:attrName>ppt_x</p:attrName>
                                          <p:attrName>ppt_y</p:attrName>
                                        </p:attrNameLst>
                                      </p:cBhvr>
                                    </p:animMotion>
                                    <p:animEffect transition="in" filter="fade">
                                      <p:cBhvr>
                                        <p:cTn id="56" dur="250"/>
                                        <p:tgtEl>
                                          <p:spTgt spid="33"/>
                                        </p:tgtEl>
                                      </p:cBhvr>
                                    </p:animEffect>
                                  </p:childTnLst>
                                </p:cTn>
                              </p:par>
                              <p:par>
                                <p:cTn id="57" presetID="52" presetClass="entr" presetSubtype="0" fill="hold" nodeType="withEffect">
                                  <p:stCondLst>
                                    <p:cond delay="750"/>
                                  </p:stCondLst>
                                  <p:childTnLst>
                                    <p:set>
                                      <p:cBhvr>
                                        <p:cTn id="58" dur="1" fill="hold">
                                          <p:stCondLst>
                                            <p:cond delay="0"/>
                                          </p:stCondLst>
                                        </p:cTn>
                                        <p:tgtEl>
                                          <p:spTgt spid="36"/>
                                        </p:tgtEl>
                                        <p:attrNameLst>
                                          <p:attrName>style.visibility</p:attrName>
                                        </p:attrNameLst>
                                      </p:cBhvr>
                                      <p:to>
                                        <p:strVal val="visible"/>
                                      </p:to>
                                    </p:set>
                                    <p:animScale>
                                      <p:cBhvr>
                                        <p:cTn id="59" dur="2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36"/>
                                        </p:tgtEl>
                                        <p:attrNameLst>
                                          <p:attrName>ppt_x</p:attrName>
                                          <p:attrName>ppt_y</p:attrName>
                                        </p:attrNameLst>
                                      </p:cBhvr>
                                    </p:animMotion>
                                    <p:animEffect transition="in" filter="fade">
                                      <p:cBhvr>
                                        <p:cTn id="61" dur="250"/>
                                        <p:tgtEl>
                                          <p:spTgt spid="36"/>
                                        </p:tgtEl>
                                      </p:cBhvr>
                                    </p:animEffect>
                                  </p:childTnLst>
                                </p:cTn>
                              </p:par>
                            </p:childTnLst>
                          </p:cTn>
                        </p:par>
                        <p:par>
                          <p:cTn id="62" fill="hold">
                            <p:stCondLst>
                              <p:cond delay="2500"/>
                            </p:stCondLst>
                            <p:childTnLst>
                              <p:par>
                                <p:cTn id="63" presetID="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250" fill="hold"/>
                                        <p:tgtEl>
                                          <p:spTgt spid="45"/>
                                        </p:tgtEl>
                                        <p:attrNameLst>
                                          <p:attrName>ppt_x</p:attrName>
                                        </p:attrNameLst>
                                      </p:cBhvr>
                                      <p:tavLst>
                                        <p:tav tm="0">
                                          <p:val>
                                            <p:strVal val="0-#ppt_w/2"/>
                                          </p:val>
                                        </p:tav>
                                        <p:tav tm="100000">
                                          <p:val>
                                            <p:strVal val="#ppt_x"/>
                                          </p:val>
                                        </p:tav>
                                      </p:tavLst>
                                    </p:anim>
                                    <p:anim calcmode="lin" valueType="num">
                                      <p:cBhvr additive="base">
                                        <p:cTn id="66" dur="250" fill="hold"/>
                                        <p:tgtEl>
                                          <p:spTgt spid="45"/>
                                        </p:tgtEl>
                                        <p:attrNameLst>
                                          <p:attrName>ppt_y</p:attrName>
                                        </p:attrNameLst>
                                      </p:cBhvr>
                                      <p:tavLst>
                                        <p:tav tm="0">
                                          <p:val>
                                            <p:strVal val="#ppt_y"/>
                                          </p:val>
                                        </p:tav>
                                        <p:tav tm="100000">
                                          <p:val>
                                            <p:strVal val="#ppt_y"/>
                                          </p:val>
                                        </p:tav>
                                      </p:tavLst>
                                    </p:anim>
                                  </p:childTnLst>
                                </p:cTn>
                              </p:par>
                            </p:childTnLst>
                          </p:cTn>
                        </p:par>
                        <p:par>
                          <p:cTn id="67" fill="hold">
                            <p:stCondLst>
                              <p:cond delay="3000"/>
                            </p:stCondLst>
                            <p:childTnLst>
                              <p:par>
                                <p:cTn id="68" presetID="2" presetClass="entr" presetSubtype="4"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ppt_x"/>
                                          </p:val>
                                        </p:tav>
                                        <p:tav tm="100000">
                                          <p:val>
                                            <p:strVal val="#ppt_x"/>
                                          </p:val>
                                        </p:tav>
                                      </p:tavLst>
                                    </p:anim>
                                    <p:anim calcmode="lin" valueType="num">
                                      <p:cBhvr additive="base">
                                        <p:cTn id="71" dur="500" fill="hold"/>
                                        <p:tgtEl>
                                          <p:spTgt spid="46"/>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fill="hold"/>
                                        <p:tgtEl>
                                          <p:spTgt spid="47"/>
                                        </p:tgtEl>
                                        <p:attrNameLst>
                                          <p:attrName>ppt_x</p:attrName>
                                        </p:attrNameLst>
                                      </p:cBhvr>
                                      <p:tavLst>
                                        <p:tav tm="0">
                                          <p:val>
                                            <p:strVal val="#ppt_x"/>
                                          </p:val>
                                        </p:tav>
                                        <p:tav tm="100000">
                                          <p:val>
                                            <p:strVal val="#ppt_x"/>
                                          </p:val>
                                        </p:tav>
                                      </p:tavLst>
                                    </p:anim>
                                    <p:anim calcmode="lin" valueType="num">
                                      <p:cBhvr additive="base">
                                        <p:cTn id="75" dur="500" fill="hold"/>
                                        <p:tgtEl>
                                          <p:spTgt spid="4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500" fill="hold"/>
                                        <p:tgtEl>
                                          <p:spTgt spid="48"/>
                                        </p:tgtEl>
                                        <p:attrNameLst>
                                          <p:attrName>ppt_x</p:attrName>
                                        </p:attrNameLst>
                                      </p:cBhvr>
                                      <p:tavLst>
                                        <p:tav tm="0">
                                          <p:val>
                                            <p:strVal val="#ppt_x"/>
                                          </p:val>
                                        </p:tav>
                                        <p:tav tm="100000">
                                          <p:val>
                                            <p:strVal val="#ppt_x"/>
                                          </p:val>
                                        </p:tav>
                                      </p:tavLst>
                                    </p:anim>
                                    <p:anim calcmode="lin" valueType="num">
                                      <p:cBhvr additive="base">
                                        <p:cTn id="79" dur="500" fill="hold"/>
                                        <p:tgtEl>
                                          <p:spTgt spid="48"/>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fill="hold"/>
                                        <p:tgtEl>
                                          <p:spTgt spid="49"/>
                                        </p:tgtEl>
                                        <p:attrNameLst>
                                          <p:attrName>ppt_x</p:attrName>
                                        </p:attrNameLst>
                                      </p:cBhvr>
                                      <p:tavLst>
                                        <p:tav tm="0">
                                          <p:val>
                                            <p:strVal val="#ppt_x"/>
                                          </p:val>
                                        </p:tav>
                                        <p:tav tm="100000">
                                          <p:val>
                                            <p:strVal val="#ppt_x"/>
                                          </p:val>
                                        </p:tav>
                                      </p:tavLst>
                                    </p:anim>
                                    <p:anim calcmode="lin" valueType="num">
                                      <p:cBhvr additive="base">
                                        <p:cTn id="83" dur="500" fill="hold"/>
                                        <p:tgtEl>
                                          <p:spTgt spid="49"/>
                                        </p:tgtEl>
                                        <p:attrNameLst>
                                          <p:attrName>ppt_y</p:attrName>
                                        </p:attrNameLst>
                                      </p:cBhvr>
                                      <p:tavLst>
                                        <p:tav tm="0">
                                          <p:val>
                                            <p:strVal val="1+#ppt_h/2"/>
                                          </p:val>
                                        </p:tav>
                                        <p:tav tm="100000">
                                          <p:val>
                                            <p:strVal val="#ppt_y"/>
                                          </p:val>
                                        </p:tav>
                                      </p:tavLst>
                                    </p:anim>
                                  </p:childTnLst>
                                </p:cTn>
                              </p:par>
                            </p:childTnLst>
                          </p:cTn>
                        </p:par>
                        <p:par>
                          <p:cTn id="84" fill="hold">
                            <p:stCondLst>
                              <p:cond delay="3500"/>
                            </p:stCondLst>
                            <p:childTnLst>
                              <p:par>
                                <p:cTn id="85" presetID="2" presetClass="entr" presetSubtype="2"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fill="hold"/>
                                        <p:tgtEl>
                                          <p:spTgt spid="15"/>
                                        </p:tgtEl>
                                        <p:attrNameLst>
                                          <p:attrName>ppt_x</p:attrName>
                                        </p:attrNameLst>
                                      </p:cBhvr>
                                      <p:tavLst>
                                        <p:tav tm="0">
                                          <p:val>
                                            <p:strVal val="1+#ppt_w/2"/>
                                          </p:val>
                                        </p:tav>
                                        <p:tav tm="100000">
                                          <p:val>
                                            <p:strVal val="#ppt_x"/>
                                          </p:val>
                                        </p:tav>
                                      </p:tavLst>
                                    </p:anim>
                                    <p:anim calcmode="lin" valueType="num">
                                      <p:cBhvr additive="base">
                                        <p:cTn id="88" dur="500" fill="hold"/>
                                        <p:tgtEl>
                                          <p:spTgt spid="1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additive="base">
                                        <p:cTn id="91" dur="500" fill="hold"/>
                                        <p:tgtEl>
                                          <p:spTgt spid="41"/>
                                        </p:tgtEl>
                                        <p:attrNameLst>
                                          <p:attrName>ppt_x</p:attrName>
                                        </p:attrNameLst>
                                      </p:cBhvr>
                                      <p:tavLst>
                                        <p:tav tm="0">
                                          <p:val>
                                            <p:strVal val="1+#ppt_w/2"/>
                                          </p:val>
                                        </p:tav>
                                        <p:tav tm="100000">
                                          <p:val>
                                            <p:strVal val="#ppt_x"/>
                                          </p:val>
                                        </p:tav>
                                      </p:tavLst>
                                    </p:anim>
                                    <p:anim calcmode="lin" valueType="num">
                                      <p:cBhvr additive="base">
                                        <p:cTn id="92" dur="500" fill="hold"/>
                                        <p:tgtEl>
                                          <p:spTgt spid="41"/>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1+#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 calcmode="lin" valueType="num">
                                      <p:cBhvr additive="base">
                                        <p:cTn id="99" dur="500" fill="hold"/>
                                        <p:tgtEl>
                                          <p:spTgt spid="42"/>
                                        </p:tgtEl>
                                        <p:attrNameLst>
                                          <p:attrName>ppt_x</p:attrName>
                                        </p:attrNameLst>
                                      </p:cBhvr>
                                      <p:tavLst>
                                        <p:tav tm="0">
                                          <p:val>
                                            <p:strVal val="1+#ppt_w/2"/>
                                          </p:val>
                                        </p:tav>
                                        <p:tav tm="100000">
                                          <p:val>
                                            <p:strVal val="#ppt_x"/>
                                          </p:val>
                                        </p:tav>
                                      </p:tavLst>
                                    </p:anim>
                                    <p:anim calcmode="lin" valueType="num">
                                      <p:cBhvr additive="base">
                                        <p:cTn id="100" dur="500" fill="hold"/>
                                        <p:tgtEl>
                                          <p:spTgt spid="4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additive="base">
                                        <p:cTn id="103" dur="500" fill="hold"/>
                                        <p:tgtEl>
                                          <p:spTgt spid="13"/>
                                        </p:tgtEl>
                                        <p:attrNameLst>
                                          <p:attrName>ppt_x</p:attrName>
                                        </p:attrNameLst>
                                      </p:cBhvr>
                                      <p:tavLst>
                                        <p:tav tm="0">
                                          <p:val>
                                            <p:strVal val="1+#ppt_w/2"/>
                                          </p:val>
                                        </p:tav>
                                        <p:tav tm="100000">
                                          <p:val>
                                            <p:strVal val="#ppt_x"/>
                                          </p:val>
                                        </p:tav>
                                      </p:tavLst>
                                    </p:anim>
                                    <p:anim calcmode="lin" valueType="num">
                                      <p:cBhvr additive="base">
                                        <p:cTn id="104" dur="500" fill="hold"/>
                                        <p:tgtEl>
                                          <p:spTgt spid="13"/>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fill="hold"/>
                                        <p:tgtEl>
                                          <p:spTgt spid="43"/>
                                        </p:tgtEl>
                                        <p:attrNameLst>
                                          <p:attrName>ppt_x</p:attrName>
                                        </p:attrNameLst>
                                      </p:cBhvr>
                                      <p:tavLst>
                                        <p:tav tm="0">
                                          <p:val>
                                            <p:strVal val="1+#ppt_w/2"/>
                                          </p:val>
                                        </p:tav>
                                        <p:tav tm="100000">
                                          <p:val>
                                            <p:strVal val="#ppt_x"/>
                                          </p:val>
                                        </p:tav>
                                      </p:tavLst>
                                    </p:anim>
                                    <p:anim calcmode="lin" valueType="num">
                                      <p:cBhvr additive="base">
                                        <p:cTn id="108" dur="500" fill="hold"/>
                                        <p:tgtEl>
                                          <p:spTgt spid="43"/>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12"/>
                                        </p:tgtEl>
                                        <p:attrNameLst>
                                          <p:attrName>style.visibility</p:attrName>
                                        </p:attrNameLst>
                                      </p:cBhvr>
                                      <p:to>
                                        <p:strVal val="visible"/>
                                      </p:to>
                                    </p:set>
                                    <p:anim calcmode="lin" valueType="num">
                                      <p:cBhvr additive="base">
                                        <p:cTn id="111" dur="500" fill="hold"/>
                                        <p:tgtEl>
                                          <p:spTgt spid="12"/>
                                        </p:tgtEl>
                                        <p:attrNameLst>
                                          <p:attrName>ppt_x</p:attrName>
                                        </p:attrNameLst>
                                      </p:cBhvr>
                                      <p:tavLst>
                                        <p:tav tm="0">
                                          <p:val>
                                            <p:strVal val="1+#ppt_w/2"/>
                                          </p:val>
                                        </p:tav>
                                        <p:tav tm="100000">
                                          <p:val>
                                            <p:strVal val="#ppt_x"/>
                                          </p:val>
                                        </p:tav>
                                      </p:tavLst>
                                    </p:anim>
                                    <p:anim calcmode="lin" valueType="num">
                                      <p:cBhvr additive="base">
                                        <p:cTn id="112" dur="500" fill="hold"/>
                                        <p:tgtEl>
                                          <p:spTgt spid="12"/>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3890513">
            <a:off x="4216095" y="1253706"/>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499992" y="1471804"/>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影响一</a:t>
            </a:r>
            <a:endParaRPr lang="zh-CN" altLang="en-US" sz="1400" b="1" dirty="0">
              <a:solidFill>
                <a:schemeClr val="bg1">
                  <a:lumMod val="95000"/>
                </a:schemeClr>
              </a:solidFill>
            </a:endParaRPr>
          </a:p>
        </p:txBody>
      </p:sp>
      <p:sp>
        <p:nvSpPr>
          <p:cNvPr id="9" name="矩形 8"/>
          <p:cNvSpPr/>
          <p:nvPr/>
        </p:nvSpPr>
        <p:spPr>
          <a:xfrm flipH="1">
            <a:off x="5868144" y="2630925"/>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868144" y="1059746"/>
            <a:ext cx="187220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6012160" y="1388041"/>
            <a:ext cx="2160240" cy="1242884"/>
          </a:xfrm>
          <a:prstGeom prst="rect">
            <a:avLst/>
          </a:prstGeom>
          <a:blipFill dpi="0" rotWithShape="1">
            <a:blip r:embed="rId1" cstate="print"/>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9055605">
            <a:off x="3915045" y="2215443"/>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156991" y="2582821"/>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影响二</a:t>
            </a:r>
            <a:endParaRPr lang="zh-CN" altLang="en-US" sz="1400" b="1" dirty="0">
              <a:solidFill>
                <a:schemeClr val="bg1">
                  <a:lumMod val="95000"/>
                </a:schemeClr>
              </a:solidFill>
            </a:endParaRPr>
          </a:p>
        </p:txBody>
      </p:sp>
      <p:sp>
        <p:nvSpPr>
          <p:cNvPr id="14" name="矩形 13"/>
          <p:cNvSpPr/>
          <p:nvPr/>
        </p:nvSpPr>
        <p:spPr>
          <a:xfrm flipH="1">
            <a:off x="2382080" y="4024242"/>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2376199" y="3836019"/>
            <a:ext cx="1780792"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5078703" y="3861340"/>
            <a:ext cx="2160240" cy="724965"/>
          </a:xfrm>
          <a:prstGeom prst="rect">
            <a:avLst/>
          </a:prstGeom>
          <a:blipFill dpi="0" rotWithShape="1">
            <a:blip r:embed="rId2" cstate="screen"/>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5557516">
            <a:off x="3228689" y="1433152"/>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419872" y="1677759"/>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影响三</a:t>
            </a:r>
            <a:endParaRPr lang="zh-CN" altLang="en-US" sz="1400" b="1" dirty="0">
              <a:solidFill>
                <a:schemeClr val="bg1">
                  <a:lumMod val="95000"/>
                </a:schemeClr>
              </a:solidFill>
            </a:endParaRPr>
          </a:p>
        </p:txBody>
      </p:sp>
      <p:sp>
        <p:nvSpPr>
          <p:cNvPr id="19" name="矩形 18"/>
          <p:cNvSpPr/>
          <p:nvPr/>
        </p:nvSpPr>
        <p:spPr>
          <a:xfrm flipH="1">
            <a:off x="539552" y="2406937"/>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39552" y="1048271"/>
            <a:ext cx="1872208"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这里填写小标题</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83568" y="1376566"/>
            <a:ext cx="2160240" cy="1068189"/>
          </a:xfrm>
          <a:prstGeom prst="rect">
            <a:avLst/>
          </a:prstGeom>
          <a:blipFill dpi="0" rotWithShape="1">
            <a:blip r:embed="rId3" cstate="screen"/>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5"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350"/>
                                        <p:tgtEl>
                                          <p:spTgt spid="10"/>
                                        </p:tgtEl>
                                      </p:cBhvr>
                                    </p:animEffect>
                                  </p:childTnLst>
                                </p:cTn>
                              </p:par>
                              <p:par>
                                <p:cTn id="24" presetID="26" presetClass="emph" presetSubtype="0" fill="hold" grpId="1" nodeType="withEffect">
                                  <p:stCondLst>
                                    <p:cond delay="0"/>
                                  </p:stCondLst>
                                  <p:childTnLst>
                                    <p:animEffect transition="out" filter="fade">
                                      <p:cBhvr>
                                        <p:cTn id="25" dur="400" tmFilter="0, 0; .2, .5; .8, .5; 1, 0"/>
                                        <p:tgtEl>
                                          <p:spTgt spid="10"/>
                                        </p:tgtEl>
                                      </p:cBhvr>
                                    </p:animEffect>
                                    <p:animScale>
                                      <p:cBhvr>
                                        <p:cTn id="26" dur="200" autoRev="1" fill="hold"/>
                                        <p:tgtEl>
                                          <p:spTgt spid="10"/>
                                        </p:tgtEl>
                                      </p:cBhvr>
                                      <p:by x="105000" y="105000"/>
                                    </p:animScale>
                                  </p:childTnLst>
                                </p:cTn>
                              </p:par>
                            </p:childTnLst>
                          </p:cTn>
                        </p:par>
                        <p:par>
                          <p:cTn id="27" fill="hold">
                            <p:stCondLst>
                              <p:cond delay="2000"/>
                            </p:stCondLst>
                            <p:childTnLst>
                              <p:par>
                                <p:cTn id="28" presetID="3" presetClass="entr" presetSubtype="1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par>
                          <p:cTn id="35" fill="hold">
                            <p:stCondLst>
                              <p:cond delay="3000"/>
                            </p:stCondLst>
                            <p:childTnLst>
                              <p:par>
                                <p:cTn id="36" presetID="2" presetClass="entr" presetSubtype="1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5"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46" dur="1000" fill="hold"/>
                                        <p:tgtEl>
                                          <p:spTgt spid="13"/>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3"/>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350"/>
                                        <p:tgtEl>
                                          <p:spTgt spid="15"/>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15"/>
                                        </p:tgtEl>
                                      </p:cBhvr>
                                    </p:animEffect>
                                    <p:animScale>
                                      <p:cBhvr>
                                        <p:cTn id="57" dur="200" autoRev="1" fill="hold"/>
                                        <p:tgtEl>
                                          <p:spTgt spid="15"/>
                                        </p:tgtEl>
                                      </p:cBhvr>
                                      <p:by x="105000" y="105000"/>
                                    </p:animScale>
                                  </p:childTnLst>
                                </p:cTn>
                              </p:par>
                            </p:childTnLst>
                          </p:cTn>
                        </p:par>
                        <p:par>
                          <p:cTn id="58" fill="hold">
                            <p:stCondLst>
                              <p:cond delay="5000"/>
                            </p:stCondLst>
                            <p:childTnLst>
                              <p:par>
                                <p:cTn id="59" presetID="3" presetClass="entr" presetSubtype="1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blinds(horizontal)">
                                      <p:cBhvr>
                                        <p:cTn id="61" dur="500"/>
                                        <p:tgtEl>
                                          <p:spTgt spid="16"/>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par>
                          <p:cTn id="66" fill="hold">
                            <p:stCondLst>
                              <p:cond delay="6000"/>
                            </p:stCondLst>
                            <p:childTnLst>
                              <p:par>
                                <p:cTn id="67" presetID="2" presetClass="entr" presetSubtype="1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0-#ppt_w/2"/>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25"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p:cTn id="74"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7" dur="1000" fill="hold"/>
                                        <p:tgtEl>
                                          <p:spTgt spid="18"/>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18"/>
                                        </p:tgtEl>
                                      </p:cBhvr>
                                    </p:animEffect>
                                  </p:childTnLst>
                                </p:cTn>
                              </p:par>
                            </p:childTnLst>
                          </p:cTn>
                        </p:par>
                        <p:par>
                          <p:cTn id="82" fill="hold">
                            <p:stCondLst>
                              <p:cond delay="7500"/>
                            </p:stCondLst>
                            <p:childTnLst>
                              <p:par>
                                <p:cTn id="83" presetID="10"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350"/>
                                        <p:tgtEl>
                                          <p:spTgt spid="20"/>
                                        </p:tgtEl>
                                      </p:cBhvr>
                                    </p:animEffect>
                                  </p:childTnLst>
                                </p:cTn>
                              </p:par>
                              <p:par>
                                <p:cTn id="86" presetID="26" presetClass="emph" presetSubtype="0" fill="hold" grpId="1" nodeType="withEffect">
                                  <p:stCondLst>
                                    <p:cond delay="0"/>
                                  </p:stCondLst>
                                  <p:childTnLst>
                                    <p:animEffect transition="out" filter="fade">
                                      <p:cBhvr>
                                        <p:cTn id="87" dur="400" tmFilter="0, 0; .2, .5; .8, .5; 1, 0"/>
                                        <p:tgtEl>
                                          <p:spTgt spid="20"/>
                                        </p:tgtEl>
                                      </p:cBhvr>
                                    </p:animEffect>
                                    <p:animScale>
                                      <p:cBhvr>
                                        <p:cTn id="88" dur="200" autoRev="1" fill="hold"/>
                                        <p:tgtEl>
                                          <p:spTgt spid="20"/>
                                        </p:tgtEl>
                                      </p:cBhvr>
                                      <p:by x="105000" y="105000"/>
                                    </p:animScale>
                                  </p:childTnLst>
                                </p:cTn>
                              </p:par>
                            </p:childTnLst>
                          </p:cTn>
                        </p:par>
                        <p:par>
                          <p:cTn id="89" fill="hold">
                            <p:stCondLst>
                              <p:cond delay="8000"/>
                            </p:stCondLst>
                            <p:childTnLst>
                              <p:par>
                                <p:cTn id="90" presetID="3" presetClass="entr" presetSubtype="1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blinds(horizontal)">
                                      <p:cBhvr>
                                        <p:cTn id="92" dur="500"/>
                                        <p:tgtEl>
                                          <p:spTgt spid="21"/>
                                        </p:tgtEl>
                                      </p:cBhvr>
                                    </p:animEffect>
                                  </p:childTnLst>
                                </p:cTn>
                              </p:par>
                            </p:childTnLst>
                          </p:cTn>
                        </p:par>
                        <p:par>
                          <p:cTn id="93" fill="hold">
                            <p:stCondLst>
                              <p:cond delay="8500"/>
                            </p:stCondLst>
                            <p:childTnLst>
                              <p:par>
                                <p:cTn id="94" presetID="10" presetClass="entr" presetSubtype="0"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0" grpId="1"/>
      <p:bldP spid="11" grpId="0" animBg="1"/>
      <p:bldP spid="12" grpId="0" animBg="1"/>
      <p:bldP spid="13" grpId="0"/>
      <p:bldP spid="14" grpId="0"/>
      <p:bldP spid="15" grpId="0"/>
      <p:bldP spid="15" grpId="1"/>
      <p:bldP spid="16" grpId="0" animBg="1"/>
      <p:bldP spid="17" grpId="0" animBg="1"/>
      <p:bldP spid="18" grpId="0"/>
      <p:bldP spid="19" grpId="0"/>
      <p:bldP spid="20" grpId="0"/>
      <p:bldP spid="20" grpId="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89463"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1965156"/>
            <a:ext cx="1046234" cy="93610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61471"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55576" y="915566"/>
            <a:ext cx="7560839"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这里输入简单的文字概述这里输入简单文字概述这里输入简单的文字概述这里入简单的文字概述这里输入述简单的文字概述这里输入简单文字概述这里输入简单</a:t>
            </a:r>
            <a:endParaRPr lang="zh-CN" altLang="en-US" sz="1400" dirty="0">
              <a:solidFill>
                <a:schemeClr val="tx1">
                  <a:lumMod val="75000"/>
                  <a:lumOff val="25000"/>
                </a:schemeClr>
              </a:solidFill>
            </a:endParaRPr>
          </a:p>
        </p:txBody>
      </p:sp>
      <p:sp>
        <p:nvSpPr>
          <p:cNvPr id="11" name="矩形 10"/>
          <p:cNvSpPr/>
          <p:nvPr/>
        </p:nvSpPr>
        <p:spPr>
          <a:xfrm>
            <a:off x="3453759"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1965156"/>
            <a:ext cx="1046234" cy="93610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525767"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62070"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270181" y="1965156"/>
            <a:ext cx="1046234" cy="936104"/>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334078"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83568" y="3147814"/>
            <a:ext cx="2232248" cy="1671291"/>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endParaRPr lang="zh-CN" altLang="en-US" sz="1400" dirty="0">
              <a:solidFill>
                <a:schemeClr val="tx1">
                  <a:lumMod val="75000"/>
                  <a:lumOff val="25000"/>
                </a:schemeClr>
              </a:solidFill>
            </a:endParaRPr>
          </a:p>
        </p:txBody>
      </p:sp>
      <p:sp>
        <p:nvSpPr>
          <p:cNvPr id="18" name="TextBox 17"/>
          <p:cNvSpPr txBox="1"/>
          <p:nvPr/>
        </p:nvSpPr>
        <p:spPr>
          <a:xfrm>
            <a:off x="3347864" y="3166398"/>
            <a:ext cx="2232248" cy="1671291"/>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endParaRPr lang="zh-CN" altLang="en-US" sz="1400" dirty="0">
              <a:solidFill>
                <a:schemeClr val="tx1">
                  <a:lumMod val="75000"/>
                  <a:lumOff val="25000"/>
                </a:schemeClr>
              </a:solidFill>
            </a:endParaRPr>
          </a:p>
        </p:txBody>
      </p:sp>
      <p:sp>
        <p:nvSpPr>
          <p:cNvPr id="19" name="TextBox 18"/>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endParaRPr lang="zh-CN" altLang="en-US" sz="1400" dirty="0">
              <a:solidFill>
                <a:schemeClr val="tx1">
                  <a:lumMod val="75000"/>
                  <a:lumOff val="25000"/>
                </a:schemeClr>
              </a:solidFill>
            </a:endParaRP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500"/>
                                        <p:tgtEl>
                                          <p:spTgt spid="18"/>
                                        </p:tgtEl>
                                      </p:cBhvr>
                                    </p:animEffect>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up)">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0" y="1203598"/>
            <a:ext cx="4464496" cy="3384376"/>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464496" y="1203598"/>
            <a:ext cx="4679503" cy="3384376"/>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bwMode="auto">
          <a:xfrm>
            <a:off x="4769370" y="1960155"/>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anose="020F0502020204030204" pitchFamily="34" charset="0"/>
            </a:endParaRPr>
          </a:p>
        </p:txBody>
      </p:sp>
      <p:sp>
        <p:nvSpPr>
          <p:cNvPr id="28" name="矩形 27"/>
          <p:cNvSpPr/>
          <p:nvPr/>
        </p:nvSpPr>
        <p:spPr bwMode="auto">
          <a:xfrm>
            <a:off x="4788024" y="1615015"/>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sp>
        <p:nvSpPr>
          <p:cNvPr id="29" name="TextBox 28"/>
          <p:cNvSpPr txBox="1"/>
          <p:nvPr/>
        </p:nvSpPr>
        <p:spPr bwMode="auto">
          <a:xfrm>
            <a:off x="4764706" y="3325182"/>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anose="020F0502020204030204" pitchFamily="34" charset="0"/>
            </a:endParaRPr>
          </a:p>
        </p:txBody>
      </p:sp>
      <p:sp>
        <p:nvSpPr>
          <p:cNvPr id="30" name="矩形 29"/>
          <p:cNvSpPr/>
          <p:nvPr/>
        </p:nvSpPr>
        <p:spPr bwMode="auto">
          <a:xfrm>
            <a:off x="4783360" y="2980042"/>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cxnSp>
        <p:nvCxnSpPr>
          <p:cNvPr id="14" name="直接连接符 13"/>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1000" fill="hold"/>
                                        <p:tgtEl>
                                          <p:spTgt spid="2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H="1">
            <a:off x="4427984" y="2499742"/>
            <a:ext cx="2149434" cy="2149434"/>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17846" y="2898678"/>
            <a:ext cx="1750498" cy="175049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147376" y="3195094"/>
            <a:ext cx="1454082" cy="1454082"/>
          </a:xfrm>
          <a:prstGeom prst="ellipse">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bwMode="auto">
          <a:xfrm>
            <a:off x="400373" y="1347614"/>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1" name="矩形 10"/>
          <p:cNvSpPr/>
          <p:nvPr/>
        </p:nvSpPr>
        <p:spPr bwMode="auto">
          <a:xfrm>
            <a:off x="390873" y="98757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bwMode="auto">
          <a:xfrm>
            <a:off x="400373" y="2499742"/>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3" name="矩形 12"/>
          <p:cNvSpPr/>
          <p:nvPr/>
        </p:nvSpPr>
        <p:spPr bwMode="auto">
          <a:xfrm>
            <a:off x="390873" y="213970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400373" y="3829238"/>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anose="020F0502020204030204" pitchFamily="34" charset="0"/>
            </a:endParaRPr>
          </a:p>
        </p:txBody>
      </p:sp>
      <p:sp>
        <p:nvSpPr>
          <p:cNvPr id="15" name="矩形 14"/>
          <p:cNvSpPr/>
          <p:nvPr/>
        </p:nvSpPr>
        <p:spPr bwMode="auto">
          <a:xfrm>
            <a:off x="395536" y="3435846"/>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5153065" y="1923678"/>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6432297" y="2470068"/>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7529329" y="2714011"/>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4" grpId="0"/>
      <p:bldP spid="15" grpId="0"/>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4" name="右箭头 13"/>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16" name="右箭头 15"/>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18" name="右箭头 17"/>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20" name="右箭头 19"/>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22" name="右箭头 21"/>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TextBox 22"/>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
        <p:nvSpPr>
          <p:cNvPr id="24" name="右箭头 23"/>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fill="hold"/>
                                        <p:tgtEl>
                                          <p:spTgt spid="21"/>
                                        </p:tgtEl>
                                        <p:attrNameLst>
                                          <p:attrName>ppt_x</p:attrName>
                                        </p:attrNameLst>
                                      </p:cBhvr>
                                      <p:tavLst>
                                        <p:tav tm="0">
                                          <p:val>
                                            <p:strVal val="#ppt_x"/>
                                          </p:val>
                                        </p:tav>
                                        <p:tav tm="100000">
                                          <p:val>
                                            <p:strVal val="#ppt_x"/>
                                          </p:val>
                                        </p:tav>
                                      </p:tavLst>
                                    </p:anim>
                                    <p:anim calcmode="lin" valueType="num">
                                      <p:cBhvr additive="base">
                                        <p:cTn id="58" dur="500" fill="hold"/>
                                        <p:tgtEl>
                                          <p:spTgt spid="2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ppt_x"/>
                                          </p:val>
                                        </p:tav>
                                        <p:tav tm="100000">
                                          <p:val>
                                            <p:strVal val="#ppt_x"/>
                                          </p:val>
                                        </p:tav>
                                      </p:tavLst>
                                    </p:anim>
                                    <p:anim calcmode="lin" valueType="num">
                                      <p:cBhvr additive="base">
                                        <p:cTn id="66" dur="500" fill="hold"/>
                                        <p:tgtEl>
                                          <p:spTgt spid="22"/>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ppt_x"/>
                                          </p:val>
                                        </p:tav>
                                        <p:tav tm="100000">
                                          <p:val>
                                            <p:strVal val="#ppt_x"/>
                                          </p:val>
                                        </p:tav>
                                      </p:tavLst>
                                    </p:anim>
                                    <p:anim calcmode="lin" valueType="num">
                                      <p:cBhvr additive="base">
                                        <p:cTn id="70" dur="500" fill="hold"/>
                                        <p:tgtEl>
                                          <p:spTgt spid="2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4" grpId="0" animBg="1"/>
      <p:bldP spid="15" grpId="0"/>
      <p:bldP spid="16" grpId="0" animBg="1"/>
      <p:bldP spid="17" grpId="0"/>
      <p:bldP spid="18" grpId="0" animBg="1"/>
      <p:bldP spid="19" grpId="0"/>
      <p:bldP spid="20" grpId="0" animBg="1"/>
      <p:bldP spid="21" grpId="0"/>
      <p:bldP spid="22" grpId="0" animBg="1"/>
      <p:bldP spid="23" grpId="0"/>
      <p:bldP spid="24" grpId="0" animBg="1"/>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412916" y="483518"/>
            <a:ext cx="461665" cy="1708160"/>
          </a:xfrm>
          <a:prstGeom prst="rect">
            <a:avLst/>
          </a:prstGeom>
          <a:noFill/>
        </p:spPr>
        <p:txBody>
          <a:bodyPr vert="eaVert" wrap="none" rtlCol="0">
            <a:spAutoFit/>
          </a:bodyPr>
          <a:lstStyle/>
          <a:p>
            <a:r>
              <a:rPr lang="zh-CN" altLang="en-US" dirty="0">
                <a:solidFill>
                  <a:schemeClr val="bg1"/>
                </a:solidFill>
              </a:rPr>
              <a:t>输入相关文标题</a:t>
            </a:r>
            <a:endParaRPr lang="zh-CN" altLang="en-US" dirty="0">
              <a:solidFill>
                <a:schemeClr val="bg1"/>
              </a:solidFill>
            </a:endParaRPr>
          </a:p>
        </p:txBody>
      </p:sp>
      <p:sp>
        <p:nvSpPr>
          <p:cNvPr id="8" name="五边形 7"/>
          <p:cNvSpPr/>
          <p:nvPr/>
        </p:nvSpPr>
        <p:spPr>
          <a:xfrm>
            <a:off x="611560" y="2636373"/>
            <a:ext cx="864096" cy="432048"/>
          </a:xfrm>
          <a:prstGeom prst="homePlat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9" name="直接箭头连接符 8"/>
          <p:cNvCxnSpPr/>
          <p:nvPr/>
        </p:nvCxnSpPr>
        <p:spPr>
          <a:xfrm>
            <a:off x="1388193" y="2852397"/>
            <a:ext cx="6877557" cy="0"/>
          </a:xfrm>
          <a:prstGeom prst="straightConnector1">
            <a:avLst/>
          </a:prstGeom>
          <a:ln>
            <a:solidFill>
              <a:srgbClr val="307800"/>
            </a:solidFill>
            <a:tailEnd type="arrow"/>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980441" y="2780390"/>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324680"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4668919"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6013158"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7357396"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5" name="组合 14"/>
          <p:cNvGrpSpPr/>
          <p:nvPr/>
        </p:nvGrpSpPr>
        <p:grpSpPr>
          <a:xfrm>
            <a:off x="1307548" y="838017"/>
            <a:ext cx="1824293" cy="1489809"/>
            <a:chOff x="1379555" y="1131151"/>
            <a:chExt cx="1824293" cy="1489809"/>
          </a:xfrm>
        </p:grpSpPr>
        <p:sp>
          <p:nvSpPr>
            <p:cNvPr id="16" name="泪滴形 15"/>
            <p:cNvSpPr/>
            <p:nvPr/>
          </p:nvSpPr>
          <p:spPr>
            <a:xfrm rot="8100000">
              <a:off x="1379555"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bwMode="auto">
            <a:xfrm>
              <a:off x="1621135" y="1646138"/>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18" name="矩形 17"/>
            <p:cNvSpPr/>
            <p:nvPr/>
          </p:nvSpPr>
          <p:spPr bwMode="auto">
            <a:xfrm>
              <a:off x="1635499" y="1280072"/>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19" name="组合 18"/>
          <p:cNvGrpSpPr/>
          <p:nvPr/>
        </p:nvGrpSpPr>
        <p:grpSpPr>
          <a:xfrm>
            <a:off x="3996023" y="838017"/>
            <a:ext cx="1847329" cy="1489809"/>
            <a:chOff x="4068032" y="1131151"/>
            <a:chExt cx="1847329" cy="1489809"/>
          </a:xfrm>
        </p:grpSpPr>
        <p:sp>
          <p:nvSpPr>
            <p:cNvPr id="20" name="泪滴形 19"/>
            <p:cNvSpPr/>
            <p:nvPr/>
          </p:nvSpPr>
          <p:spPr>
            <a:xfrm rot="8100000">
              <a:off x="4068032"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bwMode="auto">
            <a:xfrm>
              <a:off x="4332648" y="1677627"/>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22" name="矩形 21"/>
            <p:cNvSpPr/>
            <p:nvPr/>
          </p:nvSpPr>
          <p:spPr bwMode="auto">
            <a:xfrm>
              <a:off x="4347012" y="1311561"/>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3" name="组合 22"/>
          <p:cNvGrpSpPr/>
          <p:nvPr/>
        </p:nvGrpSpPr>
        <p:grpSpPr>
          <a:xfrm>
            <a:off x="6684502" y="838016"/>
            <a:ext cx="1798359" cy="1497318"/>
            <a:chOff x="6756509" y="1131151"/>
            <a:chExt cx="1798359" cy="1497318"/>
          </a:xfrm>
        </p:grpSpPr>
        <p:sp>
          <p:nvSpPr>
            <p:cNvPr id="24" name="泪滴形 23"/>
            <p:cNvSpPr/>
            <p:nvPr/>
          </p:nvSpPr>
          <p:spPr>
            <a:xfrm rot="8100000">
              <a:off x="6756509"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bwMode="auto">
            <a:xfrm>
              <a:off x="6972155" y="1705139"/>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anose="020F0502020204030204" pitchFamily="34" charset="0"/>
              </a:endParaRPr>
            </a:p>
          </p:txBody>
        </p:sp>
        <p:sp>
          <p:nvSpPr>
            <p:cNvPr id="26" name="矩形 25"/>
            <p:cNvSpPr/>
            <p:nvPr/>
          </p:nvSpPr>
          <p:spPr bwMode="auto">
            <a:xfrm>
              <a:off x="6986519" y="1339073"/>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7" name="组合 26"/>
          <p:cNvGrpSpPr/>
          <p:nvPr/>
        </p:nvGrpSpPr>
        <p:grpSpPr>
          <a:xfrm>
            <a:off x="2677453" y="3430303"/>
            <a:ext cx="1878721" cy="1489809"/>
            <a:chOff x="2749460" y="3723437"/>
            <a:chExt cx="1878721" cy="1489809"/>
          </a:xfrm>
        </p:grpSpPr>
        <p:sp>
          <p:nvSpPr>
            <p:cNvPr id="28" name="泪滴形 27"/>
            <p:cNvSpPr/>
            <p:nvPr/>
          </p:nvSpPr>
          <p:spPr>
            <a:xfrm rot="13500000" flipV="1">
              <a:off x="2749460" y="3723437"/>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9" name="TextBox 28"/>
            <p:cNvSpPr txBox="1"/>
            <p:nvPr/>
          </p:nvSpPr>
          <p:spPr bwMode="auto">
            <a:xfrm>
              <a:off x="2915816" y="4159670"/>
              <a:ext cx="1104592" cy="923330"/>
            </a:xfrm>
            <a:prstGeom prst="rect">
              <a:avLst/>
            </a:prstGeom>
            <a:noFill/>
          </p:spPr>
          <p:txBody>
            <a:bodyPr wrap="square">
              <a:spAutoFit/>
            </a:bodyPr>
            <a:lstStyle/>
            <a:p>
              <a:pPr>
                <a:lnSpc>
                  <a:spcPct val="150000"/>
                </a:lnSpc>
              </a:pPr>
              <a:r>
                <a:rPr lang="zh-CN" altLang="en-US" sz="1200" dirty="0">
                  <a:solidFill>
                    <a:schemeClr val="bg1">
                      <a:lumMod val="95000"/>
                    </a:schemeClr>
                  </a:solidFill>
                </a:rPr>
                <a:t>这里输入简单的文字概述这里输入简单</a:t>
              </a:r>
              <a:endParaRPr lang="zh-CN" altLang="en-US" sz="1200" dirty="0">
                <a:solidFill>
                  <a:schemeClr val="bg1">
                    <a:lumMod val="95000"/>
                  </a:schemeClr>
                </a:solidFill>
                <a:latin typeface="Calibri" panose="020F0502020204030204" pitchFamily="34" charset="0"/>
              </a:endParaRPr>
            </a:p>
          </p:txBody>
        </p:sp>
        <p:sp>
          <p:nvSpPr>
            <p:cNvPr id="30" name="矩形 29"/>
            <p:cNvSpPr/>
            <p:nvPr/>
          </p:nvSpPr>
          <p:spPr bwMode="auto">
            <a:xfrm>
              <a:off x="3059832" y="3793604"/>
              <a:ext cx="1568349" cy="338554"/>
            </a:xfrm>
            <a:prstGeom prst="rect">
              <a:avLst/>
            </a:prstGeom>
          </p:spPr>
          <p:txBody>
            <a:bodyPr wrap="square">
              <a:spAutoFit/>
            </a:bodyPr>
            <a:lstStyle/>
            <a:p>
              <a:pPr>
                <a:defRPr/>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输入标题</a:t>
              </a:r>
              <a:endParaRPr lang="zh-CN" altLang="en-US" sz="1600" b="1" dirty="0">
                <a:solidFill>
                  <a:schemeClr val="bg1">
                    <a:lumMod val="95000"/>
                  </a:schemeClr>
                </a:solidFill>
              </a:endParaRPr>
            </a:p>
          </p:txBody>
        </p:sp>
      </p:grpSp>
      <p:grpSp>
        <p:nvGrpSpPr>
          <p:cNvPr id="31" name="组合 30"/>
          <p:cNvGrpSpPr/>
          <p:nvPr/>
        </p:nvGrpSpPr>
        <p:grpSpPr>
          <a:xfrm>
            <a:off x="5365928" y="3430303"/>
            <a:ext cx="1796896" cy="1489809"/>
            <a:chOff x="5437937" y="3723437"/>
            <a:chExt cx="1796896" cy="1489809"/>
          </a:xfrm>
        </p:grpSpPr>
        <p:sp>
          <p:nvSpPr>
            <p:cNvPr id="32" name="泪滴形 31"/>
            <p:cNvSpPr/>
            <p:nvPr/>
          </p:nvSpPr>
          <p:spPr>
            <a:xfrm rot="13500000" flipV="1">
              <a:off x="5437937" y="3723437"/>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3" name="TextBox 32"/>
            <p:cNvSpPr txBox="1"/>
            <p:nvPr/>
          </p:nvSpPr>
          <p:spPr bwMode="auto">
            <a:xfrm>
              <a:off x="5652120" y="4187182"/>
              <a:ext cx="1104592" cy="923330"/>
            </a:xfrm>
            <a:prstGeom prst="rect">
              <a:avLst/>
            </a:prstGeom>
            <a:noFill/>
          </p:spPr>
          <p:txBody>
            <a:bodyPr wrap="square">
              <a:spAutoFit/>
            </a:bodyPr>
            <a:lstStyle/>
            <a:p>
              <a:pPr>
                <a:lnSpc>
                  <a:spcPct val="150000"/>
                </a:lnSpc>
              </a:pPr>
              <a:r>
                <a:rPr lang="zh-CN" altLang="en-US" sz="1200" dirty="0">
                  <a:solidFill>
                    <a:schemeClr val="bg1">
                      <a:lumMod val="95000"/>
                    </a:schemeClr>
                  </a:solidFill>
                </a:rPr>
                <a:t>这里输入简单的文字概述这里输入简单</a:t>
              </a:r>
              <a:endParaRPr lang="zh-CN" altLang="en-US" sz="1200" dirty="0">
                <a:solidFill>
                  <a:schemeClr val="bg1">
                    <a:lumMod val="95000"/>
                  </a:schemeClr>
                </a:solidFill>
                <a:latin typeface="Calibri" panose="020F0502020204030204" pitchFamily="34" charset="0"/>
              </a:endParaRPr>
            </a:p>
          </p:txBody>
        </p:sp>
        <p:sp>
          <p:nvSpPr>
            <p:cNvPr id="34" name="矩形 33"/>
            <p:cNvSpPr/>
            <p:nvPr/>
          </p:nvSpPr>
          <p:spPr bwMode="auto">
            <a:xfrm>
              <a:off x="5666484" y="3821116"/>
              <a:ext cx="1568349" cy="338554"/>
            </a:xfrm>
            <a:prstGeom prst="rect">
              <a:avLst/>
            </a:prstGeom>
          </p:spPr>
          <p:txBody>
            <a:bodyPr wrap="square">
              <a:spAutoFit/>
            </a:bodyPr>
            <a:lstStyle/>
            <a:p>
              <a:pPr>
                <a:defRPr/>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输入标题</a:t>
              </a:r>
              <a:endParaRPr lang="zh-CN" altLang="en-US" sz="1600" b="1" dirty="0">
                <a:solidFill>
                  <a:schemeClr val="bg1">
                    <a:lumMod val="95000"/>
                  </a:schemeClr>
                </a:solidFill>
              </a:endParaRPr>
            </a:p>
          </p:txBody>
        </p:sp>
      </p:grpSp>
      <p:sp>
        <p:nvSpPr>
          <p:cNvPr id="35" name="矩形 34"/>
          <p:cNvSpPr/>
          <p:nvPr/>
        </p:nvSpPr>
        <p:spPr bwMode="auto">
          <a:xfrm>
            <a:off x="1642030"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2010</a:t>
            </a:r>
            <a:endParaRPr lang="zh-CN" altLang="en-US" sz="1600" b="1" dirty="0">
              <a:solidFill>
                <a:schemeClr val="tx1">
                  <a:lumMod val="95000"/>
                  <a:lumOff val="5000"/>
                </a:schemeClr>
              </a:solidFill>
            </a:endParaRPr>
          </a:p>
        </p:txBody>
      </p:sp>
      <p:sp>
        <p:nvSpPr>
          <p:cNvPr id="36" name="矩形 35"/>
          <p:cNvSpPr/>
          <p:nvPr/>
        </p:nvSpPr>
        <p:spPr bwMode="auto">
          <a:xfrm>
            <a:off x="3076609" y="2296065"/>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2011</a:t>
            </a:r>
            <a:endParaRPr lang="zh-CN" altLang="en-US" sz="1600" b="1" dirty="0">
              <a:solidFill>
                <a:schemeClr val="tx1">
                  <a:lumMod val="95000"/>
                  <a:lumOff val="5000"/>
                </a:schemeClr>
              </a:solidFill>
            </a:endParaRPr>
          </a:p>
        </p:txBody>
      </p:sp>
      <p:sp>
        <p:nvSpPr>
          <p:cNvPr id="37" name="矩形 36"/>
          <p:cNvSpPr/>
          <p:nvPr/>
        </p:nvSpPr>
        <p:spPr bwMode="auto">
          <a:xfrm>
            <a:off x="4355975" y="3068421"/>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2016</a:t>
            </a:r>
            <a:endParaRPr lang="zh-CN" altLang="en-US" sz="1600" b="1" dirty="0">
              <a:solidFill>
                <a:schemeClr val="tx1">
                  <a:lumMod val="95000"/>
                  <a:lumOff val="5000"/>
                </a:schemeClr>
              </a:solidFill>
            </a:endParaRPr>
          </a:p>
        </p:txBody>
      </p:sp>
      <p:sp>
        <p:nvSpPr>
          <p:cNvPr id="38" name="矩形 37"/>
          <p:cNvSpPr/>
          <p:nvPr/>
        </p:nvSpPr>
        <p:spPr bwMode="auto">
          <a:xfrm>
            <a:off x="7037317" y="302837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20XX</a:t>
            </a:r>
            <a:endParaRPr lang="zh-CN" altLang="en-US" sz="1600" b="1" dirty="0">
              <a:solidFill>
                <a:schemeClr val="tx1">
                  <a:lumMod val="95000"/>
                  <a:lumOff val="5000"/>
                </a:schemeClr>
              </a:solidFill>
            </a:endParaRPr>
          </a:p>
        </p:txBody>
      </p:sp>
      <p:sp>
        <p:nvSpPr>
          <p:cNvPr id="39" name="矩形 38"/>
          <p:cNvSpPr/>
          <p:nvPr/>
        </p:nvSpPr>
        <p:spPr bwMode="auto">
          <a:xfrm>
            <a:off x="5845479" y="233533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2019</a:t>
            </a:r>
            <a:endParaRPr lang="zh-CN" altLang="en-US" sz="1600" b="1" dirty="0">
              <a:solidFill>
                <a:schemeClr val="tx1">
                  <a:lumMod val="95000"/>
                  <a:lumOff val="5000"/>
                </a:schemeClr>
              </a:solidFill>
            </a:endParaRPr>
          </a:p>
        </p:txBody>
      </p:sp>
      <p:cxnSp>
        <p:nvCxnSpPr>
          <p:cNvPr id="43" name="直接连接符 4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3" presetClass="entr" presetSubtype="3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strVal val="4*#ppt_w"/>
                                          </p:val>
                                        </p:tav>
                                        <p:tav tm="100000">
                                          <p:val>
                                            <p:strVal val="#ppt_w"/>
                                          </p:val>
                                        </p:tav>
                                      </p:tavLst>
                                    </p:anim>
                                    <p:anim calcmode="lin" valueType="num">
                                      <p:cBhvr>
                                        <p:cTn id="17" dur="500" fill="hold"/>
                                        <p:tgtEl>
                                          <p:spTgt spid="10"/>
                                        </p:tgtEl>
                                        <p:attrNameLst>
                                          <p:attrName>ppt_h</p:attrName>
                                        </p:attrNameLst>
                                      </p:cBhvr>
                                      <p:tavLst>
                                        <p:tav tm="0">
                                          <p:val>
                                            <p:strVal val="4*#ppt_h"/>
                                          </p:val>
                                        </p:tav>
                                        <p:tav tm="100000">
                                          <p:val>
                                            <p:strVal val="#ppt_h"/>
                                          </p:val>
                                        </p:tav>
                                      </p:tavLst>
                                    </p:anim>
                                  </p:childTnLst>
                                </p:cTn>
                              </p:par>
                              <p:par>
                                <p:cTn id="18" presetID="47"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23" presetClass="entr" presetSubtype="3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strVal val="4*#ppt_w"/>
                                          </p:val>
                                        </p:tav>
                                        <p:tav tm="100000">
                                          <p:val>
                                            <p:strVal val="#ppt_w"/>
                                          </p:val>
                                        </p:tav>
                                      </p:tavLst>
                                    </p:anim>
                                    <p:anim calcmode="lin" valueType="num">
                                      <p:cBhvr>
                                        <p:cTn id="32" dur="500" fill="hold"/>
                                        <p:tgtEl>
                                          <p:spTgt spid="11"/>
                                        </p:tgtEl>
                                        <p:attrNameLst>
                                          <p:attrName>ppt_h</p:attrName>
                                        </p:attrNameLst>
                                      </p:cBhvr>
                                      <p:tavLst>
                                        <p:tav tm="0">
                                          <p:val>
                                            <p:strVal val="4*#ppt_h"/>
                                          </p:val>
                                        </p:tav>
                                        <p:tav tm="100000">
                                          <p:val>
                                            <p:strVal val="#ppt_h"/>
                                          </p:val>
                                        </p:tav>
                                      </p:tavLst>
                                    </p:anim>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1000"/>
                                        <p:tgtEl>
                                          <p:spTgt spid="36"/>
                                        </p:tgtEl>
                                      </p:cBhvr>
                                    </p:animEffect>
                                    <p:anim calcmode="lin" valueType="num">
                                      <p:cBhvr>
                                        <p:cTn id="42" dur="1000" fill="hold"/>
                                        <p:tgtEl>
                                          <p:spTgt spid="36"/>
                                        </p:tgtEl>
                                        <p:attrNameLst>
                                          <p:attrName>ppt_x</p:attrName>
                                        </p:attrNameLst>
                                      </p:cBhvr>
                                      <p:tavLst>
                                        <p:tav tm="0">
                                          <p:val>
                                            <p:strVal val="#ppt_x"/>
                                          </p:val>
                                        </p:tav>
                                        <p:tav tm="100000">
                                          <p:val>
                                            <p:strVal val="#ppt_x"/>
                                          </p:val>
                                        </p:tav>
                                      </p:tavLst>
                                    </p:anim>
                                    <p:anim calcmode="lin" valueType="num">
                                      <p:cBhvr>
                                        <p:cTn id="43" dur="1000" fill="hold"/>
                                        <p:tgtEl>
                                          <p:spTgt spid="36"/>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3" presetClass="entr" presetSubtype="3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ppt_h"/>
                                          </p:val>
                                        </p:tav>
                                        <p:tav tm="100000">
                                          <p:val>
                                            <p:strVal val="#ppt_h"/>
                                          </p:val>
                                        </p:tav>
                                      </p:tavLst>
                                    </p:anim>
                                  </p:childTnLst>
                                </p:cTn>
                              </p:par>
                            </p:childTnLst>
                          </p:cTn>
                        </p:par>
                        <p:par>
                          <p:cTn id="49" fill="hold">
                            <p:stCondLst>
                              <p:cond delay="3500"/>
                            </p:stCondLst>
                            <p:childTnLst>
                              <p:par>
                                <p:cTn id="50" presetID="47"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3" presetClass="entr" presetSubtype="3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strVal val="4*#ppt_w"/>
                                          </p:val>
                                        </p:tav>
                                        <p:tav tm="100000">
                                          <p:val>
                                            <p:strVal val="#ppt_w"/>
                                          </p:val>
                                        </p:tav>
                                      </p:tavLst>
                                    </p:anim>
                                    <p:anim calcmode="lin" valueType="num">
                                      <p:cBhvr>
                                        <p:cTn id="64" dur="500" fill="hold"/>
                                        <p:tgtEl>
                                          <p:spTgt spid="13"/>
                                        </p:tgtEl>
                                        <p:attrNameLst>
                                          <p:attrName>ppt_h</p:attrName>
                                        </p:attrNameLst>
                                      </p:cBhvr>
                                      <p:tavLst>
                                        <p:tav tm="0">
                                          <p:val>
                                            <p:strVal val="4*#ppt_h"/>
                                          </p:val>
                                        </p:tav>
                                        <p:tav tm="100000">
                                          <p:val>
                                            <p:strVal val="#ppt_h"/>
                                          </p:val>
                                        </p:tav>
                                      </p:tavLst>
                                    </p:anim>
                                  </p:childTnLst>
                                </p:cTn>
                              </p:par>
                            </p:childTnLst>
                          </p:cTn>
                        </p:par>
                        <p:par>
                          <p:cTn id="65" fill="hold">
                            <p:stCondLst>
                              <p:cond delay="5000"/>
                            </p:stCondLst>
                            <p:childTnLst>
                              <p:par>
                                <p:cTn id="66" presetID="42" presetClass="entr" presetSubtype="0"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1000"/>
                                        <p:tgtEl>
                                          <p:spTgt spid="39"/>
                                        </p:tgtEl>
                                      </p:cBhvr>
                                    </p:animEffect>
                                    <p:anim calcmode="lin" valueType="num">
                                      <p:cBhvr>
                                        <p:cTn id="74" dur="1000" fill="hold"/>
                                        <p:tgtEl>
                                          <p:spTgt spid="39"/>
                                        </p:tgtEl>
                                        <p:attrNameLst>
                                          <p:attrName>ppt_x</p:attrName>
                                        </p:attrNameLst>
                                      </p:cBhvr>
                                      <p:tavLst>
                                        <p:tav tm="0">
                                          <p:val>
                                            <p:strVal val="#ppt_x"/>
                                          </p:val>
                                        </p:tav>
                                        <p:tav tm="100000">
                                          <p:val>
                                            <p:strVal val="#ppt_x"/>
                                          </p:val>
                                        </p:tav>
                                      </p:tavLst>
                                    </p:anim>
                                    <p:anim calcmode="lin" valueType="num">
                                      <p:cBhvr>
                                        <p:cTn id="75" dur="1000" fill="hold"/>
                                        <p:tgtEl>
                                          <p:spTgt spid="39"/>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3" presetClass="entr" presetSubtype="32"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strVal val="4*#ppt_w"/>
                                          </p:val>
                                        </p:tav>
                                        <p:tav tm="100000">
                                          <p:val>
                                            <p:strVal val="#ppt_w"/>
                                          </p:val>
                                        </p:tav>
                                      </p:tavLst>
                                    </p:anim>
                                    <p:anim calcmode="lin" valueType="num">
                                      <p:cBhvr>
                                        <p:cTn id="80" dur="500" fill="hold"/>
                                        <p:tgtEl>
                                          <p:spTgt spid="14"/>
                                        </p:tgtEl>
                                        <p:attrNameLst>
                                          <p:attrName>ppt_h</p:attrName>
                                        </p:attrNameLst>
                                      </p:cBhvr>
                                      <p:tavLst>
                                        <p:tav tm="0">
                                          <p:val>
                                            <p:strVal val="4*#ppt_h"/>
                                          </p:val>
                                        </p:tav>
                                        <p:tav tm="100000">
                                          <p:val>
                                            <p:strVal val="#ppt_h"/>
                                          </p:val>
                                        </p:tav>
                                      </p:tavLst>
                                    </p:anim>
                                  </p:childTnLst>
                                </p:cTn>
                              </p:par>
                            </p:childTnLst>
                          </p:cTn>
                        </p:par>
                        <p:par>
                          <p:cTn id="81" fill="hold">
                            <p:stCondLst>
                              <p:cond delay="6500"/>
                            </p:stCondLst>
                            <p:childTnLst>
                              <p:par>
                                <p:cTn id="82" presetID="47" presetClass="entr" presetSubtype="0" fill="hold"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anim calcmode="lin" valueType="num">
                                      <p:cBhvr>
                                        <p:cTn id="85" dur="1000" fill="hold"/>
                                        <p:tgtEl>
                                          <p:spTgt spid="23"/>
                                        </p:tgtEl>
                                        <p:attrNameLst>
                                          <p:attrName>ppt_x</p:attrName>
                                        </p:attrNameLst>
                                      </p:cBhvr>
                                      <p:tavLst>
                                        <p:tav tm="0">
                                          <p:val>
                                            <p:strVal val="#ppt_x"/>
                                          </p:val>
                                        </p:tav>
                                        <p:tav tm="100000">
                                          <p:val>
                                            <p:strVal val="#ppt_x"/>
                                          </p:val>
                                        </p:tav>
                                      </p:tavLst>
                                    </p:anim>
                                    <p:anim calcmode="lin" valueType="num">
                                      <p:cBhvr>
                                        <p:cTn id="86" dur="1000" fill="hold"/>
                                        <p:tgtEl>
                                          <p:spTgt spid="2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fade">
                                      <p:cBhvr>
                                        <p:cTn id="89" dur="1000"/>
                                        <p:tgtEl>
                                          <p:spTgt spid="38"/>
                                        </p:tgtEl>
                                      </p:cBhvr>
                                    </p:animEffect>
                                    <p:anim calcmode="lin" valueType="num">
                                      <p:cBhvr>
                                        <p:cTn id="90" dur="1000" fill="hold"/>
                                        <p:tgtEl>
                                          <p:spTgt spid="38"/>
                                        </p:tgtEl>
                                        <p:attrNameLst>
                                          <p:attrName>ppt_x</p:attrName>
                                        </p:attrNameLst>
                                      </p:cBhvr>
                                      <p:tavLst>
                                        <p:tav tm="0">
                                          <p:val>
                                            <p:strVal val="#ppt_x"/>
                                          </p:val>
                                        </p:tav>
                                        <p:tav tm="100000">
                                          <p:val>
                                            <p:strVal val="#ppt_x"/>
                                          </p:val>
                                        </p:tav>
                                      </p:tavLst>
                                    </p:anim>
                                    <p:anim calcmode="lin" valueType="num">
                                      <p:cBhvr>
                                        <p:cTn id="9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35" grpId="0"/>
      <p:bldP spid="36" grpId="0"/>
      <p:bldP spid="37" grpId="0"/>
      <p:bldP spid="38"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412916" y="627534"/>
            <a:ext cx="461665" cy="1708160"/>
          </a:xfrm>
          <a:prstGeom prst="rect">
            <a:avLst/>
          </a:prstGeom>
          <a:noFill/>
        </p:spPr>
        <p:txBody>
          <a:bodyPr vert="eaVert" wrap="none" rtlCol="0">
            <a:spAutoFit/>
          </a:bodyPr>
          <a:lstStyle/>
          <a:p>
            <a:r>
              <a:rPr lang="zh-CN" altLang="en-US" dirty="0">
                <a:solidFill>
                  <a:schemeClr val="bg1"/>
                </a:solidFill>
              </a:rPr>
              <a:t>输入相关文标题</a:t>
            </a:r>
            <a:endParaRPr lang="zh-CN" altLang="en-US" dirty="0">
              <a:solidFill>
                <a:schemeClr val="bg1"/>
              </a:solidFill>
            </a:endParaRPr>
          </a:p>
        </p:txBody>
      </p:sp>
      <p:sp>
        <p:nvSpPr>
          <p:cNvPr id="8" name="菱形 7"/>
          <p:cNvSpPr/>
          <p:nvPr/>
        </p:nvSpPr>
        <p:spPr>
          <a:xfrm>
            <a:off x="467544" y="959672"/>
            <a:ext cx="3816424" cy="3816424"/>
          </a:xfrm>
          <a:prstGeom prst="diamond">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524034" y="1463728"/>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899592" y="2975896"/>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899592" y="1463728"/>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24034" y="2975896"/>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187624" y="1508441"/>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573786" y="1508441"/>
            <a:ext cx="1289135"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071348" y="3006028"/>
            <a:ext cx="1024639"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795176" y="3020609"/>
            <a:ext cx="825867"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4841855" y="1357818"/>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4856220" y="991752"/>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STRNGTH</a:t>
            </a:r>
            <a:endParaRPr lang="zh-CN" altLang="en-US" sz="1600" b="1" dirty="0">
              <a:solidFill>
                <a:schemeClr val="tx1">
                  <a:lumMod val="95000"/>
                  <a:lumOff val="5000"/>
                </a:schemeClr>
              </a:solidFill>
            </a:endParaRPr>
          </a:p>
        </p:txBody>
      </p:sp>
      <p:sp>
        <p:nvSpPr>
          <p:cNvPr id="19" name="TextBox 18"/>
          <p:cNvSpPr txBox="1"/>
          <p:nvPr/>
        </p:nvSpPr>
        <p:spPr bwMode="auto">
          <a:xfrm>
            <a:off x="4841855" y="2298207"/>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0" name="矩形 19"/>
          <p:cNvSpPr/>
          <p:nvPr/>
        </p:nvSpPr>
        <p:spPr bwMode="auto">
          <a:xfrm>
            <a:off x="4856220" y="1932141"/>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WEAKNESS</a:t>
            </a:r>
            <a:endParaRPr lang="zh-CN" altLang="en-US" sz="1600" b="1" dirty="0">
              <a:solidFill>
                <a:schemeClr val="tx1">
                  <a:lumMod val="95000"/>
                  <a:lumOff val="5000"/>
                </a:schemeClr>
              </a:solidFill>
            </a:endParaRPr>
          </a:p>
        </p:txBody>
      </p:sp>
      <p:sp>
        <p:nvSpPr>
          <p:cNvPr id="21" name="TextBox 20"/>
          <p:cNvSpPr txBox="1"/>
          <p:nvPr/>
        </p:nvSpPr>
        <p:spPr bwMode="auto">
          <a:xfrm>
            <a:off x="4841855" y="3306319"/>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4856220" y="2940253"/>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OPPORTUNITY</a:t>
            </a:r>
            <a:endParaRPr lang="zh-CN" altLang="en-US" sz="1600" b="1" dirty="0">
              <a:solidFill>
                <a:schemeClr val="tx1">
                  <a:lumMod val="95000"/>
                  <a:lumOff val="5000"/>
                </a:schemeClr>
              </a:solidFill>
            </a:endParaRPr>
          </a:p>
        </p:txBody>
      </p:sp>
      <p:sp>
        <p:nvSpPr>
          <p:cNvPr id="23" name="TextBox 22"/>
          <p:cNvSpPr txBox="1"/>
          <p:nvPr/>
        </p:nvSpPr>
        <p:spPr bwMode="auto">
          <a:xfrm>
            <a:off x="4841855" y="4314431"/>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4" name="矩形 23"/>
          <p:cNvSpPr/>
          <p:nvPr/>
        </p:nvSpPr>
        <p:spPr bwMode="auto">
          <a:xfrm>
            <a:off x="4856220" y="3948365"/>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TREAT</a:t>
            </a:r>
            <a:endParaRPr lang="zh-CN" altLang="en-US" sz="1600" b="1" dirty="0">
              <a:solidFill>
                <a:schemeClr val="tx1">
                  <a:lumMod val="95000"/>
                  <a:lumOff val="5000"/>
                </a:schemeClr>
              </a:solidFill>
            </a:endParaRPr>
          </a:p>
        </p:txBody>
      </p:sp>
      <p:cxnSp>
        <p:nvCxnSpPr>
          <p:cNvPr id="28" name="直接连接符 27"/>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1000"/>
                                        <p:tgtEl>
                                          <p:spTgt spid="24"/>
                                        </p:tgtEl>
                                      </p:cBhvr>
                                    </p:animEffect>
                                    <p:anim calcmode="lin" valueType="num">
                                      <p:cBhvr>
                                        <p:cTn id="87" dur="1000" fill="hold"/>
                                        <p:tgtEl>
                                          <p:spTgt spid="24"/>
                                        </p:tgtEl>
                                        <p:attrNameLst>
                                          <p:attrName>ppt_x</p:attrName>
                                        </p:attrNameLst>
                                      </p:cBhvr>
                                      <p:tavLst>
                                        <p:tav tm="0">
                                          <p:val>
                                            <p:strVal val="#ppt_x"/>
                                          </p:val>
                                        </p:tav>
                                        <p:tav tm="100000">
                                          <p:val>
                                            <p:strVal val="#ppt_x"/>
                                          </p:val>
                                        </p:tav>
                                      </p:tavLst>
                                    </p:anim>
                                    <p:anim calcmode="lin" valueType="num">
                                      <p:cBhvr>
                                        <p:cTn id="88" dur="1000" fill="hold"/>
                                        <p:tgtEl>
                                          <p:spTgt spid="2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1000"/>
                                        <p:tgtEl>
                                          <p:spTgt spid="23"/>
                                        </p:tgtEl>
                                      </p:cBhvr>
                                    </p:animEffect>
                                    <p:anim calcmode="lin" valueType="num">
                                      <p:cBhvr>
                                        <p:cTn id="92" dur="1000" fill="hold"/>
                                        <p:tgtEl>
                                          <p:spTgt spid="23"/>
                                        </p:tgtEl>
                                        <p:attrNameLst>
                                          <p:attrName>ppt_x</p:attrName>
                                        </p:attrNameLst>
                                      </p:cBhvr>
                                      <p:tavLst>
                                        <p:tav tm="0">
                                          <p:val>
                                            <p:strVal val="#ppt_x"/>
                                          </p:val>
                                        </p:tav>
                                        <p:tav tm="100000">
                                          <p:val>
                                            <p:strVal val="#ppt_x"/>
                                          </p:val>
                                        </p:tav>
                                      </p:tavLst>
                                    </p:anim>
                                    <p:anim calcmode="lin" valueType="num">
                                      <p:cBhvr>
                                        <p:cTn id="9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03648" y="-609344"/>
            <a:ext cx="6205430" cy="6205430"/>
          </a:xfrm>
          <a:prstGeom prst="ellipse">
            <a:avLst/>
          </a:prstGeom>
          <a:noFill/>
          <a:ln>
            <a:solidFill>
              <a:srgbClr val="60301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034146" y="974832"/>
            <a:ext cx="3075709" cy="3075709"/>
          </a:xfrm>
          <a:prstGeom prst="ellipse">
            <a:avLst/>
          </a:prstGeom>
          <a:solidFill>
            <a:srgbClr val="60301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936670" y="1870884"/>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48264" y="1870884"/>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99592" y="1864412"/>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2" name="矩形 11"/>
          <p:cNvSpPr/>
          <p:nvPr/>
        </p:nvSpPr>
        <p:spPr bwMode="auto">
          <a:xfrm>
            <a:off x="4139950" y="2328020"/>
            <a:ext cx="936106" cy="369332"/>
          </a:xfrm>
          <a:prstGeom prst="rect">
            <a:avLst/>
          </a:prstGeom>
        </p:spPr>
        <p:txBody>
          <a:bodyPr wrap="square">
            <a:spAutoFit/>
          </a:bodyPr>
          <a:lstStyle/>
          <a:p>
            <a:pPr>
              <a:defRPr/>
            </a:pPr>
            <a:r>
              <a:rPr lang="zh-CN" altLang="en-US" b="1" dirty="0">
                <a:solidFill>
                  <a:schemeClr val="bg1">
                    <a:lumMod val="95000"/>
                  </a:schemeClr>
                </a:solidFill>
              </a:rPr>
              <a:t>关键词</a:t>
            </a:r>
            <a:endParaRPr lang="zh-CN" altLang="en-US" b="1" dirty="0">
              <a:solidFill>
                <a:schemeClr val="bg1">
                  <a:lumMod val="95000"/>
                </a:schemeClr>
              </a:solidFill>
            </a:endParaRPr>
          </a:p>
        </p:txBody>
      </p:sp>
      <p:sp>
        <p:nvSpPr>
          <p:cNvPr id="13" name="矩形 12"/>
          <p:cNvSpPr/>
          <p:nvPr/>
        </p:nvSpPr>
        <p:spPr bwMode="auto">
          <a:xfrm>
            <a:off x="1066869" y="2295754"/>
            <a:ext cx="936106" cy="369332"/>
          </a:xfrm>
          <a:prstGeom prst="rect">
            <a:avLst/>
          </a:prstGeom>
        </p:spPr>
        <p:txBody>
          <a:bodyPr wrap="square">
            <a:spAutoFit/>
          </a:bodyPr>
          <a:lstStyle/>
          <a:p>
            <a:pPr>
              <a:defRPr/>
            </a:pPr>
            <a:r>
              <a:rPr lang="zh-CN" altLang="en-US" b="1" dirty="0">
                <a:solidFill>
                  <a:schemeClr val="bg1"/>
                </a:solidFill>
              </a:rPr>
              <a:t>关键词</a:t>
            </a:r>
            <a:endParaRPr lang="zh-CN" altLang="en-US" b="1" dirty="0">
              <a:solidFill>
                <a:schemeClr val="bg1"/>
              </a:solidFill>
            </a:endParaRPr>
          </a:p>
        </p:txBody>
      </p:sp>
      <p:sp>
        <p:nvSpPr>
          <p:cNvPr id="14" name="矩形 13"/>
          <p:cNvSpPr/>
          <p:nvPr/>
        </p:nvSpPr>
        <p:spPr bwMode="auto">
          <a:xfrm>
            <a:off x="7141025" y="2315076"/>
            <a:ext cx="936106" cy="369332"/>
          </a:xfrm>
          <a:prstGeom prst="rect">
            <a:avLst/>
          </a:prstGeom>
        </p:spPr>
        <p:txBody>
          <a:bodyPr wrap="square">
            <a:spAutoFit/>
          </a:bodyPr>
          <a:lstStyle/>
          <a:p>
            <a:pPr>
              <a:defRPr/>
            </a:pPr>
            <a:r>
              <a:rPr lang="zh-CN" altLang="en-US" b="1" dirty="0">
                <a:solidFill>
                  <a:schemeClr val="bg1"/>
                </a:solidFill>
              </a:rPr>
              <a:t>关键词</a:t>
            </a:r>
            <a:endParaRPr lang="zh-CN" altLang="en-US" b="1" dirty="0">
              <a:solidFill>
                <a:schemeClr val="bg1"/>
              </a:solidFill>
            </a:endParaRPr>
          </a:p>
        </p:txBody>
      </p:sp>
      <p:sp>
        <p:nvSpPr>
          <p:cNvPr id="15" name="TextBox 14"/>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endParaRPr lang="zh-CN" altLang="en-US" sz="1200" dirty="0">
              <a:solidFill>
                <a:schemeClr val="tx1">
                  <a:lumMod val="95000"/>
                  <a:lumOff val="5000"/>
                </a:schemeClr>
              </a:solidFill>
            </a:endParaRPr>
          </a:p>
        </p:txBody>
      </p:sp>
      <p:sp>
        <p:nvSpPr>
          <p:cNvPr id="16" name="TextBox 15"/>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endParaRPr lang="zh-CN" altLang="en-US" sz="1200" dirty="0">
              <a:solidFill>
                <a:schemeClr val="tx1">
                  <a:lumMod val="95000"/>
                  <a:lumOff val="5000"/>
                </a:schemeClr>
              </a:solidFill>
            </a:endParaRPr>
          </a:p>
        </p:txBody>
      </p:sp>
      <p:sp>
        <p:nvSpPr>
          <p:cNvPr id="17" name="TextBox 16"/>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endParaRPr lang="zh-CN" altLang="en-US" sz="1200" dirty="0">
              <a:solidFill>
                <a:schemeClr val="tx1">
                  <a:lumMod val="95000"/>
                  <a:lumOff val="5000"/>
                </a:schemeClr>
              </a:solidFill>
            </a:endParaRPr>
          </a:p>
        </p:txBody>
      </p:sp>
      <p:cxnSp>
        <p:nvCxnSpPr>
          <p:cNvPr id="21" name="直接连接符 2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2" presetClass="entr" presetSubtype="4"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20640000">
            <a:off x="3208756" y="2595573"/>
            <a:ext cx="1537327"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endParaRPr>
          </a:p>
        </p:txBody>
      </p:sp>
      <p:grpSp>
        <p:nvGrpSpPr>
          <p:cNvPr id="11" name="组合 56"/>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307800"/>
            </a:solidFill>
            <a:ln w="254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ln>
          </p:spPr>
          <p:txBody>
            <a:bodyPr anchor="ctr">
              <a:spAutoFit/>
            </a:bodyPr>
            <a:lstStyle/>
            <a:p>
              <a:pPr algn="ctr" fontAlgn="auto">
                <a:spcBef>
                  <a:spcPts val="0"/>
                </a:spcBef>
                <a:spcAft>
                  <a:spcPts val="0"/>
                </a:spcAft>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圆角矩形 15"/>
          <p:cNvSpPr/>
          <p:nvPr/>
        </p:nvSpPr>
        <p:spPr bwMode="auto">
          <a:xfrm>
            <a:off x="4702019" y="3756808"/>
            <a:ext cx="3686405" cy="529183"/>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rgbClr val="FF9900"/>
              </a:solidFill>
              <a:latin typeface="微软雅黑" panose="020B0503020204020204" pitchFamily="34" charset="-122"/>
              <a:ea typeface="微软雅黑" panose="020B0503020204020204"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圆角矩形 17"/>
          <p:cNvSpPr/>
          <p:nvPr/>
        </p:nvSpPr>
        <p:spPr bwMode="auto">
          <a:xfrm>
            <a:off x="4702018" y="2094339"/>
            <a:ext cx="3686405" cy="562147"/>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AutoShape 3"/>
          <p:cNvSpPr>
            <a:spLocks noChangeAspect="1" noChangeArrowheads="1"/>
          </p:cNvSpPr>
          <p:nvPr/>
        </p:nvSpPr>
        <p:spPr bwMode="auto">
          <a:xfrm>
            <a:off x="4531776" y="2258501"/>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spcBef>
                <a:spcPts val="0"/>
              </a:spcBef>
              <a:spcAft>
                <a:spcPts val="0"/>
              </a:spcAft>
              <a:buClr>
                <a:srgbClr val="FF0000"/>
              </a:buClr>
              <a:buSzPct val="70000"/>
              <a:buFont typeface="Wingdings" panose="05000000000000000000" pitchFamily="2" charset="2"/>
              <a:buChar char="n"/>
              <a:tabLst>
                <a:tab pos="136525" algn="l"/>
              </a:tabLst>
              <a:defRPr/>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点击添加文本 点击添加文本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AutoShape 3"/>
          <p:cNvSpPr>
            <a:spLocks noChangeAspect="1" noChangeArrowheads="1"/>
          </p:cNvSpPr>
          <p:nvPr/>
        </p:nvSpPr>
        <p:spPr bwMode="auto">
          <a:xfrm>
            <a:off x="4531776" y="1399972"/>
            <a:ext cx="324000" cy="324000"/>
          </a:xfrm>
          <a:prstGeom prst="ellipse">
            <a:avLst/>
          </a:prstGeom>
          <a:solidFill>
            <a:srgbClr val="307800"/>
          </a:solidFill>
          <a:ln w="25400">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anose="020B0503020204020204" pitchFamily="34" charset="-122"/>
              <a:ea typeface="微软雅黑" panose="020B0503020204020204"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27" name="组合 57"/>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307800"/>
            </a:solidFill>
            <a:ln w="254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ln>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endParaRPr>
            </a:p>
          </p:txBody>
        </p:sp>
      </p:grpSp>
      <p:cxnSp>
        <p:nvCxnSpPr>
          <p:cNvPr id="33" name="直接连接符 3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2"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slide(fromBottom)">
                                      <p:cBhvr>
                                        <p:cTn id="48" dur="500"/>
                                        <p:tgtEl>
                                          <p:spTgt spid="23"/>
                                        </p:tgtEl>
                                      </p:cBhvr>
                                    </p:animEffect>
                                  </p:childTnLst>
                                </p:cTn>
                              </p:par>
                            </p:childTnLst>
                          </p:cTn>
                        </p:par>
                        <p:par>
                          <p:cTn id="49" fill="hold">
                            <p:stCondLst>
                              <p:cond delay="5000"/>
                            </p:stCondLst>
                            <p:childTnLst>
                              <p:par>
                                <p:cTn id="50" presetID="2" presetClass="entr" presetSubtype="2"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2" presetClass="entr" presetSubtype="2"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1+#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6000"/>
                            </p:stCondLst>
                            <p:childTnLst>
                              <p:par>
                                <p:cTn id="60" presetID="1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slide(fromBottom)">
                                      <p:cBhvr>
                                        <p:cTn id="62" dur="500"/>
                                        <p:tgtEl>
                                          <p:spTgt spid="19"/>
                                        </p:tgtEl>
                                      </p:cBhvr>
                                    </p:animEffect>
                                  </p:childTnLst>
                                </p:cTn>
                              </p:par>
                            </p:childTnLst>
                          </p:cTn>
                        </p:par>
                        <p:par>
                          <p:cTn id="63" fill="hold">
                            <p:stCondLst>
                              <p:cond delay="6500"/>
                            </p:stCondLst>
                            <p:childTnLst>
                              <p:par>
                                <p:cTn id="64" presetID="2" presetClass="entr" presetSubtype="2"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childTnLst>
                          </p:cTn>
                        </p:par>
                        <p:par>
                          <p:cTn id="68" fill="hold">
                            <p:stCondLst>
                              <p:cond delay="7000"/>
                            </p:stCondLst>
                            <p:childTnLst>
                              <p:par>
                                <p:cTn id="69" presetID="2" presetClass="entr" presetSubtype="2"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1+#ppt_w/2"/>
                                          </p:val>
                                        </p:tav>
                                        <p:tav tm="100000">
                                          <p:val>
                                            <p:strVal val="#ppt_x"/>
                                          </p:val>
                                        </p:tav>
                                      </p:tavLst>
                                    </p:anim>
                                    <p:anim calcmode="lin" valueType="num">
                                      <p:cBhvr additive="base">
                                        <p:cTn id="72" dur="500" fill="hold"/>
                                        <p:tgtEl>
                                          <p:spTgt spid="14"/>
                                        </p:tgtEl>
                                        <p:attrNameLst>
                                          <p:attrName>ppt_y</p:attrName>
                                        </p:attrNameLst>
                                      </p:cBhvr>
                                      <p:tavLst>
                                        <p:tav tm="0">
                                          <p:val>
                                            <p:strVal val="#ppt_y"/>
                                          </p:val>
                                        </p:tav>
                                        <p:tav tm="100000">
                                          <p:val>
                                            <p:strVal val="#ppt_y"/>
                                          </p:val>
                                        </p:tav>
                                      </p:tavLst>
                                    </p:anim>
                                  </p:childTnLst>
                                </p:cTn>
                              </p:par>
                            </p:childTnLst>
                          </p:cTn>
                        </p:par>
                        <p:par>
                          <p:cTn id="73" fill="hold">
                            <p:stCondLst>
                              <p:cond delay="7500"/>
                            </p:stCondLst>
                            <p:childTnLst>
                              <p:par>
                                <p:cTn id="74" presetID="12" presetClass="entr" presetSubtype="4"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slide(fromBottom)">
                                      <p:cBhvr>
                                        <p:cTn id="76" dur="500"/>
                                        <p:tgtEl>
                                          <p:spTgt spid="15"/>
                                        </p:tgtEl>
                                      </p:cBhvr>
                                    </p:animEffect>
                                  </p:childTnLst>
                                </p:cTn>
                              </p:par>
                            </p:childTnLst>
                          </p:cTn>
                        </p:par>
                        <p:par>
                          <p:cTn id="77" fill="hold">
                            <p:stCondLst>
                              <p:cond delay="8000"/>
                            </p:stCondLst>
                            <p:childTnLst>
                              <p:par>
                                <p:cTn id="78" presetID="2" presetClass="entr" presetSubtype="2"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additive="base">
                                        <p:cTn id="80" dur="500" fill="hold"/>
                                        <p:tgtEl>
                                          <p:spTgt spid="25"/>
                                        </p:tgtEl>
                                        <p:attrNameLst>
                                          <p:attrName>ppt_x</p:attrName>
                                        </p:attrNameLst>
                                      </p:cBhvr>
                                      <p:tavLst>
                                        <p:tav tm="0">
                                          <p:val>
                                            <p:strVal val="1+#ppt_w/2"/>
                                          </p:val>
                                        </p:tav>
                                        <p:tav tm="100000">
                                          <p:val>
                                            <p:strVal val="#ppt_x"/>
                                          </p:val>
                                        </p:tav>
                                      </p:tavLst>
                                    </p:anim>
                                    <p:anim calcmode="lin" valueType="num">
                                      <p:cBhvr additive="base">
                                        <p:cTn id="81" dur="500" fill="hold"/>
                                        <p:tgtEl>
                                          <p:spTgt spid="25"/>
                                        </p:tgtEl>
                                        <p:attrNameLst>
                                          <p:attrName>ppt_y</p:attrName>
                                        </p:attrNameLst>
                                      </p:cBhvr>
                                      <p:tavLst>
                                        <p:tav tm="0">
                                          <p:val>
                                            <p:strVal val="#ppt_y"/>
                                          </p:val>
                                        </p:tav>
                                        <p:tav tm="100000">
                                          <p:val>
                                            <p:strVal val="#ppt_y"/>
                                          </p:val>
                                        </p:tav>
                                      </p:tavLst>
                                    </p:anim>
                                  </p:childTnLst>
                                </p:cTn>
                              </p:par>
                            </p:childTnLst>
                          </p:cTn>
                        </p:par>
                        <p:par>
                          <p:cTn id="82" fill="hold">
                            <p:stCondLst>
                              <p:cond delay="8500"/>
                            </p:stCondLst>
                            <p:childTnLst>
                              <p:par>
                                <p:cTn id="83" presetID="2" presetClass="entr" presetSubtype="2"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1+#ppt_w/2"/>
                                          </p:val>
                                        </p:tav>
                                        <p:tav tm="100000">
                                          <p:val>
                                            <p:strVal val="#ppt_x"/>
                                          </p:val>
                                        </p:tav>
                                      </p:tavLst>
                                    </p:anim>
                                    <p:anim calcmode="lin" valueType="num">
                                      <p:cBhvr additive="base">
                                        <p:cTn id="86" dur="500" fill="hold"/>
                                        <p:tgtEl>
                                          <p:spTgt spid="16"/>
                                        </p:tgtEl>
                                        <p:attrNameLst>
                                          <p:attrName>ppt_y</p:attrName>
                                        </p:attrNameLst>
                                      </p:cBhvr>
                                      <p:tavLst>
                                        <p:tav tm="0">
                                          <p:val>
                                            <p:strVal val="#ppt_y"/>
                                          </p:val>
                                        </p:tav>
                                        <p:tav tm="100000">
                                          <p:val>
                                            <p:strVal val="#ppt_y"/>
                                          </p:val>
                                        </p:tav>
                                      </p:tavLst>
                                    </p:anim>
                                  </p:childTnLst>
                                </p:cTn>
                              </p:par>
                            </p:childTnLst>
                          </p:cTn>
                        </p:par>
                        <p:par>
                          <p:cTn id="87" fill="hold">
                            <p:stCondLst>
                              <p:cond delay="9000"/>
                            </p:stCondLst>
                            <p:childTnLst>
                              <p:par>
                                <p:cTn id="88" presetID="12" presetClass="entr" presetSubtype="4"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slide(fromBottom)">
                                      <p:cBhvr>
                                        <p:cTn id="9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3927982" y="2351419"/>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8" name="图片 7"/>
          <p:cNvPicPr>
            <a:picLocks noChangeAspect="1"/>
          </p:cNvPicPr>
          <p:nvPr/>
        </p:nvPicPr>
        <p:blipFill>
          <a:blip r:embed="rId1" cstate="screen">
            <a:biLevel thresh="50000"/>
          </a:blip>
          <a:stretch>
            <a:fillRect/>
          </a:stretch>
        </p:blipFill>
        <p:spPr>
          <a:xfrm>
            <a:off x="4279741" y="2651512"/>
            <a:ext cx="452586" cy="452586"/>
          </a:xfrm>
          <a:prstGeom prst="rect">
            <a:avLst/>
          </a:prstGeom>
        </p:spPr>
      </p:pic>
      <p:sp>
        <p:nvSpPr>
          <p:cNvPr id="9" name="六边形 8"/>
          <p:cNvSpPr/>
          <p:nvPr/>
        </p:nvSpPr>
        <p:spPr>
          <a:xfrm rot="16200000">
            <a:off x="3351256" y="1399835"/>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0" name="图片 9"/>
          <p:cNvPicPr>
            <a:picLocks noChangeAspect="1"/>
          </p:cNvPicPr>
          <p:nvPr/>
        </p:nvPicPr>
        <p:blipFill>
          <a:blip r:embed="rId2" cstate="screen">
            <a:lum bright="70000" contrast="-70000"/>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3703015" y="1699928"/>
            <a:ext cx="452586" cy="452586"/>
          </a:xfrm>
          <a:prstGeom prst="rect">
            <a:avLst/>
          </a:prstGeom>
        </p:spPr>
      </p:pic>
      <p:sp>
        <p:nvSpPr>
          <p:cNvPr id="11" name="六边形 10"/>
          <p:cNvSpPr/>
          <p:nvPr/>
        </p:nvSpPr>
        <p:spPr>
          <a:xfrm rot="16200000">
            <a:off x="2770671" y="2351418"/>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图片 11"/>
          <p:cNvPicPr>
            <a:picLocks noChangeAspect="1"/>
          </p:cNvPicPr>
          <p:nvPr/>
        </p:nvPicPr>
        <p:blipFill>
          <a:blip r:embed="rId4" cstate="screen">
            <a:biLevel thresh="75000"/>
          </a:blip>
          <a:stretch>
            <a:fillRect/>
          </a:stretch>
        </p:blipFill>
        <p:spPr>
          <a:xfrm>
            <a:off x="3122430" y="2651511"/>
            <a:ext cx="452586" cy="452586"/>
          </a:xfrm>
          <a:prstGeom prst="rect">
            <a:avLst/>
          </a:prstGeom>
        </p:spPr>
      </p:pic>
      <p:sp>
        <p:nvSpPr>
          <p:cNvPr id="13" name="六边形 12"/>
          <p:cNvSpPr/>
          <p:nvPr/>
        </p:nvSpPr>
        <p:spPr>
          <a:xfrm rot="16200000">
            <a:off x="3351256" y="3334747"/>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4" name="图片 13"/>
          <p:cNvPicPr>
            <a:picLocks noChangeAspect="1"/>
          </p:cNvPicPr>
          <p:nvPr/>
        </p:nvPicPr>
        <p:blipFill>
          <a:blip r:embed="rId5">
            <a:biLevel thresh="75000"/>
          </a:blip>
          <a:stretch>
            <a:fillRect/>
          </a:stretch>
        </p:blipFill>
        <p:spPr>
          <a:xfrm>
            <a:off x="3703015" y="3634840"/>
            <a:ext cx="452586" cy="452586"/>
          </a:xfrm>
          <a:prstGeom prst="rect">
            <a:avLst/>
          </a:prstGeom>
        </p:spPr>
      </p:pic>
      <p:sp>
        <p:nvSpPr>
          <p:cNvPr id="15" name="六边形 14"/>
          <p:cNvSpPr/>
          <p:nvPr/>
        </p:nvSpPr>
        <p:spPr>
          <a:xfrm rot="16200000">
            <a:off x="4550734" y="3285556"/>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p:cNvPicPr>
            <a:picLocks noChangeAspect="1"/>
          </p:cNvPicPr>
          <p:nvPr/>
        </p:nvPicPr>
        <p:blipFill>
          <a:blip r:embed="rId6" cstate="screen">
            <a:biLevel thresh="75000"/>
          </a:blip>
          <a:stretch>
            <a:fillRect/>
          </a:stretch>
        </p:blipFill>
        <p:spPr>
          <a:xfrm>
            <a:off x="4902493" y="3581213"/>
            <a:ext cx="452586" cy="484284"/>
          </a:xfrm>
          <a:prstGeom prst="rect">
            <a:avLst/>
          </a:prstGeom>
        </p:spPr>
      </p:pic>
      <p:sp>
        <p:nvSpPr>
          <p:cNvPr id="17" name="六边形 16"/>
          <p:cNvSpPr/>
          <p:nvPr/>
        </p:nvSpPr>
        <p:spPr>
          <a:xfrm rot="16200000">
            <a:off x="5081893" y="2326116"/>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8" name="图片 17"/>
          <p:cNvPicPr>
            <a:picLocks noChangeAspect="1"/>
          </p:cNvPicPr>
          <p:nvPr/>
        </p:nvPicPr>
        <p:blipFill>
          <a:blip r:embed="rId7" cstate="screen">
            <a:biLevel thresh="75000"/>
          </a:blip>
          <a:stretch>
            <a:fillRect/>
          </a:stretch>
        </p:blipFill>
        <p:spPr>
          <a:xfrm>
            <a:off x="5427087" y="2750025"/>
            <a:ext cx="473540" cy="263077"/>
          </a:xfrm>
          <a:prstGeom prst="rect">
            <a:avLst/>
          </a:prstGeom>
        </p:spPr>
      </p:pic>
      <p:sp>
        <p:nvSpPr>
          <p:cNvPr id="19" name="六边形 18"/>
          <p:cNvSpPr/>
          <p:nvPr/>
        </p:nvSpPr>
        <p:spPr>
          <a:xfrm rot="16200000">
            <a:off x="4530777" y="1369525"/>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0" name="图片 19"/>
          <p:cNvPicPr>
            <a:picLocks noChangeAspect="1"/>
          </p:cNvPicPr>
          <p:nvPr/>
        </p:nvPicPr>
        <p:blipFill>
          <a:blip r:embed="rId8">
            <a:biLevel thresh="75000"/>
          </a:blip>
          <a:stretch>
            <a:fillRect/>
          </a:stretch>
        </p:blipFill>
        <p:spPr>
          <a:xfrm>
            <a:off x="4786480" y="1578297"/>
            <a:ext cx="658051" cy="658051"/>
          </a:xfrm>
          <a:prstGeom prst="rect">
            <a:avLst/>
          </a:prstGeom>
        </p:spPr>
      </p:pic>
      <p:sp>
        <p:nvSpPr>
          <p:cNvPr id="21" name="矩形 20"/>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838985" y="1460699"/>
            <a:ext cx="2338167"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6446368" y="2468439"/>
            <a:ext cx="2338167"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5874822" y="3559058"/>
            <a:ext cx="2338167"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1330213" y="3589166"/>
            <a:ext cx="1690094"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053975" y="2478736"/>
            <a:ext cx="1690094"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1429326" y="1460699"/>
            <a:ext cx="1690094"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350"/>
                                        <p:tgtEl>
                                          <p:spTgt spid="22"/>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2"/>
                                        </p:tgtEl>
                                      </p:cBhvr>
                                    </p:animEffect>
                                    <p:animScale>
                                      <p:cBhvr>
                                        <p:cTn id="63" dur="200" autoRev="1" fill="hold"/>
                                        <p:tgtEl>
                                          <p:spTgt spid="22"/>
                                        </p:tgtEl>
                                      </p:cBhvr>
                                      <p:by x="105000" y="105000"/>
                                    </p:animScale>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45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350"/>
                                        <p:tgtEl>
                                          <p:spTgt spid="24"/>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4"/>
                                        </p:tgtEl>
                                      </p:cBhvr>
                                    </p:animEffect>
                                    <p:animScale>
                                      <p:cBhvr>
                                        <p:cTn id="74" dur="200" autoRev="1" fill="hold"/>
                                        <p:tgtEl>
                                          <p:spTgt spid="24"/>
                                        </p:tgtEl>
                                      </p:cBhvr>
                                      <p:by x="105000" y="105000"/>
                                    </p:animScale>
                                  </p:childTnLst>
                                </p:cTn>
                              </p:par>
                            </p:childTnLst>
                          </p:cTn>
                        </p:par>
                        <p:par>
                          <p:cTn id="75" fill="hold">
                            <p:stCondLst>
                              <p:cond delay="5000"/>
                            </p:stCondLst>
                            <p:childTnLst>
                              <p:par>
                                <p:cTn id="76" presetID="10"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childTnLst>
                          </p:cTn>
                        </p:par>
                        <p:par>
                          <p:cTn id="79" fill="hold">
                            <p:stCondLst>
                              <p:cond delay="55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350"/>
                                        <p:tgtEl>
                                          <p:spTgt spid="26"/>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6"/>
                                        </p:tgtEl>
                                      </p:cBhvr>
                                    </p:animEffect>
                                    <p:animScale>
                                      <p:cBhvr>
                                        <p:cTn id="85" dur="200" autoRev="1" fill="hold"/>
                                        <p:tgtEl>
                                          <p:spTgt spid="26"/>
                                        </p:tgtEl>
                                      </p:cBhvr>
                                      <p:by x="105000" y="105000"/>
                                    </p:animScale>
                                  </p:childTnLst>
                                </p:cTn>
                              </p:par>
                            </p:childTnLst>
                          </p:cTn>
                        </p:par>
                        <p:par>
                          <p:cTn id="86" fill="hold">
                            <p:stCondLst>
                              <p:cond delay="6000"/>
                            </p:stCondLst>
                            <p:childTnLst>
                              <p:par>
                                <p:cTn id="87" presetID="10"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childTnLst>
                          </p:cTn>
                        </p:par>
                        <p:par>
                          <p:cTn id="90" fill="hold">
                            <p:stCondLst>
                              <p:cond delay="6500"/>
                            </p:stCondLst>
                            <p:childTnLst>
                              <p:par>
                                <p:cTn id="91" presetID="10" presetClass="entr" presetSubtype="0"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350"/>
                                        <p:tgtEl>
                                          <p:spTgt spid="28"/>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28"/>
                                        </p:tgtEl>
                                      </p:cBhvr>
                                    </p:animEffect>
                                    <p:animScale>
                                      <p:cBhvr>
                                        <p:cTn id="96" dur="200" autoRev="1" fill="hold"/>
                                        <p:tgtEl>
                                          <p:spTgt spid="28"/>
                                        </p:tgtEl>
                                      </p:cBhvr>
                                      <p:by x="105000" y="105000"/>
                                    </p:animScale>
                                  </p:childTnLst>
                                </p:cTn>
                              </p:par>
                            </p:childTnLst>
                          </p:cTn>
                        </p:par>
                        <p:par>
                          <p:cTn id="97" fill="hold">
                            <p:stCondLst>
                              <p:cond delay="7000"/>
                            </p:stCondLst>
                            <p:childTnLst>
                              <p:par>
                                <p:cTn id="98" presetID="10"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childTnLst>
                                </p:cTn>
                              </p:par>
                            </p:childTnLst>
                          </p:cTn>
                        </p:par>
                        <p:par>
                          <p:cTn id="101" fill="hold">
                            <p:stCondLst>
                              <p:cond delay="7500"/>
                            </p:stCondLst>
                            <p:childTnLst>
                              <p:par>
                                <p:cTn id="102" presetID="10" presetClass="entr" presetSubtype="0"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350"/>
                                        <p:tgtEl>
                                          <p:spTgt spid="30"/>
                                        </p:tgtEl>
                                      </p:cBhvr>
                                    </p:animEffect>
                                  </p:childTnLst>
                                </p:cTn>
                              </p:par>
                              <p:par>
                                <p:cTn id="105" presetID="26" presetClass="emph" presetSubtype="0" fill="hold" grpId="1" nodeType="withEffect">
                                  <p:stCondLst>
                                    <p:cond delay="0"/>
                                  </p:stCondLst>
                                  <p:childTnLst>
                                    <p:animEffect transition="out" filter="fade">
                                      <p:cBhvr>
                                        <p:cTn id="106" dur="400" tmFilter="0, 0; .2, .5; .8, .5; 1, 0"/>
                                        <p:tgtEl>
                                          <p:spTgt spid="30"/>
                                        </p:tgtEl>
                                      </p:cBhvr>
                                    </p:animEffect>
                                    <p:animScale>
                                      <p:cBhvr>
                                        <p:cTn id="107" dur="200" autoRev="1" fill="hold"/>
                                        <p:tgtEl>
                                          <p:spTgt spid="30"/>
                                        </p:tgtEl>
                                      </p:cBhvr>
                                      <p:by x="105000" y="105000"/>
                                    </p:animScale>
                                  </p:childTnLst>
                                </p:cTn>
                              </p:par>
                            </p:childTnLst>
                          </p:cTn>
                        </p:par>
                        <p:par>
                          <p:cTn id="108" fill="hold">
                            <p:stCondLst>
                              <p:cond delay="8000"/>
                            </p:stCondLst>
                            <p:childTnLst>
                              <p:par>
                                <p:cTn id="109" presetID="10" presetClass="entr" presetSubtype="0"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500"/>
                                        <p:tgtEl>
                                          <p:spTgt spid="29"/>
                                        </p:tgtEl>
                                      </p:cBhvr>
                                    </p:animEffect>
                                  </p:childTnLst>
                                </p:cTn>
                              </p:par>
                            </p:childTnLst>
                          </p:cTn>
                        </p:par>
                        <p:par>
                          <p:cTn id="112" fill="hold">
                            <p:stCondLst>
                              <p:cond delay="8500"/>
                            </p:stCondLst>
                            <p:childTnLst>
                              <p:par>
                                <p:cTn id="113" presetID="10" presetClass="entr" presetSubtype="0" fill="hold" grpId="0" nodeType="after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350"/>
                                        <p:tgtEl>
                                          <p:spTgt spid="32"/>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32"/>
                                        </p:tgtEl>
                                      </p:cBhvr>
                                    </p:animEffect>
                                    <p:animScale>
                                      <p:cBhvr>
                                        <p:cTn id="118" dur="200" autoRev="1" fill="hold"/>
                                        <p:tgtEl>
                                          <p:spTgt spid="32"/>
                                        </p:tgtEl>
                                      </p:cBhvr>
                                      <p:by x="105000" y="105000"/>
                                    </p:animScale>
                                  </p:childTnLst>
                                </p:cTn>
                              </p:par>
                            </p:childTnLst>
                          </p:cTn>
                        </p:par>
                        <p:par>
                          <p:cTn id="119" fill="hold">
                            <p:stCondLst>
                              <p:cond delay="9000"/>
                            </p:stCondLst>
                            <p:childTnLst>
                              <p:par>
                                <p:cTn id="120" presetID="10"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cstate="screen"/>
          <a:srcRect t="41788"/>
          <a:stretch>
            <a:fillRect/>
          </a:stretch>
        </p:blipFill>
        <p:spPr>
          <a:xfrm>
            <a:off x="571" y="2149434"/>
            <a:ext cx="9142858" cy="2993744"/>
          </a:xfrm>
          <a:prstGeom prst="rect">
            <a:avLst/>
          </a:prstGeom>
        </p:spPr>
      </p:pic>
      <p:pic>
        <p:nvPicPr>
          <p:cNvPr id="9" name="图片 8"/>
          <p:cNvPicPr>
            <a:picLocks noChangeAspect="1"/>
          </p:cNvPicPr>
          <p:nvPr/>
        </p:nvPicPr>
        <p:blipFill rotWithShape="1">
          <a:blip r:embed="rId2" cstate="screen"/>
          <a:srcRect/>
          <a:stretch>
            <a:fillRect/>
          </a:stretch>
        </p:blipFill>
        <p:spPr>
          <a:xfrm>
            <a:off x="571" y="1413164"/>
            <a:ext cx="2018234" cy="3730014"/>
          </a:xfrm>
          <a:prstGeom prst="rect">
            <a:avLst/>
          </a:prstGeom>
        </p:spPr>
      </p:pic>
      <p:pic>
        <p:nvPicPr>
          <p:cNvPr id="14" name="图片 13"/>
          <p:cNvPicPr>
            <a:picLocks noChangeAspect="1"/>
          </p:cNvPicPr>
          <p:nvPr/>
        </p:nvPicPr>
        <p:blipFill rotWithShape="1">
          <a:blip r:embed="rId3" cstate="screen"/>
          <a:srcRect/>
          <a:stretch>
            <a:fillRect/>
          </a:stretch>
        </p:blipFill>
        <p:spPr>
          <a:xfrm>
            <a:off x="2161309" y="2850078"/>
            <a:ext cx="1626920" cy="2293100"/>
          </a:xfrm>
          <a:prstGeom prst="rect">
            <a:avLst/>
          </a:prstGeom>
        </p:spPr>
      </p:pic>
      <p:pic>
        <p:nvPicPr>
          <p:cNvPr id="15" name="图片 14"/>
          <p:cNvPicPr>
            <a:picLocks noChangeAspect="1"/>
          </p:cNvPicPr>
          <p:nvPr/>
        </p:nvPicPr>
        <p:blipFill rotWithShape="1">
          <a:blip r:embed="rId4" cstate="screen"/>
          <a:srcRect/>
          <a:stretch>
            <a:fillRect/>
          </a:stretch>
        </p:blipFill>
        <p:spPr>
          <a:xfrm>
            <a:off x="3788229" y="3278171"/>
            <a:ext cx="1591293" cy="1865007"/>
          </a:xfrm>
          <a:prstGeom prst="rect">
            <a:avLst/>
          </a:prstGeom>
        </p:spPr>
      </p:pic>
      <p:pic>
        <p:nvPicPr>
          <p:cNvPr id="16" name="图片 15"/>
          <p:cNvPicPr>
            <a:picLocks noChangeAspect="1"/>
          </p:cNvPicPr>
          <p:nvPr/>
        </p:nvPicPr>
        <p:blipFill rotWithShape="1">
          <a:blip r:embed="rId5" cstate="screen"/>
          <a:srcRect/>
          <a:stretch>
            <a:fillRect/>
          </a:stretch>
        </p:blipFill>
        <p:spPr>
          <a:xfrm>
            <a:off x="1496291" y="570016"/>
            <a:ext cx="1199408" cy="938150"/>
          </a:xfrm>
          <a:prstGeom prst="rect">
            <a:avLst/>
          </a:prstGeom>
        </p:spPr>
      </p:pic>
      <p:pic>
        <p:nvPicPr>
          <p:cNvPr id="17" name="图片 16"/>
          <p:cNvPicPr>
            <a:picLocks noChangeAspect="1"/>
          </p:cNvPicPr>
          <p:nvPr/>
        </p:nvPicPr>
        <p:blipFill rotWithShape="1">
          <a:blip r:embed="rId6" cstate="screen"/>
          <a:srcRect/>
          <a:stretch>
            <a:fillRect/>
          </a:stretch>
        </p:blipFill>
        <p:spPr>
          <a:xfrm>
            <a:off x="7184571" y="321"/>
            <a:ext cx="1389413" cy="1685975"/>
          </a:xfrm>
          <a:prstGeom prst="rect">
            <a:avLst/>
          </a:prstGeom>
        </p:spPr>
      </p:pic>
      <p:sp>
        <p:nvSpPr>
          <p:cNvPr id="11" name="TextBox 10"/>
          <p:cNvSpPr txBox="1"/>
          <p:nvPr/>
        </p:nvSpPr>
        <p:spPr>
          <a:xfrm>
            <a:off x="1556891" y="1760251"/>
            <a:ext cx="7263581" cy="646331"/>
          </a:xfrm>
          <a:prstGeom prst="rect">
            <a:avLst/>
          </a:prstGeom>
          <a:noFill/>
        </p:spPr>
        <p:txBody>
          <a:bodyPr wrap="square" rtlCol="0">
            <a:spAutoFit/>
          </a:bodyPr>
          <a:lstStyle/>
          <a:p>
            <a:pPr algn="ctr"/>
            <a:r>
              <a:rPr lang="zh-CN" altLang="en-US" sz="3600" b="1" dirty="0">
                <a:solidFill>
                  <a:srgbClr val="307800"/>
                </a:solidFill>
                <a:latin typeface="微软雅黑" panose="020B0503020204020204" pitchFamily="34" charset="-122"/>
                <a:ea typeface="微软雅黑" panose="020B0503020204020204" pitchFamily="34" charset="-122"/>
                <a:cs typeface="经典特宋简" panose="02010609010101010101" pitchFamily="49" charset="-122"/>
              </a:rPr>
              <a:t>汇报完毕，谢谢观赏</a:t>
            </a:r>
            <a:endParaRPr lang="zh-CN" altLang="en-US" sz="3600" b="1" dirty="0">
              <a:solidFill>
                <a:srgbClr val="307800"/>
              </a:solidFill>
              <a:latin typeface="微软雅黑" panose="020B0503020204020204" pitchFamily="34" charset="-122"/>
              <a:ea typeface="微软雅黑" panose="020B0503020204020204" pitchFamily="34" charset="-122"/>
              <a:cs typeface="经典特宋简" panose="02010609010101010101" pitchFamily="49" charset="-122"/>
            </a:endParaRPr>
          </a:p>
        </p:txBody>
      </p:sp>
      <p:sp>
        <p:nvSpPr>
          <p:cNvPr id="12" name="圆角矩形 11"/>
          <p:cNvSpPr/>
          <p:nvPr/>
        </p:nvSpPr>
        <p:spPr>
          <a:xfrm>
            <a:off x="3093745" y="2493375"/>
            <a:ext cx="4171335" cy="360040"/>
          </a:xfrm>
          <a:prstGeom prst="roundRect">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E37"/>
              </a:solidFill>
            </a:endParaRPr>
          </a:p>
        </p:txBody>
      </p:sp>
      <p:sp>
        <p:nvSpPr>
          <p:cNvPr id="13" name="矩形 12"/>
          <p:cNvSpPr/>
          <p:nvPr/>
        </p:nvSpPr>
        <p:spPr>
          <a:xfrm>
            <a:off x="3832262" y="2504118"/>
            <a:ext cx="2694305" cy="337185"/>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某某某幼儿园    汇报人</a:t>
            </a:r>
            <a:r>
              <a:rPr lang="en-US" altLang="zh-CN" sz="1600" dirty="0">
                <a:solidFill>
                  <a:schemeClr val="bg1"/>
                </a:solidFill>
                <a:latin typeface="微软雅黑" panose="020B0503020204020204" pitchFamily="34" charset="-122"/>
                <a:ea typeface="微软雅黑" panose="020B0503020204020204" pitchFamily="34" charset="-122"/>
              </a:rPr>
              <a:t>:XXX</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42"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2" presetClass="entr" presetSubtype="8"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16" presetClass="entr" presetSubtype="37"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arn(outVertical)">
                                      <p:cBhvr>
                                        <p:cTn id="35" dur="500"/>
                                        <p:tgtEl>
                                          <p:spTgt spid="12"/>
                                        </p:tgtEl>
                                      </p:cBhvr>
                                    </p:animEffect>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3726140" y="1895082"/>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 name="等腰三角形 7"/>
          <p:cNvSpPr/>
          <p:nvPr/>
        </p:nvSpPr>
        <p:spPr>
          <a:xfrm>
            <a:off x="2862044" y="3235920"/>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等腰三角形 8"/>
          <p:cNvSpPr/>
          <p:nvPr/>
        </p:nvSpPr>
        <p:spPr>
          <a:xfrm>
            <a:off x="4588414" y="3235920"/>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flipH="1">
            <a:off x="3150076" y="1202611"/>
            <a:ext cx="3107870" cy="769413"/>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a:t>
            </a:r>
            <a:endParaRPr lang="en-US" altLang="zh-CN" sz="1400" dirty="0">
              <a:solidFill>
                <a:schemeClr val="tx1">
                  <a:lumMod val="85000"/>
                  <a:lumOff val="15000"/>
                </a:schemeClr>
              </a:solidFill>
            </a:endParaRPr>
          </a:p>
        </p:txBody>
      </p:sp>
      <p:sp>
        <p:nvSpPr>
          <p:cNvPr id="11" name="矩形 10"/>
          <p:cNvSpPr/>
          <p:nvPr/>
        </p:nvSpPr>
        <p:spPr>
          <a:xfrm>
            <a:off x="3737666" y="951571"/>
            <a:ext cx="1852800"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flipH="1">
            <a:off x="198566" y="3244820"/>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3" name="矩形 12"/>
          <p:cNvSpPr/>
          <p:nvPr/>
        </p:nvSpPr>
        <p:spPr>
          <a:xfrm>
            <a:off x="689069" y="2993780"/>
            <a:ext cx="2202486"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flipH="1">
            <a:off x="6246420" y="3247846"/>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5" name="矩形 14"/>
          <p:cNvSpPr/>
          <p:nvPr/>
        </p:nvSpPr>
        <p:spPr>
          <a:xfrm>
            <a:off x="6736923" y="2996805"/>
            <a:ext cx="2202486" cy="328267"/>
          </a:xfrm>
          <a:prstGeom prst="rect">
            <a:avLst/>
          </a:prstGeom>
        </p:spPr>
        <p:txBody>
          <a:bodyPr wrap="square" lIns="121893" tIns="60946" rIns="121893" bIns="60946">
            <a:spAutoFit/>
          </a:bodyPr>
          <a:lstStyle/>
          <a:p>
            <a:pPr algn="just" defTabSz="1219200" fontAlgn="base">
              <a:lnSpc>
                <a:spcPts val="1600"/>
              </a:lnSpc>
              <a:spcBef>
                <a:spcPct val="0"/>
              </a:spcBef>
              <a:spcAft>
                <a:spcPct val="0"/>
              </a:spcAft>
            </a:pP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这里填写小标题</a:t>
            </a:r>
            <a:endParaRPr lang="en-US" altLang="zh-CN" sz="1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4205447" y="2194030"/>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rPr>
              <a:t>1</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3375723" y="3579562"/>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rPr>
              <a:t>2</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087885" y="3579562"/>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rPr>
              <a:t>3</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0" dur="1000" fill="hold"/>
                                        <p:tgtEl>
                                          <p:spTgt spid="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7"/>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1" dur="1000" fill="hold"/>
                                        <p:tgtEl>
                                          <p:spTgt spid="17"/>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7"/>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1" dur="1000" fill="hold"/>
                                        <p:tgtEl>
                                          <p:spTgt spid="8"/>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8"/>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52" dur="1000" fill="hold"/>
                                        <p:tgtEl>
                                          <p:spTgt spid="9"/>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9"/>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62" dur="1000" fill="hold"/>
                                        <p:tgtEl>
                                          <p:spTgt spid="18"/>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8"/>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350"/>
                                        <p:tgtEl>
                                          <p:spTgt spid="11"/>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11"/>
                                        </p:tgtEl>
                                      </p:cBhvr>
                                    </p:animEffect>
                                    <p:animScale>
                                      <p:cBhvr>
                                        <p:cTn id="73" dur="200" autoRev="1" fill="hold"/>
                                        <p:tgtEl>
                                          <p:spTgt spid="11"/>
                                        </p:tgtEl>
                                      </p:cBhvr>
                                      <p:by x="105000" y="105000"/>
                                    </p:animScale>
                                  </p:childTnLst>
                                </p:cTn>
                              </p:par>
                            </p:childTnLst>
                          </p:cTn>
                        </p:par>
                        <p:par>
                          <p:cTn id="74" fill="hold">
                            <p:stCondLst>
                              <p:cond delay="3500"/>
                            </p:stCondLst>
                            <p:childTnLst>
                              <p:par>
                                <p:cTn id="75" presetID="10" presetClass="entr" presetSubtype="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childTnLst>
                                </p:cTn>
                              </p:par>
                            </p:childTnLst>
                          </p:cTn>
                        </p:par>
                        <p:par>
                          <p:cTn id="78" fill="hold">
                            <p:stCondLst>
                              <p:cond delay="4000"/>
                            </p:stCondLst>
                            <p:childTnLst>
                              <p:par>
                                <p:cTn id="79" presetID="10" presetClass="entr" presetSubtype="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350"/>
                                        <p:tgtEl>
                                          <p:spTgt spid="13"/>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3"/>
                                        </p:tgtEl>
                                      </p:cBhvr>
                                    </p:animEffect>
                                    <p:animScale>
                                      <p:cBhvr>
                                        <p:cTn id="84" dur="200" autoRev="1" fill="hold"/>
                                        <p:tgtEl>
                                          <p:spTgt spid="13"/>
                                        </p:tgtEl>
                                      </p:cBhvr>
                                      <p:by x="105000" y="105000"/>
                                    </p:animScale>
                                  </p:childTnLst>
                                </p:cTn>
                              </p:par>
                            </p:childTnLst>
                          </p:cTn>
                        </p:par>
                        <p:par>
                          <p:cTn id="85" fill="hold">
                            <p:stCondLst>
                              <p:cond delay="4500"/>
                            </p:stCondLst>
                            <p:childTnLst>
                              <p:par>
                                <p:cTn id="86" presetID="10"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childTnLst>
                          </p:cTn>
                        </p:par>
                        <p:par>
                          <p:cTn id="89" fill="hold">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350"/>
                                        <p:tgtEl>
                                          <p:spTgt spid="15"/>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5"/>
                                        </p:tgtEl>
                                      </p:cBhvr>
                                    </p:animEffect>
                                    <p:animScale>
                                      <p:cBhvr>
                                        <p:cTn id="95" dur="200" autoRev="1" fill="hold"/>
                                        <p:tgtEl>
                                          <p:spTgt spid="15"/>
                                        </p:tgtEl>
                                      </p:cBhvr>
                                      <p:by x="105000" y="105000"/>
                                    </p:animScale>
                                  </p:childTnLst>
                                </p:cTn>
                              </p:par>
                            </p:childTnLst>
                          </p:cTn>
                        </p:par>
                        <p:par>
                          <p:cTn id="96" fill="hold">
                            <p:stCondLst>
                              <p:cond delay="5500"/>
                            </p:stCondLst>
                            <p:childTnLst>
                              <p:par>
                                <p:cTn id="97" presetID="10" presetClass="entr" presetSubtype="0"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五边形 18"/>
          <p:cNvSpPr/>
          <p:nvPr/>
        </p:nvSpPr>
        <p:spPr>
          <a:xfrm>
            <a:off x="4429142" y="1181242"/>
            <a:ext cx="2880320" cy="936104"/>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五边形 19"/>
          <p:cNvSpPr/>
          <p:nvPr/>
        </p:nvSpPr>
        <p:spPr>
          <a:xfrm flipH="1">
            <a:off x="1548822" y="2110832"/>
            <a:ext cx="2880320" cy="936104"/>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1980870" y="2437316"/>
            <a:ext cx="2448272" cy="400110"/>
          </a:xfrm>
          <a:prstGeom prst="rect">
            <a:avLst/>
          </a:prstGeom>
          <a:noFill/>
        </p:spPr>
        <p:txBody>
          <a:bodyPr wrap="square" rtlCol="0">
            <a:spAutoFit/>
          </a:bodyPr>
          <a:lstStyle/>
          <a:p>
            <a:pPr algn="r"/>
            <a:r>
              <a:rPr lang="en-US" altLang="zh-CN" sz="2000" b="1" dirty="0" smtClean="0">
                <a:solidFill>
                  <a:schemeClr val="bg1"/>
                </a:solidFill>
                <a:latin typeface="方正正大黑简体" panose="02000000000000000000" pitchFamily="2" charset="-122"/>
                <a:ea typeface="方正正大黑简体" panose="02000000000000000000" pitchFamily="2" charset="-122"/>
              </a:rPr>
              <a:t>2019</a:t>
            </a:r>
            <a:r>
              <a:rPr lang="zh-CN" altLang="en-US" sz="2000" b="1" dirty="0" smtClean="0">
                <a:solidFill>
                  <a:schemeClr val="bg1"/>
                </a:solidFill>
                <a:latin typeface="方正正大黑简体" panose="02000000000000000000" pitchFamily="2" charset="-122"/>
                <a:ea typeface="方正正大黑简体" panose="02000000000000000000" pitchFamily="2" charset="-122"/>
              </a:rPr>
              <a:t>年</a:t>
            </a:r>
            <a:r>
              <a:rPr lang="zh-CN" altLang="en-US" sz="2000" b="1" dirty="0">
                <a:solidFill>
                  <a:schemeClr val="bg1"/>
                </a:solidFill>
                <a:latin typeface="方正正大黑简体" panose="02000000000000000000" pitchFamily="2" charset="-122"/>
                <a:ea typeface="方正正大黑简体" panose="02000000000000000000" pitchFamily="2" charset="-122"/>
              </a:rPr>
              <a:t>工作情况</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22" name="TextBox 21"/>
          <p:cNvSpPr txBox="1"/>
          <p:nvPr/>
        </p:nvSpPr>
        <p:spPr>
          <a:xfrm>
            <a:off x="4429142" y="1449239"/>
            <a:ext cx="2448272" cy="400110"/>
          </a:xfrm>
          <a:prstGeom prst="rect">
            <a:avLst/>
          </a:prstGeom>
          <a:noFill/>
        </p:spPr>
        <p:txBody>
          <a:bodyPr wrap="square" rtlCol="0">
            <a:spAutoFit/>
          </a:bodyPr>
          <a:lstStyle/>
          <a:p>
            <a:r>
              <a:rPr lang="en-US" altLang="zh-CN" sz="2000" b="1" dirty="0" smtClean="0">
                <a:solidFill>
                  <a:schemeClr val="bg1"/>
                </a:solidFill>
                <a:latin typeface="方正正大黑简体" panose="02000000000000000000" pitchFamily="2" charset="-122"/>
                <a:ea typeface="方正正大黑简体" panose="02000000000000000000" pitchFamily="2" charset="-122"/>
              </a:rPr>
              <a:t>20XX</a:t>
            </a:r>
            <a:r>
              <a:rPr lang="zh-CN" altLang="en-US" sz="2000" b="1" dirty="0" smtClean="0">
                <a:solidFill>
                  <a:schemeClr val="bg1"/>
                </a:solidFill>
                <a:latin typeface="方正正大黑简体" panose="02000000000000000000" pitchFamily="2" charset="-122"/>
                <a:ea typeface="方正正大黑简体" panose="02000000000000000000" pitchFamily="2" charset="-122"/>
              </a:rPr>
              <a:t>年</a:t>
            </a:r>
            <a:r>
              <a:rPr lang="zh-CN" altLang="en-US" sz="2000" b="1" dirty="0">
                <a:solidFill>
                  <a:schemeClr val="bg1"/>
                </a:solidFill>
                <a:latin typeface="方正正大黑简体" panose="02000000000000000000" pitchFamily="2" charset="-122"/>
                <a:ea typeface="方正正大黑简体" panose="02000000000000000000" pitchFamily="2" charset="-122"/>
              </a:rPr>
              <a:t>工作情况</a:t>
            </a:r>
            <a:endParaRPr lang="zh-CN" altLang="en-US" sz="2000" b="1" dirty="0">
              <a:solidFill>
                <a:schemeClr val="bg1"/>
              </a:solidFill>
              <a:latin typeface="方正正大黑简体" panose="02000000000000000000" pitchFamily="2" charset="-122"/>
              <a:ea typeface="方正正大黑简体" panose="02000000000000000000" pitchFamily="2" charset="-122"/>
            </a:endParaRPr>
          </a:p>
        </p:txBody>
      </p:sp>
      <p:sp>
        <p:nvSpPr>
          <p:cNvPr id="23" name="TextBox 22"/>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endParaRPr lang="zh-CN" altLang="en-US" sz="1200" dirty="0">
              <a:solidFill>
                <a:schemeClr val="tx1">
                  <a:lumMod val="95000"/>
                  <a:lumOff val="5000"/>
                </a:schemeClr>
              </a:solidFill>
            </a:endParaRPr>
          </a:p>
        </p:txBody>
      </p:sp>
      <p:sp>
        <p:nvSpPr>
          <p:cNvPr id="24" name="TextBox 23"/>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endParaRPr lang="zh-CN" altLang="en-US" sz="1200" dirty="0">
              <a:solidFill>
                <a:schemeClr val="tx1">
                  <a:lumMod val="95000"/>
                  <a:lumOff val="5000"/>
                </a:schemeClr>
              </a:solidFill>
            </a:endParaRPr>
          </a:p>
        </p:txBody>
      </p:sp>
      <p:sp>
        <p:nvSpPr>
          <p:cNvPr id="25" name="矩形 24"/>
          <p:cNvSpPr/>
          <p:nvPr/>
        </p:nvSpPr>
        <p:spPr>
          <a:xfrm>
            <a:off x="2560838" y="3564117"/>
            <a:ext cx="1692188"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1588730" y="3924157"/>
            <a:ext cx="2652199"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矩形 26"/>
          <p:cNvSpPr/>
          <p:nvPr/>
        </p:nvSpPr>
        <p:spPr>
          <a:xfrm>
            <a:off x="2092786" y="4345272"/>
            <a:ext cx="2160240"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8" name="TextBox 27"/>
          <p:cNvSpPr txBox="1"/>
          <p:nvPr/>
        </p:nvSpPr>
        <p:spPr>
          <a:xfrm>
            <a:off x="2769718" y="3564117"/>
            <a:ext cx="1197764" cy="261610"/>
          </a:xfrm>
          <a:prstGeom prst="rect">
            <a:avLst/>
          </a:prstGeom>
          <a:noFill/>
        </p:spPr>
        <p:txBody>
          <a:bodyPr wrap="none" rtlCol="0">
            <a:spAutoFit/>
          </a:bodyPr>
          <a:lstStyle/>
          <a:p>
            <a:r>
              <a:rPr lang="zh-CN" altLang="en-US" sz="1100" b="1" dirty="0">
                <a:solidFill>
                  <a:schemeClr val="bg1"/>
                </a:solidFill>
              </a:rPr>
              <a:t>计划完成：</a:t>
            </a:r>
            <a:r>
              <a:rPr lang="en-US" altLang="zh-CN" sz="1100" b="1" dirty="0">
                <a:solidFill>
                  <a:schemeClr val="bg1"/>
                </a:solidFill>
              </a:rPr>
              <a:t>56</a:t>
            </a:r>
            <a:r>
              <a:rPr lang="zh-CN" altLang="en-US" sz="1100" b="1" dirty="0">
                <a:solidFill>
                  <a:schemeClr val="bg1"/>
                </a:solidFill>
              </a:rPr>
              <a:t>％</a:t>
            </a:r>
            <a:endParaRPr lang="zh-CN" altLang="en-US" sz="1100" b="1" dirty="0">
              <a:solidFill>
                <a:schemeClr val="bg1"/>
              </a:solidFill>
            </a:endParaRPr>
          </a:p>
        </p:txBody>
      </p:sp>
      <p:sp>
        <p:nvSpPr>
          <p:cNvPr id="29" name="TextBox 28"/>
          <p:cNvSpPr txBox="1"/>
          <p:nvPr/>
        </p:nvSpPr>
        <p:spPr>
          <a:xfrm>
            <a:off x="2380818" y="3924157"/>
            <a:ext cx="1563248" cy="261610"/>
          </a:xfrm>
          <a:prstGeom prst="rect">
            <a:avLst/>
          </a:prstGeom>
          <a:noFill/>
        </p:spPr>
        <p:txBody>
          <a:bodyPr wrap="none" rtlCol="0">
            <a:spAutoFit/>
          </a:bodyPr>
          <a:lstStyle/>
          <a:p>
            <a:r>
              <a:rPr lang="zh-CN" altLang="en-US" sz="1100" b="1" dirty="0">
                <a:solidFill>
                  <a:schemeClr val="bg1"/>
                </a:solidFill>
              </a:rPr>
              <a:t>实际完成数目：</a:t>
            </a:r>
            <a:r>
              <a:rPr lang="en-US" altLang="zh-CN" sz="1100" b="1" dirty="0">
                <a:solidFill>
                  <a:schemeClr val="bg1"/>
                </a:solidFill>
              </a:rPr>
              <a:t>820</a:t>
            </a:r>
            <a:r>
              <a:rPr lang="zh-CN" altLang="en-US" sz="1100" b="1" dirty="0">
                <a:solidFill>
                  <a:schemeClr val="bg1"/>
                </a:solidFill>
              </a:rPr>
              <a:t>万</a:t>
            </a:r>
            <a:endParaRPr lang="zh-CN" altLang="en-US" sz="1100" b="1" dirty="0">
              <a:solidFill>
                <a:schemeClr val="bg1"/>
              </a:solidFill>
            </a:endParaRPr>
          </a:p>
        </p:txBody>
      </p:sp>
      <p:sp>
        <p:nvSpPr>
          <p:cNvPr id="30" name="TextBox 29"/>
          <p:cNvSpPr txBox="1"/>
          <p:nvPr/>
        </p:nvSpPr>
        <p:spPr>
          <a:xfrm>
            <a:off x="2812866" y="4350508"/>
            <a:ext cx="1140056" cy="261610"/>
          </a:xfrm>
          <a:prstGeom prst="rect">
            <a:avLst/>
          </a:prstGeom>
          <a:noFill/>
        </p:spPr>
        <p:txBody>
          <a:bodyPr wrap="none" rtlCol="0">
            <a:spAutoFit/>
          </a:bodyPr>
          <a:lstStyle/>
          <a:p>
            <a:r>
              <a:rPr lang="zh-CN" altLang="en-US" sz="1100" b="1" dirty="0">
                <a:solidFill>
                  <a:schemeClr val="bg1"/>
                </a:solidFill>
              </a:rPr>
              <a:t>回款数：</a:t>
            </a:r>
            <a:r>
              <a:rPr lang="en-US" altLang="zh-CN" sz="1100" b="1" dirty="0">
                <a:solidFill>
                  <a:schemeClr val="bg1"/>
                </a:solidFill>
              </a:rPr>
              <a:t>640</a:t>
            </a:r>
            <a:r>
              <a:rPr lang="zh-CN" altLang="en-US" sz="1100" b="1" dirty="0">
                <a:solidFill>
                  <a:schemeClr val="bg1"/>
                </a:solidFill>
              </a:rPr>
              <a:t>万</a:t>
            </a:r>
            <a:endParaRPr lang="zh-CN" altLang="en-US" sz="1100" b="1" dirty="0">
              <a:solidFill>
                <a:schemeClr val="bg1"/>
              </a:solidFill>
            </a:endParaRPr>
          </a:p>
        </p:txBody>
      </p:sp>
      <p:sp>
        <p:nvSpPr>
          <p:cNvPr id="31" name="矩形 30"/>
          <p:cNvSpPr/>
          <p:nvPr/>
        </p:nvSpPr>
        <p:spPr>
          <a:xfrm>
            <a:off x="4572000" y="3539973"/>
            <a:ext cx="1692188"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矩形 31"/>
          <p:cNvSpPr/>
          <p:nvPr/>
        </p:nvSpPr>
        <p:spPr>
          <a:xfrm>
            <a:off x="4584097" y="3900013"/>
            <a:ext cx="2652199"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4572000" y="4321128"/>
            <a:ext cx="2160240"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780880" y="3539973"/>
            <a:ext cx="1197764" cy="261610"/>
          </a:xfrm>
          <a:prstGeom prst="rect">
            <a:avLst/>
          </a:prstGeom>
          <a:noFill/>
        </p:spPr>
        <p:txBody>
          <a:bodyPr wrap="none" rtlCol="0">
            <a:spAutoFit/>
          </a:bodyPr>
          <a:lstStyle/>
          <a:p>
            <a:r>
              <a:rPr lang="zh-CN" altLang="en-US" sz="1100" b="1" dirty="0">
                <a:solidFill>
                  <a:schemeClr val="bg1"/>
                </a:solidFill>
              </a:rPr>
              <a:t>计划完成：</a:t>
            </a:r>
            <a:r>
              <a:rPr lang="en-US" altLang="zh-CN" sz="1100" b="1" dirty="0">
                <a:solidFill>
                  <a:schemeClr val="bg1"/>
                </a:solidFill>
              </a:rPr>
              <a:t>56</a:t>
            </a:r>
            <a:r>
              <a:rPr lang="zh-CN" altLang="en-US" sz="1100" b="1" dirty="0">
                <a:solidFill>
                  <a:schemeClr val="bg1"/>
                </a:solidFill>
              </a:rPr>
              <a:t>％</a:t>
            </a:r>
            <a:endParaRPr lang="zh-CN" altLang="en-US" sz="1100" b="1" dirty="0">
              <a:solidFill>
                <a:schemeClr val="bg1"/>
              </a:solidFill>
            </a:endParaRPr>
          </a:p>
        </p:txBody>
      </p:sp>
      <p:sp>
        <p:nvSpPr>
          <p:cNvPr id="35" name="TextBox 34"/>
          <p:cNvSpPr txBox="1"/>
          <p:nvPr/>
        </p:nvSpPr>
        <p:spPr>
          <a:xfrm>
            <a:off x="4788024" y="3900013"/>
            <a:ext cx="1563248" cy="261610"/>
          </a:xfrm>
          <a:prstGeom prst="rect">
            <a:avLst/>
          </a:prstGeom>
          <a:noFill/>
        </p:spPr>
        <p:txBody>
          <a:bodyPr wrap="none" rtlCol="0">
            <a:spAutoFit/>
          </a:bodyPr>
          <a:lstStyle/>
          <a:p>
            <a:r>
              <a:rPr lang="zh-CN" altLang="en-US" sz="1100" b="1" dirty="0">
                <a:solidFill>
                  <a:schemeClr val="bg1"/>
                </a:solidFill>
              </a:rPr>
              <a:t>实际完成数目：</a:t>
            </a:r>
            <a:r>
              <a:rPr lang="en-US" altLang="zh-CN" sz="1100" b="1" dirty="0">
                <a:solidFill>
                  <a:schemeClr val="bg1"/>
                </a:solidFill>
              </a:rPr>
              <a:t>820</a:t>
            </a:r>
            <a:r>
              <a:rPr lang="zh-CN" altLang="en-US" sz="1100" b="1" dirty="0">
                <a:solidFill>
                  <a:schemeClr val="bg1"/>
                </a:solidFill>
              </a:rPr>
              <a:t>万</a:t>
            </a:r>
            <a:endParaRPr lang="zh-CN" altLang="en-US" sz="1100" b="1" dirty="0">
              <a:solidFill>
                <a:schemeClr val="bg1"/>
              </a:solidFill>
            </a:endParaRPr>
          </a:p>
        </p:txBody>
      </p:sp>
      <p:sp>
        <p:nvSpPr>
          <p:cNvPr id="36" name="TextBox 35"/>
          <p:cNvSpPr txBox="1"/>
          <p:nvPr/>
        </p:nvSpPr>
        <p:spPr>
          <a:xfrm>
            <a:off x="4800096" y="4326364"/>
            <a:ext cx="1140056" cy="261610"/>
          </a:xfrm>
          <a:prstGeom prst="rect">
            <a:avLst/>
          </a:prstGeom>
          <a:noFill/>
        </p:spPr>
        <p:txBody>
          <a:bodyPr wrap="none" rtlCol="0">
            <a:spAutoFit/>
          </a:bodyPr>
          <a:lstStyle/>
          <a:p>
            <a:r>
              <a:rPr lang="zh-CN" altLang="en-US" sz="1100" b="1" dirty="0">
                <a:solidFill>
                  <a:schemeClr val="bg1"/>
                </a:solidFill>
              </a:rPr>
              <a:t>回款数：</a:t>
            </a:r>
            <a:r>
              <a:rPr lang="en-US" altLang="zh-CN" sz="1100" b="1" dirty="0">
                <a:solidFill>
                  <a:schemeClr val="bg1"/>
                </a:solidFill>
              </a:rPr>
              <a:t>640</a:t>
            </a:r>
            <a:r>
              <a:rPr lang="zh-CN" altLang="en-US" sz="1100" b="1" dirty="0">
                <a:solidFill>
                  <a:schemeClr val="bg1"/>
                </a:solidFill>
              </a:rPr>
              <a:t>万</a:t>
            </a:r>
            <a:endParaRPr lang="zh-CN" altLang="en-US" sz="1100" b="1" dirty="0">
              <a:solidFill>
                <a:schemeClr val="bg1"/>
              </a:solidFill>
            </a:endParaRPr>
          </a:p>
        </p:txBody>
      </p:sp>
      <p:cxnSp>
        <p:nvCxnSpPr>
          <p:cNvPr id="39" name="直接连接符 38"/>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anim calcmode="lin" valueType="num">
                                      <p:cBhvr>
                                        <p:cTn id="1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1"/>
                                        </p:tgtEl>
                                      </p:cBhvr>
                                    </p:animEffect>
                                  </p:childTnLst>
                                </p:cTn>
                              </p:par>
                            </p:childTnLst>
                          </p:cTn>
                        </p:par>
                        <p:par>
                          <p:cTn id="19" fill="hold">
                            <p:stCondLst>
                              <p:cond delay="1399"/>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2299"/>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799"/>
                            </p:stCondLst>
                            <p:childTnLst>
                              <p:par>
                                <p:cTn id="33" presetID="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3299"/>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400"/>
                                        <p:tgtEl>
                                          <p:spTgt spid="2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right)">
                                      <p:cBhvr>
                                        <p:cTn id="43" dur="500"/>
                                        <p:tgtEl>
                                          <p:spTgt spid="2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right)">
                                      <p:cBhvr>
                                        <p:cTn id="52" dur="500"/>
                                        <p:tgtEl>
                                          <p:spTgt spid="3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right)">
                                      <p:cBhvr>
                                        <p:cTn id="55" dur="500"/>
                                        <p:tgtEl>
                                          <p:spTgt spid="2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500"/>
                                        <p:tgtEl>
                                          <p:spTgt spid="3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ipe(left)">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p:bldP spid="23" grpId="0"/>
      <p:bldP spid="24" grpId="0"/>
      <p:bldP spid="25" grpId="0" animBg="1"/>
      <p:bldP spid="26" grpId="0" animBg="1"/>
      <p:bldP spid="27" grpId="0" animBg="1"/>
      <p:bldP spid="28" grpId="0"/>
      <p:bldP spid="29" grpId="0"/>
      <p:bldP spid="30" grpId="0"/>
      <p:bldP spid="31" grpId="0" animBg="1"/>
      <p:bldP spid="32" grpId="0" animBg="1"/>
      <p:bldP spid="33" grpId="0" animBg="1"/>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795646" y="3162649"/>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827584" y="25719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795646" y="1851670"/>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95646" y="12035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1" cstate="screen"/>
          <a:stretch>
            <a:fillRect/>
          </a:stretch>
        </p:blipFill>
        <p:spPr>
          <a:xfrm>
            <a:off x="6484401" y="1141463"/>
            <a:ext cx="2192055" cy="1461370"/>
          </a:xfrm>
          <a:prstGeom prst="rect">
            <a:avLst/>
          </a:prstGeom>
          <a:solidFill>
            <a:srgbClr val="0C7153"/>
          </a:solidFill>
          <a:ln w="19050">
            <a:solidFill>
              <a:srgbClr val="307800"/>
            </a:solidFill>
          </a:ln>
        </p:spPr>
      </p:pic>
      <p:pic>
        <p:nvPicPr>
          <p:cNvPr id="12" name="图片 11"/>
          <p:cNvPicPr>
            <a:picLocks noChangeAspect="1"/>
          </p:cNvPicPr>
          <p:nvPr/>
        </p:nvPicPr>
        <p:blipFill>
          <a:blip r:embed="rId2" cstate="screen"/>
          <a:stretch>
            <a:fillRect/>
          </a:stretch>
        </p:blipFill>
        <p:spPr>
          <a:xfrm>
            <a:off x="6484401" y="2827060"/>
            <a:ext cx="2192055" cy="1544890"/>
          </a:xfrm>
          <a:prstGeom prst="rect">
            <a:avLst/>
          </a:prstGeom>
          <a:solidFill>
            <a:srgbClr val="0C7153"/>
          </a:solidFill>
          <a:ln w="19050">
            <a:solidFill>
              <a:srgbClr val="307800"/>
            </a:solidFill>
          </a:ln>
        </p:spPr>
      </p:pic>
      <p:cxnSp>
        <p:nvCxnSpPr>
          <p:cNvPr id="13" name="直接连接符 12"/>
          <p:cNvCxnSpPr/>
          <p:nvPr/>
        </p:nvCxnSpPr>
        <p:spPr>
          <a:xfrm>
            <a:off x="827584" y="3795886"/>
            <a:ext cx="5328592" cy="0"/>
          </a:xfrm>
          <a:prstGeom prst="line">
            <a:avLst/>
          </a:prstGeom>
          <a:ln w="19050">
            <a:solidFill>
              <a:srgbClr val="3078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827584" y="987574"/>
            <a:ext cx="0" cy="2808312"/>
          </a:xfrm>
          <a:prstGeom prst="line">
            <a:avLst/>
          </a:prstGeom>
          <a:ln w="19050">
            <a:solidFill>
              <a:srgbClr val="3078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5536" y="1466577"/>
            <a:ext cx="400110" cy="2144177"/>
          </a:xfrm>
          <a:prstGeom prst="rect">
            <a:avLst/>
          </a:prstGeom>
          <a:noFill/>
        </p:spPr>
        <p:txBody>
          <a:bodyPr vert="eaVert" wrap="none" rtlCol="0">
            <a:spAutoFit/>
          </a:bodyPr>
          <a:lstStyle/>
          <a:p>
            <a:r>
              <a:rPr lang="zh-CN" altLang="en-US" sz="1400" spc="600" dirty="0">
                <a:solidFill>
                  <a:schemeClr val="tx1">
                    <a:lumMod val="95000"/>
                    <a:lumOff val="5000"/>
                  </a:schemeClr>
                </a:solidFill>
              </a:rPr>
              <a:t>单击此处添加文本</a:t>
            </a:r>
            <a:endParaRPr lang="zh-CN" altLang="en-US" sz="1400" spc="600" dirty="0">
              <a:solidFill>
                <a:schemeClr val="tx1">
                  <a:lumMod val="95000"/>
                  <a:lumOff val="5000"/>
                </a:schemeClr>
              </a:solidFill>
            </a:endParaRPr>
          </a:p>
        </p:txBody>
      </p:sp>
      <p:grpSp>
        <p:nvGrpSpPr>
          <p:cNvPr id="16" name="组合 15"/>
          <p:cNvGrpSpPr/>
          <p:nvPr/>
        </p:nvGrpSpPr>
        <p:grpSpPr>
          <a:xfrm>
            <a:off x="1331640" y="3823096"/>
            <a:ext cx="4376633" cy="307777"/>
            <a:chOff x="1782738" y="4077220"/>
            <a:chExt cx="4376633" cy="307777"/>
          </a:xfrm>
        </p:grpSpPr>
        <p:sp>
          <p:nvSpPr>
            <p:cNvPr id="17" name="矩形 16"/>
            <p:cNvSpPr/>
            <p:nvPr/>
          </p:nvSpPr>
          <p:spPr>
            <a:xfrm>
              <a:off x="1782738"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工作一</a:t>
              </a:r>
              <a:endParaRPr lang="zh-CN" altLang="en-US" sz="1400" dirty="0">
                <a:solidFill>
                  <a:schemeClr val="tx1">
                    <a:lumMod val="95000"/>
                    <a:lumOff val="5000"/>
                  </a:schemeClr>
                </a:solidFill>
              </a:endParaRPr>
            </a:p>
          </p:txBody>
        </p:sp>
        <p:sp>
          <p:nvSpPr>
            <p:cNvPr id="18" name="矩形 17"/>
            <p:cNvSpPr/>
            <p:nvPr/>
          </p:nvSpPr>
          <p:spPr>
            <a:xfrm>
              <a:off x="2987824" y="4077220"/>
              <a:ext cx="723275" cy="307777"/>
            </a:xfrm>
            <a:prstGeom prst="rect">
              <a:avLst/>
            </a:prstGeom>
          </p:spPr>
          <p:txBody>
            <a:bodyPr wrap="none">
              <a:spAutoFit/>
            </a:bodyPr>
            <a:lstStyle/>
            <a:p>
              <a:r>
                <a:rPr lang="zh-CN" altLang="en-US" sz="1400" dirty="0">
                  <a:solidFill>
                    <a:schemeClr val="tx1">
                      <a:lumMod val="95000"/>
                      <a:lumOff val="5000"/>
                    </a:schemeClr>
                  </a:solidFill>
                </a:rPr>
                <a:t>工作二</a:t>
              </a:r>
              <a:endParaRPr lang="zh-CN" altLang="en-US" sz="1400" dirty="0">
                <a:solidFill>
                  <a:schemeClr val="tx1">
                    <a:lumMod val="95000"/>
                    <a:lumOff val="5000"/>
                  </a:schemeClr>
                </a:solidFill>
              </a:endParaRPr>
            </a:p>
          </p:txBody>
        </p:sp>
        <p:sp>
          <p:nvSpPr>
            <p:cNvPr id="19" name="矩形 18"/>
            <p:cNvSpPr/>
            <p:nvPr/>
          </p:nvSpPr>
          <p:spPr>
            <a:xfrm>
              <a:off x="5436096" y="4077220"/>
              <a:ext cx="723275" cy="307777"/>
            </a:xfrm>
            <a:prstGeom prst="rect">
              <a:avLst/>
            </a:prstGeom>
          </p:spPr>
          <p:txBody>
            <a:bodyPr wrap="none">
              <a:spAutoFit/>
            </a:bodyPr>
            <a:lstStyle/>
            <a:p>
              <a:r>
                <a:rPr lang="zh-CN" altLang="en-US" sz="1400" dirty="0">
                  <a:solidFill>
                    <a:schemeClr val="tx1">
                      <a:lumMod val="95000"/>
                      <a:lumOff val="5000"/>
                    </a:schemeClr>
                  </a:solidFill>
                </a:rPr>
                <a:t>工作四</a:t>
              </a:r>
              <a:endParaRPr lang="zh-CN" altLang="en-US" sz="1400" dirty="0">
                <a:solidFill>
                  <a:schemeClr val="tx1">
                    <a:lumMod val="95000"/>
                    <a:lumOff val="5000"/>
                  </a:schemeClr>
                </a:solidFill>
              </a:endParaRPr>
            </a:p>
          </p:txBody>
        </p:sp>
        <p:sp>
          <p:nvSpPr>
            <p:cNvPr id="20" name="矩形 19"/>
            <p:cNvSpPr/>
            <p:nvPr/>
          </p:nvSpPr>
          <p:spPr>
            <a:xfrm>
              <a:off x="4211960"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工作三</a:t>
              </a:r>
              <a:endParaRPr lang="zh-CN" altLang="en-US" sz="1400" dirty="0">
                <a:solidFill>
                  <a:schemeClr val="tx1">
                    <a:lumMod val="95000"/>
                    <a:lumOff val="5000"/>
                  </a:schemeClr>
                </a:solidFill>
              </a:endParaRPr>
            </a:p>
          </p:txBody>
        </p:sp>
      </p:grpSp>
      <p:sp>
        <p:nvSpPr>
          <p:cNvPr id="21" name="矩形 20"/>
          <p:cNvSpPr/>
          <p:nvPr/>
        </p:nvSpPr>
        <p:spPr>
          <a:xfrm>
            <a:off x="1259632" y="2641934"/>
            <a:ext cx="288032" cy="114407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2" name="矩形 21"/>
          <p:cNvSpPr/>
          <p:nvPr/>
        </p:nvSpPr>
        <p:spPr>
          <a:xfrm>
            <a:off x="1656861" y="2139701"/>
            <a:ext cx="288032" cy="1646311"/>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3" name="矩形 22"/>
          <p:cNvSpPr/>
          <p:nvPr/>
        </p:nvSpPr>
        <p:spPr>
          <a:xfrm>
            <a:off x="2567111" y="2016896"/>
            <a:ext cx="288032" cy="176352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4" name="矩形 23"/>
          <p:cNvSpPr/>
          <p:nvPr/>
        </p:nvSpPr>
        <p:spPr>
          <a:xfrm>
            <a:off x="2964340" y="1466577"/>
            <a:ext cx="288032" cy="231384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5" name="矩形 24"/>
          <p:cNvSpPr/>
          <p:nvPr/>
        </p:nvSpPr>
        <p:spPr>
          <a:xfrm>
            <a:off x="3791612" y="2554885"/>
            <a:ext cx="288032" cy="12255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6" name="矩形 25"/>
          <p:cNvSpPr/>
          <p:nvPr/>
        </p:nvSpPr>
        <p:spPr>
          <a:xfrm>
            <a:off x="4188841" y="2016895"/>
            <a:ext cx="288032" cy="1763525"/>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7" name="矩形 26"/>
          <p:cNvSpPr/>
          <p:nvPr/>
        </p:nvSpPr>
        <p:spPr>
          <a:xfrm>
            <a:off x="5023578" y="2289942"/>
            <a:ext cx="288032" cy="14904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8" name="矩形 27"/>
          <p:cNvSpPr/>
          <p:nvPr/>
        </p:nvSpPr>
        <p:spPr>
          <a:xfrm>
            <a:off x="5420807" y="1635646"/>
            <a:ext cx="288032" cy="214477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9" name="TextBox 28"/>
          <p:cNvSpPr txBox="1"/>
          <p:nvPr/>
        </p:nvSpPr>
        <p:spPr>
          <a:xfrm>
            <a:off x="1511176" y="1831924"/>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30" name="TextBox 29"/>
          <p:cNvSpPr txBox="1"/>
          <p:nvPr/>
        </p:nvSpPr>
        <p:spPr>
          <a:xfrm>
            <a:off x="2836486" y="115880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31" name="TextBox 30"/>
          <p:cNvSpPr txBox="1"/>
          <p:nvPr/>
        </p:nvSpPr>
        <p:spPr>
          <a:xfrm>
            <a:off x="4057450" y="1697781"/>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32" name="TextBox 31"/>
          <p:cNvSpPr txBox="1"/>
          <p:nvPr/>
        </p:nvSpPr>
        <p:spPr>
          <a:xfrm>
            <a:off x="5292953" y="131245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33" name="矩形 32"/>
          <p:cNvSpPr/>
          <p:nvPr/>
        </p:nvSpPr>
        <p:spPr>
          <a:xfrm>
            <a:off x="1008016" y="4373398"/>
            <a:ext cx="288032" cy="19250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4" name="矩形 33"/>
          <p:cNvSpPr/>
          <p:nvPr/>
        </p:nvSpPr>
        <p:spPr>
          <a:xfrm>
            <a:off x="2423095" y="4373396"/>
            <a:ext cx="288032" cy="19250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5" name="矩形 34"/>
          <p:cNvSpPr/>
          <p:nvPr/>
        </p:nvSpPr>
        <p:spPr>
          <a:xfrm>
            <a:off x="1331640" y="4315762"/>
            <a:ext cx="723275" cy="307777"/>
          </a:xfrm>
          <a:prstGeom prst="rect">
            <a:avLst/>
          </a:prstGeom>
        </p:spPr>
        <p:txBody>
          <a:bodyPr wrap="none">
            <a:spAutoFit/>
          </a:bodyPr>
          <a:lstStyle/>
          <a:p>
            <a:r>
              <a:rPr lang="zh-CN" altLang="en-US" sz="1400" dirty="0">
                <a:solidFill>
                  <a:schemeClr val="tx1">
                    <a:lumMod val="95000"/>
                    <a:lumOff val="5000"/>
                  </a:schemeClr>
                </a:solidFill>
              </a:rPr>
              <a:t>计划数</a:t>
            </a:r>
            <a:endParaRPr lang="zh-CN" altLang="en-US" sz="1400" dirty="0">
              <a:solidFill>
                <a:schemeClr val="tx1">
                  <a:lumMod val="95000"/>
                  <a:lumOff val="5000"/>
                </a:schemeClr>
              </a:solidFill>
            </a:endParaRPr>
          </a:p>
        </p:txBody>
      </p:sp>
      <p:sp>
        <p:nvSpPr>
          <p:cNvPr id="36" name="矩形 35"/>
          <p:cNvSpPr/>
          <p:nvPr/>
        </p:nvSpPr>
        <p:spPr>
          <a:xfrm>
            <a:off x="2809368" y="4315763"/>
            <a:ext cx="723275" cy="307777"/>
          </a:xfrm>
          <a:prstGeom prst="rect">
            <a:avLst/>
          </a:prstGeom>
        </p:spPr>
        <p:txBody>
          <a:bodyPr wrap="none">
            <a:spAutoFit/>
          </a:bodyPr>
          <a:lstStyle/>
          <a:p>
            <a:r>
              <a:rPr lang="zh-CN" altLang="en-US" sz="1400" dirty="0">
                <a:solidFill>
                  <a:schemeClr val="tx1">
                    <a:lumMod val="95000"/>
                    <a:lumOff val="5000"/>
                  </a:schemeClr>
                </a:solidFill>
              </a:rPr>
              <a:t>实际数</a:t>
            </a:r>
            <a:endParaRPr lang="zh-CN" altLang="en-US" sz="1400" dirty="0">
              <a:solidFill>
                <a:schemeClr val="tx1">
                  <a:lumMod val="95000"/>
                  <a:lumOff val="5000"/>
                </a:schemeClr>
              </a:solidFill>
            </a:endParaRPr>
          </a:p>
        </p:txBody>
      </p:sp>
      <p:cxnSp>
        <p:nvCxnSpPr>
          <p:cNvPr id="40" name="直接连接符 39"/>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8"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22" presetClass="entr" presetSubtype="8"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25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1500"/>
                            </p:stCondLst>
                            <p:childTnLst>
                              <p:par>
                                <p:cTn id="40" presetID="2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00"/>
                                        <p:tgtEl>
                                          <p:spTgt spid="2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500"/>
                                        <p:tgtEl>
                                          <p:spTgt spid="22"/>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down)">
                                      <p:cBhvr>
                                        <p:cTn id="60" dur="500"/>
                                        <p:tgtEl>
                                          <p:spTgt spid="2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childTnLst>
                          </p:cTn>
                        </p:par>
                        <p:par>
                          <p:cTn id="64" fill="hold">
                            <p:stCondLst>
                              <p:cond delay="2000"/>
                            </p:stCondLst>
                            <p:childTnLst>
                              <p:par>
                                <p:cTn id="65" presetID="2" presetClass="entr" presetSubtype="9"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0-#ppt_w/2"/>
                                          </p:val>
                                        </p:tav>
                                        <p:tav tm="100000">
                                          <p:val>
                                            <p:strVal val="#ppt_x"/>
                                          </p:val>
                                        </p:tav>
                                      </p:tavLst>
                                    </p:anim>
                                    <p:anim calcmode="lin" valueType="num">
                                      <p:cBhvr additive="base">
                                        <p:cTn id="72" dur="500" fill="hold"/>
                                        <p:tgtEl>
                                          <p:spTgt spid="30"/>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0-#ppt_w/2"/>
                                          </p:val>
                                        </p:tav>
                                        <p:tav tm="100000">
                                          <p:val>
                                            <p:strVal val="#ppt_x"/>
                                          </p:val>
                                        </p:tav>
                                      </p:tavLst>
                                    </p:anim>
                                    <p:anim calcmode="lin" valueType="num">
                                      <p:cBhvr additive="base">
                                        <p:cTn id="80" dur="500" fill="hold"/>
                                        <p:tgtEl>
                                          <p:spTgt spid="32"/>
                                        </p:tgtEl>
                                        <p:attrNameLst>
                                          <p:attrName>ppt_y</p:attrName>
                                        </p:attrNameLst>
                                      </p:cBhvr>
                                      <p:tavLst>
                                        <p:tav tm="0">
                                          <p:val>
                                            <p:strVal val="0-#ppt_h/2"/>
                                          </p:val>
                                        </p:tav>
                                        <p:tav tm="100000">
                                          <p:val>
                                            <p:strVal val="#ppt_y"/>
                                          </p:val>
                                        </p:tav>
                                      </p:tavLst>
                                    </p:anim>
                                  </p:childTnLst>
                                </p:cTn>
                              </p:par>
                            </p:childTnLst>
                          </p:cTn>
                        </p:par>
                        <p:par>
                          <p:cTn id="81" fill="hold">
                            <p:stCondLst>
                              <p:cond delay="2500"/>
                            </p:stCondLst>
                            <p:childTnLst>
                              <p:par>
                                <p:cTn id="82" presetID="2" presetClass="entr" presetSubtype="4"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additive="base">
                                        <p:cTn id="96" dur="500" fill="hold"/>
                                        <p:tgtEl>
                                          <p:spTgt spid="36"/>
                                        </p:tgtEl>
                                        <p:attrNameLst>
                                          <p:attrName>ppt_x</p:attrName>
                                        </p:attrNameLst>
                                      </p:cBhvr>
                                      <p:tavLst>
                                        <p:tav tm="0">
                                          <p:val>
                                            <p:strVal val="#ppt_x"/>
                                          </p:val>
                                        </p:tav>
                                        <p:tav tm="100000">
                                          <p:val>
                                            <p:strVal val="#ppt_x"/>
                                          </p:val>
                                        </p:tav>
                                      </p:tavLst>
                                    </p:anim>
                                    <p:anim calcmode="lin" valueType="num">
                                      <p:cBhvr additive="base">
                                        <p:cTn id="9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Line 34"/>
          <p:cNvSpPr>
            <a:spLocks noChangeShapeType="1"/>
          </p:cNvSpPr>
          <p:nvPr/>
        </p:nvSpPr>
        <p:spPr bwMode="auto">
          <a:xfrm rot="618245" flipV="1">
            <a:off x="4814888" y="2530945"/>
            <a:ext cx="130175" cy="1163638"/>
          </a:xfrm>
          <a:prstGeom prst="line">
            <a:avLst/>
          </a:prstGeom>
          <a:noFill/>
          <a:ln w="9525">
            <a:solidFill>
              <a:srgbClr val="307800"/>
            </a:solidFill>
            <a:prstDash val="dash"/>
            <a:round/>
            <a:tailEnd type="triangle" w="med" len="med"/>
          </a:ln>
        </p:spPr>
        <p:txBody>
          <a:bodyPr/>
          <a:lstStyle/>
          <a:p>
            <a:endParaRPr lang="zh-CN" altLang="en-US"/>
          </a:p>
        </p:txBody>
      </p:sp>
      <p:sp>
        <p:nvSpPr>
          <p:cNvPr id="8" name="Line 35"/>
          <p:cNvSpPr>
            <a:spLocks noChangeShapeType="1"/>
          </p:cNvSpPr>
          <p:nvPr/>
        </p:nvSpPr>
        <p:spPr bwMode="auto">
          <a:xfrm rot="618245" flipH="1" flipV="1">
            <a:off x="4068763" y="2610320"/>
            <a:ext cx="481012" cy="944563"/>
          </a:xfrm>
          <a:prstGeom prst="line">
            <a:avLst/>
          </a:prstGeom>
          <a:noFill/>
          <a:ln w="9525">
            <a:solidFill>
              <a:srgbClr val="307800"/>
            </a:solidFill>
            <a:prstDash val="dash"/>
            <a:round/>
            <a:tailEnd type="triangle" w="med" len="med"/>
          </a:ln>
        </p:spPr>
        <p:txBody>
          <a:bodyPr/>
          <a:lstStyle/>
          <a:p>
            <a:endParaRPr lang="zh-CN" altLang="en-US"/>
          </a:p>
        </p:txBody>
      </p:sp>
      <p:sp>
        <p:nvSpPr>
          <p:cNvPr id="9" name="Line 36"/>
          <p:cNvSpPr>
            <a:spLocks noChangeShapeType="1"/>
          </p:cNvSpPr>
          <p:nvPr/>
        </p:nvSpPr>
        <p:spPr bwMode="auto">
          <a:xfrm rot="618245" flipH="1" flipV="1">
            <a:off x="3128963" y="3086570"/>
            <a:ext cx="1144587" cy="519113"/>
          </a:xfrm>
          <a:prstGeom prst="line">
            <a:avLst/>
          </a:prstGeom>
          <a:noFill/>
          <a:ln w="9525">
            <a:solidFill>
              <a:srgbClr val="307800"/>
            </a:solidFill>
            <a:prstDash val="dash"/>
            <a:round/>
            <a:tailEnd type="triangle" w="med" len="med"/>
          </a:ln>
        </p:spPr>
        <p:txBody>
          <a:bodyPr/>
          <a:lstStyle/>
          <a:p>
            <a:endParaRPr lang="zh-CN" altLang="en-US"/>
          </a:p>
        </p:txBody>
      </p:sp>
      <p:sp>
        <p:nvSpPr>
          <p:cNvPr id="10" name="Line 37"/>
          <p:cNvSpPr>
            <a:spLocks noChangeShapeType="1"/>
          </p:cNvSpPr>
          <p:nvPr/>
        </p:nvSpPr>
        <p:spPr bwMode="auto">
          <a:xfrm rot="618245" flipH="1">
            <a:off x="2232025" y="3735858"/>
            <a:ext cx="1946275" cy="26987"/>
          </a:xfrm>
          <a:prstGeom prst="line">
            <a:avLst/>
          </a:prstGeom>
          <a:noFill/>
          <a:ln w="9525">
            <a:solidFill>
              <a:srgbClr val="307800"/>
            </a:solidFill>
            <a:prstDash val="dash"/>
            <a:round/>
            <a:tailEnd type="triangle" w="med" len="med"/>
          </a:ln>
        </p:spPr>
        <p:txBody>
          <a:bodyPr/>
          <a:lstStyle/>
          <a:p>
            <a:endParaRPr lang="zh-CN" altLang="en-US"/>
          </a:p>
        </p:txBody>
      </p:sp>
      <p:sp>
        <p:nvSpPr>
          <p:cNvPr id="11" name="Line 38"/>
          <p:cNvSpPr>
            <a:spLocks noChangeShapeType="1"/>
          </p:cNvSpPr>
          <p:nvPr/>
        </p:nvSpPr>
        <p:spPr bwMode="auto">
          <a:xfrm rot="618245" flipV="1">
            <a:off x="5056188" y="2911945"/>
            <a:ext cx="736600" cy="850900"/>
          </a:xfrm>
          <a:prstGeom prst="line">
            <a:avLst/>
          </a:prstGeom>
          <a:noFill/>
          <a:ln w="9525">
            <a:solidFill>
              <a:srgbClr val="307800"/>
            </a:solidFill>
            <a:round/>
            <a:tailEnd type="triangle" w="med" len="med"/>
          </a:ln>
        </p:spPr>
        <p:txBody>
          <a:bodyPr/>
          <a:lstStyle/>
          <a:p>
            <a:endParaRPr lang="zh-CN" altLang="en-US"/>
          </a:p>
        </p:txBody>
      </p:sp>
      <p:sp>
        <p:nvSpPr>
          <p:cNvPr id="12" name="Line 39"/>
          <p:cNvSpPr>
            <a:spLocks noChangeShapeType="1"/>
          </p:cNvSpPr>
          <p:nvPr/>
        </p:nvSpPr>
        <p:spPr bwMode="auto">
          <a:xfrm rot="618245" flipV="1">
            <a:off x="5275263" y="3443758"/>
            <a:ext cx="1443037" cy="528637"/>
          </a:xfrm>
          <a:prstGeom prst="line">
            <a:avLst/>
          </a:prstGeom>
          <a:noFill/>
          <a:ln w="9525">
            <a:solidFill>
              <a:srgbClr val="307800"/>
            </a:solidFill>
            <a:prstDash val="dash"/>
            <a:round/>
            <a:tailEnd type="triangle" w="med" len="med"/>
          </a:ln>
        </p:spPr>
        <p:txBody>
          <a:bodyPr/>
          <a:lstStyle/>
          <a:p>
            <a:endParaRPr lang="zh-CN" altLang="en-US"/>
          </a:p>
        </p:txBody>
      </p:sp>
      <p:grpSp>
        <p:nvGrpSpPr>
          <p:cNvPr id="13" name="组合 12"/>
          <p:cNvGrpSpPr/>
          <p:nvPr/>
        </p:nvGrpSpPr>
        <p:grpSpPr>
          <a:xfrm>
            <a:off x="2819400" y="627534"/>
            <a:ext cx="1981200" cy="1790699"/>
            <a:chOff x="2819400" y="1484314"/>
            <a:chExt cx="1981200" cy="1790699"/>
          </a:xfrm>
        </p:grpSpPr>
        <p:sp>
          <p:nvSpPr>
            <p:cNvPr id="14" name="Oval 20"/>
            <p:cNvSpPr>
              <a:spLocks noChangeArrowheads="1"/>
            </p:cNvSpPr>
            <p:nvPr/>
          </p:nvSpPr>
          <p:spPr bwMode="auto">
            <a:xfrm>
              <a:off x="3581400" y="2379663"/>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a:solidFill>
                    <a:schemeClr val="bg1"/>
                  </a:solidFill>
                  <a:ea typeface="华文细黑" pitchFamily="2" charset="-122"/>
                </a:rPr>
                <a:t>3</a:t>
              </a:r>
              <a:endParaRPr lang="en-US" altLang="zh-CN" sz="4000">
                <a:solidFill>
                  <a:schemeClr val="bg1"/>
                </a:solidFill>
                <a:ea typeface="华文细黑" pitchFamily="2" charset="-122"/>
              </a:endParaRPr>
            </a:p>
          </p:txBody>
        </p:sp>
        <p:grpSp>
          <p:nvGrpSpPr>
            <p:cNvPr id="15" name="Group 57"/>
            <p:cNvGrpSpPr/>
            <p:nvPr/>
          </p:nvGrpSpPr>
          <p:grpSpPr bwMode="auto">
            <a:xfrm>
              <a:off x="2819400" y="1484314"/>
              <a:ext cx="1981200" cy="754063"/>
              <a:chOff x="2208" y="816"/>
              <a:chExt cx="1248" cy="475"/>
            </a:xfrm>
          </p:grpSpPr>
          <p:sp>
            <p:nvSpPr>
              <p:cNvPr id="16" name="Rectangle 58"/>
              <p:cNvSpPr>
                <a:spLocks noChangeArrowheads="1"/>
              </p:cNvSpPr>
              <p:nvPr/>
            </p:nvSpPr>
            <p:spPr bwMode="auto">
              <a:xfrm>
                <a:off x="2208" y="977"/>
                <a:ext cx="1248" cy="314"/>
              </a:xfrm>
              <a:prstGeom prst="rect">
                <a:avLst/>
              </a:prstGeom>
              <a:noFill/>
              <a:ln w="9525">
                <a:noFill/>
                <a:miter lim="800000"/>
              </a:ln>
            </p:spPr>
            <p:txBody>
              <a:bodyPr>
                <a:spAutoFit/>
              </a:bodyPr>
              <a:lstStyle/>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p:txBody>
          </p:sp>
          <p:sp>
            <p:nvSpPr>
              <p:cNvPr id="17" name="Rectangle 59"/>
              <p:cNvSpPr>
                <a:spLocks noChangeArrowheads="1"/>
              </p:cNvSpPr>
              <p:nvPr/>
            </p:nvSpPr>
            <p:spPr bwMode="auto">
              <a:xfrm>
                <a:off x="2354" y="816"/>
                <a:ext cx="956" cy="173"/>
              </a:xfrm>
              <a:prstGeom prst="rect">
                <a:avLst/>
              </a:prstGeom>
              <a:noFill/>
              <a:ln w="9525">
                <a:noFill/>
                <a:miter lim="800000"/>
              </a:ln>
            </p:spPr>
            <p:txBody>
              <a:bodyPr>
                <a:spAutoFit/>
              </a:bodyPr>
              <a:lstStyle/>
              <a:p>
                <a:pPr algn="ctr"/>
                <a:r>
                  <a:rPr lang="zh-CN" altLang="en-US" sz="1200" dirty="0">
                    <a:solidFill>
                      <a:schemeClr val="tx1">
                        <a:lumMod val="95000"/>
                        <a:lumOff val="5000"/>
                      </a:schemeClr>
                    </a:solidFill>
                  </a:rPr>
                  <a:t>单击此处添加文字</a:t>
                </a:r>
                <a:endParaRPr lang="zh-CN" altLang="en-US" sz="1200" dirty="0">
                  <a:solidFill>
                    <a:schemeClr val="tx1">
                      <a:lumMod val="95000"/>
                      <a:lumOff val="5000"/>
                    </a:schemeClr>
                  </a:solidFill>
                </a:endParaRPr>
              </a:p>
            </p:txBody>
          </p:sp>
        </p:grpSp>
      </p:grpSp>
      <p:grpSp>
        <p:nvGrpSpPr>
          <p:cNvPr id="18" name="组合 17"/>
          <p:cNvGrpSpPr/>
          <p:nvPr/>
        </p:nvGrpSpPr>
        <p:grpSpPr>
          <a:xfrm>
            <a:off x="4495800" y="627534"/>
            <a:ext cx="1981200" cy="1828799"/>
            <a:chOff x="4495800" y="1484314"/>
            <a:chExt cx="1981200" cy="1828799"/>
          </a:xfrm>
        </p:grpSpPr>
        <p:sp>
          <p:nvSpPr>
            <p:cNvPr id="19" name="Oval 25"/>
            <p:cNvSpPr>
              <a:spLocks noChangeArrowheads="1"/>
            </p:cNvSpPr>
            <p:nvPr/>
          </p:nvSpPr>
          <p:spPr bwMode="auto">
            <a:xfrm>
              <a:off x="4857750" y="2417763"/>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a:solidFill>
                    <a:schemeClr val="bg1"/>
                  </a:solidFill>
                  <a:ea typeface="华文细黑" pitchFamily="2" charset="-122"/>
                </a:rPr>
                <a:t>4</a:t>
              </a:r>
              <a:endParaRPr lang="en-US" altLang="zh-CN" sz="4000">
                <a:solidFill>
                  <a:schemeClr val="bg1"/>
                </a:solidFill>
                <a:ea typeface="华文细黑" pitchFamily="2" charset="-122"/>
              </a:endParaRPr>
            </a:p>
          </p:txBody>
        </p:sp>
        <p:grpSp>
          <p:nvGrpSpPr>
            <p:cNvPr id="20" name="Group 60"/>
            <p:cNvGrpSpPr/>
            <p:nvPr/>
          </p:nvGrpSpPr>
          <p:grpSpPr bwMode="auto">
            <a:xfrm>
              <a:off x="4495800" y="1484314"/>
              <a:ext cx="1981200" cy="754063"/>
              <a:chOff x="2208" y="816"/>
              <a:chExt cx="1248" cy="475"/>
            </a:xfrm>
          </p:grpSpPr>
          <p:sp>
            <p:nvSpPr>
              <p:cNvPr id="21" name="Rectangle 61"/>
              <p:cNvSpPr>
                <a:spLocks noChangeArrowheads="1"/>
              </p:cNvSpPr>
              <p:nvPr/>
            </p:nvSpPr>
            <p:spPr bwMode="auto">
              <a:xfrm>
                <a:off x="2208" y="977"/>
                <a:ext cx="1248" cy="314"/>
              </a:xfrm>
              <a:prstGeom prst="rect">
                <a:avLst/>
              </a:prstGeom>
              <a:noFill/>
              <a:ln w="9525">
                <a:noFill/>
                <a:miter lim="800000"/>
              </a:ln>
            </p:spPr>
            <p:txBody>
              <a:bodyPr>
                <a:spAutoFit/>
              </a:bodyPr>
              <a:lstStyle/>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a:p>
                <a:pPr algn="ct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p:txBody>
          </p:sp>
          <p:sp>
            <p:nvSpPr>
              <p:cNvPr id="22" name="Rectangle 62"/>
              <p:cNvSpPr>
                <a:spLocks noChangeArrowheads="1"/>
              </p:cNvSpPr>
              <p:nvPr/>
            </p:nvSpPr>
            <p:spPr bwMode="auto">
              <a:xfrm>
                <a:off x="2354" y="816"/>
                <a:ext cx="956" cy="173"/>
              </a:xfrm>
              <a:prstGeom prst="rect">
                <a:avLst/>
              </a:prstGeom>
              <a:noFill/>
              <a:ln w="9525">
                <a:noFill/>
                <a:miter lim="800000"/>
              </a:ln>
            </p:spPr>
            <p:txBody>
              <a:bodyPr>
                <a:spAutoFit/>
              </a:bodyPr>
              <a:lstStyle/>
              <a:p>
                <a:pPr algn="ctr"/>
                <a:r>
                  <a:rPr lang="zh-CN" altLang="en-US" sz="1200" dirty="0">
                    <a:solidFill>
                      <a:schemeClr val="tx1">
                        <a:lumMod val="95000"/>
                        <a:lumOff val="5000"/>
                      </a:schemeClr>
                    </a:solidFill>
                  </a:rPr>
                  <a:t>单击此处添加文字</a:t>
                </a:r>
                <a:endParaRPr lang="zh-CN" altLang="en-US" sz="1200" dirty="0">
                  <a:solidFill>
                    <a:schemeClr val="tx1">
                      <a:lumMod val="95000"/>
                      <a:lumOff val="5000"/>
                    </a:schemeClr>
                  </a:solidFill>
                </a:endParaRPr>
              </a:p>
            </p:txBody>
          </p:sp>
        </p:grpSp>
      </p:grpSp>
      <p:grpSp>
        <p:nvGrpSpPr>
          <p:cNvPr id="23" name="组合 22"/>
          <p:cNvGrpSpPr/>
          <p:nvPr/>
        </p:nvGrpSpPr>
        <p:grpSpPr>
          <a:xfrm>
            <a:off x="228600" y="2240435"/>
            <a:ext cx="1981200" cy="1701798"/>
            <a:chOff x="228600" y="3097215"/>
            <a:chExt cx="1981200" cy="1701798"/>
          </a:xfrm>
        </p:grpSpPr>
        <p:sp>
          <p:nvSpPr>
            <p:cNvPr id="24" name="Oval 5"/>
            <p:cNvSpPr>
              <a:spLocks noChangeArrowheads="1"/>
            </p:cNvSpPr>
            <p:nvPr/>
          </p:nvSpPr>
          <p:spPr bwMode="auto">
            <a:xfrm>
              <a:off x="1295400" y="3903663"/>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dirty="0">
                  <a:solidFill>
                    <a:schemeClr val="bg1"/>
                  </a:solidFill>
                  <a:ea typeface="华文细黑" pitchFamily="2" charset="-122"/>
                </a:rPr>
                <a:t>1</a:t>
              </a:r>
              <a:endParaRPr lang="en-US" altLang="zh-CN" sz="4000" dirty="0">
                <a:solidFill>
                  <a:schemeClr val="bg1"/>
                </a:solidFill>
                <a:ea typeface="华文细黑" pitchFamily="2" charset="-122"/>
              </a:endParaRPr>
            </a:p>
          </p:txBody>
        </p:sp>
        <p:grpSp>
          <p:nvGrpSpPr>
            <p:cNvPr id="25" name="Group 63"/>
            <p:cNvGrpSpPr/>
            <p:nvPr/>
          </p:nvGrpSpPr>
          <p:grpSpPr bwMode="auto">
            <a:xfrm>
              <a:off x="228600" y="3097215"/>
              <a:ext cx="1981200" cy="754624"/>
              <a:chOff x="288" y="2592"/>
              <a:chExt cx="1488" cy="567"/>
            </a:xfrm>
          </p:grpSpPr>
          <p:sp>
            <p:nvSpPr>
              <p:cNvPr id="26" name="Rectangle 64"/>
              <p:cNvSpPr>
                <a:spLocks noChangeArrowheads="1"/>
              </p:cNvSpPr>
              <p:nvPr/>
            </p:nvSpPr>
            <p:spPr bwMode="auto">
              <a:xfrm>
                <a:off x="288" y="2784"/>
                <a:ext cx="1488" cy="375"/>
              </a:xfrm>
              <a:prstGeom prst="rect">
                <a:avLst/>
              </a:prstGeom>
              <a:noFill/>
              <a:ln w="9525">
                <a:noFill/>
                <a:miter lim="800000"/>
              </a:ln>
            </p:spPr>
            <p:txBody>
              <a:bodyPr>
                <a:spAutoFit/>
              </a:bodyPr>
              <a:lstStyle/>
              <a:p>
                <a:pPr algn="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a:p>
                <a:pPr algn="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p:txBody>
          </p:sp>
          <p:sp>
            <p:nvSpPr>
              <p:cNvPr id="27" name="Rectangle 65"/>
              <p:cNvSpPr>
                <a:spLocks noChangeArrowheads="1"/>
              </p:cNvSpPr>
              <p:nvPr/>
            </p:nvSpPr>
            <p:spPr bwMode="auto">
              <a:xfrm>
                <a:off x="636" y="2592"/>
                <a:ext cx="1140" cy="208"/>
              </a:xfrm>
              <a:prstGeom prst="rect">
                <a:avLst/>
              </a:prstGeom>
              <a:noFill/>
              <a:ln w="9525">
                <a:noFill/>
                <a:miter lim="800000"/>
              </a:ln>
            </p:spPr>
            <p:txBody>
              <a:bodyPr>
                <a:spAutoFit/>
              </a:bodyPr>
              <a:lstStyle/>
              <a:p>
                <a:pPr algn="r"/>
                <a:r>
                  <a:rPr lang="zh-CN" altLang="en-US" sz="1200" dirty="0">
                    <a:solidFill>
                      <a:schemeClr val="tx1">
                        <a:lumMod val="95000"/>
                        <a:lumOff val="5000"/>
                      </a:schemeClr>
                    </a:solidFill>
                  </a:rPr>
                  <a:t>单击此处添加文字</a:t>
                </a:r>
                <a:endParaRPr lang="zh-CN" altLang="en-US" sz="1200" dirty="0">
                  <a:solidFill>
                    <a:schemeClr val="tx1">
                      <a:lumMod val="95000"/>
                      <a:lumOff val="5000"/>
                    </a:schemeClr>
                  </a:solidFill>
                </a:endParaRPr>
              </a:p>
            </p:txBody>
          </p:sp>
        </p:grpSp>
      </p:grpSp>
      <p:grpSp>
        <p:nvGrpSpPr>
          <p:cNvPr id="28" name="组合 27"/>
          <p:cNvGrpSpPr/>
          <p:nvPr/>
        </p:nvGrpSpPr>
        <p:grpSpPr>
          <a:xfrm>
            <a:off x="6877050" y="2240434"/>
            <a:ext cx="2114550" cy="1739899"/>
            <a:chOff x="6877050" y="3097214"/>
            <a:chExt cx="2114550" cy="1739899"/>
          </a:xfrm>
        </p:grpSpPr>
        <p:sp>
          <p:nvSpPr>
            <p:cNvPr id="29" name="Oval 30"/>
            <p:cNvSpPr>
              <a:spLocks noChangeArrowheads="1"/>
            </p:cNvSpPr>
            <p:nvPr/>
          </p:nvSpPr>
          <p:spPr bwMode="auto">
            <a:xfrm>
              <a:off x="6877050" y="3941763"/>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a:solidFill>
                    <a:schemeClr val="bg1"/>
                  </a:solidFill>
                  <a:ea typeface="华文细黑" pitchFamily="2" charset="-122"/>
                </a:rPr>
                <a:t>6</a:t>
              </a:r>
              <a:endParaRPr lang="en-US" altLang="zh-CN" sz="4000">
                <a:solidFill>
                  <a:schemeClr val="bg1"/>
                </a:solidFill>
                <a:ea typeface="华文细黑" pitchFamily="2" charset="-122"/>
              </a:endParaRPr>
            </a:p>
          </p:txBody>
        </p:sp>
        <p:grpSp>
          <p:nvGrpSpPr>
            <p:cNvPr id="30" name="Group 66"/>
            <p:cNvGrpSpPr/>
            <p:nvPr/>
          </p:nvGrpSpPr>
          <p:grpSpPr bwMode="auto">
            <a:xfrm>
              <a:off x="7010400" y="3097214"/>
              <a:ext cx="1981200" cy="754063"/>
              <a:chOff x="3718" y="1104"/>
              <a:chExt cx="1248" cy="475"/>
            </a:xfrm>
          </p:grpSpPr>
          <p:sp>
            <p:nvSpPr>
              <p:cNvPr id="31" name="Rectangle 67"/>
              <p:cNvSpPr>
                <a:spLocks noChangeArrowheads="1"/>
              </p:cNvSpPr>
              <p:nvPr/>
            </p:nvSpPr>
            <p:spPr bwMode="auto">
              <a:xfrm>
                <a:off x="3718" y="1265"/>
                <a:ext cx="1248" cy="314"/>
              </a:xfrm>
              <a:prstGeom prst="rect">
                <a:avLst/>
              </a:prstGeom>
              <a:noFill/>
              <a:ln w="9525">
                <a:noFill/>
                <a:miter lim="800000"/>
              </a:ln>
            </p:spPr>
            <p:txBody>
              <a:bodyPr>
                <a:spAutoFit/>
              </a:bodyPr>
              <a:lstStyle/>
              <a:p>
                <a:pP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a:p>
                <a:pPr>
                  <a:spcBef>
                    <a:spcPct val="20000"/>
                  </a:spcBef>
                  <a:buClr>
                    <a:srgbClr val="E1B40C"/>
                  </a:buClr>
                  <a:buFont typeface="微软雅黑" panose="020B0503020204020204" pitchFamily="34" charset="-122"/>
                  <a:buNone/>
                </a:pPr>
                <a:r>
                  <a:rPr lang="zh-CN" altLang="en-US" sz="1200" b="0">
                    <a:solidFill>
                      <a:schemeClr val="tx1">
                        <a:lumMod val="95000"/>
                        <a:lumOff val="5000"/>
                      </a:schemeClr>
                    </a:solidFill>
                    <a:latin typeface="微软雅黑" panose="020B0503020204020204" pitchFamily="34" charset="-122"/>
                  </a:rPr>
                  <a:t>单击此处添加文字内容</a:t>
                </a:r>
                <a:endParaRPr lang="zh-CN" altLang="en-US" sz="1200" b="0">
                  <a:solidFill>
                    <a:schemeClr val="tx1">
                      <a:lumMod val="95000"/>
                      <a:lumOff val="5000"/>
                    </a:schemeClr>
                  </a:solidFill>
                  <a:latin typeface="微软雅黑" panose="020B0503020204020204" pitchFamily="34" charset="-122"/>
                </a:endParaRPr>
              </a:p>
            </p:txBody>
          </p:sp>
          <p:sp>
            <p:nvSpPr>
              <p:cNvPr id="32" name="Rectangle 68"/>
              <p:cNvSpPr>
                <a:spLocks noChangeArrowheads="1"/>
              </p:cNvSpPr>
              <p:nvPr/>
            </p:nvSpPr>
            <p:spPr bwMode="auto">
              <a:xfrm>
                <a:off x="3718" y="1104"/>
                <a:ext cx="956" cy="173"/>
              </a:xfrm>
              <a:prstGeom prst="rect">
                <a:avLst/>
              </a:prstGeom>
              <a:noFill/>
              <a:ln w="9525">
                <a:noFill/>
                <a:miter lim="800000"/>
              </a:ln>
            </p:spPr>
            <p:txBody>
              <a:bodyPr>
                <a:spAutoFit/>
              </a:bodyPr>
              <a:lstStyle/>
              <a:p>
                <a:r>
                  <a:rPr lang="zh-CN" altLang="en-US" sz="1200" dirty="0">
                    <a:solidFill>
                      <a:schemeClr val="tx1">
                        <a:lumMod val="95000"/>
                        <a:lumOff val="5000"/>
                      </a:schemeClr>
                    </a:solidFill>
                  </a:rPr>
                  <a:t>单击此处添加文字</a:t>
                </a:r>
                <a:endParaRPr lang="zh-CN" altLang="en-US" sz="1200" dirty="0">
                  <a:solidFill>
                    <a:schemeClr val="tx1">
                      <a:lumMod val="95000"/>
                      <a:lumOff val="5000"/>
                    </a:schemeClr>
                  </a:solidFill>
                </a:endParaRPr>
              </a:p>
            </p:txBody>
          </p:sp>
        </p:grpSp>
      </p:grpSp>
      <p:grpSp>
        <p:nvGrpSpPr>
          <p:cNvPr id="33" name="组合 32"/>
          <p:cNvGrpSpPr/>
          <p:nvPr/>
        </p:nvGrpSpPr>
        <p:grpSpPr>
          <a:xfrm>
            <a:off x="1066800" y="1241897"/>
            <a:ext cx="2060575" cy="1804986"/>
            <a:chOff x="1066800" y="2098677"/>
            <a:chExt cx="2060575" cy="1804986"/>
          </a:xfrm>
        </p:grpSpPr>
        <p:sp>
          <p:nvSpPr>
            <p:cNvPr id="34" name="Oval 10"/>
            <p:cNvSpPr>
              <a:spLocks noChangeArrowheads="1"/>
            </p:cNvSpPr>
            <p:nvPr/>
          </p:nvSpPr>
          <p:spPr bwMode="auto">
            <a:xfrm>
              <a:off x="2228850" y="3008313"/>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dirty="0">
                  <a:solidFill>
                    <a:schemeClr val="bg1"/>
                  </a:solidFill>
                  <a:ea typeface="华文细黑" pitchFamily="2" charset="-122"/>
                </a:rPr>
                <a:t>2</a:t>
              </a:r>
              <a:endParaRPr lang="en-US" altLang="zh-CN" sz="4000" dirty="0">
                <a:solidFill>
                  <a:schemeClr val="bg1"/>
                </a:solidFill>
                <a:ea typeface="华文细黑" pitchFamily="2" charset="-122"/>
              </a:endParaRPr>
            </a:p>
          </p:txBody>
        </p:sp>
        <p:grpSp>
          <p:nvGrpSpPr>
            <p:cNvPr id="35" name="Group 69"/>
            <p:cNvGrpSpPr/>
            <p:nvPr/>
          </p:nvGrpSpPr>
          <p:grpSpPr bwMode="auto">
            <a:xfrm>
              <a:off x="1066800" y="2098677"/>
              <a:ext cx="1981200" cy="754624"/>
              <a:chOff x="288" y="2592"/>
              <a:chExt cx="1488" cy="567"/>
            </a:xfrm>
          </p:grpSpPr>
          <p:sp>
            <p:nvSpPr>
              <p:cNvPr id="36" name="Rectangle 70"/>
              <p:cNvSpPr>
                <a:spLocks noChangeArrowheads="1"/>
              </p:cNvSpPr>
              <p:nvPr/>
            </p:nvSpPr>
            <p:spPr bwMode="auto">
              <a:xfrm>
                <a:off x="288" y="2784"/>
                <a:ext cx="1488" cy="375"/>
              </a:xfrm>
              <a:prstGeom prst="rect">
                <a:avLst/>
              </a:prstGeom>
              <a:noFill/>
              <a:ln w="9525">
                <a:noFill/>
                <a:miter lim="800000"/>
              </a:ln>
            </p:spPr>
            <p:txBody>
              <a:bodyPr>
                <a:spAutoFit/>
              </a:bodyPr>
              <a:lstStyle/>
              <a:p>
                <a:pPr algn="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endParaRPr lang="zh-CN" altLang="en-US" sz="1200" b="0" dirty="0">
                  <a:solidFill>
                    <a:schemeClr val="tx1">
                      <a:lumMod val="95000"/>
                      <a:lumOff val="5000"/>
                    </a:schemeClr>
                  </a:solidFill>
                  <a:latin typeface="微软雅黑" panose="020B0503020204020204" pitchFamily="34" charset="-122"/>
                </a:endParaRPr>
              </a:p>
              <a:p>
                <a:pPr algn="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endParaRPr lang="zh-CN" altLang="en-US" sz="1200" b="0" dirty="0">
                  <a:solidFill>
                    <a:schemeClr val="tx1">
                      <a:lumMod val="95000"/>
                      <a:lumOff val="5000"/>
                    </a:schemeClr>
                  </a:solidFill>
                  <a:latin typeface="微软雅黑" panose="020B0503020204020204" pitchFamily="34" charset="-122"/>
                </a:endParaRPr>
              </a:p>
            </p:txBody>
          </p:sp>
          <p:sp>
            <p:nvSpPr>
              <p:cNvPr id="37" name="Rectangle 71"/>
              <p:cNvSpPr>
                <a:spLocks noChangeArrowheads="1"/>
              </p:cNvSpPr>
              <p:nvPr/>
            </p:nvSpPr>
            <p:spPr bwMode="auto">
              <a:xfrm>
                <a:off x="636" y="2592"/>
                <a:ext cx="1140" cy="208"/>
              </a:xfrm>
              <a:prstGeom prst="rect">
                <a:avLst/>
              </a:prstGeom>
              <a:noFill/>
              <a:ln w="9525">
                <a:noFill/>
                <a:miter lim="800000"/>
              </a:ln>
            </p:spPr>
            <p:txBody>
              <a:bodyPr>
                <a:spAutoFit/>
              </a:bodyPr>
              <a:lstStyle/>
              <a:p>
                <a:pPr algn="r"/>
                <a:r>
                  <a:rPr lang="zh-CN" altLang="en-US" sz="1200">
                    <a:solidFill>
                      <a:schemeClr val="tx1">
                        <a:lumMod val="95000"/>
                        <a:lumOff val="5000"/>
                      </a:schemeClr>
                    </a:solidFill>
                  </a:rPr>
                  <a:t>单击此处添加文字</a:t>
                </a:r>
                <a:endParaRPr lang="zh-CN" altLang="en-US" sz="1200">
                  <a:solidFill>
                    <a:schemeClr val="tx1">
                      <a:lumMod val="95000"/>
                      <a:lumOff val="5000"/>
                    </a:schemeClr>
                  </a:solidFill>
                </a:endParaRPr>
              </a:p>
            </p:txBody>
          </p:sp>
        </p:grpSp>
      </p:grpSp>
      <p:grpSp>
        <p:nvGrpSpPr>
          <p:cNvPr id="38" name="组合 37"/>
          <p:cNvGrpSpPr/>
          <p:nvPr/>
        </p:nvGrpSpPr>
        <p:grpSpPr>
          <a:xfrm>
            <a:off x="5940425" y="1237134"/>
            <a:ext cx="2289175" cy="1782761"/>
            <a:chOff x="5940425" y="2093914"/>
            <a:chExt cx="2289175" cy="1782761"/>
          </a:xfrm>
        </p:grpSpPr>
        <p:sp>
          <p:nvSpPr>
            <p:cNvPr id="39" name="Oval 15"/>
            <p:cNvSpPr>
              <a:spLocks noChangeArrowheads="1"/>
            </p:cNvSpPr>
            <p:nvPr/>
          </p:nvSpPr>
          <p:spPr bwMode="auto">
            <a:xfrm>
              <a:off x="5940425" y="2981325"/>
              <a:ext cx="898525" cy="895350"/>
            </a:xfrm>
            <a:prstGeom prst="ellipse">
              <a:avLst/>
            </a:prstGeom>
            <a:solidFill>
              <a:srgbClr val="307800"/>
            </a:solidFill>
            <a:ln w="9525" algn="ctr">
              <a:solidFill>
                <a:srgbClr val="307800"/>
              </a:solidFill>
              <a:round/>
            </a:ln>
          </p:spPr>
          <p:txBody>
            <a:bodyPr wrap="none" anchor="ctr"/>
            <a:lstStyle/>
            <a:p>
              <a:pPr algn="ctr"/>
              <a:r>
                <a:rPr lang="en-US" altLang="zh-CN" sz="4000" dirty="0">
                  <a:solidFill>
                    <a:schemeClr val="bg1"/>
                  </a:solidFill>
                </a:rPr>
                <a:t>5</a:t>
              </a:r>
              <a:endParaRPr lang="en-US" altLang="zh-CN" sz="4000" dirty="0">
                <a:solidFill>
                  <a:schemeClr val="bg1"/>
                </a:solidFill>
              </a:endParaRPr>
            </a:p>
          </p:txBody>
        </p:sp>
        <p:grpSp>
          <p:nvGrpSpPr>
            <p:cNvPr id="40" name="Group 72"/>
            <p:cNvGrpSpPr/>
            <p:nvPr/>
          </p:nvGrpSpPr>
          <p:grpSpPr bwMode="auto">
            <a:xfrm>
              <a:off x="6248400" y="2093914"/>
              <a:ext cx="1981200" cy="754063"/>
              <a:chOff x="3718" y="1104"/>
              <a:chExt cx="1248" cy="475"/>
            </a:xfrm>
          </p:grpSpPr>
          <p:sp>
            <p:nvSpPr>
              <p:cNvPr id="41" name="Rectangle 73"/>
              <p:cNvSpPr>
                <a:spLocks noChangeArrowheads="1"/>
              </p:cNvSpPr>
              <p:nvPr/>
            </p:nvSpPr>
            <p:spPr bwMode="auto">
              <a:xfrm>
                <a:off x="3718" y="1265"/>
                <a:ext cx="1248" cy="314"/>
              </a:xfrm>
              <a:prstGeom prst="rect">
                <a:avLst/>
              </a:prstGeom>
              <a:noFill/>
              <a:ln w="9525">
                <a:noFill/>
                <a:miter lim="800000"/>
              </a:ln>
            </p:spPr>
            <p:txBody>
              <a:bodyPr>
                <a:spAutoFit/>
              </a:bodyPr>
              <a:lstStyle/>
              <a:p>
                <a:pP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endParaRPr lang="zh-CN" altLang="en-US" sz="1200" b="0" dirty="0">
                  <a:solidFill>
                    <a:schemeClr val="tx1">
                      <a:lumMod val="95000"/>
                      <a:lumOff val="5000"/>
                    </a:schemeClr>
                  </a:solidFill>
                  <a:latin typeface="微软雅黑" panose="020B0503020204020204" pitchFamily="34" charset="-122"/>
                </a:endParaRPr>
              </a:p>
              <a:p>
                <a:pPr>
                  <a:spcBef>
                    <a:spcPct val="20000"/>
                  </a:spcBef>
                  <a:buClr>
                    <a:srgbClr val="E1B40C"/>
                  </a:buClr>
                  <a:buFont typeface="微软雅黑" panose="020B0503020204020204" pitchFamily="34" charset="-122"/>
                  <a:buNone/>
                </a:pPr>
                <a:r>
                  <a:rPr lang="zh-CN" altLang="en-US" sz="1200" b="0" dirty="0">
                    <a:solidFill>
                      <a:schemeClr val="tx1">
                        <a:lumMod val="95000"/>
                        <a:lumOff val="5000"/>
                      </a:schemeClr>
                    </a:solidFill>
                    <a:latin typeface="微软雅黑" panose="020B0503020204020204" pitchFamily="34" charset="-122"/>
                  </a:rPr>
                  <a:t>单击此处添加文字内容</a:t>
                </a:r>
                <a:endParaRPr lang="zh-CN" altLang="en-US" sz="1200" b="0" dirty="0">
                  <a:solidFill>
                    <a:schemeClr val="tx1">
                      <a:lumMod val="95000"/>
                      <a:lumOff val="5000"/>
                    </a:schemeClr>
                  </a:solidFill>
                  <a:latin typeface="微软雅黑" panose="020B0503020204020204" pitchFamily="34" charset="-122"/>
                </a:endParaRPr>
              </a:p>
            </p:txBody>
          </p:sp>
          <p:sp>
            <p:nvSpPr>
              <p:cNvPr id="42" name="Rectangle 74"/>
              <p:cNvSpPr>
                <a:spLocks noChangeArrowheads="1"/>
              </p:cNvSpPr>
              <p:nvPr/>
            </p:nvSpPr>
            <p:spPr bwMode="auto">
              <a:xfrm>
                <a:off x="3718" y="1104"/>
                <a:ext cx="956" cy="173"/>
              </a:xfrm>
              <a:prstGeom prst="rect">
                <a:avLst/>
              </a:prstGeom>
              <a:noFill/>
              <a:ln w="9525">
                <a:noFill/>
                <a:miter lim="800000"/>
              </a:ln>
            </p:spPr>
            <p:txBody>
              <a:bodyPr>
                <a:spAutoFit/>
              </a:bodyPr>
              <a:lstStyle/>
              <a:p>
                <a:r>
                  <a:rPr lang="zh-CN" altLang="en-US" sz="1200" dirty="0">
                    <a:solidFill>
                      <a:schemeClr val="tx1">
                        <a:lumMod val="95000"/>
                        <a:lumOff val="5000"/>
                      </a:schemeClr>
                    </a:solidFill>
                  </a:rPr>
                  <a:t>单击此处添加文字</a:t>
                </a:r>
                <a:endParaRPr lang="zh-CN" altLang="en-US" sz="1200" dirty="0">
                  <a:solidFill>
                    <a:schemeClr val="tx1">
                      <a:lumMod val="95000"/>
                      <a:lumOff val="5000"/>
                    </a:schemeClr>
                  </a:solidFill>
                </a:endParaRPr>
              </a:p>
            </p:txBody>
          </p:sp>
        </p:grpSp>
      </p:grpSp>
      <p:sp>
        <p:nvSpPr>
          <p:cNvPr id="43" name="Oval 44"/>
          <p:cNvSpPr>
            <a:spLocks noChangeArrowheads="1"/>
          </p:cNvSpPr>
          <p:nvPr/>
        </p:nvSpPr>
        <p:spPr bwMode="gray">
          <a:xfrm>
            <a:off x="3841753" y="3508847"/>
            <a:ext cx="1460501" cy="1443038"/>
          </a:xfrm>
          <a:prstGeom prst="ellipse">
            <a:avLst/>
          </a:prstGeom>
          <a:solidFill>
            <a:srgbClr val="307800"/>
          </a:solidFill>
          <a:ln w="9525" algn="ctr">
            <a:solidFill>
              <a:srgbClr val="307800"/>
            </a:solidFill>
            <a:round/>
          </a:ln>
          <a:effectLst/>
        </p:spPr>
        <p:txBody>
          <a:bodyPr wrap="none" anchor="ctr"/>
          <a:lstStyle/>
          <a:p>
            <a:pPr algn="ctr"/>
            <a:r>
              <a:rPr lang="zh-CN" altLang="en-US" dirty="0">
                <a:solidFill>
                  <a:schemeClr val="bg1"/>
                </a:solidFill>
              </a:rPr>
              <a:t>单击此处</a:t>
            </a:r>
            <a:endParaRPr lang="zh-CN" altLang="en-US" dirty="0">
              <a:solidFill>
                <a:schemeClr val="bg1"/>
              </a:solidFill>
            </a:endParaRPr>
          </a:p>
          <a:p>
            <a:pPr algn="ctr"/>
            <a:r>
              <a:rPr lang="zh-CN" altLang="en-US" dirty="0">
                <a:solidFill>
                  <a:schemeClr val="bg1"/>
                </a:solidFill>
              </a:rPr>
              <a:t>添加文字</a:t>
            </a:r>
            <a:endParaRPr lang="zh-CN" altLang="en-US" dirty="0">
              <a:solidFill>
                <a:schemeClr val="bg1"/>
              </a:solidFill>
            </a:endParaRPr>
          </a:p>
        </p:txBody>
      </p:sp>
      <p:cxnSp>
        <p:nvCxnSpPr>
          <p:cNvPr id="47" name="直接连接符 46"/>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linds(horizontal)">
                                      <p:cBhvr>
                                        <p:cTn id="18" dur="500"/>
                                        <p:tgtEl>
                                          <p:spTgt spid="23"/>
                                        </p:tgtEl>
                                      </p:cBhvr>
                                    </p:animEffect>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3" presetClass="entr" presetSubtype="1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linds(horizontal)">
                                      <p:cBhvr>
                                        <p:cTn id="27" dur="500"/>
                                        <p:tgtEl>
                                          <p:spTgt spid="33"/>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3" presetClass="entr" presetSubtype="1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linds(horizontal)">
                                      <p:cBhvr>
                                        <p:cTn id="45" dur="500"/>
                                        <p:tgtEl>
                                          <p:spTgt spid="18"/>
                                        </p:tgtEl>
                                      </p:cBhvr>
                                    </p:animEffect>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3" presetClass="entr" presetSubtype="1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linds(horizontal)">
                                      <p:cBhvr>
                                        <p:cTn id="54" dur="500"/>
                                        <p:tgtEl>
                                          <p:spTgt spid="38"/>
                                        </p:tgtEl>
                                      </p:cBhvr>
                                    </p:animEffect>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3" presetClass="entr" presetSubtype="10"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linds(horizont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588110" y="1299059"/>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667798" y="1410913"/>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bwMode="auto">
          <a:xfrm>
            <a:off x="1475659" y="178494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0" name="矩形 9"/>
          <p:cNvSpPr/>
          <p:nvPr/>
        </p:nvSpPr>
        <p:spPr bwMode="auto">
          <a:xfrm>
            <a:off x="1475658" y="143828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1" name="六边形 10"/>
          <p:cNvSpPr/>
          <p:nvPr/>
        </p:nvSpPr>
        <p:spPr>
          <a:xfrm rot="16200000">
            <a:off x="588109" y="310453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667797" y="321639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1475658" y="3590421"/>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4" name="矩形 13"/>
          <p:cNvSpPr/>
          <p:nvPr/>
        </p:nvSpPr>
        <p:spPr bwMode="auto">
          <a:xfrm>
            <a:off x="1475657" y="3243763"/>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5" name="六边形 14"/>
          <p:cNvSpPr/>
          <p:nvPr/>
        </p:nvSpPr>
        <p:spPr>
          <a:xfrm rot="16200000">
            <a:off x="4764575" y="1304339"/>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4844263" y="1416193"/>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652124" y="179022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8" name="矩形 17"/>
          <p:cNvSpPr/>
          <p:nvPr/>
        </p:nvSpPr>
        <p:spPr bwMode="auto">
          <a:xfrm>
            <a:off x="5652123" y="144356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9" name="六边形 18"/>
          <p:cNvSpPr/>
          <p:nvPr/>
        </p:nvSpPr>
        <p:spPr>
          <a:xfrm rot="16200000">
            <a:off x="4764574" y="310981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19"/>
          <p:cNvSpPr txBox="1"/>
          <p:nvPr/>
        </p:nvSpPr>
        <p:spPr>
          <a:xfrm>
            <a:off x="4844262" y="322167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bwMode="auto">
          <a:xfrm>
            <a:off x="5652123" y="3595701"/>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2" name="矩形 21"/>
          <p:cNvSpPr/>
          <p:nvPr/>
        </p:nvSpPr>
        <p:spPr bwMode="auto">
          <a:xfrm>
            <a:off x="5652122" y="3249043"/>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cxnSp>
        <p:nvCxnSpPr>
          <p:cNvPr id="26" name="直接连接符 2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0-#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4500"/>
                            </p:stCondLst>
                            <p:childTnLst>
                              <p:par>
                                <p:cTn id="65" presetID="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2075" y="1059582"/>
            <a:ext cx="1859685" cy="129614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2075" y="2363683"/>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1066545" y="2370675"/>
            <a:ext cx="877163" cy="369332"/>
          </a:xfrm>
          <a:prstGeom prst="rect">
            <a:avLst/>
          </a:prstGeom>
          <a:noFill/>
        </p:spPr>
        <p:txBody>
          <a:bodyPr wrap="none" rtlCol="0">
            <a:spAutoFit/>
          </a:bodyPr>
          <a:lstStyle/>
          <a:p>
            <a:r>
              <a:rPr lang="zh-CN" altLang="en-US" dirty="0">
                <a:solidFill>
                  <a:schemeClr val="bg1"/>
                </a:solidFill>
              </a:rPr>
              <a:t>标题一</a:t>
            </a:r>
            <a:endParaRPr lang="zh-CN" altLang="en-US" dirty="0">
              <a:solidFill>
                <a:schemeClr val="bg1"/>
              </a:solidFill>
            </a:endParaRPr>
          </a:p>
        </p:txBody>
      </p:sp>
      <p:sp>
        <p:nvSpPr>
          <p:cNvPr id="10" name="TextBox 9"/>
          <p:cNvSpPr txBox="1"/>
          <p:nvPr/>
        </p:nvSpPr>
        <p:spPr>
          <a:xfrm>
            <a:off x="467544" y="285978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11" name="矩形 10"/>
          <p:cNvSpPr/>
          <p:nvPr/>
        </p:nvSpPr>
        <p:spPr>
          <a:xfrm>
            <a:off x="2652830" y="1059582"/>
            <a:ext cx="1859685" cy="129614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652830" y="2355726"/>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203848" y="2350695"/>
            <a:ext cx="877163" cy="369332"/>
          </a:xfrm>
          <a:prstGeom prst="rect">
            <a:avLst/>
          </a:prstGeom>
          <a:noFill/>
        </p:spPr>
        <p:txBody>
          <a:bodyPr wrap="none" rtlCol="0">
            <a:spAutoFit/>
          </a:bodyPr>
          <a:lstStyle/>
          <a:p>
            <a:r>
              <a:rPr lang="zh-CN" altLang="en-US" dirty="0">
                <a:solidFill>
                  <a:schemeClr val="bg1"/>
                </a:solidFill>
              </a:rPr>
              <a:t>标题二</a:t>
            </a:r>
            <a:endParaRPr lang="zh-CN" altLang="en-US" dirty="0">
              <a:solidFill>
                <a:schemeClr val="bg1"/>
              </a:solidFill>
            </a:endParaRPr>
          </a:p>
        </p:txBody>
      </p:sp>
      <p:sp>
        <p:nvSpPr>
          <p:cNvPr id="14" name="矩形 13"/>
          <p:cNvSpPr/>
          <p:nvPr/>
        </p:nvSpPr>
        <p:spPr>
          <a:xfrm>
            <a:off x="4728539" y="1059582"/>
            <a:ext cx="1859685" cy="1296144"/>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728539" y="2350695"/>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5220072" y="2353046"/>
            <a:ext cx="877163" cy="369332"/>
          </a:xfrm>
          <a:prstGeom prst="rect">
            <a:avLst/>
          </a:prstGeom>
          <a:noFill/>
        </p:spPr>
        <p:txBody>
          <a:bodyPr wrap="none" rtlCol="0">
            <a:spAutoFit/>
          </a:bodyPr>
          <a:lstStyle/>
          <a:p>
            <a:r>
              <a:rPr lang="zh-CN" altLang="en-US" dirty="0">
                <a:solidFill>
                  <a:schemeClr val="bg1"/>
                </a:solidFill>
              </a:rPr>
              <a:t>标题三</a:t>
            </a:r>
            <a:endParaRPr lang="zh-CN" altLang="en-US" dirty="0">
              <a:solidFill>
                <a:schemeClr val="bg1"/>
              </a:solidFill>
            </a:endParaRPr>
          </a:p>
        </p:txBody>
      </p:sp>
      <p:sp>
        <p:nvSpPr>
          <p:cNvPr id="17" name="矩形 16"/>
          <p:cNvSpPr/>
          <p:nvPr/>
        </p:nvSpPr>
        <p:spPr>
          <a:xfrm>
            <a:off x="6816771" y="1067539"/>
            <a:ext cx="1859685" cy="1296144"/>
          </a:xfrm>
          <a:prstGeom prst="rect">
            <a:avLst/>
          </a:prstGeom>
          <a:blipFill dpi="0" rotWithShape="1">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16770" y="2375321"/>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7367245" y="2377672"/>
            <a:ext cx="877163" cy="369332"/>
          </a:xfrm>
          <a:prstGeom prst="rect">
            <a:avLst/>
          </a:prstGeom>
          <a:noFill/>
        </p:spPr>
        <p:txBody>
          <a:bodyPr wrap="none" rtlCol="0">
            <a:spAutoFit/>
          </a:bodyPr>
          <a:lstStyle/>
          <a:p>
            <a:r>
              <a:rPr lang="zh-CN" altLang="en-US" dirty="0">
                <a:solidFill>
                  <a:schemeClr val="bg1"/>
                </a:solidFill>
              </a:rPr>
              <a:t>标题四</a:t>
            </a:r>
            <a:endParaRPr lang="zh-CN" altLang="en-US" dirty="0">
              <a:solidFill>
                <a:schemeClr val="bg1"/>
              </a:solidFill>
            </a:endParaRPr>
          </a:p>
        </p:txBody>
      </p:sp>
      <p:sp>
        <p:nvSpPr>
          <p:cNvPr id="20" name="TextBox 19"/>
          <p:cNvSpPr txBox="1"/>
          <p:nvPr/>
        </p:nvSpPr>
        <p:spPr>
          <a:xfrm>
            <a:off x="2555776" y="2866263"/>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1" name="TextBox 20"/>
          <p:cNvSpPr txBox="1"/>
          <p:nvPr/>
        </p:nvSpPr>
        <p:spPr>
          <a:xfrm>
            <a:off x="4635345" y="2843174"/>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2" name="TextBox 21"/>
          <p:cNvSpPr txBox="1"/>
          <p:nvPr/>
        </p:nvSpPr>
        <p:spPr>
          <a:xfrm>
            <a:off x="6732240" y="285978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cxnSp>
        <p:nvCxnSpPr>
          <p:cNvPr id="26" name="直接连接符 2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outVertical)">
                                      <p:cBhvr>
                                        <p:cTn id="13" dur="500"/>
                                        <p:tgtEl>
                                          <p:spTgt spid="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outVertical)">
                                      <p:cBhvr>
                                        <p:cTn id="27" dur="500"/>
                                        <p:tgtEl>
                                          <p:spTgt spid="12"/>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arn(outVertical)">
                                      <p:cBhvr>
                                        <p:cTn id="41" dur="500"/>
                                        <p:tgtEl>
                                          <p:spTgt spid="15"/>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outVertical)">
                                      <p:cBhvr>
                                        <p:cTn id="55" dur="500"/>
                                        <p:tgtEl>
                                          <p:spTgt spid="1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up)">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1" grpId="0" animBg="1"/>
      <p:bldP spid="12" grpId="0" animBg="1"/>
      <p:bldP spid="14" grpId="0" animBg="1"/>
      <p:bldP spid="15" grpId="0" animBg="1"/>
      <p:bldP spid="17" grpId="0" animBg="1"/>
      <p:bldP spid="18" grpId="0" animBg="1"/>
      <p:bldP spid="20" grpId="0"/>
      <p:bldP spid="21" grpId="0"/>
      <p:bldP spid="22" grpId="0"/>
    </p:bldLst>
  </p:timing>
</p:sld>
</file>

<file path=ppt/theme/theme1.xml><?xml version="1.0" encoding="utf-8"?>
<a:theme xmlns:a="http://schemas.openxmlformats.org/drawingml/2006/main" name="office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4914</Words>
  <Application>WPS 演示</Application>
  <PresentationFormat>全屏显示(16:9)</PresentationFormat>
  <Paragraphs>707</Paragraphs>
  <Slides>35</Slides>
  <Notes>35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35</vt:i4>
      </vt:variant>
    </vt:vector>
  </HeadingPairs>
  <TitlesOfParts>
    <vt:vector size="49" baseType="lpstr">
      <vt:lpstr>Arial</vt:lpstr>
      <vt:lpstr>宋体</vt:lpstr>
      <vt:lpstr>Wingdings</vt:lpstr>
      <vt:lpstr>华文中宋</vt:lpstr>
      <vt:lpstr>经典特宋简</vt:lpstr>
      <vt:lpstr>微软雅黑</vt:lpstr>
      <vt:lpstr>方正正大黑简体</vt:lpstr>
      <vt:lpstr>黑体</vt:lpstr>
      <vt:lpstr>华文细黑</vt:lpstr>
      <vt:lpstr>Calibri</vt:lpstr>
      <vt:lpstr>Arial Unicode MS</vt:lpstr>
      <vt:lpstr>Impact</vt:lpstr>
      <vt:lpstr>Arial</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幼儿教育</dc:title>
  <dc:creator>第一PPT</dc:creator>
  <cp:keywords>www.1ppt.com</cp:keywords>
  <dc:description>www.1ppt.com</dc:description>
  <cp:lastModifiedBy>铭</cp:lastModifiedBy>
  <cp:revision>128</cp:revision>
  <dcterms:created xsi:type="dcterms:W3CDTF">2014-12-11T07:20:00Z</dcterms:created>
  <dcterms:modified xsi:type="dcterms:W3CDTF">2022-03-10T00:46:33Z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9A8C5F92D7BA4DC7A9A1C468C8450A8D</vt:lpwstr>
  </property>
  <property fmtid="{D5CDD505-2E9C-101B-9397-08002B2CF9AE}" pid="3" name="KSOProductBuildVer">
    <vt:lpwstr>2052-11.1.0.11194</vt:lpwstr>
  </property>
</Properties>
</file>